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83" r:id="rId3"/>
    <p:sldId id="258" r:id="rId4"/>
    <p:sldId id="259" r:id="rId5"/>
    <p:sldId id="288" r:id="rId6"/>
    <p:sldId id="289" r:id="rId7"/>
    <p:sldId id="290" r:id="rId8"/>
    <p:sldId id="291" r:id="rId9"/>
    <p:sldId id="264" r:id="rId10"/>
    <p:sldId id="285" r:id="rId11"/>
    <p:sldId id="266" r:id="rId12"/>
    <p:sldId id="265" r:id="rId13"/>
    <p:sldId id="263" r:id="rId14"/>
    <p:sldId id="262" r:id="rId15"/>
    <p:sldId id="292" r:id="rId16"/>
    <p:sldId id="293" r:id="rId17"/>
    <p:sldId id="294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5C5F"/>
    <a:srgbClr val="FFAF25"/>
    <a:srgbClr val="C85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81" autoAdjust="0"/>
    <p:restoredTop sz="93792" autoAdjust="0"/>
  </p:normalViewPr>
  <p:slideViewPr>
    <p:cSldViewPr snapToGrid="0" showGuides="1">
      <p:cViewPr varScale="1">
        <p:scale>
          <a:sx n="67" d="100"/>
          <a:sy n="67" d="100"/>
        </p:scale>
        <p:origin x="848" y="3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0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5BCCB-CFE3-4C19-919C-0F53BF3D0121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E5184-5A98-4EF1-B039-2E0316C22D7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88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80969-15F1-4BE5-9A19-25B3FA889CE5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37838-DCB6-4FF0-A7DA-0F4A6A088CA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36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30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43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62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61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80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0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6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50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15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79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04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05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46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40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 b="79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9BCD167-7AAC-467C-8B30-D24989F52F7C}" type="datetime1">
              <a:rPr lang="en-US" smtClean="0"/>
              <a:t>4/2/2021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7EFC1C6-BBC3-402C-9E94-AB07C99168D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7066" y="441837"/>
            <a:ext cx="8128000" cy="535531"/>
          </a:xfrm>
        </p:spPr>
        <p:txBody>
          <a:bodyPr wrap="square" anchor="t">
            <a:spAutoFit/>
          </a:bodyPr>
          <a:lstStyle>
            <a:lvl1pPr marL="0" indent="0" algn="l">
              <a:buNone/>
              <a:defRPr sz="3200" b="1" cap="none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39166" y="393700"/>
            <a:ext cx="977900" cy="977900"/>
            <a:chOff x="409288" y="1257300"/>
            <a:chExt cx="4419600" cy="4419600"/>
          </a:xfrm>
        </p:grpSpPr>
        <p:sp>
          <p:nvSpPr>
            <p:cNvPr id="8" name="Oval 7"/>
            <p:cNvSpPr/>
            <p:nvPr/>
          </p:nvSpPr>
          <p:spPr>
            <a:xfrm>
              <a:off x="409288" y="1257300"/>
              <a:ext cx="4419600" cy="4419600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690" t="44951" r="29720" b="44305"/>
            <a:stretch/>
          </p:blipFill>
          <p:spPr>
            <a:xfrm>
              <a:off x="1456861" y="3098916"/>
              <a:ext cx="2324457" cy="736371"/>
            </a:xfrm>
            <a:prstGeom prst="rect">
              <a:avLst/>
            </a:prstGeom>
            <a:effectLst>
              <a:outerShdw blurRad="25400" dist="381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417066" y="965043"/>
            <a:ext cx="9873234" cy="397032"/>
          </a:xfrm>
        </p:spPr>
        <p:txBody>
          <a:bodyPr>
            <a:spAutoFit/>
          </a:bodyPr>
          <a:lstStyle>
            <a:lvl1pPr marL="0" indent="0">
              <a:buNone/>
              <a:defRPr sz="11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</a:t>
            </a:r>
          </a:p>
        </p:txBody>
      </p:sp>
    </p:spTree>
    <p:extLst>
      <p:ext uri="{BB962C8B-B14F-4D97-AF65-F5344CB8AC3E}">
        <p14:creationId xmlns:p14="http://schemas.microsoft.com/office/powerpoint/2010/main" val="2291323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 b="79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9BCD167-7AAC-467C-8B30-D24989F52F7C}" type="datetime1">
              <a:rPr lang="en-US" smtClean="0"/>
              <a:t>4/2/2021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7EFC1C6-BBC3-402C-9E94-AB07C99168D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7066" y="614884"/>
            <a:ext cx="8128000" cy="535531"/>
          </a:xfrm>
        </p:spPr>
        <p:txBody>
          <a:bodyPr wrap="square" anchor="t">
            <a:spAutoFit/>
          </a:bodyPr>
          <a:lstStyle>
            <a:lvl1pPr marL="0" indent="0" algn="l">
              <a:buNone/>
              <a:defRPr sz="3200" b="1" cap="none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39166" y="393700"/>
            <a:ext cx="977900" cy="977900"/>
            <a:chOff x="409288" y="1257300"/>
            <a:chExt cx="4419600" cy="4419600"/>
          </a:xfrm>
        </p:grpSpPr>
        <p:sp>
          <p:nvSpPr>
            <p:cNvPr id="8" name="Oval 7"/>
            <p:cNvSpPr/>
            <p:nvPr/>
          </p:nvSpPr>
          <p:spPr>
            <a:xfrm>
              <a:off x="409288" y="1257300"/>
              <a:ext cx="4419600" cy="4419600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690" t="44951" r="29720" b="44305"/>
            <a:stretch/>
          </p:blipFill>
          <p:spPr>
            <a:xfrm>
              <a:off x="1456861" y="3098916"/>
              <a:ext cx="2324457" cy="736371"/>
            </a:xfrm>
            <a:prstGeom prst="rect">
              <a:avLst/>
            </a:prstGeom>
            <a:effectLst>
              <a:outerShdw blurRad="25400" dist="38100" dir="5400000" algn="t" rotWithShape="0">
                <a:prstClr val="black">
                  <a:alpha val="2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05709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387A-34C5-4923-8367-AE33BFA919B7}" type="datetime1">
              <a:rPr lang="en-US" smtClean="0"/>
              <a:t>4/2/2021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" y="459931"/>
            <a:ext cx="12191999" cy="6398069"/>
          </a:xfrm>
          <a:custGeom>
            <a:avLst/>
            <a:gdLst>
              <a:gd name="connsiteX0" fmla="*/ 12191999 w 12191999"/>
              <a:gd name="connsiteY0" fmla="*/ 3092658 h 6398069"/>
              <a:gd name="connsiteX1" fmla="*/ 12191999 w 12191999"/>
              <a:gd name="connsiteY1" fmla="*/ 3816508 h 6398069"/>
              <a:gd name="connsiteX2" fmla="*/ 9610437 w 12191999"/>
              <a:gd name="connsiteY2" fmla="*/ 6398069 h 6398069"/>
              <a:gd name="connsiteX3" fmla="*/ 8773270 w 12191999"/>
              <a:gd name="connsiteY3" fmla="*/ 6398069 h 6398069"/>
              <a:gd name="connsiteX4" fmla="*/ 11992975 w 12191999"/>
              <a:gd name="connsiteY4" fmla="*/ 3178365 h 6398069"/>
              <a:gd name="connsiteX5" fmla="*/ 12145736 w 12191999"/>
              <a:gd name="connsiteY5" fmla="*/ 3097092 h 6398069"/>
              <a:gd name="connsiteX6" fmla="*/ 4530854 w 12191999"/>
              <a:gd name="connsiteY6" fmla="*/ 3091673 h 6398069"/>
              <a:gd name="connsiteX7" fmla="*/ 4740147 w 12191999"/>
              <a:gd name="connsiteY7" fmla="*/ 3178364 h 6398069"/>
              <a:gd name="connsiteX8" fmla="*/ 4740147 w 12191999"/>
              <a:gd name="connsiteY8" fmla="*/ 3596947 h 6398069"/>
              <a:gd name="connsiteX9" fmla="*/ 1939024 w 12191999"/>
              <a:gd name="connsiteY9" fmla="*/ 6398069 h 6398069"/>
              <a:gd name="connsiteX10" fmla="*/ 1101858 w 12191999"/>
              <a:gd name="connsiteY10" fmla="*/ 6398069 h 6398069"/>
              <a:gd name="connsiteX11" fmla="*/ 4321563 w 12191999"/>
              <a:gd name="connsiteY11" fmla="*/ 3178364 h 6398069"/>
              <a:gd name="connsiteX12" fmla="*/ 4530854 w 12191999"/>
              <a:gd name="connsiteY12" fmla="*/ 3091673 h 6398069"/>
              <a:gd name="connsiteX13" fmla="*/ 11040216 w 12191999"/>
              <a:gd name="connsiteY13" fmla="*/ 3091671 h 6398069"/>
              <a:gd name="connsiteX14" fmla="*/ 11249507 w 12191999"/>
              <a:gd name="connsiteY14" fmla="*/ 3178365 h 6398069"/>
              <a:gd name="connsiteX15" fmla="*/ 11249508 w 12191999"/>
              <a:gd name="connsiteY15" fmla="*/ 3596947 h 6398069"/>
              <a:gd name="connsiteX16" fmla="*/ 8448386 w 12191999"/>
              <a:gd name="connsiteY16" fmla="*/ 6398069 h 6398069"/>
              <a:gd name="connsiteX17" fmla="*/ 7611219 w 12191999"/>
              <a:gd name="connsiteY17" fmla="*/ 6398069 h 6398069"/>
              <a:gd name="connsiteX18" fmla="*/ 10830924 w 12191999"/>
              <a:gd name="connsiteY18" fmla="*/ 3178365 h 6398069"/>
              <a:gd name="connsiteX19" fmla="*/ 11040216 w 12191999"/>
              <a:gd name="connsiteY19" fmla="*/ 3091671 h 6398069"/>
              <a:gd name="connsiteX20" fmla="*/ 7784837 w 12191999"/>
              <a:gd name="connsiteY20" fmla="*/ 3091671 h 6398069"/>
              <a:gd name="connsiteX21" fmla="*/ 7994129 w 12191999"/>
              <a:gd name="connsiteY21" fmla="*/ 3178364 h 6398069"/>
              <a:gd name="connsiteX22" fmla="*/ 7994129 w 12191999"/>
              <a:gd name="connsiteY22" fmla="*/ 3596946 h 6398069"/>
              <a:gd name="connsiteX23" fmla="*/ 5193007 w 12191999"/>
              <a:gd name="connsiteY23" fmla="*/ 6398069 h 6398069"/>
              <a:gd name="connsiteX24" fmla="*/ 4355840 w 12191999"/>
              <a:gd name="connsiteY24" fmla="*/ 6398069 h 6398069"/>
              <a:gd name="connsiteX25" fmla="*/ 7575545 w 12191999"/>
              <a:gd name="connsiteY25" fmla="*/ 3178364 h 6398069"/>
              <a:gd name="connsiteX26" fmla="*/ 7784837 w 12191999"/>
              <a:gd name="connsiteY26" fmla="*/ 3091671 h 6398069"/>
              <a:gd name="connsiteX27" fmla="*/ 3387854 w 12191999"/>
              <a:gd name="connsiteY27" fmla="*/ 3091671 h 6398069"/>
              <a:gd name="connsiteX28" fmla="*/ 3597145 w 12191999"/>
              <a:gd name="connsiteY28" fmla="*/ 3178364 h 6398069"/>
              <a:gd name="connsiteX29" fmla="*/ 3597146 w 12191999"/>
              <a:gd name="connsiteY29" fmla="*/ 3596945 h 6398069"/>
              <a:gd name="connsiteX30" fmla="*/ 796022 w 12191999"/>
              <a:gd name="connsiteY30" fmla="*/ 6398069 h 6398069"/>
              <a:gd name="connsiteX31" fmla="*/ 0 w 12191999"/>
              <a:gd name="connsiteY31" fmla="*/ 6398069 h 6398069"/>
              <a:gd name="connsiteX32" fmla="*/ 0 w 12191999"/>
              <a:gd name="connsiteY32" fmla="*/ 6356926 h 6398069"/>
              <a:gd name="connsiteX33" fmla="*/ 3178563 w 12191999"/>
              <a:gd name="connsiteY33" fmla="*/ 3178364 h 6398069"/>
              <a:gd name="connsiteX34" fmla="*/ 3387854 w 12191999"/>
              <a:gd name="connsiteY34" fmla="*/ 3091671 h 6398069"/>
              <a:gd name="connsiteX35" fmla="*/ 8611730 w 12191999"/>
              <a:gd name="connsiteY35" fmla="*/ 1181100 h 6398069"/>
              <a:gd name="connsiteX36" fmla="*/ 8821021 w 12191999"/>
              <a:gd name="connsiteY36" fmla="*/ 1267792 h 6398069"/>
              <a:gd name="connsiteX37" fmla="*/ 8821021 w 12191999"/>
              <a:gd name="connsiteY37" fmla="*/ 1686374 h 6398069"/>
              <a:gd name="connsiteX38" fmla="*/ 4217018 w 12191999"/>
              <a:gd name="connsiteY38" fmla="*/ 6290379 h 6398069"/>
              <a:gd name="connsiteX39" fmla="*/ 3798436 w 12191999"/>
              <a:gd name="connsiteY39" fmla="*/ 6290379 h 6398069"/>
              <a:gd name="connsiteX40" fmla="*/ 3798436 w 12191999"/>
              <a:gd name="connsiteY40" fmla="*/ 5871796 h 6398069"/>
              <a:gd name="connsiteX41" fmla="*/ 8402438 w 12191999"/>
              <a:gd name="connsiteY41" fmla="*/ 1267792 h 6398069"/>
              <a:gd name="connsiteX42" fmla="*/ 8611730 w 12191999"/>
              <a:gd name="connsiteY42" fmla="*/ 1181100 h 6398069"/>
              <a:gd name="connsiteX43" fmla="*/ 7549887 w 12191999"/>
              <a:gd name="connsiteY43" fmla="*/ 1181099 h 6398069"/>
              <a:gd name="connsiteX44" fmla="*/ 7759179 w 12191999"/>
              <a:gd name="connsiteY44" fmla="*/ 1267790 h 6398069"/>
              <a:gd name="connsiteX45" fmla="*/ 7759179 w 12191999"/>
              <a:gd name="connsiteY45" fmla="*/ 1686374 h 6398069"/>
              <a:gd name="connsiteX46" fmla="*/ 3155176 w 12191999"/>
              <a:gd name="connsiteY46" fmla="*/ 6290378 h 6398069"/>
              <a:gd name="connsiteX47" fmla="*/ 2736593 w 12191999"/>
              <a:gd name="connsiteY47" fmla="*/ 6290378 h 6398069"/>
              <a:gd name="connsiteX48" fmla="*/ 2736593 w 12191999"/>
              <a:gd name="connsiteY48" fmla="*/ 5871795 h 6398069"/>
              <a:gd name="connsiteX49" fmla="*/ 7340595 w 12191999"/>
              <a:gd name="connsiteY49" fmla="*/ 1267791 h 6398069"/>
              <a:gd name="connsiteX50" fmla="*/ 7549887 w 12191999"/>
              <a:gd name="connsiteY50" fmla="*/ 1181099 h 6398069"/>
              <a:gd name="connsiteX51" fmla="*/ 4232402 w 12191999"/>
              <a:gd name="connsiteY51" fmla="*/ 1181099 h 6398069"/>
              <a:gd name="connsiteX52" fmla="*/ 4441695 w 12191999"/>
              <a:gd name="connsiteY52" fmla="*/ 1267791 h 6398069"/>
              <a:gd name="connsiteX53" fmla="*/ 4441695 w 12191999"/>
              <a:gd name="connsiteY53" fmla="*/ 1686374 h 6398069"/>
              <a:gd name="connsiteX54" fmla="*/ 0 w 12191999"/>
              <a:gd name="connsiteY54" fmla="*/ 6128068 h 6398069"/>
              <a:gd name="connsiteX55" fmla="*/ 0 w 12191999"/>
              <a:gd name="connsiteY55" fmla="*/ 5290902 h 6398069"/>
              <a:gd name="connsiteX56" fmla="*/ 4023113 w 12191999"/>
              <a:gd name="connsiteY56" fmla="*/ 1267791 h 6398069"/>
              <a:gd name="connsiteX57" fmla="*/ 4232402 w 12191999"/>
              <a:gd name="connsiteY57" fmla="*/ 1181099 h 6398069"/>
              <a:gd name="connsiteX58" fmla="*/ 2543307 w 12191999"/>
              <a:gd name="connsiteY58" fmla="*/ 800100 h 6398069"/>
              <a:gd name="connsiteX59" fmla="*/ 2752598 w 12191999"/>
              <a:gd name="connsiteY59" fmla="*/ 886791 h 6398069"/>
              <a:gd name="connsiteX60" fmla="*/ 2752598 w 12191999"/>
              <a:gd name="connsiteY60" fmla="*/ 1305374 h 6398069"/>
              <a:gd name="connsiteX61" fmla="*/ 2 w 12191999"/>
              <a:gd name="connsiteY61" fmla="*/ 4057969 h 6398069"/>
              <a:gd name="connsiteX62" fmla="*/ 2 w 12191999"/>
              <a:gd name="connsiteY62" fmla="*/ 3220802 h 6398069"/>
              <a:gd name="connsiteX63" fmla="*/ 2334015 w 12191999"/>
              <a:gd name="connsiteY63" fmla="*/ 886790 h 6398069"/>
              <a:gd name="connsiteX64" fmla="*/ 2543307 w 12191999"/>
              <a:gd name="connsiteY64" fmla="*/ 800100 h 6398069"/>
              <a:gd name="connsiteX65" fmla="*/ 11140422 w 12191999"/>
              <a:gd name="connsiteY65" fmla="*/ 800099 h 6398069"/>
              <a:gd name="connsiteX66" fmla="*/ 11349713 w 12191999"/>
              <a:gd name="connsiteY66" fmla="*/ 886791 h 6398069"/>
              <a:gd name="connsiteX67" fmla="*/ 11349713 w 12191999"/>
              <a:gd name="connsiteY67" fmla="*/ 1305374 h 6398069"/>
              <a:gd name="connsiteX68" fmla="*/ 6745708 w 12191999"/>
              <a:gd name="connsiteY68" fmla="*/ 5909379 h 6398069"/>
              <a:gd name="connsiteX69" fmla="*/ 6327125 w 12191999"/>
              <a:gd name="connsiteY69" fmla="*/ 5909379 h 6398069"/>
              <a:gd name="connsiteX70" fmla="*/ 6327124 w 12191999"/>
              <a:gd name="connsiteY70" fmla="*/ 5490795 h 6398069"/>
              <a:gd name="connsiteX71" fmla="*/ 10931130 w 12191999"/>
              <a:gd name="connsiteY71" fmla="*/ 886791 h 6398069"/>
              <a:gd name="connsiteX72" fmla="*/ 11140422 w 12191999"/>
              <a:gd name="connsiteY72" fmla="*/ 800099 h 6398069"/>
              <a:gd name="connsiteX73" fmla="*/ 12191999 w 12191999"/>
              <a:gd name="connsiteY73" fmla="*/ 686374 h 6398069"/>
              <a:gd name="connsiteX74" fmla="*/ 12191999 w 12191999"/>
              <a:gd name="connsiteY74" fmla="*/ 1523542 h 6398069"/>
              <a:gd name="connsiteX75" fmla="*/ 8606262 w 12191999"/>
              <a:gd name="connsiteY75" fmla="*/ 5109279 h 6398069"/>
              <a:gd name="connsiteX76" fmla="*/ 8187679 w 12191999"/>
              <a:gd name="connsiteY76" fmla="*/ 5109279 h 6398069"/>
              <a:gd name="connsiteX77" fmla="*/ 8187679 w 12191999"/>
              <a:gd name="connsiteY77" fmla="*/ 4690696 h 6398069"/>
              <a:gd name="connsiteX78" fmla="*/ 3686306 w 12191999"/>
              <a:gd name="connsiteY78" fmla="*/ 685799 h 6398069"/>
              <a:gd name="connsiteX79" fmla="*/ 3895597 w 12191999"/>
              <a:gd name="connsiteY79" fmla="*/ 772491 h 6398069"/>
              <a:gd name="connsiteX80" fmla="*/ 3895597 w 12191999"/>
              <a:gd name="connsiteY80" fmla="*/ 1191074 h 6398069"/>
              <a:gd name="connsiteX81" fmla="*/ 2 w 12191999"/>
              <a:gd name="connsiteY81" fmla="*/ 5086668 h 6398069"/>
              <a:gd name="connsiteX82" fmla="*/ 2 w 12191999"/>
              <a:gd name="connsiteY82" fmla="*/ 4249502 h 6398069"/>
              <a:gd name="connsiteX83" fmla="*/ 3477015 w 12191999"/>
              <a:gd name="connsiteY83" fmla="*/ 772491 h 6398069"/>
              <a:gd name="connsiteX84" fmla="*/ 3686306 w 12191999"/>
              <a:gd name="connsiteY84" fmla="*/ 685799 h 6398069"/>
              <a:gd name="connsiteX85" fmla="*/ 2302006 w 12191999"/>
              <a:gd name="connsiteY85" fmla="*/ 1 h 6398069"/>
              <a:gd name="connsiteX86" fmla="*/ 2511298 w 12191999"/>
              <a:gd name="connsiteY86" fmla="*/ 86692 h 6398069"/>
              <a:gd name="connsiteX87" fmla="*/ 2511298 w 12191999"/>
              <a:gd name="connsiteY87" fmla="*/ 505275 h 6398069"/>
              <a:gd name="connsiteX88" fmla="*/ 1 w 12191999"/>
              <a:gd name="connsiteY88" fmla="*/ 3016571 h 6398069"/>
              <a:gd name="connsiteX89" fmla="*/ 1 w 12191999"/>
              <a:gd name="connsiteY89" fmla="*/ 2179406 h 6398069"/>
              <a:gd name="connsiteX90" fmla="*/ 2092714 w 12191999"/>
              <a:gd name="connsiteY90" fmla="*/ 86691 h 6398069"/>
              <a:gd name="connsiteX91" fmla="*/ 2302006 w 12191999"/>
              <a:gd name="connsiteY91" fmla="*/ 1 h 6398069"/>
              <a:gd name="connsiteX92" fmla="*/ 1238770 w 12191999"/>
              <a:gd name="connsiteY92" fmla="*/ 0 h 6398069"/>
              <a:gd name="connsiteX93" fmla="*/ 1448062 w 12191999"/>
              <a:gd name="connsiteY93" fmla="*/ 86691 h 6398069"/>
              <a:gd name="connsiteX94" fmla="*/ 1448062 w 12191999"/>
              <a:gd name="connsiteY94" fmla="*/ 505274 h 6398069"/>
              <a:gd name="connsiteX95" fmla="*/ 2 w 12191999"/>
              <a:gd name="connsiteY95" fmla="*/ 1953335 h 6398069"/>
              <a:gd name="connsiteX96" fmla="*/ 2 w 12191999"/>
              <a:gd name="connsiteY96" fmla="*/ 1116168 h 6398069"/>
              <a:gd name="connsiteX97" fmla="*/ 1029479 w 12191999"/>
              <a:gd name="connsiteY97" fmla="*/ 86691 h 6398069"/>
              <a:gd name="connsiteX98" fmla="*/ 1238770 w 12191999"/>
              <a:gd name="connsiteY98" fmla="*/ 0 h 639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2191999" h="6398069">
                <a:moveTo>
                  <a:pt x="12191999" y="3092658"/>
                </a:moveTo>
                <a:lnTo>
                  <a:pt x="12191999" y="3816508"/>
                </a:lnTo>
                <a:lnTo>
                  <a:pt x="9610437" y="6398069"/>
                </a:lnTo>
                <a:lnTo>
                  <a:pt x="8773270" y="6398069"/>
                </a:lnTo>
                <a:lnTo>
                  <a:pt x="11992975" y="3178365"/>
                </a:lnTo>
                <a:cubicBezTo>
                  <a:pt x="12036321" y="3135020"/>
                  <a:pt x="12089766" y="3107929"/>
                  <a:pt x="12145736" y="3097092"/>
                </a:cubicBezTo>
                <a:close/>
                <a:moveTo>
                  <a:pt x="4530854" y="3091673"/>
                </a:moveTo>
                <a:cubicBezTo>
                  <a:pt x="4606603" y="3091673"/>
                  <a:pt x="4682351" y="3120570"/>
                  <a:pt x="4740147" y="3178364"/>
                </a:cubicBezTo>
                <a:cubicBezTo>
                  <a:pt x="4855734" y="3293952"/>
                  <a:pt x="4855734" y="3481358"/>
                  <a:pt x="4740147" y="3596947"/>
                </a:cubicBezTo>
                <a:lnTo>
                  <a:pt x="1939024" y="6398069"/>
                </a:lnTo>
                <a:lnTo>
                  <a:pt x="1101858" y="6398069"/>
                </a:lnTo>
                <a:lnTo>
                  <a:pt x="4321563" y="3178364"/>
                </a:lnTo>
                <a:cubicBezTo>
                  <a:pt x="4379358" y="3120570"/>
                  <a:pt x="4455106" y="3091672"/>
                  <a:pt x="4530854" y="3091673"/>
                </a:cubicBezTo>
                <a:close/>
                <a:moveTo>
                  <a:pt x="11040216" y="3091671"/>
                </a:moveTo>
                <a:cubicBezTo>
                  <a:pt x="11115964" y="3091671"/>
                  <a:pt x="11191713" y="3120569"/>
                  <a:pt x="11249507" y="3178365"/>
                </a:cubicBezTo>
                <a:cubicBezTo>
                  <a:pt x="11365097" y="3293952"/>
                  <a:pt x="11365097" y="3481358"/>
                  <a:pt x="11249508" y="3596947"/>
                </a:cubicBezTo>
                <a:lnTo>
                  <a:pt x="8448386" y="6398069"/>
                </a:lnTo>
                <a:lnTo>
                  <a:pt x="7611219" y="6398069"/>
                </a:lnTo>
                <a:lnTo>
                  <a:pt x="10830924" y="3178365"/>
                </a:lnTo>
                <a:cubicBezTo>
                  <a:pt x="10888719" y="3120569"/>
                  <a:pt x="10964467" y="3091672"/>
                  <a:pt x="11040216" y="3091671"/>
                </a:cubicBezTo>
                <a:close/>
                <a:moveTo>
                  <a:pt x="7784837" y="3091671"/>
                </a:moveTo>
                <a:cubicBezTo>
                  <a:pt x="7860586" y="3091671"/>
                  <a:pt x="7936335" y="3120569"/>
                  <a:pt x="7994129" y="3178364"/>
                </a:cubicBezTo>
                <a:cubicBezTo>
                  <a:pt x="8109717" y="3293952"/>
                  <a:pt x="8109718" y="3481357"/>
                  <a:pt x="7994129" y="3596946"/>
                </a:cubicBezTo>
                <a:lnTo>
                  <a:pt x="5193007" y="6398069"/>
                </a:lnTo>
                <a:lnTo>
                  <a:pt x="4355840" y="6398069"/>
                </a:lnTo>
                <a:lnTo>
                  <a:pt x="7575545" y="3178364"/>
                </a:lnTo>
                <a:cubicBezTo>
                  <a:pt x="7633340" y="3120569"/>
                  <a:pt x="7709089" y="3091671"/>
                  <a:pt x="7784837" y="3091671"/>
                </a:cubicBezTo>
                <a:close/>
                <a:moveTo>
                  <a:pt x="3387854" y="3091671"/>
                </a:moveTo>
                <a:cubicBezTo>
                  <a:pt x="3463603" y="3091671"/>
                  <a:pt x="3539351" y="3120569"/>
                  <a:pt x="3597145" y="3178364"/>
                </a:cubicBezTo>
                <a:cubicBezTo>
                  <a:pt x="3712734" y="3293951"/>
                  <a:pt x="3712734" y="3481356"/>
                  <a:pt x="3597146" y="3596945"/>
                </a:cubicBezTo>
                <a:lnTo>
                  <a:pt x="796022" y="6398069"/>
                </a:lnTo>
                <a:lnTo>
                  <a:pt x="0" y="6398069"/>
                </a:lnTo>
                <a:lnTo>
                  <a:pt x="0" y="6356926"/>
                </a:lnTo>
                <a:lnTo>
                  <a:pt x="3178563" y="3178364"/>
                </a:lnTo>
                <a:cubicBezTo>
                  <a:pt x="3236356" y="3120569"/>
                  <a:pt x="3312105" y="3091671"/>
                  <a:pt x="3387854" y="3091671"/>
                </a:cubicBezTo>
                <a:close/>
                <a:moveTo>
                  <a:pt x="8611730" y="1181100"/>
                </a:moveTo>
                <a:cubicBezTo>
                  <a:pt x="8687478" y="1181100"/>
                  <a:pt x="8763227" y="1209998"/>
                  <a:pt x="8821021" y="1267792"/>
                </a:cubicBezTo>
                <a:cubicBezTo>
                  <a:pt x="8936610" y="1383381"/>
                  <a:pt x="8936610" y="1570786"/>
                  <a:pt x="8821021" y="1686374"/>
                </a:cubicBezTo>
                <a:lnTo>
                  <a:pt x="4217018" y="6290379"/>
                </a:lnTo>
                <a:cubicBezTo>
                  <a:pt x="4101429" y="6405968"/>
                  <a:pt x="3914024" y="6405968"/>
                  <a:pt x="3798436" y="6290379"/>
                </a:cubicBezTo>
                <a:cubicBezTo>
                  <a:pt x="3682847" y="6174790"/>
                  <a:pt x="3682846" y="5987385"/>
                  <a:pt x="3798436" y="5871796"/>
                </a:cubicBezTo>
                <a:lnTo>
                  <a:pt x="8402438" y="1267792"/>
                </a:lnTo>
                <a:cubicBezTo>
                  <a:pt x="8460232" y="1209998"/>
                  <a:pt x="8535981" y="1181100"/>
                  <a:pt x="8611730" y="1181100"/>
                </a:cubicBezTo>
                <a:close/>
                <a:moveTo>
                  <a:pt x="7549887" y="1181099"/>
                </a:moveTo>
                <a:cubicBezTo>
                  <a:pt x="7625636" y="1181099"/>
                  <a:pt x="7701384" y="1209997"/>
                  <a:pt x="7759179" y="1267790"/>
                </a:cubicBezTo>
                <a:cubicBezTo>
                  <a:pt x="7874767" y="1383380"/>
                  <a:pt x="7874767" y="1570786"/>
                  <a:pt x="7759179" y="1686374"/>
                </a:cubicBezTo>
                <a:lnTo>
                  <a:pt x="3155176" y="6290378"/>
                </a:lnTo>
                <a:cubicBezTo>
                  <a:pt x="3039587" y="6405967"/>
                  <a:pt x="2852181" y="6405967"/>
                  <a:pt x="2736593" y="6290378"/>
                </a:cubicBezTo>
                <a:cubicBezTo>
                  <a:pt x="2621004" y="6174790"/>
                  <a:pt x="2621004" y="5987384"/>
                  <a:pt x="2736593" y="5871795"/>
                </a:cubicBezTo>
                <a:lnTo>
                  <a:pt x="7340595" y="1267791"/>
                </a:lnTo>
                <a:cubicBezTo>
                  <a:pt x="7398390" y="1209996"/>
                  <a:pt x="7474138" y="1181099"/>
                  <a:pt x="7549887" y="1181099"/>
                </a:cubicBezTo>
                <a:close/>
                <a:moveTo>
                  <a:pt x="4232402" y="1181099"/>
                </a:moveTo>
                <a:cubicBezTo>
                  <a:pt x="4308152" y="1181099"/>
                  <a:pt x="4383901" y="1209996"/>
                  <a:pt x="4441695" y="1267791"/>
                </a:cubicBezTo>
                <a:cubicBezTo>
                  <a:pt x="4557283" y="1383379"/>
                  <a:pt x="4557283" y="1570785"/>
                  <a:pt x="4441695" y="1686374"/>
                </a:cubicBezTo>
                <a:lnTo>
                  <a:pt x="0" y="6128068"/>
                </a:lnTo>
                <a:lnTo>
                  <a:pt x="0" y="5290902"/>
                </a:lnTo>
                <a:lnTo>
                  <a:pt x="4023113" y="1267791"/>
                </a:lnTo>
                <a:cubicBezTo>
                  <a:pt x="4080908" y="1209997"/>
                  <a:pt x="4156655" y="1181099"/>
                  <a:pt x="4232402" y="1181099"/>
                </a:cubicBezTo>
                <a:close/>
                <a:moveTo>
                  <a:pt x="2543307" y="800100"/>
                </a:moveTo>
                <a:cubicBezTo>
                  <a:pt x="2619056" y="800099"/>
                  <a:pt x="2694804" y="828996"/>
                  <a:pt x="2752598" y="886791"/>
                </a:cubicBezTo>
                <a:cubicBezTo>
                  <a:pt x="2868187" y="1002379"/>
                  <a:pt x="2868187" y="1189785"/>
                  <a:pt x="2752598" y="1305374"/>
                </a:cubicBezTo>
                <a:lnTo>
                  <a:pt x="2" y="4057969"/>
                </a:lnTo>
                <a:lnTo>
                  <a:pt x="2" y="3220802"/>
                </a:lnTo>
                <a:lnTo>
                  <a:pt x="2334015" y="886790"/>
                </a:lnTo>
                <a:cubicBezTo>
                  <a:pt x="2391809" y="828996"/>
                  <a:pt x="2467558" y="800099"/>
                  <a:pt x="2543307" y="800100"/>
                </a:cubicBezTo>
                <a:close/>
                <a:moveTo>
                  <a:pt x="11140422" y="800099"/>
                </a:moveTo>
                <a:cubicBezTo>
                  <a:pt x="11216171" y="800099"/>
                  <a:pt x="11291919" y="828996"/>
                  <a:pt x="11349713" y="886791"/>
                </a:cubicBezTo>
                <a:cubicBezTo>
                  <a:pt x="11465303" y="1002379"/>
                  <a:pt x="11465302" y="1189786"/>
                  <a:pt x="11349713" y="1305374"/>
                </a:cubicBezTo>
                <a:lnTo>
                  <a:pt x="6745708" y="5909379"/>
                </a:lnTo>
                <a:cubicBezTo>
                  <a:pt x="6630120" y="6024967"/>
                  <a:pt x="6442714" y="6024967"/>
                  <a:pt x="6327125" y="5909379"/>
                </a:cubicBezTo>
                <a:cubicBezTo>
                  <a:pt x="6211536" y="5793789"/>
                  <a:pt x="6211536" y="5606384"/>
                  <a:pt x="6327124" y="5490795"/>
                </a:cubicBezTo>
                <a:lnTo>
                  <a:pt x="10931130" y="886791"/>
                </a:lnTo>
                <a:cubicBezTo>
                  <a:pt x="10988924" y="828996"/>
                  <a:pt x="11064674" y="800099"/>
                  <a:pt x="11140422" y="800099"/>
                </a:cubicBezTo>
                <a:close/>
                <a:moveTo>
                  <a:pt x="12191999" y="686374"/>
                </a:moveTo>
                <a:lnTo>
                  <a:pt x="12191999" y="1523542"/>
                </a:lnTo>
                <a:lnTo>
                  <a:pt x="8606262" y="5109279"/>
                </a:lnTo>
                <a:cubicBezTo>
                  <a:pt x="8490673" y="5224868"/>
                  <a:pt x="8303268" y="5224868"/>
                  <a:pt x="8187679" y="5109279"/>
                </a:cubicBezTo>
                <a:cubicBezTo>
                  <a:pt x="8072091" y="4993691"/>
                  <a:pt x="8072091" y="4806285"/>
                  <a:pt x="8187679" y="4690696"/>
                </a:cubicBezTo>
                <a:close/>
                <a:moveTo>
                  <a:pt x="3686306" y="685799"/>
                </a:moveTo>
                <a:cubicBezTo>
                  <a:pt x="3762056" y="685799"/>
                  <a:pt x="3837803" y="714696"/>
                  <a:pt x="3895597" y="772491"/>
                </a:cubicBezTo>
                <a:cubicBezTo>
                  <a:pt x="4011187" y="888079"/>
                  <a:pt x="4011187" y="1075485"/>
                  <a:pt x="3895597" y="1191074"/>
                </a:cubicBezTo>
                <a:lnTo>
                  <a:pt x="2" y="5086668"/>
                </a:lnTo>
                <a:lnTo>
                  <a:pt x="2" y="4249502"/>
                </a:lnTo>
                <a:lnTo>
                  <a:pt x="3477015" y="772491"/>
                </a:lnTo>
                <a:cubicBezTo>
                  <a:pt x="3534809" y="714697"/>
                  <a:pt x="3610558" y="685799"/>
                  <a:pt x="3686306" y="685799"/>
                </a:cubicBezTo>
                <a:close/>
                <a:moveTo>
                  <a:pt x="2302006" y="1"/>
                </a:moveTo>
                <a:cubicBezTo>
                  <a:pt x="2377754" y="0"/>
                  <a:pt x="2453503" y="28897"/>
                  <a:pt x="2511298" y="86692"/>
                </a:cubicBezTo>
                <a:cubicBezTo>
                  <a:pt x="2626888" y="202281"/>
                  <a:pt x="2626888" y="389687"/>
                  <a:pt x="2511298" y="505275"/>
                </a:cubicBezTo>
                <a:lnTo>
                  <a:pt x="1" y="3016571"/>
                </a:lnTo>
                <a:lnTo>
                  <a:pt x="1" y="2179406"/>
                </a:lnTo>
                <a:lnTo>
                  <a:pt x="2092714" y="86691"/>
                </a:lnTo>
                <a:cubicBezTo>
                  <a:pt x="2150510" y="28898"/>
                  <a:pt x="2226258" y="1"/>
                  <a:pt x="2302006" y="1"/>
                </a:cubicBezTo>
                <a:close/>
                <a:moveTo>
                  <a:pt x="1238770" y="0"/>
                </a:moveTo>
                <a:cubicBezTo>
                  <a:pt x="1314519" y="-1"/>
                  <a:pt x="1390267" y="28896"/>
                  <a:pt x="1448062" y="86691"/>
                </a:cubicBezTo>
                <a:cubicBezTo>
                  <a:pt x="1563651" y="202280"/>
                  <a:pt x="1563651" y="389686"/>
                  <a:pt x="1448062" y="505274"/>
                </a:cubicBezTo>
                <a:lnTo>
                  <a:pt x="2" y="1953335"/>
                </a:lnTo>
                <a:lnTo>
                  <a:pt x="2" y="1116168"/>
                </a:lnTo>
                <a:lnTo>
                  <a:pt x="1029479" y="86691"/>
                </a:lnTo>
                <a:cubicBezTo>
                  <a:pt x="1087273" y="28897"/>
                  <a:pt x="1163022" y="0"/>
                  <a:pt x="123877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5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FE495-51E4-4D40-BE19-F5E0B00266E2}" type="datetime1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FC1C6-BBC3-402C-9E94-AB07C99168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67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6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12" Type="http://schemas.openxmlformats.org/officeDocument/2006/relationships/slideLayout" Target="../slideLayouts/slideLayout2.xml"/><Relationship Id="rId16" Type="http://schemas.openxmlformats.org/officeDocument/2006/relationships/tags" Target="../tags/tag16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tags" Target="../tags/tag95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113" Type="http://schemas.openxmlformats.org/officeDocument/2006/relationships/notesSlide" Target="../notesSlides/notesSlide8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08" Type="http://schemas.openxmlformats.org/officeDocument/2006/relationships/tags" Target="../tags/tag108.xml"/><Relationship Id="rId54" Type="http://schemas.openxmlformats.org/officeDocument/2006/relationships/tags" Target="../tags/tag54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1" b="68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14395" r="104" b="6895"/>
          <a:stretch/>
        </p:blipFill>
        <p:spPr/>
      </p:pic>
      <p:grpSp>
        <p:nvGrpSpPr>
          <p:cNvPr id="13" name="Group 12"/>
          <p:cNvGrpSpPr/>
          <p:nvPr/>
        </p:nvGrpSpPr>
        <p:grpSpPr>
          <a:xfrm>
            <a:off x="273054" y="2199331"/>
            <a:ext cx="4577779" cy="4419600"/>
            <a:chOff x="409289" y="1335953"/>
            <a:chExt cx="4577779" cy="4419600"/>
          </a:xfrm>
        </p:grpSpPr>
        <p:sp>
          <p:nvSpPr>
            <p:cNvPr id="9" name="Oval 8"/>
            <p:cNvSpPr/>
            <p:nvPr/>
          </p:nvSpPr>
          <p:spPr>
            <a:xfrm>
              <a:off x="488379" y="1335953"/>
              <a:ext cx="4419600" cy="4419600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409289" y="3300145"/>
              <a:ext cx="4577779" cy="73866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4800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MON AGENDA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8874-BD41-4D17-9AB4-E6DE1BAC9DA1}" type="datetime1">
              <a:rPr lang="en-US" smtClean="0"/>
              <a:t>4/2/2021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CABE542-1725-4DDD-B7A3-B8EFCB3288B9}"/>
              </a:ext>
            </a:extLst>
          </p:cNvPr>
          <p:cNvSpPr txBox="1"/>
          <p:nvPr/>
        </p:nvSpPr>
        <p:spPr>
          <a:xfrm>
            <a:off x="9699340" y="6027003"/>
            <a:ext cx="257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GUEYE MOHAMED</a:t>
            </a:r>
          </a:p>
          <a:p>
            <a:r>
              <a:rPr lang="fr-FR" sz="2400" b="1" dirty="0"/>
              <a:t>DIA YAYE TOUTI</a:t>
            </a:r>
          </a:p>
        </p:txBody>
      </p:sp>
    </p:spTree>
    <p:extLst>
      <p:ext uri="{BB962C8B-B14F-4D97-AF65-F5344CB8AC3E}">
        <p14:creationId xmlns:p14="http://schemas.microsoft.com/office/powerpoint/2010/main" val="1834323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F653E-45B7-4491-87DB-110C0BC1589F}" type="datetime1">
              <a:rPr lang="en-US" smtClean="0"/>
              <a:t>4/2/2021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417066" y="614884"/>
            <a:ext cx="8128000" cy="1106970"/>
          </a:xfrm>
        </p:spPr>
        <p:txBody>
          <a:bodyPr/>
          <a:lstStyle/>
          <a:p>
            <a:r>
              <a:rPr lang="en-US" dirty="0"/>
              <a:t>MODE DE NAVIGATION</a:t>
            </a:r>
          </a:p>
          <a:p>
            <a:endParaRPr 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1118202" y="1411716"/>
            <a:ext cx="3057463" cy="4508618"/>
            <a:chOff x="645948" y="1449388"/>
            <a:chExt cx="2287752" cy="4829644"/>
          </a:xfrm>
          <a:effectLst>
            <a:reflection blurRad="6350" stA="20000" endPos="35000" dir="5400000" sy="-100000" algn="bl" rotWithShape="0"/>
          </a:effectLst>
        </p:grpSpPr>
        <p:grpSp>
          <p:nvGrpSpPr>
            <p:cNvPr id="75" name="Group 74"/>
            <p:cNvGrpSpPr/>
            <p:nvPr/>
          </p:nvGrpSpPr>
          <p:grpSpPr>
            <a:xfrm>
              <a:off x="2194955" y="1449388"/>
              <a:ext cx="370168" cy="30184"/>
              <a:chOff x="3605213" y="133352"/>
              <a:chExt cx="369888" cy="30161"/>
            </a:xfrm>
          </p:grpSpPr>
          <p:sp>
            <p:nvSpPr>
              <p:cNvPr id="115" name="Freeform 12"/>
              <p:cNvSpPr>
                <a:spLocks/>
              </p:cNvSpPr>
              <p:nvPr/>
            </p:nvSpPr>
            <p:spPr bwMode="auto">
              <a:xfrm>
                <a:off x="3617912" y="133352"/>
                <a:ext cx="346075" cy="19050"/>
              </a:xfrm>
              <a:custGeom>
                <a:avLst/>
                <a:gdLst>
                  <a:gd name="T0" fmla="*/ 36 w 1309"/>
                  <a:gd name="T1" fmla="*/ 0 h 74"/>
                  <a:gd name="T2" fmla="*/ 1272 w 1309"/>
                  <a:gd name="T3" fmla="*/ 0 h 74"/>
                  <a:gd name="T4" fmla="*/ 1280 w 1309"/>
                  <a:gd name="T5" fmla="*/ 1 h 74"/>
                  <a:gd name="T6" fmla="*/ 1286 w 1309"/>
                  <a:gd name="T7" fmla="*/ 3 h 74"/>
                  <a:gd name="T8" fmla="*/ 1292 w 1309"/>
                  <a:gd name="T9" fmla="*/ 7 h 74"/>
                  <a:gd name="T10" fmla="*/ 1298 w 1309"/>
                  <a:gd name="T11" fmla="*/ 11 h 74"/>
                  <a:gd name="T12" fmla="*/ 1302 w 1309"/>
                  <a:gd name="T13" fmla="*/ 16 h 74"/>
                  <a:gd name="T14" fmla="*/ 1306 w 1309"/>
                  <a:gd name="T15" fmla="*/ 23 h 74"/>
                  <a:gd name="T16" fmla="*/ 1308 w 1309"/>
                  <a:gd name="T17" fmla="*/ 30 h 74"/>
                  <a:gd name="T18" fmla="*/ 1309 w 1309"/>
                  <a:gd name="T19" fmla="*/ 38 h 74"/>
                  <a:gd name="T20" fmla="*/ 1309 w 1309"/>
                  <a:gd name="T21" fmla="*/ 38 h 74"/>
                  <a:gd name="T22" fmla="*/ 1308 w 1309"/>
                  <a:gd name="T23" fmla="*/ 44 h 74"/>
                  <a:gd name="T24" fmla="*/ 1306 w 1309"/>
                  <a:gd name="T25" fmla="*/ 51 h 74"/>
                  <a:gd name="T26" fmla="*/ 1302 w 1309"/>
                  <a:gd name="T27" fmla="*/ 58 h 74"/>
                  <a:gd name="T28" fmla="*/ 1298 w 1309"/>
                  <a:gd name="T29" fmla="*/ 64 h 74"/>
                  <a:gd name="T30" fmla="*/ 1292 w 1309"/>
                  <a:gd name="T31" fmla="*/ 67 h 74"/>
                  <a:gd name="T32" fmla="*/ 1286 w 1309"/>
                  <a:gd name="T33" fmla="*/ 71 h 74"/>
                  <a:gd name="T34" fmla="*/ 1280 w 1309"/>
                  <a:gd name="T35" fmla="*/ 73 h 74"/>
                  <a:gd name="T36" fmla="*/ 1272 w 1309"/>
                  <a:gd name="T37" fmla="*/ 74 h 74"/>
                  <a:gd name="T38" fmla="*/ 36 w 1309"/>
                  <a:gd name="T39" fmla="*/ 74 h 74"/>
                  <a:gd name="T40" fmla="*/ 30 w 1309"/>
                  <a:gd name="T41" fmla="*/ 73 h 74"/>
                  <a:gd name="T42" fmla="*/ 23 w 1309"/>
                  <a:gd name="T43" fmla="*/ 71 h 74"/>
                  <a:gd name="T44" fmla="*/ 16 w 1309"/>
                  <a:gd name="T45" fmla="*/ 67 h 74"/>
                  <a:gd name="T46" fmla="*/ 10 w 1309"/>
                  <a:gd name="T47" fmla="*/ 64 h 74"/>
                  <a:gd name="T48" fmla="*/ 6 w 1309"/>
                  <a:gd name="T49" fmla="*/ 58 h 74"/>
                  <a:gd name="T50" fmla="*/ 2 w 1309"/>
                  <a:gd name="T51" fmla="*/ 51 h 74"/>
                  <a:gd name="T52" fmla="*/ 1 w 1309"/>
                  <a:gd name="T53" fmla="*/ 44 h 74"/>
                  <a:gd name="T54" fmla="*/ 0 w 1309"/>
                  <a:gd name="T55" fmla="*/ 38 h 74"/>
                  <a:gd name="T56" fmla="*/ 0 w 1309"/>
                  <a:gd name="T57" fmla="*/ 38 h 74"/>
                  <a:gd name="T58" fmla="*/ 1 w 1309"/>
                  <a:gd name="T59" fmla="*/ 30 h 74"/>
                  <a:gd name="T60" fmla="*/ 2 w 1309"/>
                  <a:gd name="T61" fmla="*/ 23 h 74"/>
                  <a:gd name="T62" fmla="*/ 6 w 1309"/>
                  <a:gd name="T63" fmla="*/ 16 h 74"/>
                  <a:gd name="T64" fmla="*/ 10 w 1309"/>
                  <a:gd name="T65" fmla="*/ 11 h 74"/>
                  <a:gd name="T66" fmla="*/ 16 w 1309"/>
                  <a:gd name="T67" fmla="*/ 7 h 74"/>
                  <a:gd name="T68" fmla="*/ 23 w 1309"/>
                  <a:gd name="T69" fmla="*/ 3 h 74"/>
                  <a:gd name="T70" fmla="*/ 30 w 1309"/>
                  <a:gd name="T71" fmla="*/ 1 h 74"/>
                  <a:gd name="T72" fmla="*/ 36 w 1309"/>
                  <a:gd name="T7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09" h="74">
                    <a:moveTo>
                      <a:pt x="36" y="0"/>
                    </a:moveTo>
                    <a:lnTo>
                      <a:pt x="1272" y="0"/>
                    </a:lnTo>
                    <a:lnTo>
                      <a:pt x="1280" y="1"/>
                    </a:lnTo>
                    <a:lnTo>
                      <a:pt x="1286" y="3"/>
                    </a:lnTo>
                    <a:lnTo>
                      <a:pt x="1292" y="7"/>
                    </a:lnTo>
                    <a:lnTo>
                      <a:pt x="1298" y="11"/>
                    </a:lnTo>
                    <a:lnTo>
                      <a:pt x="1302" y="16"/>
                    </a:lnTo>
                    <a:lnTo>
                      <a:pt x="1306" y="23"/>
                    </a:lnTo>
                    <a:lnTo>
                      <a:pt x="1308" y="30"/>
                    </a:lnTo>
                    <a:lnTo>
                      <a:pt x="1309" y="38"/>
                    </a:lnTo>
                    <a:lnTo>
                      <a:pt x="1309" y="38"/>
                    </a:lnTo>
                    <a:lnTo>
                      <a:pt x="1308" y="44"/>
                    </a:lnTo>
                    <a:lnTo>
                      <a:pt x="1306" y="51"/>
                    </a:lnTo>
                    <a:lnTo>
                      <a:pt x="1302" y="58"/>
                    </a:lnTo>
                    <a:lnTo>
                      <a:pt x="1298" y="64"/>
                    </a:lnTo>
                    <a:lnTo>
                      <a:pt x="1292" y="67"/>
                    </a:lnTo>
                    <a:lnTo>
                      <a:pt x="1286" y="71"/>
                    </a:lnTo>
                    <a:lnTo>
                      <a:pt x="1280" y="73"/>
                    </a:lnTo>
                    <a:lnTo>
                      <a:pt x="1272" y="74"/>
                    </a:lnTo>
                    <a:lnTo>
                      <a:pt x="36" y="74"/>
                    </a:lnTo>
                    <a:lnTo>
                      <a:pt x="30" y="73"/>
                    </a:lnTo>
                    <a:lnTo>
                      <a:pt x="23" y="71"/>
                    </a:lnTo>
                    <a:lnTo>
                      <a:pt x="16" y="67"/>
                    </a:lnTo>
                    <a:lnTo>
                      <a:pt x="10" y="64"/>
                    </a:lnTo>
                    <a:lnTo>
                      <a:pt x="6" y="58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0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0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6" y="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Rectangle 13"/>
              <p:cNvSpPr>
                <a:spLocks noChangeArrowheads="1"/>
              </p:cNvSpPr>
              <p:nvPr/>
            </p:nvSpPr>
            <p:spPr bwMode="auto">
              <a:xfrm>
                <a:off x="3605213" y="142875"/>
                <a:ext cx="369888" cy="20638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645948" y="2138884"/>
              <a:ext cx="30171" cy="1015173"/>
              <a:chOff x="2057454" y="822328"/>
              <a:chExt cx="30149" cy="1014410"/>
            </a:xfrm>
          </p:grpSpPr>
          <p:sp>
            <p:nvSpPr>
              <p:cNvPr id="109" name="Freeform 6"/>
              <p:cNvSpPr>
                <a:spLocks/>
              </p:cNvSpPr>
              <p:nvPr/>
            </p:nvSpPr>
            <p:spPr bwMode="auto">
              <a:xfrm>
                <a:off x="2057478" y="828677"/>
                <a:ext cx="19050" cy="200025"/>
              </a:xfrm>
              <a:custGeom>
                <a:avLst/>
                <a:gdLst>
                  <a:gd name="T0" fmla="*/ 0 w 74"/>
                  <a:gd name="T1" fmla="*/ 723 h 760"/>
                  <a:gd name="T2" fmla="*/ 0 w 74"/>
                  <a:gd name="T3" fmla="*/ 37 h 760"/>
                  <a:gd name="T4" fmla="*/ 1 w 74"/>
                  <a:gd name="T5" fmla="*/ 29 h 760"/>
                  <a:gd name="T6" fmla="*/ 3 w 74"/>
                  <a:gd name="T7" fmla="*/ 22 h 760"/>
                  <a:gd name="T8" fmla="*/ 7 w 74"/>
                  <a:gd name="T9" fmla="*/ 16 h 760"/>
                  <a:gd name="T10" fmla="*/ 11 w 74"/>
                  <a:gd name="T11" fmla="*/ 11 h 760"/>
                  <a:gd name="T12" fmla="*/ 16 w 74"/>
                  <a:gd name="T13" fmla="*/ 6 h 760"/>
                  <a:gd name="T14" fmla="*/ 23 w 74"/>
                  <a:gd name="T15" fmla="*/ 3 h 760"/>
                  <a:gd name="T16" fmla="*/ 30 w 74"/>
                  <a:gd name="T17" fmla="*/ 1 h 760"/>
                  <a:gd name="T18" fmla="*/ 38 w 74"/>
                  <a:gd name="T19" fmla="*/ 0 h 760"/>
                  <a:gd name="T20" fmla="*/ 38 w 74"/>
                  <a:gd name="T21" fmla="*/ 0 h 760"/>
                  <a:gd name="T22" fmla="*/ 44 w 74"/>
                  <a:gd name="T23" fmla="*/ 1 h 760"/>
                  <a:gd name="T24" fmla="*/ 51 w 74"/>
                  <a:gd name="T25" fmla="*/ 3 h 760"/>
                  <a:gd name="T26" fmla="*/ 58 w 74"/>
                  <a:gd name="T27" fmla="*/ 6 h 760"/>
                  <a:gd name="T28" fmla="*/ 63 w 74"/>
                  <a:gd name="T29" fmla="*/ 11 h 760"/>
                  <a:gd name="T30" fmla="*/ 67 w 74"/>
                  <a:gd name="T31" fmla="*/ 16 h 760"/>
                  <a:gd name="T32" fmla="*/ 71 w 74"/>
                  <a:gd name="T33" fmla="*/ 22 h 760"/>
                  <a:gd name="T34" fmla="*/ 73 w 74"/>
                  <a:gd name="T35" fmla="*/ 29 h 760"/>
                  <a:gd name="T36" fmla="*/ 74 w 74"/>
                  <a:gd name="T37" fmla="*/ 37 h 760"/>
                  <a:gd name="T38" fmla="*/ 74 w 74"/>
                  <a:gd name="T39" fmla="*/ 723 h 760"/>
                  <a:gd name="T40" fmla="*/ 73 w 74"/>
                  <a:gd name="T41" fmla="*/ 730 h 760"/>
                  <a:gd name="T42" fmla="*/ 71 w 74"/>
                  <a:gd name="T43" fmla="*/ 738 h 760"/>
                  <a:gd name="T44" fmla="*/ 67 w 74"/>
                  <a:gd name="T45" fmla="*/ 744 h 760"/>
                  <a:gd name="T46" fmla="*/ 63 w 74"/>
                  <a:gd name="T47" fmla="*/ 750 h 760"/>
                  <a:gd name="T48" fmla="*/ 58 w 74"/>
                  <a:gd name="T49" fmla="*/ 754 h 760"/>
                  <a:gd name="T50" fmla="*/ 51 w 74"/>
                  <a:gd name="T51" fmla="*/ 758 h 760"/>
                  <a:gd name="T52" fmla="*/ 44 w 74"/>
                  <a:gd name="T53" fmla="*/ 760 h 760"/>
                  <a:gd name="T54" fmla="*/ 38 w 74"/>
                  <a:gd name="T55" fmla="*/ 760 h 760"/>
                  <a:gd name="T56" fmla="*/ 38 w 74"/>
                  <a:gd name="T57" fmla="*/ 760 h 760"/>
                  <a:gd name="T58" fmla="*/ 30 w 74"/>
                  <a:gd name="T59" fmla="*/ 760 h 760"/>
                  <a:gd name="T60" fmla="*/ 23 w 74"/>
                  <a:gd name="T61" fmla="*/ 758 h 760"/>
                  <a:gd name="T62" fmla="*/ 16 w 74"/>
                  <a:gd name="T63" fmla="*/ 754 h 760"/>
                  <a:gd name="T64" fmla="*/ 11 w 74"/>
                  <a:gd name="T65" fmla="*/ 750 h 760"/>
                  <a:gd name="T66" fmla="*/ 7 w 74"/>
                  <a:gd name="T67" fmla="*/ 744 h 760"/>
                  <a:gd name="T68" fmla="*/ 3 w 74"/>
                  <a:gd name="T69" fmla="*/ 738 h 760"/>
                  <a:gd name="T70" fmla="*/ 1 w 74"/>
                  <a:gd name="T71" fmla="*/ 730 h 760"/>
                  <a:gd name="T72" fmla="*/ 0 w 74"/>
                  <a:gd name="T73" fmla="*/ 723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760">
                    <a:moveTo>
                      <a:pt x="0" y="723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723"/>
                    </a:lnTo>
                    <a:lnTo>
                      <a:pt x="73" y="730"/>
                    </a:lnTo>
                    <a:lnTo>
                      <a:pt x="71" y="738"/>
                    </a:lnTo>
                    <a:lnTo>
                      <a:pt x="67" y="744"/>
                    </a:lnTo>
                    <a:lnTo>
                      <a:pt x="63" y="750"/>
                    </a:lnTo>
                    <a:lnTo>
                      <a:pt x="58" y="754"/>
                    </a:lnTo>
                    <a:lnTo>
                      <a:pt x="51" y="758"/>
                    </a:lnTo>
                    <a:lnTo>
                      <a:pt x="44" y="760"/>
                    </a:lnTo>
                    <a:lnTo>
                      <a:pt x="38" y="760"/>
                    </a:lnTo>
                    <a:lnTo>
                      <a:pt x="38" y="760"/>
                    </a:lnTo>
                    <a:lnTo>
                      <a:pt x="30" y="760"/>
                    </a:lnTo>
                    <a:lnTo>
                      <a:pt x="23" y="758"/>
                    </a:lnTo>
                    <a:lnTo>
                      <a:pt x="16" y="754"/>
                    </a:lnTo>
                    <a:lnTo>
                      <a:pt x="11" y="750"/>
                    </a:lnTo>
                    <a:lnTo>
                      <a:pt x="7" y="744"/>
                    </a:lnTo>
                    <a:lnTo>
                      <a:pt x="3" y="738"/>
                    </a:lnTo>
                    <a:lnTo>
                      <a:pt x="1" y="730"/>
                    </a:lnTo>
                    <a:lnTo>
                      <a:pt x="0" y="723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7"/>
              <p:cNvSpPr>
                <a:spLocks/>
              </p:cNvSpPr>
              <p:nvPr/>
            </p:nvSpPr>
            <p:spPr bwMode="auto">
              <a:xfrm>
                <a:off x="2057454" y="1281117"/>
                <a:ext cx="19050" cy="155575"/>
              </a:xfrm>
              <a:custGeom>
                <a:avLst/>
                <a:gdLst>
                  <a:gd name="T0" fmla="*/ 0 w 74"/>
                  <a:gd name="T1" fmla="*/ 550 h 588"/>
                  <a:gd name="T2" fmla="*/ 0 w 74"/>
                  <a:gd name="T3" fmla="*/ 37 h 588"/>
                  <a:gd name="T4" fmla="*/ 1 w 74"/>
                  <a:gd name="T5" fmla="*/ 29 h 588"/>
                  <a:gd name="T6" fmla="*/ 3 w 74"/>
                  <a:gd name="T7" fmla="*/ 22 h 588"/>
                  <a:gd name="T8" fmla="*/ 7 w 74"/>
                  <a:gd name="T9" fmla="*/ 17 h 588"/>
                  <a:gd name="T10" fmla="*/ 11 w 74"/>
                  <a:gd name="T11" fmla="*/ 11 h 588"/>
                  <a:gd name="T12" fmla="*/ 16 w 74"/>
                  <a:gd name="T13" fmla="*/ 6 h 588"/>
                  <a:gd name="T14" fmla="*/ 23 w 74"/>
                  <a:gd name="T15" fmla="*/ 3 h 588"/>
                  <a:gd name="T16" fmla="*/ 30 w 74"/>
                  <a:gd name="T17" fmla="*/ 1 h 588"/>
                  <a:gd name="T18" fmla="*/ 38 w 74"/>
                  <a:gd name="T19" fmla="*/ 0 h 588"/>
                  <a:gd name="T20" fmla="*/ 38 w 74"/>
                  <a:gd name="T21" fmla="*/ 0 h 588"/>
                  <a:gd name="T22" fmla="*/ 44 w 74"/>
                  <a:gd name="T23" fmla="*/ 1 h 588"/>
                  <a:gd name="T24" fmla="*/ 51 w 74"/>
                  <a:gd name="T25" fmla="*/ 3 h 588"/>
                  <a:gd name="T26" fmla="*/ 58 w 74"/>
                  <a:gd name="T27" fmla="*/ 6 h 588"/>
                  <a:gd name="T28" fmla="*/ 63 w 74"/>
                  <a:gd name="T29" fmla="*/ 11 h 588"/>
                  <a:gd name="T30" fmla="*/ 67 w 74"/>
                  <a:gd name="T31" fmla="*/ 17 h 588"/>
                  <a:gd name="T32" fmla="*/ 71 w 74"/>
                  <a:gd name="T33" fmla="*/ 22 h 588"/>
                  <a:gd name="T34" fmla="*/ 73 w 74"/>
                  <a:gd name="T35" fmla="*/ 29 h 588"/>
                  <a:gd name="T36" fmla="*/ 74 w 74"/>
                  <a:gd name="T37" fmla="*/ 37 h 588"/>
                  <a:gd name="T38" fmla="*/ 74 w 74"/>
                  <a:gd name="T39" fmla="*/ 550 h 588"/>
                  <a:gd name="T40" fmla="*/ 73 w 74"/>
                  <a:gd name="T41" fmla="*/ 558 h 588"/>
                  <a:gd name="T42" fmla="*/ 71 w 74"/>
                  <a:gd name="T43" fmla="*/ 565 h 588"/>
                  <a:gd name="T44" fmla="*/ 67 w 74"/>
                  <a:gd name="T45" fmla="*/ 571 h 588"/>
                  <a:gd name="T46" fmla="*/ 63 w 74"/>
                  <a:gd name="T47" fmla="*/ 576 h 588"/>
                  <a:gd name="T48" fmla="*/ 58 w 74"/>
                  <a:gd name="T49" fmla="*/ 581 h 588"/>
                  <a:gd name="T50" fmla="*/ 51 w 74"/>
                  <a:gd name="T51" fmla="*/ 584 h 588"/>
                  <a:gd name="T52" fmla="*/ 44 w 74"/>
                  <a:gd name="T53" fmla="*/ 587 h 588"/>
                  <a:gd name="T54" fmla="*/ 38 w 74"/>
                  <a:gd name="T55" fmla="*/ 588 h 588"/>
                  <a:gd name="T56" fmla="*/ 38 w 74"/>
                  <a:gd name="T57" fmla="*/ 588 h 588"/>
                  <a:gd name="T58" fmla="*/ 30 w 74"/>
                  <a:gd name="T59" fmla="*/ 587 h 588"/>
                  <a:gd name="T60" fmla="*/ 23 w 74"/>
                  <a:gd name="T61" fmla="*/ 584 h 588"/>
                  <a:gd name="T62" fmla="*/ 16 w 74"/>
                  <a:gd name="T63" fmla="*/ 581 h 588"/>
                  <a:gd name="T64" fmla="*/ 11 w 74"/>
                  <a:gd name="T65" fmla="*/ 576 h 588"/>
                  <a:gd name="T66" fmla="*/ 7 w 74"/>
                  <a:gd name="T67" fmla="*/ 571 h 588"/>
                  <a:gd name="T68" fmla="*/ 3 w 74"/>
                  <a:gd name="T69" fmla="*/ 565 h 588"/>
                  <a:gd name="T70" fmla="*/ 1 w 74"/>
                  <a:gd name="T71" fmla="*/ 558 h 588"/>
                  <a:gd name="T72" fmla="*/ 0 w 74"/>
                  <a:gd name="T73" fmla="*/ 55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8">
                    <a:moveTo>
                      <a:pt x="0" y="550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7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550"/>
                    </a:lnTo>
                    <a:lnTo>
                      <a:pt x="73" y="558"/>
                    </a:lnTo>
                    <a:lnTo>
                      <a:pt x="71" y="565"/>
                    </a:lnTo>
                    <a:lnTo>
                      <a:pt x="67" y="571"/>
                    </a:lnTo>
                    <a:lnTo>
                      <a:pt x="63" y="576"/>
                    </a:lnTo>
                    <a:lnTo>
                      <a:pt x="58" y="581"/>
                    </a:lnTo>
                    <a:lnTo>
                      <a:pt x="51" y="584"/>
                    </a:lnTo>
                    <a:lnTo>
                      <a:pt x="44" y="587"/>
                    </a:lnTo>
                    <a:lnTo>
                      <a:pt x="38" y="588"/>
                    </a:lnTo>
                    <a:lnTo>
                      <a:pt x="38" y="588"/>
                    </a:lnTo>
                    <a:lnTo>
                      <a:pt x="30" y="587"/>
                    </a:lnTo>
                    <a:lnTo>
                      <a:pt x="23" y="584"/>
                    </a:lnTo>
                    <a:lnTo>
                      <a:pt x="16" y="581"/>
                    </a:lnTo>
                    <a:lnTo>
                      <a:pt x="11" y="576"/>
                    </a:lnTo>
                    <a:lnTo>
                      <a:pt x="7" y="571"/>
                    </a:lnTo>
                    <a:lnTo>
                      <a:pt x="3" y="565"/>
                    </a:lnTo>
                    <a:lnTo>
                      <a:pt x="1" y="558"/>
                    </a:lnTo>
                    <a:lnTo>
                      <a:pt x="0" y="55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8"/>
              <p:cNvSpPr>
                <a:spLocks/>
              </p:cNvSpPr>
              <p:nvPr/>
            </p:nvSpPr>
            <p:spPr bwMode="auto">
              <a:xfrm>
                <a:off x="2057473" y="1676404"/>
                <a:ext cx="19050" cy="155575"/>
              </a:xfrm>
              <a:custGeom>
                <a:avLst/>
                <a:gdLst>
                  <a:gd name="T0" fmla="*/ 0 w 74"/>
                  <a:gd name="T1" fmla="*/ 551 h 587"/>
                  <a:gd name="T2" fmla="*/ 0 w 74"/>
                  <a:gd name="T3" fmla="*/ 38 h 587"/>
                  <a:gd name="T4" fmla="*/ 1 w 74"/>
                  <a:gd name="T5" fmla="*/ 30 h 587"/>
                  <a:gd name="T6" fmla="*/ 3 w 74"/>
                  <a:gd name="T7" fmla="*/ 23 h 587"/>
                  <a:gd name="T8" fmla="*/ 7 w 74"/>
                  <a:gd name="T9" fmla="*/ 16 h 587"/>
                  <a:gd name="T10" fmla="*/ 11 w 74"/>
                  <a:gd name="T11" fmla="*/ 11 h 587"/>
                  <a:gd name="T12" fmla="*/ 16 w 74"/>
                  <a:gd name="T13" fmla="*/ 7 h 587"/>
                  <a:gd name="T14" fmla="*/ 23 w 74"/>
                  <a:gd name="T15" fmla="*/ 3 h 587"/>
                  <a:gd name="T16" fmla="*/ 30 w 74"/>
                  <a:gd name="T17" fmla="*/ 1 h 587"/>
                  <a:gd name="T18" fmla="*/ 38 w 74"/>
                  <a:gd name="T19" fmla="*/ 0 h 587"/>
                  <a:gd name="T20" fmla="*/ 38 w 74"/>
                  <a:gd name="T21" fmla="*/ 0 h 587"/>
                  <a:gd name="T22" fmla="*/ 44 w 74"/>
                  <a:gd name="T23" fmla="*/ 1 h 587"/>
                  <a:gd name="T24" fmla="*/ 51 w 74"/>
                  <a:gd name="T25" fmla="*/ 3 h 587"/>
                  <a:gd name="T26" fmla="*/ 58 w 74"/>
                  <a:gd name="T27" fmla="*/ 7 h 587"/>
                  <a:gd name="T28" fmla="*/ 63 w 74"/>
                  <a:gd name="T29" fmla="*/ 11 h 587"/>
                  <a:gd name="T30" fmla="*/ 67 w 74"/>
                  <a:gd name="T31" fmla="*/ 16 h 587"/>
                  <a:gd name="T32" fmla="*/ 71 w 74"/>
                  <a:gd name="T33" fmla="*/ 23 h 587"/>
                  <a:gd name="T34" fmla="*/ 73 w 74"/>
                  <a:gd name="T35" fmla="*/ 30 h 587"/>
                  <a:gd name="T36" fmla="*/ 74 w 74"/>
                  <a:gd name="T37" fmla="*/ 38 h 587"/>
                  <a:gd name="T38" fmla="*/ 74 w 74"/>
                  <a:gd name="T39" fmla="*/ 551 h 587"/>
                  <a:gd name="T40" fmla="*/ 73 w 74"/>
                  <a:gd name="T41" fmla="*/ 557 h 587"/>
                  <a:gd name="T42" fmla="*/ 71 w 74"/>
                  <a:gd name="T43" fmla="*/ 564 h 587"/>
                  <a:gd name="T44" fmla="*/ 67 w 74"/>
                  <a:gd name="T45" fmla="*/ 571 h 587"/>
                  <a:gd name="T46" fmla="*/ 63 w 74"/>
                  <a:gd name="T47" fmla="*/ 577 h 587"/>
                  <a:gd name="T48" fmla="*/ 58 w 74"/>
                  <a:gd name="T49" fmla="*/ 581 h 587"/>
                  <a:gd name="T50" fmla="*/ 51 w 74"/>
                  <a:gd name="T51" fmla="*/ 585 h 587"/>
                  <a:gd name="T52" fmla="*/ 44 w 74"/>
                  <a:gd name="T53" fmla="*/ 586 h 587"/>
                  <a:gd name="T54" fmla="*/ 38 w 74"/>
                  <a:gd name="T55" fmla="*/ 587 h 587"/>
                  <a:gd name="T56" fmla="*/ 38 w 74"/>
                  <a:gd name="T57" fmla="*/ 587 h 587"/>
                  <a:gd name="T58" fmla="*/ 30 w 74"/>
                  <a:gd name="T59" fmla="*/ 586 h 587"/>
                  <a:gd name="T60" fmla="*/ 23 w 74"/>
                  <a:gd name="T61" fmla="*/ 585 h 587"/>
                  <a:gd name="T62" fmla="*/ 16 w 74"/>
                  <a:gd name="T63" fmla="*/ 581 h 587"/>
                  <a:gd name="T64" fmla="*/ 11 w 74"/>
                  <a:gd name="T65" fmla="*/ 577 h 587"/>
                  <a:gd name="T66" fmla="*/ 7 w 74"/>
                  <a:gd name="T67" fmla="*/ 571 h 587"/>
                  <a:gd name="T68" fmla="*/ 3 w 74"/>
                  <a:gd name="T69" fmla="*/ 564 h 587"/>
                  <a:gd name="T70" fmla="*/ 1 w 74"/>
                  <a:gd name="T71" fmla="*/ 557 h 587"/>
                  <a:gd name="T72" fmla="*/ 0 w 74"/>
                  <a:gd name="T73" fmla="*/ 551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7">
                    <a:moveTo>
                      <a:pt x="0" y="551"/>
                    </a:moveTo>
                    <a:lnTo>
                      <a:pt x="0" y="38"/>
                    </a:lnTo>
                    <a:lnTo>
                      <a:pt x="1" y="30"/>
                    </a:lnTo>
                    <a:lnTo>
                      <a:pt x="3" y="23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7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3"/>
                    </a:lnTo>
                    <a:lnTo>
                      <a:pt x="73" y="30"/>
                    </a:lnTo>
                    <a:lnTo>
                      <a:pt x="74" y="38"/>
                    </a:lnTo>
                    <a:lnTo>
                      <a:pt x="74" y="551"/>
                    </a:lnTo>
                    <a:lnTo>
                      <a:pt x="73" y="557"/>
                    </a:lnTo>
                    <a:lnTo>
                      <a:pt x="71" y="564"/>
                    </a:lnTo>
                    <a:lnTo>
                      <a:pt x="67" y="571"/>
                    </a:lnTo>
                    <a:lnTo>
                      <a:pt x="63" y="577"/>
                    </a:lnTo>
                    <a:lnTo>
                      <a:pt x="58" y="581"/>
                    </a:lnTo>
                    <a:lnTo>
                      <a:pt x="51" y="585"/>
                    </a:lnTo>
                    <a:lnTo>
                      <a:pt x="44" y="586"/>
                    </a:lnTo>
                    <a:lnTo>
                      <a:pt x="38" y="587"/>
                    </a:lnTo>
                    <a:lnTo>
                      <a:pt x="38" y="587"/>
                    </a:lnTo>
                    <a:lnTo>
                      <a:pt x="30" y="586"/>
                    </a:lnTo>
                    <a:lnTo>
                      <a:pt x="23" y="585"/>
                    </a:lnTo>
                    <a:lnTo>
                      <a:pt x="16" y="581"/>
                    </a:lnTo>
                    <a:lnTo>
                      <a:pt x="11" y="577"/>
                    </a:lnTo>
                    <a:lnTo>
                      <a:pt x="7" y="571"/>
                    </a:lnTo>
                    <a:lnTo>
                      <a:pt x="3" y="564"/>
                    </a:lnTo>
                    <a:lnTo>
                      <a:pt x="1" y="557"/>
                    </a:lnTo>
                    <a:lnTo>
                      <a:pt x="0" y="551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9"/>
              <p:cNvSpPr>
                <a:spLocks noChangeArrowheads="1"/>
              </p:cNvSpPr>
              <p:nvPr/>
            </p:nvSpPr>
            <p:spPr bwMode="auto">
              <a:xfrm>
                <a:off x="2066965" y="822328"/>
                <a:ext cx="20638" cy="214313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10"/>
              <p:cNvSpPr>
                <a:spLocks noChangeArrowheads="1"/>
              </p:cNvSpPr>
              <p:nvPr/>
            </p:nvSpPr>
            <p:spPr bwMode="auto">
              <a:xfrm>
                <a:off x="2066960" y="1276353"/>
                <a:ext cx="20638" cy="165101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11"/>
              <p:cNvSpPr>
                <a:spLocks noChangeArrowheads="1"/>
              </p:cNvSpPr>
              <p:nvPr/>
            </p:nvSpPr>
            <p:spPr bwMode="auto">
              <a:xfrm>
                <a:off x="2066925" y="1670049"/>
                <a:ext cx="20638" cy="166689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7" name="Freeform 14"/>
            <p:cNvSpPr>
              <a:spLocks/>
            </p:cNvSpPr>
            <p:nvPr/>
          </p:nvSpPr>
          <p:spPr bwMode="auto">
            <a:xfrm>
              <a:off x="672981" y="1474806"/>
              <a:ext cx="2260719" cy="4804226"/>
            </a:xfrm>
            <a:custGeom>
              <a:avLst/>
              <a:gdLst>
                <a:gd name="T0" fmla="*/ 7316 w 8536"/>
                <a:gd name="T1" fmla="*/ 1 h 18144"/>
                <a:gd name="T2" fmla="*/ 7508 w 8536"/>
                <a:gd name="T3" fmla="*/ 26 h 18144"/>
                <a:gd name="T4" fmla="*/ 7691 w 8536"/>
                <a:gd name="T5" fmla="*/ 77 h 18144"/>
                <a:gd name="T6" fmla="*/ 7862 w 8536"/>
                <a:gd name="T7" fmla="*/ 155 h 18144"/>
                <a:gd name="T8" fmla="*/ 8018 w 8536"/>
                <a:gd name="T9" fmla="*/ 255 h 18144"/>
                <a:gd name="T10" fmla="*/ 8158 w 8536"/>
                <a:gd name="T11" fmla="*/ 377 h 18144"/>
                <a:gd name="T12" fmla="*/ 8279 w 8536"/>
                <a:gd name="T13" fmla="*/ 517 h 18144"/>
                <a:gd name="T14" fmla="*/ 8380 w 8536"/>
                <a:gd name="T15" fmla="*/ 674 h 18144"/>
                <a:gd name="T16" fmla="*/ 8457 w 8536"/>
                <a:gd name="T17" fmla="*/ 845 h 18144"/>
                <a:gd name="T18" fmla="*/ 8510 w 8536"/>
                <a:gd name="T19" fmla="*/ 1027 h 18144"/>
                <a:gd name="T20" fmla="*/ 8535 w 8536"/>
                <a:gd name="T21" fmla="*/ 1218 h 18144"/>
                <a:gd name="T22" fmla="*/ 8535 w 8536"/>
                <a:gd name="T23" fmla="*/ 16924 h 18144"/>
                <a:gd name="T24" fmla="*/ 8510 w 8536"/>
                <a:gd name="T25" fmla="*/ 17117 h 18144"/>
                <a:gd name="T26" fmla="*/ 8457 w 8536"/>
                <a:gd name="T27" fmla="*/ 17299 h 18144"/>
                <a:gd name="T28" fmla="*/ 8380 w 8536"/>
                <a:gd name="T29" fmla="*/ 17470 h 18144"/>
                <a:gd name="T30" fmla="*/ 8279 w 8536"/>
                <a:gd name="T31" fmla="*/ 17626 h 18144"/>
                <a:gd name="T32" fmla="*/ 8158 w 8536"/>
                <a:gd name="T33" fmla="*/ 17767 h 18144"/>
                <a:gd name="T34" fmla="*/ 8018 w 8536"/>
                <a:gd name="T35" fmla="*/ 17888 h 18144"/>
                <a:gd name="T36" fmla="*/ 7862 w 8536"/>
                <a:gd name="T37" fmla="*/ 17988 h 18144"/>
                <a:gd name="T38" fmla="*/ 7691 w 8536"/>
                <a:gd name="T39" fmla="*/ 18065 h 18144"/>
                <a:gd name="T40" fmla="*/ 7508 w 8536"/>
                <a:gd name="T41" fmla="*/ 18118 h 18144"/>
                <a:gd name="T42" fmla="*/ 7316 w 8536"/>
                <a:gd name="T43" fmla="*/ 18143 h 18144"/>
                <a:gd name="T44" fmla="*/ 1220 w 8536"/>
                <a:gd name="T45" fmla="*/ 18143 h 18144"/>
                <a:gd name="T46" fmla="*/ 1027 w 8536"/>
                <a:gd name="T47" fmla="*/ 18118 h 18144"/>
                <a:gd name="T48" fmla="*/ 845 w 8536"/>
                <a:gd name="T49" fmla="*/ 18065 h 18144"/>
                <a:gd name="T50" fmla="*/ 674 w 8536"/>
                <a:gd name="T51" fmla="*/ 17988 h 18144"/>
                <a:gd name="T52" fmla="*/ 518 w 8536"/>
                <a:gd name="T53" fmla="*/ 17888 h 18144"/>
                <a:gd name="T54" fmla="*/ 377 w 8536"/>
                <a:gd name="T55" fmla="*/ 17767 h 18144"/>
                <a:gd name="T56" fmla="*/ 256 w 8536"/>
                <a:gd name="T57" fmla="*/ 17626 h 18144"/>
                <a:gd name="T58" fmla="*/ 156 w 8536"/>
                <a:gd name="T59" fmla="*/ 17470 h 18144"/>
                <a:gd name="T60" fmla="*/ 78 w 8536"/>
                <a:gd name="T61" fmla="*/ 17299 h 18144"/>
                <a:gd name="T62" fmla="*/ 26 w 8536"/>
                <a:gd name="T63" fmla="*/ 17117 h 18144"/>
                <a:gd name="T64" fmla="*/ 2 w 8536"/>
                <a:gd name="T65" fmla="*/ 16924 h 18144"/>
                <a:gd name="T66" fmla="*/ 2 w 8536"/>
                <a:gd name="T67" fmla="*/ 1218 h 18144"/>
                <a:gd name="T68" fmla="*/ 26 w 8536"/>
                <a:gd name="T69" fmla="*/ 1027 h 18144"/>
                <a:gd name="T70" fmla="*/ 78 w 8536"/>
                <a:gd name="T71" fmla="*/ 845 h 18144"/>
                <a:gd name="T72" fmla="*/ 156 w 8536"/>
                <a:gd name="T73" fmla="*/ 674 h 18144"/>
                <a:gd name="T74" fmla="*/ 256 w 8536"/>
                <a:gd name="T75" fmla="*/ 517 h 18144"/>
                <a:gd name="T76" fmla="*/ 377 w 8536"/>
                <a:gd name="T77" fmla="*/ 377 h 18144"/>
                <a:gd name="T78" fmla="*/ 518 w 8536"/>
                <a:gd name="T79" fmla="*/ 255 h 18144"/>
                <a:gd name="T80" fmla="*/ 674 w 8536"/>
                <a:gd name="T81" fmla="*/ 155 h 18144"/>
                <a:gd name="T82" fmla="*/ 845 w 8536"/>
                <a:gd name="T83" fmla="*/ 77 h 18144"/>
                <a:gd name="T84" fmla="*/ 1027 w 8536"/>
                <a:gd name="T85" fmla="*/ 26 h 18144"/>
                <a:gd name="T86" fmla="*/ 1220 w 8536"/>
                <a:gd name="T87" fmla="*/ 1 h 18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536" h="18144">
                  <a:moveTo>
                    <a:pt x="1286" y="0"/>
                  </a:moveTo>
                  <a:lnTo>
                    <a:pt x="7249" y="0"/>
                  </a:lnTo>
                  <a:lnTo>
                    <a:pt x="7316" y="1"/>
                  </a:lnTo>
                  <a:lnTo>
                    <a:pt x="7381" y="5"/>
                  </a:lnTo>
                  <a:lnTo>
                    <a:pt x="7446" y="15"/>
                  </a:lnTo>
                  <a:lnTo>
                    <a:pt x="7508" y="26"/>
                  </a:lnTo>
                  <a:lnTo>
                    <a:pt x="7570" y="40"/>
                  </a:lnTo>
                  <a:lnTo>
                    <a:pt x="7632" y="58"/>
                  </a:lnTo>
                  <a:lnTo>
                    <a:pt x="7691" y="77"/>
                  </a:lnTo>
                  <a:lnTo>
                    <a:pt x="7749" y="101"/>
                  </a:lnTo>
                  <a:lnTo>
                    <a:pt x="7806" y="126"/>
                  </a:lnTo>
                  <a:lnTo>
                    <a:pt x="7862" y="155"/>
                  </a:lnTo>
                  <a:lnTo>
                    <a:pt x="7916" y="186"/>
                  </a:lnTo>
                  <a:lnTo>
                    <a:pt x="7968" y="220"/>
                  </a:lnTo>
                  <a:lnTo>
                    <a:pt x="8018" y="255"/>
                  </a:lnTo>
                  <a:lnTo>
                    <a:pt x="8067" y="294"/>
                  </a:lnTo>
                  <a:lnTo>
                    <a:pt x="8114" y="334"/>
                  </a:lnTo>
                  <a:lnTo>
                    <a:pt x="8158" y="377"/>
                  </a:lnTo>
                  <a:lnTo>
                    <a:pt x="8201" y="422"/>
                  </a:lnTo>
                  <a:lnTo>
                    <a:pt x="8242" y="468"/>
                  </a:lnTo>
                  <a:lnTo>
                    <a:pt x="8279" y="517"/>
                  </a:lnTo>
                  <a:lnTo>
                    <a:pt x="8316" y="567"/>
                  </a:lnTo>
                  <a:lnTo>
                    <a:pt x="8349" y="620"/>
                  </a:lnTo>
                  <a:lnTo>
                    <a:pt x="8380" y="674"/>
                  </a:lnTo>
                  <a:lnTo>
                    <a:pt x="8408" y="728"/>
                  </a:lnTo>
                  <a:lnTo>
                    <a:pt x="8434" y="785"/>
                  </a:lnTo>
                  <a:lnTo>
                    <a:pt x="8457" y="845"/>
                  </a:lnTo>
                  <a:lnTo>
                    <a:pt x="8478" y="904"/>
                  </a:lnTo>
                  <a:lnTo>
                    <a:pt x="8495" y="964"/>
                  </a:lnTo>
                  <a:lnTo>
                    <a:pt x="8510" y="1027"/>
                  </a:lnTo>
                  <a:lnTo>
                    <a:pt x="8521" y="1090"/>
                  </a:lnTo>
                  <a:lnTo>
                    <a:pt x="8529" y="1153"/>
                  </a:lnTo>
                  <a:lnTo>
                    <a:pt x="8535" y="1218"/>
                  </a:lnTo>
                  <a:lnTo>
                    <a:pt x="8536" y="1285"/>
                  </a:lnTo>
                  <a:lnTo>
                    <a:pt x="8536" y="16858"/>
                  </a:lnTo>
                  <a:lnTo>
                    <a:pt x="8535" y="16924"/>
                  </a:lnTo>
                  <a:lnTo>
                    <a:pt x="8529" y="16989"/>
                  </a:lnTo>
                  <a:lnTo>
                    <a:pt x="8521" y="17054"/>
                  </a:lnTo>
                  <a:lnTo>
                    <a:pt x="8510" y="17117"/>
                  </a:lnTo>
                  <a:lnTo>
                    <a:pt x="8495" y="17178"/>
                  </a:lnTo>
                  <a:lnTo>
                    <a:pt x="8478" y="17240"/>
                  </a:lnTo>
                  <a:lnTo>
                    <a:pt x="8457" y="17299"/>
                  </a:lnTo>
                  <a:lnTo>
                    <a:pt x="8434" y="17357"/>
                  </a:lnTo>
                  <a:lnTo>
                    <a:pt x="8408" y="17414"/>
                  </a:lnTo>
                  <a:lnTo>
                    <a:pt x="8380" y="17470"/>
                  </a:lnTo>
                  <a:lnTo>
                    <a:pt x="8349" y="17524"/>
                  </a:lnTo>
                  <a:lnTo>
                    <a:pt x="8316" y="17576"/>
                  </a:lnTo>
                  <a:lnTo>
                    <a:pt x="8279" y="17626"/>
                  </a:lnTo>
                  <a:lnTo>
                    <a:pt x="8242" y="17675"/>
                  </a:lnTo>
                  <a:lnTo>
                    <a:pt x="8201" y="17722"/>
                  </a:lnTo>
                  <a:lnTo>
                    <a:pt x="8158" y="17767"/>
                  </a:lnTo>
                  <a:lnTo>
                    <a:pt x="8114" y="17809"/>
                  </a:lnTo>
                  <a:lnTo>
                    <a:pt x="8067" y="17850"/>
                  </a:lnTo>
                  <a:lnTo>
                    <a:pt x="8018" y="17888"/>
                  </a:lnTo>
                  <a:lnTo>
                    <a:pt x="7968" y="17924"/>
                  </a:lnTo>
                  <a:lnTo>
                    <a:pt x="7916" y="17957"/>
                  </a:lnTo>
                  <a:lnTo>
                    <a:pt x="7862" y="17988"/>
                  </a:lnTo>
                  <a:lnTo>
                    <a:pt x="7806" y="18016"/>
                  </a:lnTo>
                  <a:lnTo>
                    <a:pt x="7749" y="18043"/>
                  </a:lnTo>
                  <a:lnTo>
                    <a:pt x="7691" y="18065"/>
                  </a:lnTo>
                  <a:lnTo>
                    <a:pt x="7632" y="18086"/>
                  </a:lnTo>
                  <a:lnTo>
                    <a:pt x="7570" y="18103"/>
                  </a:lnTo>
                  <a:lnTo>
                    <a:pt x="7508" y="18118"/>
                  </a:lnTo>
                  <a:lnTo>
                    <a:pt x="7446" y="18129"/>
                  </a:lnTo>
                  <a:lnTo>
                    <a:pt x="7381" y="18137"/>
                  </a:lnTo>
                  <a:lnTo>
                    <a:pt x="7316" y="18143"/>
                  </a:lnTo>
                  <a:lnTo>
                    <a:pt x="7249" y="18144"/>
                  </a:lnTo>
                  <a:lnTo>
                    <a:pt x="1286" y="18144"/>
                  </a:lnTo>
                  <a:lnTo>
                    <a:pt x="1220" y="18143"/>
                  </a:lnTo>
                  <a:lnTo>
                    <a:pt x="1155" y="18137"/>
                  </a:lnTo>
                  <a:lnTo>
                    <a:pt x="1091" y="18129"/>
                  </a:lnTo>
                  <a:lnTo>
                    <a:pt x="1027" y="18118"/>
                  </a:lnTo>
                  <a:lnTo>
                    <a:pt x="966" y="18103"/>
                  </a:lnTo>
                  <a:lnTo>
                    <a:pt x="904" y="18086"/>
                  </a:lnTo>
                  <a:lnTo>
                    <a:pt x="845" y="18065"/>
                  </a:lnTo>
                  <a:lnTo>
                    <a:pt x="787" y="18043"/>
                  </a:lnTo>
                  <a:lnTo>
                    <a:pt x="730" y="18016"/>
                  </a:lnTo>
                  <a:lnTo>
                    <a:pt x="674" y="17988"/>
                  </a:lnTo>
                  <a:lnTo>
                    <a:pt x="620" y="17957"/>
                  </a:lnTo>
                  <a:lnTo>
                    <a:pt x="569" y="17924"/>
                  </a:lnTo>
                  <a:lnTo>
                    <a:pt x="518" y="17888"/>
                  </a:lnTo>
                  <a:lnTo>
                    <a:pt x="470" y="17850"/>
                  </a:lnTo>
                  <a:lnTo>
                    <a:pt x="423" y="17809"/>
                  </a:lnTo>
                  <a:lnTo>
                    <a:pt x="377" y="17767"/>
                  </a:lnTo>
                  <a:lnTo>
                    <a:pt x="335" y="17722"/>
                  </a:lnTo>
                  <a:lnTo>
                    <a:pt x="295" y="17675"/>
                  </a:lnTo>
                  <a:lnTo>
                    <a:pt x="256" y="17626"/>
                  </a:lnTo>
                  <a:lnTo>
                    <a:pt x="221" y="17576"/>
                  </a:lnTo>
                  <a:lnTo>
                    <a:pt x="187" y="17524"/>
                  </a:lnTo>
                  <a:lnTo>
                    <a:pt x="156" y="17470"/>
                  </a:lnTo>
                  <a:lnTo>
                    <a:pt x="128" y="17414"/>
                  </a:lnTo>
                  <a:lnTo>
                    <a:pt x="101" y="17357"/>
                  </a:lnTo>
                  <a:lnTo>
                    <a:pt x="78" y="17299"/>
                  </a:lnTo>
                  <a:lnTo>
                    <a:pt x="58" y="17240"/>
                  </a:lnTo>
                  <a:lnTo>
                    <a:pt x="41" y="17178"/>
                  </a:lnTo>
                  <a:lnTo>
                    <a:pt x="26" y="17117"/>
                  </a:lnTo>
                  <a:lnTo>
                    <a:pt x="15" y="17054"/>
                  </a:lnTo>
                  <a:lnTo>
                    <a:pt x="7" y="16989"/>
                  </a:lnTo>
                  <a:lnTo>
                    <a:pt x="2" y="16924"/>
                  </a:lnTo>
                  <a:lnTo>
                    <a:pt x="0" y="16858"/>
                  </a:lnTo>
                  <a:lnTo>
                    <a:pt x="0" y="1285"/>
                  </a:lnTo>
                  <a:lnTo>
                    <a:pt x="2" y="1218"/>
                  </a:lnTo>
                  <a:lnTo>
                    <a:pt x="7" y="1153"/>
                  </a:lnTo>
                  <a:lnTo>
                    <a:pt x="15" y="1090"/>
                  </a:lnTo>
                  <a:lnTo>
                    <a:pt x="26" y="1027"/>
                  </a:lnTo>
                  <a:lnTo>
                    <a:pt x="41" y="964"/>
                  </a:lnTo>
                  <a:lnTo>
                    <a:pt x="58" y="904"/>
                  </a:lnTo>
                  <a:lnTo>
                    <a:pt x="78" y="845"/>
                  </a:lnTo>
                  <a:lnTo>
                    <a:pt x="101" y="785"/>
                  </a:lnTo>
                  <a:lnTo>
                    <a:pt x="128" y="728"/>
                  </a:lnTo>
                  <a:lnTo>
                    <a:pt x="156" y="674"/>
                  </a:lnTo>
                  <a:lnTo>
                    <a:pt x="187" y="620"/>
                  </a:lnTo>
                  <a:lnTo>
                    <a:pt x="221" y="567"/>
                  </a:lnTo>
                  <a:lnTo>
                    <a:pt x="256" y="517"/>
                  </a:lnTo>
                  <a:lnTo>
                    <a:pt x="295" y="468"/>
                  </a:lnTo>
                  <a:lnTo>
                    <a:pt x="335" y="422"/>
                  </a:lnTo>
                  <a:lnTo>
                    <a:pt x="377" y="377"/>
                  </a:lnTo>
                  <a:lnTo>
                    <a:pt x="423" y="334"/>
                  </a:lnTo>
                  <a:lnTo>
                    <a:pt x="470" y="294"/>
                  </a:lnTo>
                  <a:lnTo>
                    <a:pt x="518" y="255"/>
                  </a:lnTo>
                  <a:lnTo>
                    <a:pt x="569" y="220"/>
                  </a:lnTo>
                  <a:lnTo>
                    <a:pt x="620" y="186"/>
                  </a:lnTo>
                  <a:lnTo>
                    <a:pt x="674" y="155"/>
                  </a:lnTo>
                  <a:lnTo>
                    <a:pt x="730" y="126"/>
                  </a:lnTo>
                  <a:lnTo>
                    <a:pt x="787" y="101"/>
                  </a:lnTo>
                  <a:lnTo>
                    <a:pt x="845" y="77"/>
                  </a:lnTo>
                  <a:lnTo>
                    <a:pt x="904" y="58"/>
                  </a:lnTo>
                  <a:lnTo>
                    <a:pt x="966" y="40"/>
                  </a:lnTo>
                  <a:lnTo>
                    <a:pt x="1027" y="26"/>
                  </a:lnTo>
                  <a:lnTo>
                    <a:pt x="1091" y="15"/>
                  </a:lnTo>
                  <a:lnTo>
                    <a:pt x="1155" y="5"/>
                  </a:lnTo>
                  <a:lnTo>
                    <a:pt x="1220" y="1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5"/>
            <p:cNvSpPr>
              <a:spLocks/>
            </p:cNvSpPr>
            <p:nvPr/>
          </p:nvSpPr>
          <p:spPr bwMode="auto">
            <a:xfrm>
              <a:off x="695223" y="1497048"/>
              <a:ext cx="2216235" cy="4759742"/>
            </a:xfrm>
            <a:custGeom>
              <a:avLst/>
              <a:gdLst>
                <a:gd name="T0" fmla="*/ 7245 w 8370"/>
                <a:gd name="T1" fmla="*/ 2 h 17971"/>
                <a:gd name="T2" fmla="*/ 7422 w 8370"/>
                <a:gd name="T3" fmla="*/ 24 h 17971"/>
                <a:gd name="T4" fmla="*/ 7591 w 8370"/>
                <a:gd name="T5" fmla="*/ 72 h 17971"/>
                <a:gd name="T6" fmla="*/ 7748 w 8370"/>
                <a:gd name="T7" fmla="*/ 143 h 17971"/>
                <a:gd name="T8" fmla="*/ 7892 w 8370"/>
                <a:gd name="T9" fmla="*/ 236 h 17971"/>
                <a:gd name="T10" fmla="*/ 8022 w 8370"/>
                <a:gd name="T11" fmla="*/ 348 h 17971"/>
                <a:gd name="T12" fmla="*/ 8134 w 8370"/>
                <a:gd name="T13" fmla="*/ 477 h 17971"/>
                <a:gd name="T14" fmla="*/ 8226 w 8370"/>
                <a:gd name="T15" fmla="*/ 622 h 17971"/>
                <a:gd name="T16" fmla="*/ 8298 w 8370"/>
                <a:gd name="T17" fmla="*/ 779 h 17971"/>
                <a:gd name="T18" fmla="*/ 8346 w 8370"/>
                <a:gd name="T19" fmla="*/ 947 h 17971"/>
                <a:gd name="T20" fmla="*/ 8369 w 8370"/>
                <a:gd name="T21" fmla="*/ 1124 h 17971"/>
                <a:gd name="T22" fmla="*/ 8369 w 8370"/>
                <a:gd name="T23" fmla="*/ 16847 h 17971"/>
                <a:gd name="T24" fmla="*/ 8346 w 8370"/>
                <a:gd name="T25" fmla="*/ 17024 h 17971"/>
                <a:gd name="T26" fmla="*/ 8298 w 8370"/>
                <a:gd name="T27" fmla="*/ 17193 h 17971"/>
                <a:gd name="T28" fmla="*/ 8226 w 8370"/>
                <a:gd name="T29" fmla="*/ 17350 h 17971"/>
                <a:gd name="T30" fmla="*/ 8134 w 8370"/>
                <a:gd name="T31" fmla="*/ 17494 h 17971"/>
                <a:gd name="T32" fmla="*/ 8022 w 8370"/>
                <a:gd name="T33" fmla="*/ 17624 h 17971"/>
                <a:gd name="T34" fmla="*/ 7892 w 8370"/>
                <a:gd name="T35" fmla="*/ 17735 h 17971"/>
                <a:gd name="T36" fmla="*/ 7748 w 8370"/>
                <a:gd name="T37" fmla="*/ 17828 h 17971"/>
                <a:gd name="T38" fmla="*/ 7591 w 8370"/>
                <a:gd name="T39" fmla="*/ 17900 h 17971"/>
                <a:gd name="T40" fmla="*/ 7422 w 8370"/>
                <a:gd name="T41" fmla="*/ 17947 h 17971"/>
                <a:gd name="T42" fmla="*/ 7245 w 8370"/>
                <a:gd name="T43" fmla="*/ 17970 h 17971"/>
                <a:gd name="T44" fmla="*/ 1125 w 8370"/>
                <a:gd name="T45" fmla="*/ 17970 h 17971"/>
                <a:gd name="T46" fmla="*/ 948 w 8370"/>
                <a:gd name="T47" fmla="*/ 17947 h 17971"/>
                <a:gd name="T48" fmla="*/ 779 w 8370"/>
                <a:gd name="T49" fmla="*/ 17900 h 17971"/>
                <a:gd name="T50" fmla="*/ 622 w 8370"/>
                <a:gd name="T51" fmla="*/ 17828 h 17971"/>
                <a:gd name="T52" fmla="*/ 478 w 8370"/>
                <a:gd name="T53" fmla="*/ 17735 h 17971"/>
                <a:gd name="T54" fmla="*/ 349 w 8370"/>
                <a:gd name="T55" fmla="*/ 17624 h 17971"/>
                <a:gd name="T56" fmla="*/ 236 w 8370"/>
                <a:gd name="T57" fmla="*/ 17494 h 17971"/>
                <a:gd name="T58" fmla="*/ 144 w 8370"/>
                <a:gd name="T59" fmla="*/ 17350 h 17971"/>
                <a:gd name="T60" fmla="*/ 73 w 8370"/>
                <a:gd name="T61" fmla="*/ 17193 h 17971"/>
                <a:gd name="T62" fmla="*/ 24 w 8370"/>
                <a:gd name="T63" fmla="*/ 17024 h 17971"/>
                <a:gd name="T64" fmla="*/ 2 w 8370"/>
                <a:gd name="T65" fmla="*/ 16847 h 17971"/>
                <a:gd name="T66" fmla="*/ 2 w 8370"/>
                <a:gd name="T67" fmla="*/ 1124 h 17971"/>
                <a:gd name="T68" fmla="*/ 24 w 8370"/>
                <a:gd name="T69" fmla="*/ 947 h 17971"/>
                <a:gd name="T70" fmla="*/ 73 w 8370"/>
                <a:gd name="T71" fmla="*/ 779 h 17971"/>
                <a:gd name="T72" fmla="*/ 144 w 8370"/>
                <a:gd name="T73" fmla="*/ 622 h 17971"/>
                <a:gd name="T74" fmla="*/ 236 w 8370"/>
                <a:gd name="T75" fmla="*/ 477 h 17971"/>
                <a:gd name="T76" fmla="*/ 349 w 8370"/>
                <a:gd name="T77" fmla="*/ 348 h 17971"/>
                <a:gd name="T78" fmla="*/ 478 w 8370"/>
                <a:gd name="T79" fmla="*/ 236 h 17971"/>
                <a:gd name="T80" fmla="*/ 622 w 8370"/>
                <a:gd name="T81" fmla="*/ 143 h 17971"/>
                <a:gd name="T82" fmla="*/ 779 w 8370"/>
                <a:gd name="T83" fmla="*/ 72 h 17971"/>
                <a:gd name="T84" fmla="*/ 948 w 8370"/>
                <a:gd name="T85" fmla="*/ 24 h 17971"/>
                <a:gd name="T86" fmla="*/ 1125 w 8370"/>
                <a:gd name="T87" fmla="*/ 2 h 17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70" h="17971">
                  <a:moveTo>
                    <a:pt x="1186" y="0"/>
                  </a:moveTo>
                  <a:lnTo>
                    <a:pt x="7184" y="0"/>
                  </a:lnTo>
                  <a:lnTo>
                    <a:pt x="7245" y="2"/>
                  </a:lnTo>
                  <a:lnTo>
                    <a:pt x="7304" y="6"/>
                  </a:lnTo>
                  <a:lnTo>
                    <a:pt x="7364" y="14"/>
                  </a:lnTo>
                  <a:lnTo>
                    <a:pt x="7422" y="24"/>
                  </a:lnTo>
                  <a:lnTo>
                    <a:pt x="7480" y="37"/>
                  </a:lnTo>
                  <a:lnTo>
                    <a:pt x="7536" y="53"/>
                  </a:lnTo>
                  <a:lnTo>
                    <a:pt x="7591" y="72"/>
                  </a:lnTo>
                  <a:lnTo>
                    <a:pt x="7644" y="94"/>
                  </a:lnTo>
                  <a:lnTo>
                    <a:pt x="7697" y="117"/>
                  </a:lnTo>
                  <a:lnTo>
                    <a:pt x="7748" y="143"/>
                  </a:lnTo>
                  <a:lnTo>
                    <a:pt x="7798" y="173"/>
                  </a:lnTo>
                  <a:lnTo>
                    <a:pt x="7846" y="203"/>
                  </a:lnTo>
                  <a:lnTo>
                    <a:pt x="7892" y="236"/>
                  </a:lnTo>
                  <a:lnTo>
                    <a:pt x="7937" y="272"/>
                  </a:lnTo>
                  <a:lnTo>
                    <a:pt x="7981" y="308"/>
                  </a:lnTo>
                  <a:lnTo>
                    <a:pt x="8022" y="348"/>
                  </a:lnTo>
                  <a:lnTo>
                    <a:pt x="8061" y="389"/>
                  </a:lnTo>
                  <a:lnTo>
                    <a:pt x="8098" y="432"/>
                  </a:lnTo>
                  <a:lnTo>
                    <a:pt x="8134" y="477"/>
                  </a:lnTo>
                  <a:lnTo>
                    <a:pt x="8167" y="524"/>
                  </a:lnTo>
                  <a:lnTo>
                    <a:pt x="8198" y="572"/>
                  </a:lnTo>
                  <a:lnTo>
                    <a:pt x="8226" y="622"/>
                  </a:lnTo>
                  <a:lnTo>
                    <a:pt x="8252" y="673"/>
                  </a:lnTo>
                  <a:lnTo>
                    <a:pt x="8276" y="725"/>
                  </a:lnTo>
                  <a:lnTo>
                    <a:pt x="8298" y="779"/>
                  </a:lnTo>
                  <a:lnTo>
                    <a:pt x="8316" y="834"/>
                  </a:lnTo>
                  <a:lnTo>
                    <a:pt x="8332" y="890"/>
                  </a:lnTo>
                  <a:lnTo>
                    <a:pt x="8346" y="947"/>
                  </a:lnTo>
                  <a:lnTo>
                    <a:pt x="8356" y="1005"/>
                  </a:lnTo>
                  <a:lnTo>
                    <a:pt x="8364" y="1064"/>
                  </a:lnTo>
                  <a:lnTo>
                    <a:pt x="8369" y="1124"/>
                  </a:lnTo>
                  <a:lnTo>
                    <a:pt x="8370" y="1185"/>
                  </a:lnTo>
                  <a:lnTo>
                    <a:pt x="8370" y="16786"/>
                  </a:lnTo>
                  <a:lnTo>
                    <a:pt x="8369" y="16847"/>
                  </a:lnTo>
                  <a:lnTo>
                    <a:pt x="8364" y="16907"/>
                  </a:lnTo>
                  <a:lnTo>
                    <a:pt x="8356" y="16966"/>
                  </a:lnTo>
                  <a:lnTo>
                    <a:pt x="8346" y="17024"/>
                  </a:lnTo>
                  <a:lnTo>
                    <a:pt x="8332" y="17081"/>
                  </a:lnTo>
                  <a:lnTo>
                    <a:pt x="8316" y="17138"/>
                  </a:lnTo>
                  <a:lnTo>
                    <a:pt x="8298" y="17193"/>
                  </a:lnTo>
                  <a:lnTo>
                    <a:pt x="8276" y="17246"/>
                  </a:lnTo>
                  <a:lnTo>
                    <a:pt x="8252" y="17299"/>
                  </a:lnTo>
                  <a:lnTo>
                    <a:pt x="8226" y="17350"/>
                  </a:lnTo>
                  <a:lnTo>
                    <a:pt x="8198" y="17399"/>
                  </a:lnTo>
                  <a:lnTo>
                    <a:pt x="8167" y="17448"/>
                  </a:lnTo>
                  <a:lnTo>
                    <a:pt x="8134" y="17494"/>
                  </a:lnTo>
                  <a:lnTo>
                    <a:pt x="8098" y="17539"/>
                  </a:lnTo>
                  <a:lnTo>
                    <a:pt x="8061" y="17583"/>
                  </a:lnTo>
                  <a:lnTo>
                    <a:pt x="8022" y="17624"/>
                  </a:lnTo>
                  <a:lnTo>
                    <a:pt x="7981" y="17662"/>
                  </a:lnTo>
                  <a:lnTo>
                    <a:pt x="7937" y="17700"/>
                  </a:lnTo>
                  <a:lnTo>
                    <a:pt x="7892" y="17735"/>
                  </a:lnTo>
                  <a:lnTo>
                    <a:pt x="7846" y="17768"/>
                  </a:lnTo>
                  <a:lnTo>
                    <a:pt x="7798" y="17799"/>
                  </a:lnTo>
                  <a:lnTo>
                    <a:pt x="7748" y="17828"/>
                  </a:lnTo>
                  <a:lnTo>
                    <a:pt x="7697" y="17854"/>
                  </a:lnTo>
                  <a:lnTo>
                    <a:pt x="7644" y="17878"/>
                  </a:lnTo>
                  <a:lnTo>
                    <a:pt x="7591" y="17900"/>
                  </a:lnTo>
                  <a:lnTo>
                    <a:pt x="7536" y="17918"/>
                  </a:lnTo>
                  <a:lnTo>
                    <a:pt x="7480" y="17934"/>
                  </a:lnTo>
                  <a:lnTo>
                    <a:pt x="7422" y="17947"/>
                  </a:lnTo>
                  <a:lnTo>
                    <a:pt x="7364" y="17958"/>
                  </a:lnTo>
                  <a:lnTo>
                    <a:pt x="7304" y="17966"/>
                  </a:lnTo>
                  <a:lnTo>
                    <a:pt x="7245" y="17970"/>
                  </a:lnTo>
                  <a:lnTo>
                    <a:pt x="7184" y="17971"/>
                  </a:lnTo>
                  <a:lnTo>
                    <a:pt x="1186" y="17971"/>
                  </a:lnTo>
                  <a:lnTo>
                    <a:pt x="1125" y="17970"/>
                  </a:lnTo>
                  <a:lnTo>
                    <a:pt x="1065" y="17966"/>
                  </a:lnTo>
                  <a:lnTo>
                    <a:pt x="1006" y="17958"/>
                  </a:lnTo>
                  <a:lnTo>
                    <a:pt x="948" y="17947"/>
                  </a:lnTo>
                  <a:lnTo>
                    <a:pt x="891" y="17934"/>
                  </a:lnTo>
                  <a:lnTo>
                    <a:pt x="835" y="17918"/>
                  </a:lnTo>
                  <a:lnTo>
                    <a:pt x="779" y="17900"/>
                  </a:lnTo>
                  <a:lnTo>
                    <a:pt x="725" y="17878"/>
                  </a:lnTo>
                  <a:lnTo>
                    <a:pt x="673" y="17854"/>
                  </a:lnTo>
                  <a:lnTo>
                    <a:pt x="622" y="17828"/>
                  </a:lnTo>
                  <a:lnTo>
                    <a:pt x="573" y="17799"/>
                  </a:lnTo>
                  <a:lnTo>
                    <a:pt x="525" y="17768"/>
                  </a:lnTo>
                  <a:lnTo>
                    <a:pt x="478" y="17735"/>
                  </a:lnTo>
                  <a:lnTo>
                    <a:pt x="432" y="17700"/>
                  </a:lnTo>
                  <a:lnTo>
                    <a:pt x="390" y="17662"/>
                  </a:lnTo>
                  <a:lnTo>
                    <a:pt x="349" y="17624"/>
                  </a:lnTo>
                  <a:lnTo>
                    <a:pt x="309" y="17583"/>
                  </a:lnTo>
                  <a:lnTo>
                    <a:pt x="272" y="17539"/>
                  </a:lnTo>
                  <a:lnTo>
                    <a:pt x="236" y="17494"/>
                  </a:lnTo>
                  <a:lnTo>
                    <a:pt x="203" y="17448"/>
                  </a:lnTo>
                  <a:lnTo>
                    <a:pt x="172" y="17399"/>
                  </a:lnTo>
                  <a:lnTo>
                    <a:pt x="144" y="17350"/>
                  </a:lnTo>
                  <a:lnTo>
                    <a:pt x="118" y="17299"/>
                  </a:lnTo>
                  <a:lnTo>
                    <a:pt x="94" y="17246"/>
                  </a:lnTo>
                  <a:lnTo>
                    <a:pt x="73" y="17193"/>
                  </a:lnTo>
                  <a:lnTo>
                    <a:pt x="54" y="17138"/>
                  </a:lnTo>
                  <a:lnTo>
                    <a:pt x="38" y="17081"/>
                  </a:lnTo>
                  <a:lnTo>
                    <a:pt x="24" y="17024"/>
                  </a:lnTo>
                  <a:lnTo>
                    <a:pt x="14" y="16966"/>
                  </a:lnTo>
                  <a:lnTo>
                    <a:pt x="7" y="16907"/>
                  </a:lnTo>
                  <a:lnTo>
                    <a:pt x="2" y="16847"/>
                  </a:lnTo>
                  <a:lnTo>
                    <a:pt x="0" y="16786"/>
                  </a:lnTo>
                  <a:lnTo>
                    <a:pt x="0" y="1185"/>
                  </a:lnTo>
                  <a:lnTo>
                    <a:pt x="2" y="1124"/>
                  </a:lnTo>
                  <a:lnTo>
                    <a:pt x="7" y="1064"/>
                  </a:lnTo>
                  <a:lnTo>
                    <a:pt x="14" y="1005"/>
                  </a:lnTo>
                  <a:lnTo>
                    <a:pt x="24" y="947"/>
                  </a:lnTo>
                  <a:lnTo>
                    <a:pt x="38" y="890"/>
                  </a:lnTo>
                  <a:lnTo>
                    <a:pt x="54" y="834"/>
                  </a:lnTo>
                  <a:lnTo>
                    <a:pt x="73" y="779"/>
                  </a:lnTo>
                  <a:lnTo>
                    <a:pt x="94" y="725"/>
                  </a:lnTo>
                  <a:lnTo>
                    <a:pt x="118" y="673"/>
                  </a:lnTo>
                  <a:lnTo>
                    <a:pt x="144" y="622"/>
                  </a:lnTo>
                  <a:lnTo>
                    <a:pt x="172" y="572"/>
                  </a:lnTo>
                  <a:lnTo>
                    <a:pt x="203" y="524"/>
                  </a:lnTo>
                  <a:lnTo>
                    <a:pt x="236" y="477"/>
                  </a:lnTo>
                  <a:lnTo>
                    <a:pt x="272" y="432"/>
                  </a:lnTo>
                  <a:lnTo>
                    <a:pt x="309" y="389"/>
                  </a:lnTo>
                  <a:lnTo>
                    <a:pt x="349" y="348"/>
                  </a:lnTo>
                  <a:lnTo>
                    <a:pt x="390" y="308"/>
                  </a:lnTo>
                  <a:lnTo>
                    <a:pt x="432" y="272"/>
                  </a:lnTo>
                  <a:lnTo>
                    <a:pt x="478" y="236"/>
                  </a:lnTo>
                  <a:lnTo>
                    <a:pt x="525" y="203"/>
                  </a:lnTo>
                  <a:lnTo>
                    <a:pt x="573" y="173"/>
                  </a:lnTo>
                  <a:lnTo>
                    <a:pt x="622" y="143"/>
                  </a:lnTo>
                  <a:lnTo>
                    <a:pt x="673" y="117"/>
                  </a:lnTo>
                  <a:lnTo>
                    <a:pt x="725" y="94"/>
                  </a:lnTo>
                  <a:lnTo>
                    <a:pt x="779" y="72"/>
                  </a:lnTo>
                  <a:lnTo>
                    <a:pt x="835" y="53"/>
                  </a:lnTo>
                  <a:lnTo>
                    <a:pt x="891" y="37"/>
                  </a:lnTo>
                  <a:lnTo>
                    <a:pt x="948" y="24"/>
                  </a:lnTo>
                  <a:lnTo>
                    <a:pt x="1006" y="14"/>
                  </a:lnTo>
                  <a:lnTo>
                    <a:pt x="1065" y="6"/>
                  </a:lnTo>
                  <a:lnTo>
                    <a:pt x="1125" y="2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686A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/>
            <p:cNvSpPr>
              <a:spLocks/>
            </p:cNvSpPr>
            <p:nvPr/>
          </p:nvSpPr>
          <p:spPr bwMode="auto">
            <a:xfrm>
              <a:off x="707932" y="1511346"/>
              <a:ext cx="2192404" cy="4731145"/>
            </a:xfrm>
            <a:custGeom>
              <a:avLst/>
              <a:gdLst>
                <a:gd name="T0" fmla="*/ 7193 w 8280"/>
                <a:gd name="T1" fmla="*/ 2 h 17873"/>
                <a:gd name="T2" fmla="*/ 7364 w 8280"/>
                <a:gd name="T3" fmla="*/ 23 h 17873"/>
                <a:gd name="T4" fmla="*/ 7527 w 8280"/>
                <a:gd name="T5" fmla="*/ 70 h 17873"/>
                <a:gd name="T6" fmla="*/ 7679 w 8280"/>
                <a:gd name="T7" fmla="*/ 140 h 17873"/>
                <a:gd name="T8" fmla="*/ 7819 w 8280"/>
                <a:gd name="T9" fmla="*/ 228 h 17873"/>
                <a:gd name="T10" fmla="*/ 7944 w 8280"/>
                <a:gd name="T11" fmla="*/ 337 h 17873"/>
                <a:gd name="T12" fmla="*/ 8052 w 8280"/>
                <a:gd name="T13" fmla="*/ 462 h 17873"/>
                <a:gd name="T14" fmla="*/ 8142 w 8280"/>
                <a:gd name="T15" fmla="*/ 601 h 17873"/>
                <a:gd name="T16" fmla="*/ 8211 w 8280"/>
                <a:gd name="T17" fmla="*/ 754 h 17873"/>
                <a:gd name="T18" fmla="*/ 8257 w 8280"/>
                <a:gd name="T19" fmla="*/ 916 h 17873"/>
                <a:gd name="T20" fmla="*/ 8279 w 8280"/>
                <a:gd name="T21" fmla="*/ 1088 h 17873"/>
                <a:gd name="T22" fmla="*/ 8279 w 8280"/>
                <a:gd name="T23" fmla="*/ 16786 h 17873"/>
                <a:gd name="T24" fmla="*/ 8257 w 8280"/>
                <a:gd name="T25" fmla="*/ 16957 h 17873"/>
                <a:gd name="T26" fmla="*/ 8211 w 8280"/>
                <a:gd name="T27" fmla="*/ 17120 h 17873"/>
                <a:gd name="T28" fmla="*/ 8142 w 8280"/>
                <a:gd name="T29" fmla="*/ 17273 h 17873"/>
                <a:gd name="T30" fmla="*/ 8052 w 8280"/>
                <a:gd name="T31" fmla="*/ 17412 h 17873"/>
                <a:gd name="T32" fmla="*/ 7944 w 8280"/>
                <a:gd name="T33" fmla="*/ 17536 h 17873"/>
                <a:gd name="T34" fmla="*/ 7819 w 8280"/>
                <a:gd name="T35" fmla="*/ 17644 h 17873"/>
                <a:gd name="T36" fmla="*/ 7679 w 8280"/>
                <a:gd name="T37" fmla="*/ 17734 h 17873"/>
                <a:gd name="T38" fmla="*/ 7527 w 8280"/>
                <a:gd name="T39" fmla="*/ 17803 h 17873"/>
                <a:gd name="T40" fmla="*/ 7364 w 8280"/>
                <a:gd name="T41" fmla="*/ 17849 h 17873"/>
                <a:gd name="T42" fmla="*/ 7193 w 8280"/>
                <a:gd name="T43" fmla="*/ 17871 h 17873"/>
                <a:gd name="T44" fmla="*/ 1088 w 8280"/>
                <a:gd name="T45" fmla="*/ 17871 h 17873"/>
                <a:gd name="T46" fmla="*/ 915 w 8280"/>
                <a:gd name="T47" fmla="*/ 17849 h 17873"/>
                <a:gd name="T48" fmla="*/ 752 w 8280"/>
                <a:gd name="T49" fmla="*/ 17803 h 17873"/>
                <a:gd name="T50" fmla="*/ 601 w 8280"/>
                <a:gd name="T51" fmla="*/ 17734 h 17873"/>
                <a:gd name="T52" fmla="*/ 461 w 8280"/>
                <a:gd name="T53" fmla="*/ 17644 h 17873"/>
                <a:gd name="T54" fmla="*/ 336 w 8280"/>
                <a:gd name="T55" fmla="*/ 17536 h 17873"/>
                <a:gd name="T56" fmla="*/ 228 w 8280"/>
                <a:gd name="T57" fmla="*/ 17412 h 17873"/>
                <a:gd name="T58" fmla="*/ 139 w 8280"/>
                <a:gd name="T59" fmla="*/ 17273 h 17873"/>
                <a:gd name="T60" fmla="*/ 69 w 8280"/>
                <a:gd name="T61" fmla="*/ 17120 h 17873"/>
                <a:gd name="T62" fmla="*/ 22 w 8280"/>
                <a:gd name="T63" fmla="*/ 16957 h 17873"/>
                <a:gd name="T64" fmla="*/ 1 w 8280"/>
                <a:gd name="T65" fmla="*/ 16786 h 17873"/>
                <a:gd name="T66" fmla="*/ 1 w 8280"/>
                <a:gd name="T67" fmla="*/ 1088 h 17873"/>
                <a:gd name="T68" fmla="*/ 22 w 8280"/>
                <a:gd name="T69" fmla="*/ 916 h 17873"/>
                <a:gd name="T70" fmla="*/ 69 w 8280"/>
                <a:gd name="T71" fmla="*/ 754 h 17873"/>
                <a:gd name="T72" fmla="*/ 139 w 8280"/>
                <a:gd name="T73" fmla="*/ 601 h 17873"/>
                <a:gd name="T74" fmla="*/ 228 w 8280"/>
                <a:gd name="T75" fmla="*/ 462 h 17873"/>
                <a:gd name="T76" fmla="*/ 336 w 8280"/>
                <a:gd name="T77" fmla="*/ 337 h 17873"/>
                <a:gd name="T78" fmla="*/ 461 w 8280"/>
                <a:gd name="T79" fmla="*/ 228 h 17873"/>
                <a:gd name="T80" fmla="*/ 601 w 8280"/>
                <a:gd name="T81" fmla="*/ 140 h 17873"/>
                <a:gd name="T82" fmla="*/ 752 w 8280"/>
                <a:gd name="T83" fmla="*/ 70 h 17873"/>
                <a:gd name="T84" fmla="*/ 915 w 8280"/>
                <a:gd name="T85" fmla="*/ 23 h 17873"/>
                <a:gd name="T86" fmla="*/ 1088 w 8280"/>
                <a:gd name="T87" fmla="*/ 2 h 17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80" h="17873">
                  <a:moveTo>
                    <a:pt x="1146" y="0"/>
                  </a:moveTo>
                  <a:lnTo>
                    <a:pt x="7134" y="0"/>
                  </a:lnTo>
                  <a:lnTo>
                    <a:pt x="7193" y="2"/>
                  </a:lnTo>
                  <a:lnTo>
                    <a:pt x="7250" y="6"/>
                  </a:lnTo>
                  <a:lnTo>
                    <a:pt x="7308" y="14"/>
                  </a:lnTo>
                  <a:lnTo>
                    <a:pt x="7364" y="23"/>
                  </a:lnTo>
                  <a:lnTo>
                    <a:pt x="7420" y="37"/>
                  </a:lnTo>
                  <a:lnTo>
                    <a:pt x="7474" y="52"/>
                  </a:lnTo>
                  <a:lnTo>
                    <a:pt x="7527" y="70"/>
                  </a:lnTo>
                  <a:lnTo>
                    <a:pt x="7579" y="90"/>
                  </a:lnTo>
                  <a:lnTo>
                    <a:pt x="7630" y="113"/>
                  </a:lnTo>
                  <a:lnTo>
                    <a:pt x="7679" y="140"/>
                  </a:lnTo>
                  <a:lnTo>
                    <a:pt x="7727" y="167"/>
                  </a:lnTo>
                  <a:lnTo>
                    <a:pt x="7774" y="197"/>
                  </a:lnTo>
                  <a:lnTo>
                    <a:pt x="7819" y="228"/>
                  </a:lnTo>
                  <a:lnTo>
                    <a:pt x="7863" y="263"/>
                  </a:lnTo>
                  <a:lnTo>
                    <a:pt x="7904" y="299"/>
                  </a:lnTo>
                  <a:lnTo>
                    <a:pt x="7944" y="337"/>
                  </a:lnTo>
                  <a:lnTo>
                    <a:pt x="7981" y="377"/>
                  </a:lnTo>
                  <a:lnTo>
                    <a:pt x="8018" y="419"/>
                  </a:lnTo>
                  <a:lnTo>
                    <a:pt x="8052" y="462"/>
                  </a:lnTo>
                  <a:lnTo>
                    <a:pt x="8084" y="507"/>
                  </a:lnTo>
                  <a:lnTo>
                    <a:pt x="8114" y="553"/>
                  </a:lnTo>
                  <a:lnTo>
                    <a:pt x="8142" y="601"/>
                  </a:lnTo>
                  <a:lnTo>
                    <a:pt x="8167" y="650"/>
                  </a:lnTo>
                  <a:lnTo>
                    <a:pt x="8190" y="702"/>
                  </a:lnTo>
                  <a:lnTo>
                    <a:pt x="8211" y="754"/>
                  </a:lnTo>
                  <a:lnTo>
                    <a:pt x="8229" y="806"/>
                  </a:lnTo>
                  <a:lnTo>
                    <a:pt x="8245" y="861"/>
                  </a:lnTo>
                  <a:lnTo>
                    <a:pt x="8257" y="916"/>
                  </a:lnTo>
                  <a:lnTo>
                    <a:pt x="8268" y="973"/>
                  </a:lnTo>
                  <a:lnTo>
                    <a:pt x="8275" y="1030"/>
                  </a:lnTo>
                  <a:lnTo>
                    <a:pt x="8279" y="1088"/>
                  </a:lnTo>
                  <a:lnTo>
                    <a:pt x="8280" y="1146"/>
                  </a:lnTo>
                  <a:lnTo>
                    <a:pt x="8280" y="16727"/>
                  </a:lnTo>
                  <a:lnTo>
                    <a:pt x="8279" y="16786"/>
                  </a:lnTo>
                  <a:lnTo>
                    <a:pt x="8275" y="16844"/>
                  </a:lnTo>
                  <a:lnTo>
                    <a:pt x="8268" y="16901"/>
                  </a:lnTo>
                  <a:lnTo>
                    <a:pt x="8257" y="16957"/>
                  </a:lnTo>
                  <a:lnTo>
                    <a:pt x="8245" y="17013"/>
                  </a:lnTo>
                  <a:lnTo>
                    <a:pt x="8229" y="17066"/>
                  </a:lnTo>
                  <a:lnTo>
                    <a:pt x="8211" y="17120"/>
                  </a:lnTo>
                  <a:lnTo>
                    <a:pt x="8190" y="17172"/>
                  </a:lnTo>
                  <a:lnTo>
                    <a:pt x="8167" y="17222"/>
                  </a:lnTo>
                  <a:lnTo>
                    <a:pt x="8142" y="17273"/>
                  </a:lnTo>
                  <a:lnTo>
                    <a:pt x="8114" y="17320"/>
                  </a:lnTo>
                  <a:lnTo>
                    <a:pt x="8084" y="17366"/>
                  </a:lnTo>
                  <a:lnTo>
                    <a:pt x="8052" y="17412"/>
                  </a:lnTo>
                  <a:lnTo>
                    <a:pt x="8018" y="17455"/>
                  </a:lnTo>
                  <a:lnTo>
                    <a:pt x="7981" y="17496"/>
                  </a:lnTo>
                  <a:lnTo>
                    <a:pt x="7944" y="17536"/>
                  </a:lnTo>
                  <a:lnTo>
                    <a:pt x="7904" y="17575"/>
                  </a:lnTo>
                  <a:lnTo>
                    <a:pt x="7863" y="17610"/>
                  </a:lnTo>
                  <a:lnTo>
                    <a:pt x="7819" y="17644"/>
                  </a:lnTo>
                  <a:lnTo>
                    <a:pt x="7774" y="17676"/>
                  </a:lnTo>
                  <a:lnTo>
                    <a:pt x="7727" y="17707"/>
                  </a:lnTo>
                  <a:lnTo>
                    <a:pt x="7679" y="17734"/>
                  </a:lnTo>
                  <a:lnTo>
                    <a:pt x="7630" y="17759"/>
                  </a:lnTo>
                  <a:lnTo>
                    <a:pt x="7579" y="17782"/>
                  </a:lnTo>
                  <a:lnTo>
                    <a:pt x="7527" y="17803"/>
                  </a:lnTo>
                  <a:lnTo>
                    <a:pt x="7474" y="17821"/>
                  </a:lnTo>
                  <a:lnTo>
                    <a:pt x="7420" y="17837"/>
                  </a:lnTo>
                  <a:lnTo>
                    <a:pt x="7364" y="17849"/>
                  </a:lnTo>
                  <a:lnTo>
                    <a:pt x="7308" y="17860"/>
                  </a:lnTo>
                  <a:lnTo>
                    <a:pt x="7250" y="17868"/>
                  </a:lnTo>
                  <a:lnTo>
                    <a:pt x="7193" y="17871"/>
                  </a:lnTo>
                  <a:lnTo>
                    <a:pt x="7134" y="17873"/>
                  </a:lnTo>
                  <a:lnTo>
                    <a:pt x="1146" y="17873"/>
                  </a:lnTo>
                  <a:lnTo>
                    <a:pt x="1088" y="17871"/>
                  </a:lnTo>
                  <a:lnTo>
                    <a:pt x="1029" y="17868"/>
                  </a:lnTo>
                  <a:lnTo>
                    <a:pt x="972" y="17860"/>
                  </a:lnTo>
                  <a:lnTo>
                    <a:pt x="915" y="17849"/>
                  </a:lnTo>
                  <a:lnTo>
                    <a:pt x="861" y="17837"/>
                  </a:lnTo>
                  <a:lnTo>
                    <a:pt x="806" y="17821"/>
                  </a:lnTo>
                  <a:lnTo>
                    <a:pt x="752" y="17803"/>
                  </a:lnTo>
                  <a:lnTo>
                    <a:pt x="701" y="17782"/>
                  </a:lnTo>
                  <a:lnTo>
                    <a:pt x="650" y="17759"/>
                  </a:lnTo>
                  <a:lnTo>
                    <a:pt x="601" y="17734"/>
                  </a:lnTo>
                  <a:lnTo>
                    <a:pt x="553" y="17707"/>
                  </a:lnTo>
                  <a:lnTo>
                    <a:pt x="506" y="17676"/>
                  </a:lnTo>
                  <a:lnTo>
                    <a:pt x="461" y="17644"/>
                  </a:lnTo>
                  <a:lnTo>
                    <a:pt x="418" y="17610"/>
                  </a:lnTo>
                  <a:lnTo>
                    <a:pt x="376" y="17575"/>
                  </a:lnTo>
                  <a:lnTo>
                    <a:pt x="336" y="17536"/>
                  </a:lnTo>
                  <a:lnTo>
                    <a:pt x="298" y="17496"/>
                  </a:lnTo>
                  <a:lnTo>
                    <a:pt x="262" y="17455"/>
                  </a:lnTo>
                  <a:lnTo>
                    <a:pt x="228" y="17412"/>
                  </a:lnTo>
                  <a:lnTo>
                    <a:pt x="196" y="17366"/>
                  </a:lnTo>
                  <a:lnTo>
                    <a:pt x="166" y="17320"/>
                  </a:lnTo>
                  <a:lnTo>
                    <a:pt x="139" y="17273"/>
                  </a:lnTo>
                  <a:lnTo>
                    <a:pt x="112" y="17222"/>
                  </a:lnTo>
                  <a:lnTo>
                    <a:pt x="90" y="17172"/>
                  </a:lnTo>
                  <a:lnTo>
                    <a:pt x="69" y="17120"/>
                  </a:lnTo>
                  <a:lnTo>
                    <a:pt x="51" y="17066"/>
                  </a:lnTo>
                  <a:lnTo>
                    <a:pt x="36" y="17013"/>
                  </a:lnTo>
                  <a:lnTo>
                    <a:pt x="22" y="16957"/>
                  </a:lnTo>
                  <a:lnTo>
                    <a:pt x="13" y="16901"/>
                  </a:lnTo>
                  <a:lnTo>
                    <a:pt x="5" y="16844"/>
                  </a:lnTo>
                  <a:lnTo>
                    <a:pt x="1" y="16786"/>
                  </a:lnTo>
                  <a:lnTo>
                    <a:pt x="0" y="16727"/>
                  </a:lnTo>
                  <a:lnTo>
                    <a:pt x="0" y="1146"/>
                  </a:lnTo>
                  <a:lnTo>
                    <a:pt x="1" y="1088"/>
                  </a:lnTo>
                  <a:lnTo>
                    <a:pt x="5" y="1030"/>
                  </a:lnTo>
                  <a:lnTo>
                    <a:pt x="13" y="973"/>
                  </a:lnTo>
                  <a:lnTo>
                    <a:pt x="22" y="916"/>
                  </a:lnTo>
                  <a:lnTo>
                    <a:pt x="36" y="861"/>
                  </a:lnTo>
                  <a:lnTo>
                    <a:pt x="51" y="806"/>
                  </a:lnTo>
                  <a:lnTo>
                    <a:pt x="69" y="754"/>
                  </a:lnTo>
                  <a:lnTo>
                    <a:pt x="90" y="702"/>
                  </a:lnTo>
                  <a:lnTo>
                    <a:pt x="112" y="650"/>
                  </a:lnTo>
                  <a:lnTo>
                    <a:pt x="139" y="601"/>
                  </a:lnTo>
                  <a:lnTo>
                    <a:pt x="166" y="553"/>
                  </a:lnTo>
                  <a:lnTo>
                    <a:pt x="196" y="507"/>
                  </a:lnTo>
                  <a:lnTo>
                    <a:pt x="228" y="462"/>
                  </a:lnTo>
                  <a:lnTo>
                    <a:pt x="262" y="419"/>
                  </a:lnTo>
                  <a:lnTo>
                    <a:pt x="298" y="377"/>
                  </a:lnTo>
                  <a:lnTo>
                    <a:pt x="336" y="337"/>
                  </a:lnTo>
                  <a:lnTo>
                    <a:pt x="376" y="299"/>
                  </a:lnTo>
                  <a:lnTo>
                    <a:pt x="418" y="263"/>
                  </a:lnTo>
                  <a:lnTo>
                    <a:pt x="461" y="228"/>
                  </a:lnTo>
                  <a:lnTo>
                    <a:pt x="506" y="197"/>
                  </a:lnTo>
                  <a:lnTo>
                    <a:pt x="553" y="167"/>
                  </a:lnTo>
                  <a:lnTo>
                    <a:pt x="601" y="140"/>
                  </a:lnTo>
                  <a:lnTo>
                    <a:pt x="650" y="113"/>
                  </a:lnTo>
                  <a:lnTo>
                    <a:pt x="701" y="90"/>
                  </a:lnTo>
                  <a:lnTo>
                    <a:pt x="752" y="70"/>
                  </a:lnTo>
                  <a:lnTo>
                    <a:pt x="806" y="52"/>
                  </a:lnTo>
                  <a:lnTo>
                    <a:pt x="861" y="37"/>
                  </a:lnTo>
                  <a:lnTo>
                    <a:pt x="915" y="23"/>
                  </a:lnTo>
                  <a:lnTo>
                    <a:pt x="972" y="14"/>
                  </a:lnTo>
                  <a:lnTo>
                    <a:pt x="1029" y="6"/>
                  </a:lnTo>
                  <a:lnTo>
                    <a:pt x="1088" y="2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999B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7"/>
            <p:cNvSpPr>
              <a:spLocks/>
            </p:cNvSpPr>
            <p:nvPr/>
          </p:nvSpPr>
          <p:spPr bwMode="auto">
            <a:xfrm>
              <a:off x="723819" y="1527233"/>
              <a:ext cx="2159043" cy="4699372"/>
            </a:xfrm>
            <a:custGeom>
              <a:avLst/>
              <a:gdLst>
                <a:gd name="T0" fmla="*/ 7129 w 8158"/>
                <a:gd name="T1" fmla="*/ 1 h 17752"/>
                <a:gd name="T2" fmla="*/ 7291 w 8158"/>
                <a:gd name="T3" fmla="*/ 22 h 17752"/>
                <a:gd name="T4" fmla="*/ 7445 w 8158"/>
                <a:gd name="T5" fmla="*/ 66 h 17752"/>
                <a:gd name="T6" fmla="*/ 7589 w 8158"/>
                <a:gd name="T7" fmla="*/ 131 h 17752"/>
                <a:gd name="T8" fmla="*/ 7721 w 8158"/>
                <a:gd name="T9" fmla="*/ 215 h 17752"/>
                <a:gd name="T10" fmla="*/ 7839 w 8158"/>
                <a:gd name="T11" fmla="*/ 318 h 17752"/>
                <a:gd name="T12" fmla="*/ 7942 w 8158"/>
                <a:gd name="T13" fmla="*/ 436 h 17752"/>
                <a:gd name="T14" fmla="*/ 8026 w 8158"/>
                <a:gd name="T15" fmla="*/ 568 h 17752"/>
                <a:gd name="T16" fmla="*/ 8092 w 8158"/>
                <a:gd name="T17" fmla="*/ 712 h 17752"/>
                <a:gd name="T18" fmla="*/ 8136 w 8158"/>
                <a:gd name="T19" fmla="*/ 866 h 17752"/>
                <a:gd name="T20" fmla="*/ 8157 w 8158"/>
                <a:gd name="T21" fmla="*/ 1028 h 17752"/>
                <a:gd name="T22" fmla="*/ 8157 w 8158"/>
                <a:gd name="T23" fmla="*/ 16724 h 17752"/>
                <a:gd name="T24" fmla="*/ 8136 w 8158"/>
                <a:gd name="T25" fmla="*/ 16886 h 17752"/>
                <a:gd name="T26" fmla="*/ 8092 w 8158"/>
                <a:gd name="T27" fmla="*/ 17039 h 17752"/>
                <a:gd name="T28" fmla="*/ 8026 w 8158"/>
                <a:gd name="T29" fmla="*/ 17183 h 17752"/>
                <a:gd name="T30" fmla="*/ 7942 w 8158"/>
                <a:gd name="T31" fmla="*/ 17315 h 17752"/>
                <a:gd name="T32" fmla="*/ 7839 w 8158"/>
                <a:gd name="T33" fmla="*/ 17434 h 17752"/>
                <a:gd name="T34" fmla="*/ 7721 w 8158"/>
                <a:gd name="T35" fmla="*/ 17535 h 17752"/>
                <a:gd name="T36" fmla="*/ 7589 w 8158"/>
                <a:gd name="T37" fmla="*/ 17621 h 17752"/>
                <a:gd name="T38" fmla="*/ 7445 w 8158"/>
                <a:gd name="T39" fmla="*/ 17686 h 17752"/>
                <a:gd name="T40" fmla="*/ 7291 w 8158"/>
                <a:gd name="T41" fmla="*/ 17730 h 17752"/>
                <a:gd name="T42" fmla="*/ 7129 w 8158"/>
                <a:gd name="T43" fmla="*/ 17751 h 17752"/>
                <a:gd name="T44" fmla="*/ 1030 w 8158"/>
                <a:gd name="T45" fmla="*/ 17751 h 17752"/>
                <a:gd name="T46" fmla="*/ 867 w 8158"/>
                <a:gd name="T47" fmla="*/ 17730 h 17752"/>
                <a:gd name="T48" fmla="*/ 713 w 8158"/>
                <a:gd name="T49" fmla="*/ 17686 h 17752"/>
                <a:gd name="T50" fmla="*/ 569 w 8158"/>
                <a:gd name="T51" fmla="*/ 17621 h 17752"/>
                <a:gd name="T52" fmla="*/ 437 w 8158"/>
                <a:gd name="T53" fmla="*/ 17535 h 17752"/>
                <a:gd name="T54" fmla="*/ 319 w 8158"/>
                <a:gd name="T55" fmla="*/ 17434 h 17752"/>
                <a:gd name="T56" fmla="*/ 217 w 8158"/>
                <a:gd name="T57" fmla="*/ 17315 h 17752"/>
                <a:gd name="T58" fmla="*/ 131 w 8158"/>
                <a:gd name="T59" fmla="*/ 17183 h 17752"/>
                <a:gd name="T60" fmla="*/ 66 w 8158"/>
                <a:gd name="T61" fmla="*/ 17039 h 17752"/>
                <a:gd name="T62" fmla="*/ 22 w 8158"/>
                <a:gd name="T63" fmla="*/ 16886 h 17752"/>
                <a:gd name="T64" fmla="*/ 1 w 8158"/>
                <a:gd name="T65" fmla="*/ 16724 h 17752"/>
                <a:gd name="T66" fmla="*/ 1 w 8158"/>
                <a:gd name="T67" fmla="*/ 1028 h 17752"/>
                <a:gd name="T68" fmla="*/ 22 w 8158"/>
                <a:gd name="T69" fmla="*/ 866 h 17752"/>
                <a:gd name="T70" fmla="*/ 66 w 8158"/>
                <a:gd name="T71" fmla="*/ 712 h 17752"/>
                <a:gd name="T72" fmla="*/ 131 w 8158"/>
                <a:gd name="T73" fmla="*/ 568 h 17752"/>
                <a:gd name="T74" fmla="*/ 217 w 8158"/>
                <a:gd name="T75" fmla="*/ 436 h 17752"/>
                <a:gd name="T76" fmla="*/ 319 w 8158"/>
                <a:gd name="T77" fmla="*/ 318 h 17752"/>
                <a:gd name="T78" fmla="*/ 437 w 8158"/>
                <a:gd name="T79" fmla="*/ 215 h 17752"/>
                <a:gd name="T80" fmla="*/ 569 w 8158"/>
                <a:gd name="T81" fmla="*/ 131 h 17752"/>
                <a:gd name="T82" fmla="*/ 713 w 8158"/>
                <a:gd name="T83" fmla="*/ 66 h 17752"/>
                <a:gd name="T84" fmla="*/ 867 w 8158"/>
                <a:gd name="T85" fmla="*/ 22 h 17752"/>
                <a:gd name="T86" fmla="*/ 1030 w 8158"/>
                <a:gd name="T87" fmla="*/ 1 h 17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158" h="17752">
                  <a:moveTo>
                    <a:pt x="1085" y="0"/>
                  </a:moveTo>
                  <a:lnTo>
                    <a:pt x="7073" y="0"/>
                  </a:lnTo>
                  <a:lnTo>
                    <a:pt x="7129" y="1"/>
                  </a:lnTo>
                  <a:lnTo>
                    <a:pt x="7184" y="4"/>
                  </a:lnTo>
                  <a:lnTo>
                    <a:pt x="7237" y="12"/>
                  </a:lnTo>
                  <a:lnTo>
                    <a:pt x="7291" y="22"/>
                  </a:lnTo>
                  <a:lnTo>
                    <a:pt x="7343" y="34"/>
                  </a:lnTo>
                  <a:lnTo>
                    <a:pt x="7395" y="49"/>
                  </a:lnTo>
                  <a:lnTo>
                    <a:pt x="7445" y="66"/>
                  </a:lnTo>
                  <a:lnTo>
                    <a:pt x="7494" y="85"/>
                  </a:lnTo>
                  <a:lnTo>
                    <a:pt x="7542" y="107"/>
                  </a:lnTo>
                  <a:lnTo>
                    <a:pt x="7589" y="131"/>
                  </a:lnTo>
                  <a:lnTo>
                    <a:pt x="7634" y="157"/>
                  </a:lnTo>
                  <a:lnTo>
                    <a:pt x="7679" y="186"/>
                  </a:lnTo>
                  <a:lnTo>
                    <a:pt x="7721" y="215"/>
                  </a:lnTo>
                  <a:lnTo>
                    <a:pt x="7762" y="247"/>
                  </a:lnTo>
                  <a:lnTo>
                    <a:pt x="7802" y="281"/>
                  </a:lnTo>
                  <a:lnTo>
                    <a:pt x="7839" y="318"/>
                  </a:lnTo>
                  <a:lnTo>
                    <a:pt x="7875" y="356"/>
                  </a:lnTo>
                  <a:lnTo>
                    <a:pt x="7909" y="395"/>
                  </a:lnTo>
                  <a:lnTo>
                    <a:pt x="7942" y="436"/>
                  </a:lnTo>
                  <a:lnTo>
                    <a:pt x="7972" y="479"/>
                  </a:lnTo>
                  <a:lnTo>
                    <a:pt x="8000" y="523"/>
                  </a:lnTo>
                  <a:lnTo>
                    <a:pt x="8026" y="568"/>
                  </a:lnTo>
                  <a:lnTo>
                    <a:pt x="8050" y="614"/>
                  </a:lnTo>
                  <a:lnTo>
                    <a:pt x="8072" y="662"/>
                  </a:lnTo>
                  <a:lnTo>
                    <a:pt x="8092" y="712"/>
                  </a:lnTo>
                  <a:lnTo>
                    <a:pt x="8109" y="763"/>
                  </a:lnTo>
                  <a:lnTo>
                    <a:pt x="8123" y="814"/>
                  </a:lnTo>
                  <a:lnTo>
                    <a:pt x="8136" y="866"/>
                  </a:lnTo>
                  <a:lnTo>
                    <a:pt x="8145" y="919"/>
                  </a:lnTo>
                  <a:lnTo>
                    <a:pt x="8152" y="973"/>
                  </a:lnTo>
                  <a:lnTo>
                    <a:pt x="8157" y="1028"/>
                  </a:lnTo>
                  <a:lnTo>
                    <a:pt x="8158" y="1084"/>
                  </a:lnTo>
                  <a:lnTo>
                    <a:pt x="8158" y="16668"/>
                  </a:lnTo>
                  <a:lnTo>
                    <a:pt x="8157" y="16724"/>
                  </a:lnTo>
                  <a:lnTo>
                    <a:pt x="8152" y="16778"/>
                  </a:lnTo>
                  <a:lnTo>
                    <a:pt x="8145" y="16832"/>
                  </a:lnTo>
                  <a:lnTo>
                    <a:pt x="8136" y="16886"/>
                  </a:lnTo>
                  <a:lnTo>
                    <a:pt x="8123" y="16938"/>
                  </a:lnTo>
                  <a:lnTo>
                    <a:pt x="8109" y="16989"/>
                  </a:lnTo>
                  <a:lnTo>
                    <a:pt x="8092" y="17039"/>
                  </a:lnTo>
                  <a:lnTo>
                    <a:pt x="8072" y="17088"/>
                  </a:lnTo>
                  <a:lnTo>
                    <a:pt x="8050" y="17136"/>
                  </a:lnTo>
                  <a:lnTo>
                    <a:pt x="8026" y="17183"/>
                  </a:lnTo>
                  <a:lnTo>
                    <a:pt x="8000" y="17229"/>
                  </a:lnTo>
                  <a:lnTo>
                    <a:pt x="7972" y="17273"/>
                  </a:lnTo>
                  <a:lnTo>
                    <a:pt x="7942" y="17315"/>
                  </a:lnTo>
                  <a:lnTo>
                    <a:pt x="7909" y="17356"/>
                  </a:lnTo>
                  <a:lnTo>
                    <a:pt x="7875" y="17396"/>
                  </a:lnTo>
                  <a:lnTo>
                    <a:pt x="7839" y="17434"/>
                  </a:lnTo>
                  <a:lnTo>
                    <a:pt x="7802" y="17469"/>
                  </a:lnTo>
                  <a:lnTo>
                    <a:pt x="7762" y="17503"/>
                  </a:lnTo>
                  <a:lnTo>
                    <a:pt x="7721" y="17535"/>
                  </a:lnTo>
                  <a:lnTo>
                    <a:pt x="7679" y="17566"/>
                  </a:lnTo>
                  <a:lnTo>
                    <a:pt x="7634" y="17595"/>
                  </a:lnTo>
                  <a:lnTo>
                    <a:pt x="7589" y="17621"/>
                  </a:lnTo>
                  <a:lnTo>
                    <a:pt x="7542" y="17645"/>
                  </a:lnTo>
                  <a:lnTo>
                    <a:pt x="7494" y="17666"/>
                  </a:lnTo>
                  <a:lnTo>
                    <a:pt x="7445" y="17686"/>
                  </a:lnTo>
                  <a:lnTo>
                    <a:pt x="7395" y="17703"/>
                  </a:lnTo>
                  <a:lnTo>
                    <a:pt x="7343" y="17718"/>
                  </a:lnTo>
                  <a:lnTo>
                    <a:pt x="7291" y="17730"/>
                  </a:lnTo>
                  <a:lnTo>
                    <a:pt x="7237" y="17739"/>
                  </a:lnTo>
                  <a:lnTo>
                    <a:pt x="7184" y="17746"/>
                  </a:lnTo>
                  <a:lnTo>
                    <a:pt x="7129" y="17751"/>
                  </a:lnTo>
                  <a:lnTo>
                    <a:pt x="7073" y="17752"/>
                  </a:lnTo>
                  <a:lnTo>
                    <a:pt x="1085" y="17752"/>
                  </a:lnTo>
                  <a:lnTo>
                    <a:pt x="1030" y="17751"/>
                  </a:lnTo>
                  <a:lnTo>
                    <a:pt x="974" y="17746"/>
                  </a:lnTo>
                  <a:lnTo>
                    <a:pt x="921" y="17739"/>
                  </a:lnTo>
                  <a:lnTo>
                    <a:pt x="867" y="17730"/>
                  </a:lnTo>
                  <a:lnTo>
                    <a:pt x="815" y="17718"/>
                  </a:lnTo>
                  <a:lnTo>
                    <a:pt x="763" y="17703"/>
                  </a:lnTo>
                  <a:lnTo>
                    <a:pt x="713" y="17686"/>
                  </a:lnTo>
                  <a:lnTo>
                    <a:pt x="664" y="17666"/>
                  </a:lnTo>
                  <a:lnTo>
                    <a:pt x="616" y="17645"/>
                  </a:lnTo>
                  <a:lnTo>
                    <a:pt x="569" y="17621"/>
                  </a:lnTo>
                  <a:lnTo>
                    <a:pt x="524" y="17595"/>
                  </a:lnTo>
                  <a:lnTo>
                    <a:pt x="479" y="17566"/>
                  </a:lnTo>
                  <a:lnTo>
                    <a:pt x="437" y="17535"/>
                  </a:lnTo>
                  <a:lnTo>
                    <a:pt x="396" y="17503"/>
                  </a:lnTo>
                  <a:lnTo>
                    <a:pt x="357" y="17469"/>
                  </a:lnTo>
                  <a:lnTo>
                    <a:pt x="319" y="17434"/>
                  </a:lnTo>
                  <a:lnTo>
                    <a:pt x="283" y="17396"/>
                  </a:lnTo>
                  <a:lnTo>
                    <a:pt x="249" y="17356"/>
                  </a:lnTo>
                  <a:lnTo>
                    <a:pt x="217" y="17315"/>
                  </a:lnTo>
                  <a:lnTo>
                    <a:pt x="186" y="17273"/>
                  </a:lnTo>
                  <a:lnTo>
                    <a:pt x="158" y="17229"/>
                  </a:lnTo>
                  <a:lnTo>
                    <a:pt x="131" y="17183"/>
                  </a:lnTo>
                  <a:lnTo>
                    <a:pt x="107" y="17136"/>
                  </a:lnTo>
                  <a:lnTo>
                    <a:pt x="86" y="17088"/>
                  </a:lnTo>
                  <a:lnTo>
                    <a:pt x="66" y="17039"/>
                  </a:lnTo>
                  <a:lnTo>
                    <a:pt x="49" y="16989"/>
                  </a:lnTo>
                  <a:lnTo>
                    <a:pt x="34" y="16938"/>
                  </a:lnTo>
                  <a:lnTo>
                    <a:pt x="22" y="16886"/>
                  </a:lnTo>
                  <a:lnTo>
                    <a:pt x="13" y="16832"/>
                  </a:lnTo>
                  <a:lnTo>
                    <a:pt x="6" y="16778"/>
                  </a:lnTo>
                  <a:lnTo>
                    <a:pt x="1" y="16724"/>
                  </a:lnTo>
                  <a:lnTo>
                    <a:pt x="0" y="16668"/>
                  </a:lnTo>
                  <a:lnTo>
                    <a:pt x="0" y="1084"/>
                  </a:lnTo>
                  <a:lnTo>
                    <a:pt x="1" y="1028"/>
                  </a:lnTo>
                  <a:lnTo>
                    <a:pt x="6" y="973"/>
                  </a:lnTo>
                  <a:lnTo>
                    <a:pt x="13" y="919"/>
                  </a:lnTo>
                  <a:lnTo>
                    <a:pt x="22" y="866"/>
                  </a:lnTo>
                  <a:lnTo>
                    <a:pt x="34" y="814"/>
                  </a:lnTo>
                  <a:lnTo>
                    <a:pt x="49" y="763"/>
                  </a:lnTo>
                  <a:lnTo>
                    <a:pt x="66" y="712"/>
                  </a:lnTo>
                  <a:lnTo>
                    <a:pt x="86" y="662"/>
                  </a:lnTo>
                  <a:lnTo>
                    <a:pt x="107" y="614"/>
                  </a:lnTo>
                  <a:lnTo>
                    <a:pt x="131" y="568"/>
                  </a:lnTo>
                  <a:lnTo>
                    <a:pt x="158" y="523"/>
                  </a:lnTo>
                  <a:lnTo>
                    <a:pt x="186" y="479"/>
                  </a:lnTo>
                  <a:lnTo>
                    <a:pt x="217" y="436"/>
                  </a:lnTo>
                  <a:lnTo>
                    <a:pt x="249" y="395"/>
                  </a:lnTo>
                  <a:lnTo>
                    <a:pt x="283" y="356"/>
                  </a:lnTo>
                  <a:lnTo>
                    <a:pt x="319" y="318"/>
                  </a:lnTo>
                  <a:lnTo>
                    <a:pt x="357" y="281"/>
                  </a:lnTo>
                  <a:lnTo>
                    <a:pt x="396" y="247"/>
                  </a:lnTo>
                  <a:lnTo>
                    <a:pt x="437" y="215"/>
                  </a:lnTo>
                  <a:lnTo>
                    <a:pt x="479" y="186"/>
                  </a:lnTo>
                  <a:lnTo>
                    <a:pt x="524" y="157"/>
                  </a:lnTo>
                  <a:lnTo>
                    <a:pt x="569" y="131"/>
                  </a:lnTo>
                  <a:lnTo>
                    <a:pt x="616" y="107"/>
                  </a:lnTo>
                  <a:lnTo>
                    <a:pt x="664" y="85"/>
                  </a:lnTo>
                  <a:lnTo>
                    <a:pt x="713" y="66"/>
                  </a:lnTo>
                  <a:lnTo>
                    <a:pt x="763" y="49"/>
                  </a:lnTo>
                  <a:lnTo>
                    <a:pt x="815" y="34"/>
                  </a:lnTo>
                  <a:lnTo>
                    <a:pt x="867" y="22"/>
                  </a:lnTo>
                  <a:lnTo>
                    <a:pt x="921" y="12"/>
                  </a:lnTo>
                  <a:lnTo>
                    <a:pt x="974" y="4"/>
                  </a:lnTo>
                  <a:lnTo>
                    <a:pt x="1030" y="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8"/>
            <p:cNvSpPr>
              <a:spLocks/>
            </p:cNvSpPr>
            <p:nvPr/>
          </p:nvSpPr>
          <p:spPr bwMode="auto">
            <a:xfrm>
              <a:off x="814375" y="2134117"/>
              <a:ext cx="1987463" cy="3501493"/>
            </a:xfrm>
            <a:custGeom>
              <a:avLst/>
              <a:gdLst>
                <a:gd name="T0" fmla="*/ 60 w 7504"/>
                <a:gd name="T1" fmla="*/ 0 h 13222"/>
                <a:gd name="T2" fmla="*/ 7444 w 7504"/>
                <a:gd name="T3" fmla="*/ 0 h 13222"/>
                <a:gd name="T4" fmla="*/ 7451 w 7504"/>
                <a:gd name="T5" fmla="*/ 0 h 13222"/>
                <a:gd name="T6" fmla="*/ 7457 w 7504"/>
                <a:gd name="T7" fmla="*/ 1 h 13222"/>
                <a:gd name="T8" fmla="*/ 7462 w 7504"/>
                <a:gd name="T9" fmla="*/ 2 h 13222"/>
                <a:gd name="T10" fmla="*/ 7468 w 7504"/>
                <a:gd name="T11" fmla="*/ 5 h 13222"/>
                <a:gd name="T12" fmla="*/ 7478 w 7504"/>
                <a:gd name="T13" fmla="*/ 10 h 13222"/>
                <a:gd name="T14" fmla="*/ 7486 w 7504"/>
                <a:gd name="T15" fmla="*/ 17 h 13222"/>
                <a:gd name="T16" fmla="*/ 7494 w 7504"/>
                <a:gd name="T17" fmla="*/ 26 h 13222"/>
                <a:gd name="T18" fmla="*/ 7500 w 7504"/>
                <a:gd name="T19" fmla="*/ 36 h 13222"/>
                <a:gd name="T20" fmla="*/ 7501 w 7504"/>
                <a:gd name="T21" fmla="*/ 42 h 13222"/>
                <a:gd name="T22" fmla="*/ 7503 w 7504"/>
                <a:gd name="T23" fmla="*/ 48 h 13222"/>
                <a:gd name="T24" fmla="*/ 7504 w 7504"/>
                <a:gd name="T25" fmla="*/ 54 h 13222"/>
                <a:gd name="T26" fmla="*/ 7504 w 7504"/>
                <a:gd name="T27" fmla="*/ 59 h 13222"/>
                <a:gd name="T28" fmla="*/ 7504 w 7504"/>
                <a:gd name="T29" fmla="*/ 13161 h 13222"/>
                <a:gd name="T30" fmla="*/ 7504 w 7504"/>
                <a:gd name="T31" fmla="*/ 13167 h 13222"/>
                <a:gd name="T32" fmla="*/ 7503 w 7504"/>
                <a:gd name="T33" fmla="*/ 13174 h 13222"/>
                <a:gd name="T34" fmla="*/ 7501 w 7504"/>
                <a:gd name="T35" fmla="*/ 13179 h 13222"/>
                <a:gd name="T36" fmla="*/ 7500 w 7504"/>
                <a:gd name="T37" fmla="*/ 13185 h 13222"/>
                <a:gd name="T38" fmla="*/ 7494 w 7504"/>
                <a:gd name="T39" fmla="*/ 13195 h 13222"/>
                <a:gd name="T40" fmla="*/ 7486 w 7504"/>
                <a:gd name="T41" fmla="*/ 13203 h 13222"/>
                <a:gd name="T42" fmla="*/ 7478 w 7504"/>
                <a:gd name="T43" fmla="*/ 13211 h 13222"/>
                <a:gd name="T44" fmla="*/ 7468 w 7504"/>
                <a:gd name="T45" fmla="*/ 13217 h 13222"/>
                <a:gd name="T46" fmla="*/ 7462 w 7504"/>
                <a:gd name="T47" fmla="*/ 13218 h 13222"/>
                <a:gd name="T48" fmla="*/ 7457 w 7504"/>
                <a:gd name="T49" fmla="*/ 13221 h 13222"/>
                <a:gd name="T50" fmla="*/ 7451 w 7504"/>
                <a:gd name="T51" fmla="*/ 13222 h 13222"/>
                <a:gd name="T52" fmla="*/ 7444 w 7504"/>
                <a:gd name="T53" fmla="*/ 13222 h 13222"/>
                <a:gd name="T54" fmla="*/ 60 w 7504"/>
                <a:gd name="T55" fmla="*/ 13222 h 13222"/>
                <a:gd name="T56" fmla="*/ 54 w 7504"/>
                <a:gd name="T57" fmla="*/ 13222 h 13222"/>
                <a:gd name="T58" fmla="*/ 48 w 7504"/>
                <a:gd name="T59" fmla="*/ 13221 h 13222"/>
                <a:gd name="T60" fmla="*/ 43 w 7504"/>
                <a:gd name="T61" fmla="*/ 13218 h 13222"/>
                <a:gd name="T62" fmla="*/ 37 w 7504"/>
                <a:gd name="T63" fmla="*/ 13217 h 13222"/>
                <a:gd name="T64" fmla="*/ 27 w 7504"/>
                <a:gd name="T65" fmla="*/ 13211 h 13222"/>
                <a:gd name="T66" fmla="*/ 18 w 7504"/>
                <a:gd name="T67" fmla="*/ 13203 h 13222"/>
                <a:gd name="T68" fmla="*/ 11 w 7504"/>
                <a:gd name="T69" fmla="*/ 13195 h 13222"/>
                <a:gd name="T70" fmla="*/ 5 w 7504"/>
                <a:gd name="T71" fmla="*/ 13185 h 13222"/>
                <a:gd name="T72" fmla="*/ 3 w 7504"/>
                <a:gd name="T73" fmla="*/ 13179 h 13222"/>
                <a:gd name="T74" fmla="*/ 2 w 7504"/>
                <a:gd name="T75" fmla="*/ 13174 h 13222"/>
                <a:gd name="T76" fmla="*/ 0 w 7504"/>
                <a:gd name="T77" fmla="*/ 13167 h 13222"/>
                <a:gd name="T78" fmla="*/ 0 w 7504"/>
                <a:gd name="T79" fmla="*/ 13161 h 13222"/>
                <a:gd name="T80" fmla="*/ 0 w 7504"/>
                <a:gd name="T81" fmla="*/ 59 h 13222"/>
                <a:gd name="T82" fmla="*/ 0 w 7504"/>
                <a:gd name="T83" fmla="*/ 54 h 13222"/>
                <a:gd name="T84" fmla="*/ 2 w 7504"/>
                <a:gd name="T85" fmla="*/ 48 h 13222"/>
                <a:gd name="T86" fmla="*/ 3 w 7504"/>
                <a:gd name="T87" fmla="*/ 42 h 13222"/>
                <a:gd name="T88" fmla="*/ 5 w 7504"/>
                <a:gd name="T89" fmla="*/ 36 h 13222"/>
                <a:gd name="T90" fmla="*/ 11 w 7504"/>
                <a:gd name="T91" fmla="*/ 26 h 13222"/>
                <a:gd name="T92" fmla="*/ 18 w 7504"/>
                <a:gd name="T93" fmla="*/ 17 h 13222"/>
                <a:gd name="T94" fmla="*/ 27 w 7504"/>
                <a:gd name="T95" fmla="*/ 10 h 13222"/>
                <a:gd name="T96" fmla="*/ 37 w 7504"/>
                <a:gd name="T97" fmla="*/ 5 h 13222"/>
                <a:gd name="T98" fmla="*/ 43 w 7504"/>
                <a:gd name="T99" fmla="*/ 2 h 13222"/>
                <a:gd name="T100" fmla="*/ 48 w 7504"/>
                <a:gd name="T101" fmla="*/ 1 h 13222"/>
                <a:gd name="T102" fmla="*/ 54 w 7504"/>
                <a:gd name="T103" fmla="*/ 0 h 13222"/>
                <a:gd name="T104" fmla="*/ 60 w 7504"/>
                <a:gd name="T105" fmla="*/ 0 h 13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04" h="13222">
                  <a:moveTo>
                    <a:pt x="60" y="0"/>
                  </a:moveTo>
                  <a:lnTo>
                    <a:pt x="7444" y="0"/>
                  </a:lnTo>
                  <a:lnTo>
                    <a:pt x="7451" y="0"/>
                  </a:lnTo>
                  <a:lnTo>
                    <a:pt x="7457" y="1"/>
                  </a:lnTo>
                  <a:lnTo>
                    <a:pt x="7462" y="2"/>
                  </a:lnTo>
                  <a:lnTo>
                    <a:pt x="7468" y="5"/>
                  </a:lnTo>
                  <a:lnTo>
                    <a:pt x="7478" y="10"/>
                  </a:lnTo>
                  <a:lnTo>
                    <a:pt x="7486" y="17"/>
                  </a:lnTo>
                  <a:lnTo>
                    <a:pt x="7494" y="26"/>
                  </a:lnTo>
                  <a:lnTo>
                    <a:pt x="7500" y="36"/>
                  </a:lnTo>
                  <a:lnTo>
                    <a:pt x="7501" y="42"/>
                  </a:lnTo>
                  <a:lnTo>
                    <a:pt x="7503" y="48"/>
                  </a:lnTo>
                  <a:lnTo>
                    <a:pt x="7504" y="54"/>
                  </a:lnTo>
                  <a:lnTo>
                    <a:pt x="7504" y="59"/>
                  </a:lnTo>
                  <a:lnTo>
                    <a:pt x="7504" y="13161"/>
                  </a:lnTo>
                  <a:lnTo>
                    <a:pt x="7504" y="13167"/>
                  </a:lnTo>
                  <a:lnTo>
                    <a:pt x="7503" y="13174"/>
                  </a:lnTo>
                  <a:lnTo>
                    <a:pt x="7501" y="13179"/>
                  </a:lnTo>
                  <a:lnTo>
                    <a:pt x="7500" y="13185"/>
                  </a:lnTo>
                  <a:lnTo>
                    <a:pt x="7494" y="13195"/>
                  </a:lnTo>
                  <a:lnTo>
                    <a:pt x="7486" y="13203"/>
                  </a:lnTo>
                  <a:lnTo>
                    <a:pt x="7478" y="13211"/>
                  </a:lnTo>
                  <a:lnTo>
                    <a:pt x="7468" y="13217"/>
                  </a:lnTo>
                  <a:lnTo>
                    <a:pt x="7462" y="13218"/>
                  </a:lnTo>
                  <a:lnTo>
                    <a:pt x="7457" y="13221"/>
                  </a:lnTo>
                  <a:lnTo>
                    <a:pt x="7451" y="13222"/>
                  </a:lnTo>
                  <a:lnTo>
                    <a:pt x="7444" y="13222"/>
                  </a:lnTo>
                  <a:lnTo>
                    <a:pt x="60" y="13222"/>
                  </a:lnTo>
                  <a:lnTo>
                    <a:pt x="54" y="13222"/>
                  </a:lnTo>
                  <a:lnTo>
                    <a:pt x="48" y="13221"/>
                  </a:lnTo>
                  <a:lnTo>
                    <a:pt x="43" y="13218"/>
                  </a:lnTo>
                  <a:lnTo>
                    <a:pt x="37" y="13217"/>
                  </a:lnTo>
                  <a:lnTo>
                    <a:pt x="27" y="13211"/>
                  </a:lnTo>
                  <a:lnTo>
                    <a:pt x="18" y="13203"/>
                  </a:lnTo>
                  <a:lnTo>
                    <a:pt x="11" y="13195"/>
                  </a:lnTo>
                  <a:lnTo>
                    <a:pt x="5" y="13185"/>
                  </a:lnTo>
                  <a:lnTo>
                    <a:pt x="3" y="13179"/>
                  </a:lnTo>
                  <a:lnTo>
                    <a:pt x="2" y="13174"/>
                  </a:lnTo>
                  <a:lnTo>
                    <a:pt x="0" y="13167"/>
                  </a:lnTo>
                  <a:lnTo>
                    <a:pt x="0" y="131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7"/>
                  </a:lnTo>
                  <a:lnTo>
                    <a:pt x="27" y="10"/>
                  </a:lnTo>
                  <a:lnTo>
                    <a:pt x="37" y="5"/>
                  </a:lnTo>
                  <a:lnTo>
                    <a:pt x="43" y="2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19"/>
            <p:cNvSpPr>
              <a:spLocks noChangeArrowheads="1"/>
            </p:cNvSpPr>
            <p:nvPr/>
          </p:nvSpPr>
          <p:spPr bwMode="auto">
            <a:xfrm>
              <a:off x="841383" y="2162713"/>
              <a:ext cx="1931858" cy="34442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41383" y="2162710"/>
              <a:ext cx="1931858" cy="127095"/>
              <a:chOff x="2252642" y="846142"/>
              <a:chExt cx="1930382" cy="127001"/>
            </a:xfrm>
          </p:grpSpPr>
          <p:sp>
            <p:nvSpPr>
              <p:cNvPr id="97" name="Rectangle 20"/>
              <p:cNvSpPr>
                <a:spLocks noChangeArrowheads="1"/>
              </p:cNvSpPr>
              <p:nvPr/>
            </p:nvSpPr>
            <p:spPr bwMode="auto">
              <a:xfrm>
                <a:off x="2252642" y="846142"/>
                <a:ext cx="1930382" cy="127001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21"/>
              <p:cNvSpPr>
                <a:spLocks noChangeArrowheads="1"/>
              </p:cNvSpPr>
              <p:nvPr/>
            </p:nvSpPr>
            <p:spPr bwMode="auto">
              <a:xfrm>
                <a:off x="2278042" y="912817"/>
                <a:ext cx="19050" cy="25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22"/>
              <p:cNvSpPr>
                <a:spLocks noChangeArrowheads="1"/>
              </p:cNvSpPr>
              <p:nvPr/>
            </p:nvSpPr>
            <p:spPr bwMode="auto">
              <a:xfrm>
                <a:off x="2301854" y="908054"/>
                <a:ext cx="19050" cy="301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23"/>
              <p:cNvSpPr>
                <a:spLocks noChangeArrowheads="1"/>
              </p:cNvSpPr>
              <p:nvPr/>
            </p:nvSpPr>
            <p:spPr bwMode="auto">
              <a:xfrm>
                <a:off x="2327254" y="898529"/>
                <a:ext cx="17463" cy="396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24"/>
              <p:cNvSpPr>
                <a:spLocks noChangeArrowheads="1"/>
              </p:cNvSpPr>
              <p:nvPr/>
            </p:nvSpPr>
            <p:spPr bwMode="auto">
              <a:xfrm>
                <a:off x="2351066" y="890592"/>
                <a:ext cx="17463" cy="476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25"/>
              <p:cNvSpPr>
                <a:spLocks noChangeArrowheads="1"/>
              </p:cNvSpPr>
              <p:nvPr/>
            </p:nvSpPr>
            <p:spPr bwMode="auto">
              <a:xfrm>
                <a:off x="2374878" y="877891"/>
                <a:ext cx="17463" cy="60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36"/>
              <p:cNvSpPr>
                <a:spLocks/>
              </p:cNvSpPr>
              <p:nvPr/>
            </p:nvSpPr>
            <p:spPr bwMode="auto">
              <a:xfrm>
                <a:off x="2432028" y="873129"/>
                <a:ext cx="96837" cy="34925"/>
              </a:xfrm>
              <a:custGeom>
                <a:avLst/>
                <a:gdLst>
                  <a:gd name="T0" fmla="*/ 195 w 362"/>
                  <a:gd name="T1" fmla="*/ 0 h 133"/>
                  <a:gd name="T2" fmla="*/ 222 w 362"/>
                  <a:gd name="T3" fmla="*/ 3 h 133"/>
                  <a:gd name="T4" fmla="*/ 248 w 362"/>
                  <a:gd name="T5" fmla="*/ 10 h 133"/>
                  <a:gd name="T6" fmla="*/ 274 w 362"/>
                  <a:gd name="T7" fmla="*/ 19 h 133"/>
                  <a:gd name="T8" fmla="*/ 296 w 362"/>
                  <a:gd name="T9" fmla="*/ 31 h 133"/>
                  <a:gd name="T10" fmla="*/ 318 w 362"/>
                  <a:gd name="T11" fmla="*/ 46 h 133"/>
                  <a:gd name="T12" fmla="*/ 337 w 362"/>
                  <a:gd name="T13" fmla="*/ 63 h 133"/>
                  <a:gd name="T14" fmla="*/ 356 w 362"/>
                  <a:gd name="T15" fmla="*/ 83 h 133"/>
                  <a:gd name="T16" fmla="*/ 321 w 362"/>
                  <a:gd name="T17" fmla="*/ 133 h 133"/>
                  <a:gd name="T18" fmla="*/ 309 w 362"/>
                  <a:gd name="T19" fmla="*/ 116 h 133"/>
                  <a:gd name="T20" fmla="*/ 295 w 362"/>
                  <a:gd name="T21" fmla="*/ 101 h 133"/>
                  <a:gd name="T22" fmla="*/ 279 w 362"/>
                  <a:gd name="T23" fmla="*/ 87 h 133"/>
                  <a:gd name="T24" fmla="*/ 262 w 362"/>
                  <a:gd name="T25" fmla="*/ 77 h 133"/>
                  <a:gd name="T26" fmla="*/ 244 w 362"/>
                  <a:gd name="T27" fmla="*/ 68 h 133"/>
                  <a:gd name="T28" fmla="*/ 223 w 362"/>
                  <a:gd name="T29" fmla="*/ 61 h 133"/>
                  <a:gd name="T30" fmla="*/ 203 w 362"/>
                  <a:gd name="T31" fmla="*/ 57 h 133"/>
                  <a:gd name="T32" fmla="*/ 181 w 362"/>
                  <a:gd name="T33" fmla="*/ 55 h 133"/>
                  <a:gd name="T34" fmla="*/ 159 w 362"/>
                  <a:gd name="T35" fmla="*/ 57 h 133"/>
                  <a:gd name="T36" fmla="*/ 139 w 362"/>
                  <a:gd name="T37" fmla="*/ 61 h 133"/>
                  <a:gd name="T38" fmla="*/ 118 w 362"/>
                  <a:gd name="T39" fmla="*/ 68 h 133"/>
                  <a:gd name="T40" fmla="*/ 100 w 362"/>
                  <a:gd name="T41" fmla="*/ 77 h 133"/>
                  <a:gd name="T42" fmla="*/ 83 w 362"/>
                  <a:gd name="T43" fmla="*/ 87 h 133"/>
                  <a:gd name="T44" fmla="*/ 67 w 362"/>
                  <a:gd name="T45" fmla="*/ 101 h 133"/>
                  <a:gd name="T46" fmla="*/ 53 w 362"/>
                  <a:gd name="T47" fmla="*/ 116 h 133"/>
                  <a:gd name="T48" fmla="*/ 41 w 362"/>
                  <a:gd name="T49" fmla="*/ 133 h 133"/>
                  <a:gd name="T50" fmla="*/ 7 w 362"/>
                  <a:gd name="T51" fmla="*/ 83 h 133"/>
                  <a:gd name="T52" fmla="*/ 25 w 362"/>
                  <a:gd name="T53" fmla="*/ 63 h 133"/>
                  <a:gd name="T54" fmla="*/ 44 w 362"/>
                  <a:gd name="T55" fmla="*/ 46 h 133"/>
                  <a:gd name="T56" fmla="*/ 66 w 362"/>
                  <a:gd name="T57" fmla="*/ 31 h 133"/>
                  <a:gd name="T58" fmla="*/ 89 w 362"/>
                  <a:gd name="T59" fmla="*/ 19 h 133"/>
                  <a:gd name="T60" fmla="*/ 114 w 362"/>
                  <a:gd name="T61" fmla="*/ 10 h 133"/>
                  <a:gd name="T62" fmla="*/ 140 w 362"/>
                  <a:gd name="T63" fmla="*/ 3 h 133"/>
                  <a:gd name="T64" fmla="*/ 167 w 362"/>
                  <a:gd name="T6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2" h="133">
                    <a:moveTo>
                      <a:pt x="181" y="0"/>
                    </a:moveTo>
                    <a:lnTo>
                      <a:pt x="195" y="0"/>
                    </a:lnTo>
                    <a:lnTo>
                      <a:pt x="208" y="1"/>
                    </a:lnTo>
                    <a:lnTo>
                      <a:pt x="222" y="3"/>
                    </a:lnTo>
                    <a:lnTo>
                      <a:pt x="236" y="5"/>
                    </a:lnTo>
                    <a:lnTo>
                      <a:pt x="248" y="10"/>
                    </a:lnTo>
                    <a:lnTo>
                      <a:pt x="261" y="14"/>
                    </a:lnTo>
                    <a:lnTo>
                      <a:pt x="274" y="19"/>
                    </a:lnTo>
                    <a:lnTo>
                      <a:pt x="285" y="25"/>
                    </a:lnTo>
                    <a:lnTo>
                      <a:pt x="296" y="31"/>
                    </a:lnTo>
                    <a:lnTo>
                      <a:pt x="308" y="38"/>
                    </a:lnTo>
                    <a:lnTo>
                      <a:pt x="318" y="46"/>
                    </a:lnTo>
                    <a:lnTo>
                      <a:pt x="328" y="54"/>
                    </a:lnTo>
                    <a:lnTo>
                      <a:pt x="337" y="63"/>
                    </a:lnTo>
                    <a:lnTo>
                      <a:pt x="346" y="73"/>
                    </a:lnTo>
                    <a:lnTo>
                      <a:pt x="356" y="83"/>
                    </a:lnTo>
                    <a:lnTo>
                      <a:pt x="362" y="93"/>
                    </a:lnTo>
                    <a:lnTo>
                      <a:pt x="321" y="133"/>
                    </a:lnTo>
                    <a:lnTo>
                      <a:pt x="316" y="124"/>
                    </a:lnTo>
                    <a:lnTo>
                      <a:pt x="309" y="116"/>
                    </a:lnTo>
                    <a:lnTo>
                      <a:pt x="302" y="108"/>
                    </a:lnTo>
                    <a:lnTo>
                      <a:pt x="295" y="101"/>
                    </a:lnTo>
                    <a:lnTo>
                      <a:pt x="287" y="94"/>
                    </a:lnTo>
                    <a:lnTo>
                      <a:pt x="279" y="87"/>
                    </a:lnTo>
                    <a:lnTo>
                      <a:pt x="271" y="82"/>
                    </a:lnTo>
                    <a:lnTo>
                      <a:pt x="262" y="77"/>
                    </a:lnTo>
                    <a:lnTo>
                      <a:pt x="253" y="71"/>
                    </a:lnTo>
                    <a:lnTo>
                      <a:pt x="244" y="68"/>
                    </a:lnTo>
                    <a:lnTo>
                      <a:pt x="234" y="65"/>
                    </a:lnTo>
                    <a:lnTo>
                      <a:pt x="223" y="61"/>
                    </a:lnTo>
                    <a:lnTo>
                      <a:pt x="213" y="59"/>
                    </a:lnTo>
                    <a:lnTo>
                      <a:pt x="203" y="57"/>
                    </a:lnTo>
                    <a:lnTo>
                      <a:pt x="193" y="55"/>
                    </a:lnTo>
                    <a:lnTo>
                      <a:pt x="181" y="55"/>
                    </a:lnTo>
                    <a:lnTo>
                      <a:pt x="170" y="55"/>
                    </a:lnTo>
                    <a:lnTo>
                      <a:pt x="159" y="57"/>
                    </a:lnTo>
                    <a:lnTo>
                      <a:pt x="149" y="59"/>
                    </a:lnTo>
                    <a:lnTo>
                      <a:pt x="139" y="61"/>
                    </a:lnTo>
                    <a:lnTo>
                      <a:pt x="129" y="65"/>
                    </a:lnTo>
                    <a:lnTo>
                      <a:pt x="118" y="68"/>
                    </a:lnTo>
                    <a:lnTo>
                      <a:pt x="109" y="71"/>
                    </a:lnTo>
                    <a:lnTo>
                      <a:pt x="100" y="77"/>
                    </a:lnTo>
                    <a:lnTo>
                      <a:pt x="91" y="82"/>
                    </a:lnTo>
                    <a:lnTo>
                      <a:pt x="83" y="87"/>
                    </a:lnTo>
                    <a:lnTo>
                      <a:pt x="75" y="94"/>
                    </a:lnTo>
                    <a:lnTo>
                      <a:pt x="67" y="101"/>
                    </a:lnTo>
                    <a:lnTo>
                      <a:pt x="60" y="108"/>
                    </a:lnTo>
                    <a:lnTo>
                      <a:pt x="53" y="116"/>
                    </a:lnTo>
                    <a:lnTo>
                      <a:pt x="47" y="124"/>
                    </a:lnTo>
                    <a:lnTo>
                      <a:pt x="41" y="133"/>
                    </a:lnTo>
                    <a:lnTo>
                      <a:pt x="0" y="93"/>
                    </a:lnTo>
                    <a:lnTo>
                      <a:pt x="7" y="83"/>
                    </a:lnTo>
                    <a:lnTo>
                      <a:pt x="16" y="73"/>
                    </a:lnTo>
                    <a:lnTo>
                      <a:pt x="25" y="63"/>
                    </a:lnTo>
                    <a:lnTo>
                      <a:pt x="34" y="54"/>
                    </a:lnTo>
                    <a:lnTo>
                      <a:pt x="44" y="46"/>
                    </a:lnTo>
                    <a:lnTo>
                      <a:pt x="55" y="38"/>
                    </a:lnTo>
                    <a:lnTo>
                      <a:pt x="66" y="31"/>
                    </a:lnTo>
                    <a:lnTo>
                      <a:pt x="77" y="25"/>
                    </a:lnTo>
                    <a:lnTo>
                      <a:pt x="89" y="19"/>
                    </a:lnTo>
                    <a:lnTo>
                      <a:pt x="101" y="14"/>
                    </a:lnTo>
                    <a:lnTo>
                      <a:pt x="114" y="10"/>
                    </a:lnTo>
                    <a:lnTo>
                      <a:pt x="126" y="5"/>
                    </a:lnTo>
                    <a:lnTo>
                      <a:pt x="140" y="3"/>
                    </a:lnTo>
                    <a:lnTo>
                      <a:pt x="154" y="1"/>
                    </a:lnTo>
                    <a:lnTo>
                      <a:pt x="167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37"/>
              <p:cNvSpPr>
                <a:spLocks/>
              </p:cNvSpPr>
              <p:nvPr/>
            </p:nvSpPr>
            <p:spPr bwMode="auto">
              <a:xfrm>
                <a:off x="2449489" y="896942"/>
                <a:ext cx="61912" cy="28576"/>
              </a:xfrm>
              <a:custGeom>
                <a:avLst/>
                <a:gdLst>
                  <a:gd name="T0" fmla="*/ 117 w 235"/>
                  <a:gd name="T1" fmla="*/ 0 h 111"/>
                  <a:gd name="T2" fmla="*/ 126 w 235"/>
                  <a:gd name="T3" fmla="*/ 1 h 111"/>
                  <a:gd name="T4" fmla="*/ 135 w 235"/>
                  <a:gd name="T5" fmla="*/ 2 h 111"/>
                  <a:gd name="T6" fmla="*/ 144 w 235"/>
                  <a:gd name="T7" fmla="*/ 3 h 111"/>
                  <a:gd name="T8" fmla="*/ 154 w 235"/>
                  <a:gd name="T9" fmla="*/ 6 h 111"/>
                  <a:gd name="T10" fmla="*/ 162 w 235"/>
                  <a:gd name="T11" fmla="*/ 8 h 111"/>
                  <a:gd name="T12" fmla="*/ 171 w 235"/>
                  <a:gd name="T13" fmla="*/ 11 h 111"/>
                  <a:gd name="T14" fmla="*/ 179 w 235"/>
                  <a:gd name="T15" fmla="*/ 15 h 111"/>
                  <a:gd name="T16" fmla="*/ 186 w 235"/>
                  <a:gd name="T17" fmla="*/ 19 h 111"/>
                  <a:gd name="T18" fmla="*/ 200 w 235"/>
                  <a:gd name="T19" fmla="*/ 30 h 111"/>
                  <a:gd name="T20" fmla="*/ 214 w 235"/>
                  <a:gd name="T21" fmla="*/ 41 h 111"/>
                  <a:gd name="T22" fmla="*/ 225 w 235"/>
                  <a:gd name="T23" fmla="*/ 54 h 111"/>
                  <a:gd name="T24" fmla="*/ 235 w 235"/>
                  <a:gd name="T25" fmla="*/ 68 h 111"/>
                  <a:gd name="T26" fmla="*/ 190 w 235"/>
                  <a:gd name="T27" fmla="*/ 111 h 111"/>
                  <a:gd name="T28" fmla="*/ 186 w 235"/>
                  <a:gd name="T29" fmla="*/ 99 h 111"/>
                  <a:gd name="T30" fmla="*/ 179 w 235"/>
                  <a:gd name="T31" fmla="*/ 90 h 111"/>
                  <a:gd name="T32" fmla="*/ 172 w 235"/>
                  <a:gd name="T33" fmla="*/ 81 h 111"/>
                  <a:gd name="T34" fmla="*/ 163 w 235"/>
                  <a:gd name="T35" fmla="*/ 73 h 111"/>
                  <a:gd name="T36" fmla="*/ 152 w 235"/>
                  <a:gd name="T37" fmla="*/ 67 h 111"/>
                  <a:gd name="T38" fmla="*/ 141 w 235"/>
                  <a:gd name="T39" fmla="*/ 63 h 111"/>
                  <a:gd name="T40" fmla="*/ 130 w 235"/>
                  <a:gd name="T41" fmla="*/ 59 h 111"/>
                  <a:gd name="T42" fmla="*/ 117 w 235"/>
                  <a:gd name="T43" fmla="*/ 59 h 111"/>
                  <a:gd name="T44" fmla="*/ 105 w 235"/>
                  <a:gd name="T45" fmla="*/ 59 h 111"/>
                  <a:gd name="T46" fmla="*/ 93 w 235"/>
                  <a:gd name="T47" fmla="*/ 63 h 111"/>
                  <a:gd name="T48" fmla="*/ 82 w 235"/>
                  <a:gd name="T49" fmla="*/ 67 h 111"/>
                  <a:gd name="T50" fmla="*/ 71 w 235"/>
                  <a:gd name="T51" fmla="*/ 73 h 111"/>
                  <a:gd name="T52" fmla="*/ 64 w 235"/>
                  <a:gd name="T53" fmla="*/ 81 h 111"/>
                  <a:gd name="T54" fmla="*/ 56 w 235"/>
                  <a:gd name="T55" fmla="*/ 90 h 111"/>
                  <a:gd name="T56" fmla="*/ 49 w 235"/>
                  <a:gd name="T57" fmla="*/ 99 h 111"/>
                  <a:gd name="T58" fmla="*/ 44 w 235"/>
                  <a:gd name="T59" fmla="*/ 111 h 111"/>
                  <a:gd name="T60" fmla="*/ 0 w 235"/>
                  <a:gd name="T61" fmla="*/ 68 h 111"/>
                  <a:gd name="T62" fmla="*/ 9 w 235"/>
                  <a:gd name="T63" fmla="*/ 54 h 111"/>
                  <a:gd name="T64" fmla="*/ 20 w 235"/>
                  <a:gd name="T65" fmla="*/ 41 h 111"/>
                  <a:gd name="T66" fmla="*/ 34 w 235"/>
                  <a:gd name="T67" fmla="*/ 30 h 111"/>
                  <a:gd name="T68" fmla="*/ 49 w 235"/>
                  <a:gd name="T69" fmla="*/ 19 h 111"/>
                  <a:gd name="T70" fmla="*/ 56 w 235"/>
                  <a:gd name="T71" fmla="*/ 15 h 111"/>
                  <a:gd name="T72" fmla="*/ 64 w 235"/>
                  <a:gd name="T73" fmla="*/ 11 h 111"/>
                  <a:gd name="T74" fmla="*/ 73 w 235"/>
                  <a:gd name="T75" fmla="*/ 8 h 111"/>
                  <a:gd name="T76" fmla="*/ 81 w 235"/>
                  <a:gd name="T77" fmla="*/ 6 h 111"/>
                  <a:gd name="T78" fmla="*/ 90 w 235"/>
                  <a:gd name="T79" fmla="*/ 3 h 111"/>
                  <a:gd name="T80" fmla="*/ 99 w 235"/>
                  <a:gd name="T81" fmla="*/ 2 h 111"/>
                  <a:gd name="T82" fmla="*/ 108 w 235"/>
                  <a:gd name="T83" fmla="*/ 1 h 111"/>
                  <a:gd name="T84" fmla="*/ 117 w 235"/>
                  <a:gd name="T8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111">
                    <a:moveTo>
                      <a:pt x="117" y="0"/>
                    </a:moveTo>
                    <a:lnTo>
                      <a:pt x="126" y="1"/>
                    </a:lnTo>
                    <a:lnTo>
                      <a:pt x="135" y="2"/>
                    </a:lnTo>
                    <a:lnTo>
                      <a:pt x="144" y="3"/>
                    </a:lnTo>
                    <a:lnTo>
                      <a:pt x="154" y="6"/>
                    </a:lnTo>
                    <a:lnTo>
                      <a:pt x="162" y="8"/>
                    </a:lnTo>
                    <a:lnTo>
                      <a:pt x="171" y="11"/>
                    </a:lnTo>
                    <a:lnTo>
                      <a:pt x="179" y="15"/>
                    </a:lnTo>
                    <a:lnTo>
                      <a:pt x="186" y="19"/>
                    </a:lnTo>
                    <a:lnTo>
                      <a:pt x="200" y="30"/>
                    </a:lnTo>
                    <a:lnTo>
                      <a:pt x="214" y="41"/>
                    </a:lnTo>
                    <a:lnTo>
                      <a:pt x="225" y="54"/>
                    </a:lnTo>
                    <a:lnTo>
                      <a:pt x="235" y="68"/>
                    </a:lnTo>
                    <a:lnTo>
                      <a:pt x="190" y="111"/>
                    </a:lnTo>
                    <a:lnTo>
                      <a:pt x="186" y="99"/>
                    </a:lnTo>
                    <a:lnTo>
                      <a:pt x="179" y="90"/>
                    </a:lnTo>
                    <a:lnTo>
                      <a:pt x="172" y="81"/>
                    </a:lnTo>
                    <a:lnTo>
                      <a:pt x="163" y="73"/>
                    </a:lnTo>
                    <a:lnTo>
                      <a:pt x="152" y="67"/>
                    </a:lnTo>
                    <a:lnTo>
                      <a:pt x="141" y="63"/>
                    </a:lnTo>
                    <a:lnTo>
                      <a:pt x="130" y="59"/>
                    </a:lnTo>
                    <a:lnTo>
                      <a:pt x="117" y="59"/>
                    </a:lnTo>
                    <a:lnTo>
                      <a:pt x="105" y="59"/>
                    </a:lnTo>
                    <a:lnTo>
                      <a:pt x="93" y="63"/>
                    </a:lnTo>
                    <a:lnTo>
                      <a:pt x="82" y="67"/>
                    </a:lnTo>
                    <a:lnTo>
                      <a:pt x="71" y="73"/>
                    </a:lnTo>
                    <a:lnTo>
                      <a:pt x="64" y="81"/>
                    </a:lnTo>
                    <a:lnTo>
                      <a:pt x="56" y="90"/>
                    </a:lnTo>
                    <a:lnTo>
                      <a:pt x="49" y="99"/>
                    </a:lnTo>
                    <a:lnTo>
                      <a:pt x="44" y="111"/>
                    </a:lnTo>
                    <a:lnTo>
                      <a:pt x="0" y="68"/>
                    </a:lnTo>
                    <a:lnTo>
                      <a:pt x="9" y="54"/>
                    </a:lnTo>
                    <a:lnTo>
                      <a:pt x="20" y="41"/>
                    </a:lnTo>
                    <a:lnTo>
                      <a:pt x="34" y="30"/>
                    </a:lnTo>
                    <a:lnTo>
                      <a:pt x="49" y="19"/>
                    </a:lnTo>
                    <a:lnTo>
                      <a:pt x="56" y="15"/>
                    </a:lnTo>
                    <a:lnTo>
                      <a:pt x="64" y="11"/>
                    </a:lnTo>
                    <a:lnTo>
                      <a:pt x="73" y="8"/>
                    </a:lnTo>
                    <a:lnTo>
                      <a:pt x="81" y="6"/>
                    </a:lnTo>
                    <a:lnTo>
                      <a:pt x="90" y="3"/>
                    </a:lnTo>
                    <a:lnTo>
                      <a:pt x="99" y="2"/>
                    </a:lnTo>
                    <a:lnTo>
                      <a:pt x="108" y="1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8"/>
              <p:cNvSpPr>
                <a:spLocks/>
              </p:cNvSpPr>
              <p:nvPr/>
            </p:nvSpPr>
            <p:spPr bwMode="auto">
              <a:xfrm>
                <a:off x="2468539" y="920755"/>
                <a:ext cx="23813" cy="22225"/>
              </a:xfrm>
              <a:custGeom>
                <a:avLst/>
                <a:gdLst>
                  <a:gd name="T0" fmla="*/ 42 w 84"/>
                  <a:gd name="T1" fmla="*/ 0 h 84"/>
                  <a:gd name="T2" fmla="*/ 51 w 84"/>
                  <a:gd name="T3" fmla="*/ 0 h 84"/>
                  <a:gd name="T4" fmla="*/ 59 w 84"/>
                  <a:gd name="T5" fmla="*/ 2 h 84"/>
                  <a:gd name="T6" fmla="*/ 66 w 84"/>
                  <a:gd name="T7" fmla="*/ 7 h 84"/>
                  <a:gd name="T8" fmla="*/ 72 w 84"/>
                  <a:gd name="T9" fmla="*/ 11 h 84"/>
                  <a:gd name="T10" fmla="*/ 77 w 84"/>
                  <a:gd name="T11" fmla="*/ 18 h 84"/>
                  <a:gd name="T12" fmla="*/ 81 w 84"/>
                  <a:gd name="T13" fmla="*/ 25 h 84"/>
                  <a:gd name="T14" fmla="*/ 83 w 84"/>
                  <a:gd name="T15" fmla="*/ 33 h 84"/>
                  <a:gd name="T16" fmla="*/ 84 w 84"/>
                  <a:gd name="T17" fmla="*/ 42 h 84"/>
                  <a:gd name="T18" fmla="*/ 84 w 84"/>
                  <a:gd name="T19" fmla="*/ 43 h 84"/>
                  <a:gd name="T20" fmla="*/ 84 w 84"/>
                  <a:gd name="T21" fmla="*/ 44 h 84"/>
                  <a:gd name="T22" fmla="*/ 42 w 84"/>
                  <a:gd name="T23" fmla="*/ 84 h 84"/>
                  <a:gd name="T24" fmla="*/ 0 w 84"/>
                  <a:gd name="T25" fmla="*/ 44 h 84"/>
                  <a:gd name="T26" fmla="*/ 0 w 84"/>
                  <a:gd name="T27" fmla="*/ 43 h 84"/>
                  <a:gd name="T28" fmla="*/ 0 w 84"/>
                  <a:gd name="T29" fmla="*/ 42 h 84"/>
                  <a:gd name="T30" fmla="*/ 1 w 84"/>
                  <a:gd name="T31" fmla="*/ 33 h 84"/>
                  <a:gd name="T32" fmla="*/ 3 w 84"/>
                  <a:gd name="T33" fmla="*/ 25 h 84"/>
                  <a:gd name="T34" fmla="*/ 7 w 84"/>
                  <a:gd name="T35" fmla="*/ 18 h 84"/>
                  <a:gd name="T36" fmla="*/ 12 w 84"/>
                  <a:gd name="T37" fmla="*/ 11 h 84"/>
                  <a:gd name="T38" fmla="*/ 18 w 84"/>
                  <a:gd name="T39" fmla="*/ 7 h 84"/>
                  <a:gd name="T40" fmla="*/ 26 w 84"/>
                  <a:gd name="T41" fmla="*/ 2 h 84"/>
                  <a:gd name="T42" fmla="*/ 34 w 84"/>
                  <a:gd name="T43" fmla="*/ 0 h 84"/>
                  <a:gd name="T44" fmla="*/ 42 w 84"/>
                  <a:gd name="T4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lnTo>
                      <a:pt x="51" y="0"/>
                    </a:lnTo>
                    <a:lnTo>
                      <a:pt x="59" y="2"/>
                    </a:lnTo>
                    <a:lnTo>
                      <a:pt x="66" y="7"/>
                    </a:lnTo>
                    <a:lnTo>
                      <a:pt x="72" y="11"/>
                    </a:lnTo>
                    <a:lnTo>
                      <a:pt x="77" y="18"/>
                    </a:lnTo>
                    <a:lnTo>
                      <a:pt x="81" y="25"/>
                    </a:lnTo>
                    <a:lnTo>
                      <a:pt x="83" y="33"/>
                    </a:lnTo>
                    <a:lnTo>
                      <a:pt x="84" y="42"/>
                    </a:lnTo>
                    <a:lnTo>
                      <a:pt x="84" y="43"/>
                    </a:lnTo>
                    <a:lnTo>
                      <a:pt x="84" y="44"/>
                    </a:lnTo>
                    <a:lnTo>
                      <a:pt x="42" y="8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" y="33"/>
                    </a:lnTo>
                    <a:lnTo>
                      <a:pt x="3" y="25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8" y="7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9"/>
              <p:cNvSpPr>
                <a:spLocks noEditPoints="1"/>
              </p:cNvSpPr>
              <p:nvPr/>
            </p:nvSpPr>
            <p:spPr bwMode="auto">
              <a:xfrm>
                <a:off x="4035385" y="876304"/>
                <a:ext cx="130173" cy="61913"/>
              </a:xfrm>
              <a:custGeom>
                <a:avLst/>
                <a:gdLst>
                  <a:gd name="T0" fmla="*/ 418 w 492"/>
                  <a:gd name="T1" fmla="*/ 0 h 235"/>
                  <a:gd name="T2" fmla="*/ 430 w 492"/>
                  <a:gd name="T3" fmla="*/ 2 h 235"/>
                  <a:gd name="T4" fmla="*/ 440 w 492"/>
                  <a:gd name="T5" fmla="*/ 9 h 235"/>
                  <a:gd name="T6" fmla="*/ 446 w 492"/>
                  <a:gd name="T7" fmla="*/ 19 h 235"/>
                  <a:gd name="T8" fmla="*/ 448 w 492"/>
                  <a:gd name="T9" fmla="*/ 31 h 235"/>
                  <a:gd name="T10" fmla="*/ 470 w 492"/>
                  <a:gd name="T11" fmla="*/ 58 h 235"/>
                  <a:gd name="T12" fmla="*/ 479 w 492"/>
                  <a:gd name="T13" fmla="*/ 60 h 235"/>
                  <a:gd name="T14" fmla="*/ 487 w 492"/>
                  <a:gd name="T15" fmla="*/ 65 h 235"/>
                  <a:gd name="T16" fmla="*/ 491 w 492"/>
                  <a:gd name="T17" fmla="*/ 73 h 235"/>
                  <a:gd name="T18" fmla="*/ 492 w 492"/>
                  <a:gd name="T19" fmla="*/ 82 h 235"/>
                  <a:gd name="T20" fmla="*/ 492 w 492"/>
                  <a:gd name="T21" fmla="*/ 158 h 235"/>
                  <a:gd name="T22" fmla="*/ 489 w 492"/>
                  <a:gd name="T23" fmla="*/ 166 h 235"/>
                  <a:gd name="T24" fmla="*/ 483 w 492"/>
                  <a:gd name="T25" fmla="*/ 173 h 235"/>
                  <a:gd name="T26" fmla="*/ 474 w 492"/>
                  <a:gd name="T27" fmla="*/ 177 h 235"/>
                  <a:gd name="T28" fmla="*/ 448 w 492"/>
                  <a:gd name="T29" fmla="*/ 177 h 235"/>
                  <a:gd name="T30" fmla="*/ 448 w 492"/>
                  <a:gd name="T31" fmla="*/ 211 h 235"/>
                  <a:gd name="T32" fmla="*/ 443 w 492"/>
                  <a:gd name="T33" fmla="*/ 222 h 235"/>
                  <a:gd name="T34" fmla="*/ 435 w 492"/>
                  <a:gd name="T35" fmla="*/ 230 h 235"/>
                  <a:gd name="T36" fmla="*/ 424 w 492"/>
                  <a:gd name="T37" fmla="*/ 235 h 235"/>
                  <a:gd name="T38" fmla="*/ 29 w 492"/>
                  <a:gd name="T39" fmla="*/ 235 h 235"/>
                  <a:gd name="T40" fmla="*/ 18 w 492"/>
                  <a:gd name="T41" fmla="*/ 233 h 235"/>
                  <a:gd name="T42" fmla="*/ 9 w 492"/>
                  <a:gd name="T43" fmla="*/ 227 h 235"/>
                  <a:gd name="T44" fmla="*/ 2 w 492"/>
                  <a:gd name="T45" fmla="*/ 217 h 235"/>
                  <a:gd name="T46" fmla="*/ 0 w 492"/>
                  <a:gd name="T47" fmla="*/ 205 h 235"/>
                  <a:gd name="T48" fmla="*/ 1 w 492"/>
                  <a:gd name="T49" fmla="*/ 24 h 235"/>
                  <a:gd name="T50" fmla="*/ 5 w 492"/>
                  <a:gd name="T51" fmla="*/ 14 h 235"/>
                  <a:gd name="T52" fmla="*/ 13 w 492"/>
                  <a:gd name="T53" fmla="*/ 6 h 235"/>
                  <a:gd name="T54" fmla="*/ 24 w 492"/>
                  <a:gd name="T55" fmla="*/ 1 h 235"/>
                  <a:gd name="T56" fmla="*/ 448 w 492"/>
                  <a:gd name="T57" fmla="*/ 93 h 235"/>
                  <a:gd name="T58" fmla="*/ 457 w 492"/>
                  <a:gd name="T59" fmla="*/ 141 h 235"/>
                  <a:gd name="T60" fmla="*/ 448 w 492"/>
                  <a:gd name="T61" fmla="*/ 93 h 235"/>
                  <a:gd name="T62" fmla="*/ 35 w 492"/>
                  <a:gd name="T63" fmla="*/ 35 h 235"/>
                  <a:gd name="T64" fmla="*/ 413 w 492"/>
                  <a:gd name="T65" fmla="*/ 19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235">
                    <a:moveTo>
                      <a:pt x="29" y="0"/>
                    </a:moveTo>
                    <a:lnTo>
                      <a:pt x="418" y="0"/>
                    </a:lnTo>
                    <a:lnTo>
                      <a:pt x="424" y="1"/>
                    </a:lnTo>
                    <a:lnTo>
                      <a:pt x="430" y="2"/>
                    </a:lnTo>
                    <a:lnTo>
                      <a:pt x="435" y="6"/>
                    </a:lnTo>
                    <a:lnTo>
                      <a:pt x="440" y="9"/>
                    </a:lnTo>
                    <a:lnTo>
                      <a:pt x="443" y="14"/>
                    </a:lnTo>
                    <a:lnTo>
                      <a:pt x="446" y="19"/>
                    </a:lnTo>
                    <a:lnTo>
                      <a:pt x="448" y="24"/>
                    </a:lnTo>
                    <a:lnTo>
                      <a:pt x="448" y="31"/>
                    </a:lnTo>
                    <a:lnTo>
                      <a:pt x="448" y="58"/>
                    </a:lnTo>
                    <a:lnTo>
                      <a:pt x="470" y="58"/>
                    </a:lnTo>
                    <a:lnTo>
                      <a:pt x="474" y="59"/>
                    </a:lnTo>
                    <a:lnTo>
                      <a:pt x="479" y="60"/>
                    </a:lnTo>
                    <a:lnTo>
                      <a:pt x="483" y="63"/>
                    </a:lnTo>
                    <a:lnTo>
                      <a:pt x="487" y="65"/>
                    </a:lnTo>
                    <a:lnTo>
                      <a:pt x="489" y="68"/>
                    </a:lnTo>
                    <a:lnTo>
                      <a:pt x="491" y="73"/>
                    </a:lnTo>
                    <a:lnTo>
                      <a:pt x="492" y="76"/>
                    </a:lnTo>
                    <a:lnTo>
                      <a:pt x="492" y="82"/>
                    </a:lnTo>
                    <a:lnTo>
                      <a:pt x="492" y="154"/>
                    </a:lnTo>
                    <a:lnTo>
                      <a:pt x="492" y="158"/>
                    </a:lnTo>
                    <a:lnTo>
                      <a:pt x="491" y="163"/>
                    </a:lnTo>
                    <a:lnTo>
                      <a:pt x="489" y="166"/>
                    </a:lnTo>
                    <a:lnTo>
                      <a:pt x="487" y="170"/>
                    </a:lnTo>
                    <a:lnTo>
                      <a:pt x="483" y="173"/>
                    </a:lnTo>
                    <a:lnTo>
                      <a:pt x="479" y="176"/>
                    </a:lnTo>
                    <a:lnTo>
                      <a:pt x="474" y="177"/>
                    </a:lnTo>
                    <a:lnTo>
                      <a:pt x="470" y="177"/>
                    </a:lnTo>
                    <a:lnTo>
                      <a:pt x="448" y="177"/>
                    </a:lnTo>
                    <a:lnTo>
                      <a:pt x="448" y="205"/>
                    </a:lnTo>
                    <a:lnTo>
                      <a:pt x="448" y="211"/>
                    </a:lnTo>
                    <a:lnTo>
                      <a:pt x="446" y="217"/>
                    </a:lnTo>
                    <a:lnTo>
                      <a:pt x="443" y="222"/>
                    </a:lnTo>
                    <a:lnTo>
                      <a:pt x="440" y="227"/>
                    </a:lnTo>
                    <a:lnTo>
                      <a:pt x="435" y="230"/>
                    </a:lnTo>
                    <a:lnTo>
                      <a:pt x="430" y="233"/>
                    </a:lnTo>
                    <a:lnTo>
                      <a:pt x="424" y="235"/>
                    </a:lnTo>
                    <a:lnTo>
                      <a:pt x="418" y="235"/>
                    </a:lnTo>
                    <a:lnTo>
                      <a:pt x="29" y="235"/>
                    </a:lnTo>
                    <a:lnTo>
                      <a:pt x="24" y="235"/>
                    </a:lnTo>
                    <a:lnTo>
                      <a:pt x="18" y="233"/>
                    </a:lnTo>
                    <a:lnTo>
                      <a:pt x="13" y="230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1" y="211"/>
                    </a:lnTo>
                    <a:lnTo>
                      <a:pt x="0" y="205"/>
                    </a:lnTo>
                    <a:lnTo>
                      <a:pt x="0" y="31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2"/>
                    </a:lnTo>
                    <a:lnTo>
                      <a:pt x="24" y="1"/>
                    </a:lnTo>
                    <a:lnTo>
                      <a:pt x="29" y="0"/>
                    </a:lnTo>
                    <a:close/>
                    <a:moveTo>
                      <a:pt x="448" y="93"/>
                    </a:moveTo>
                    <a:lnTo>
                      <a:pt x="448" y="141"/>
                    </a:lnTo>
                    <a:lnTo>
                      <a:pt x="457" y="141"/>
                    </a:lnTo>
                    <a:lnTo>
                      <a:pt x="457" y="93"/>
                    </a:lnTo>
                    <a:lnTo>
                      <a:pt x="448" y="93"/>
                    </a:lnTo>
                    <a:close/>
                    <a:moveTo>
                      <a:pt x="413" y="35"/>
                    </a:moveTo>
                    <a:lnTo>
                      <a:pt x="35" y="35"/>
                    </a:lnTo>
                    <a:lnTo>
                      <a:pt x="35" y="199"/>
                    </a:lnTo>
                    <a:lnTo>
                      <a:pt x="413" y="199"/>
                    </a:lnTo>
                    <a:lnTo>
                      <a:pt x="413" y="3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40"/>
              <p:cNvSpPr>
                <a:spLocks noChangeArrowheads="1"/>
              </p:cNvSpPr>
              <p:nvPr/>
            </p:nvSpPr>
            <p:spPr bwMode="auto">
              <a:xfrm>
                <a:off x="4051266" y="890592"/>
                <a:ext cx="87312" cy="349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41"/>
              <p:cNvSpPr>
                <a:spLocks noEditPoints="1"/>
              </p:cNvSpPr>
              <p:nvPr/>
            </p:nvSpPr>
            <p:spPr bwMode="auto">
              <a:xfrm>
                <a:off x="3944937" y="862013"/>
                <a:ext cx="52388" cy="96838"/>
              </a:xfrm>
              <a:custGeom>
                <a:avLst/>
                <a:gdLst>
                  <a:gd name="T0" fmla="*/ 25 w 200"/>
                  <a:gd name="T1" fmla="*/ 73 h 367"/>
                  <a:gd name="T2" fmla="*/ 79 w 200"/>
                  <a:gd name="T3" fmla="*/ 127 h 367"/>
                  <a:gd name="T4" fmla="*/ 80 w 200"/>
                  <a:gd name="T5" fmla="*/ 0 h 367"/>
                  <a:gd name="T6" fmla="*/ 184 w 200"/>
                  <a:gd name="T7" fmla="*/ 102 h 367"/>
                  <a:gd name="T8" fmla="*/ 196 w 200"/>
                  <a:gd name="T9" fmla="*/ 114 h 367"/>
                  <a:gd name="T10" fmla="*/ 184 w 200"/>
                  <a:gd name="T11" fmla="*/ 127 h 367"/>
                  <a:gd name="T12" fmla="*/ 131 w 200"/>
                  <a:gd name="T13" fmla="*/ 179 h 367"/>
                  <a:gd name="T14" fmla="*/ 187 w 200"/>
                  <a:gd name="T15" fmla="*/ 235 h 367"/>
                  <a:gd name="T16" fmla="*/ 200 w 200"/>
                  <a:gd name="T17" fmla="*/ 246 h 367"/>
                  <a:gd name="T18" fmla="*/ 187 w 200"/>
                  <a:gd name="T19" fmla="*/ 259 h 367"/>
                  <a:gd name="T20" fmla="*/ 110 w 200"/>
                  <a:gd name="T21" fmla="*/ 338 h 367"/>
                  <a:gd name="T22" fmla="*/ 79 w 200"/>
                  <a:gd name="T23" fmla="*/ 367 h 367"/>
                  <a:gd name="T24" fmla="*/ 79 w 200"/>
                  <a:gd name="T25" fmla="*/ 325 h 367"/>
                  <a:gd name="T26" fmla="*/ 79 w 200"/>
                  <a:gd name="T27" fmla="*/ 232 h 367"/>
                  <a:gd name="T28" fmla="*/ 29 w 200"/>
                  <a:gd name="T29" fmla="*/ 283 h 367"/>
                  <a:gd name="T30" fmla="*/ 4 w 200"/>
                  <a:gd name="T31" fmla="*/ 258 h 367"/>
                  <a:gd name="T32" fmla="*/ 79 w 200"/>
                  <a:gd name="T33" fmla="*/ 182 h 367"/>
                  <a:gd name="T34" fmla="*/ 79 w 200"/>
                  <a:gd name="T35" fmla="*/ 177 h 367"/>
                  <a:gd name="T36" fmla="*/ 0 w 200"/>
                  <a:gd name="T37" fmla="*/ 98 h 367"/>
                  <a:gd name="T38" fmla="*/ 25 w 200"/>
                  <a:gd name="T39" fmla="*/ 73 h 367"/>
                  <a:gd name="T40" fmla="*/ 150 w 200"/>
                  <a:gd name="T41" fmla="*/ 246 h 367"/>
                  <a:gd name="T42" fmla="*/ 114 w 200"/>
                  <a:gd name="T43" fmla="*/ 212 h 367"/>
                  <a:gd name="T44" fmla="*/ 114 w 200"/>
                  <a:gd name="T45" fmla="*/ 282 h 367"/>
                  <a:gd name="T46" fmla="*/ 150 w 200"/>
                  <a:gd name="T47" fmla="*/ 246 h 367"/>
                  <a:gd name="T48" fmla="*/ 114 w 200"/>
                  <a:gd name="T49" fmla="*/ 82 h 367"/>
                  <a:gd name="T50" fmla="*/ 114 w 200"/>
                  <a:gd name="T51" fmla="*/ 146 h 367"/>
                  <a:gd name="T52" fmla="*/ 146 w 200"/>
                  <a:gd name="T53" fmla="*/ 114 h 367"/>
                  <a:gd name="T54" fmla="*/ 114 w 200"/>
                  <a:gd name="T55" fmla="*/ 82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0" h="367">
                    <a:moveTo>
                      <a:pt x="25" y="73"/>
                    </a:moveTo>
                    <a:lnTo>
                      <a:pt x="79" y="127"/>
                    </a:lnTo>
                    <a:lnTo>
                      <a:pt x="80" y="0"/>
                    </a:lnTo>
                    <a:lnTo>
                      <a:pt x="184" y="102"/>
                    </a:lnTo>
                    <a:lnTo>
                      <a:pt x="196" y="114"/>
                    </a:lnTo>
                    <a:lnTo>
                      <a:pt x="184" y="127"/>
                    </a:lnTo>
                    <a:lnTo>
                      <a:pt x="131" y="179"/>
                    </a:lnTo>
                    <a:lnTo>
                      <a:pt x="187" y="235"/>
                    </a:lnTo>
                    <a:lnTo>
                      <a:pt x="200" y="246"/>
                    </a:lnTo>
                    <a:lnTo>
                      <a:pt x="187" y="259"/>
                    </a:lnTo>
                    <a:lnTo>
                      <a:pt x="110" y="338"/>
                    </a:lnTo>
                    <a:lnTo>
                      <a:pt x="79" y="367"/>
                    </a:lnTo>
                    <a:lnTo>
                      <a:pt x="79" y="325"/>
                    </a:lnTo>
                    <a:lnTo>
                      <a:pt x="79" y="232"/>
                    </a:lnTo>
                    <a:lnTo>
                      <a:pt x="29" y="283"/>
                    </a:lnTo>
                    <a:lnTo>
                      <a:pt x="4" y="258"/>
                    </a:lnTo>
                    <a:lnTo>
                      <a:pt x="79" y="182"/>
                    </a:lnTo>
                    <a:lnTo>
                      <a:pt x="79" y="177"/>
                    </a:lnTo>
                    <a:lnTo>
                      <a:pt x="0" y="98"/>
                    </a:lnTo>
                    <a:lnTo>
                      <a:pt x="25" y="73"/>
                    </a:lnTo>
                    <a:close/>
                    <a:moveTo>
                      <a:pt x="150" y="246"/>
                    </a:moveTo>
                    <a:lnTo>
                      <a:pt x="114" y="212"/>
                    </a:lnTo>
                    <a:lnTo>
                      <a:pt x="114" y="282"/>
                    </a:lnTo>
                    <a:lnTo>
                      <a:pt x="150" y="246"/>
                    </a:lnTo>
                    <a:close/>
                    <a:moveTo>
                      <a:pt x="114" y="82"/>
                    </a:moveTo>
                    <a:lnTo>
                      <a:pt x="114" y="146"/>
                    </a:lnTo>
                    <a:lnTo>
                      <a:pt x="146" y="114"/>
                    </a:lnTo>
                    <a:lnTo>
                      <a:pt x="114" y="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1589659" y="5705512"/>
              <a:ext cx="433716" cy="433716"/>
              <a:chOff x="5940539" y="5094371"/>
              <a:chExt cx="371944" cy="371944"/>
            </a:xfrm>
          </p:grpSpPr>
          <p:sp>
            <p:nvSpPr>
              <p:cNvPr id="93" name="Freeform 33"/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6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4"/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35"/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42"/>
              <p:cNvSpPr>
                <a:spLocks/>
              </p:cNvSpPr>
              <p:nvPr/>
            </p:nvSpPr>
            <p:spPr bwMode="auto">
              <a:xfrm>
                <a:off x="5940539" y="5287836"/>
                <a:ext cx="371944" cy="178479"/>
              </a:xfrm>
              <a:custGeom>
                <a:avLst/>
                <a:gdLst>
                  <a:gd name="T0" fmla="*/ 1635 w 1638"/>
                  <a:gd name="T1" fmla="*/ 43 h 786"/>
                  <a:gd name="T2" fmla="*/ 1625 w 1638"/>
                  <a:gd name="T3" fmla="*/ 122 h 786"/>
                  <a:gd name="T4" fmla="*/ 1605 w 1638"/>
                  <a:gd name="T5" fmla="*/ 199 h 786"/>
                  <a:gd name="T6" fmla="*/ 1580 w 1638"/>
                  <a:gd name="T7" fmla="*/ 273 h 786"/>
                  <a:gd name="T8" fmla="*/ 1547 w 1638"/>
                  <a:gd name="T9" fmla="*/ 344 h 786"/>
                  <a:gd name="T10" fmla="*/ 1508 w 1638"/>
                  <a:gd name="T11" fmla="*/ 410 h 786"/>
                  <a:gd name="T12" fmla="*/ 1464 w 1638"/>
                  <a:gd name="T13" fmla="*/ 473 h 786"/>
                  <a:gd name="T14" fmla="*/ 1414 w 1638"/>
                  <a:gd name="T15" fmla="*/ 531 h 786"/>
                  <a:gd name="T16" fmla="*/ 1359 w 1638"/>
                  <a:gd name="T17" fmla="*/ 584 h 786"/>
                  <a:gd name="T18" fmla="*/ 1298 w 1638"/>
                  <a:gd name="T19" fmla="*/ 631 h 786"/>
                  <a:gd name="T20" fmla="*/ 1235 w 1638"/>
                  <a:gd name="T21" fmla="*/ 674 h 786"/>
                  <a:gd name="T22" fmla="*/ 1166 w 1638"/>
                  <a:gd name="T23" fmla="*/ 710 h 786"/>
                  <a:gd name="T24" fmla="*/ 1094 w 1638"/>
                  <a:gd name="T25" fmla="*/ 740 h 786"/>
                  <a:gd name="T26" fmla="*/ 1019 w 1638"/>
                  <a:gd name="T27" fmla="*/ 763 h 786"/>
                  <a:gd name="T28" fmla="*/ 940 w 1638"/>
                  <a:gd name="T29" fmla="*/ 777 h 786"/>
                  <a:gd name="T30" fmla="*/ 861 w 1638"/>
                  <a:gd name="T31" fmla="*/ 785 h 786"/>
                  <a:gd name="T32" fmla="*/ 778 w 1638"/>
                  <a:gd name="T33" fmla="*/ 785 h 786"/>
                  <a:gd name="T34" fmla="*/ 697 w 1638"/>
                  <a:gd name="T35" fmla="*/ 777 h 786"/>
                  <a:gd name="T36" fmla="*/ 619 w 1638"/>
                  <a:gd name="T37" fmla="*/ 763 h 786"/>
                  <a:gd name="T38" fmla="*/ 543 w 1638"/>
                  <a:gd name="T39" fmla="*/ 740 h 786"/>
                  <a:gd name="T40" fmla="*/ 472 w 1638"/>
                  <a:gd name="T41" fmla="*/ 710 h 786"/>
                  <a:gd name="T42" fmla="*/ 403 w 1638"/>
                  <a:gd name="T43" fmla="*/ 674 h 786"/>
                  <a:gd name="T44" fmla="*/ 338 w 1638"/>
                  <a:gd name="T45" fmla="*/ 631 h 786"/>
                  <a:gd name="T46" fmla="*/ 279 w 1638"/>
                  <a:gd name="T47" fmla="*/ 584 h 786"/>
                  <a:gd name="T48" fmla="*/ 223 w 1638"/>
                  <a:gd name="T49" fmla="*/ 530 h 786"/>
                  <a:gd name="T50" fmla="*/ 173 w 1638"/>
                  <a:gd name="T51" fmla="*/ 472 h 786"/>
                  <a:gd name="T52" fmla="*/ 128 w 1638"/>
                  <a:gd name="T53" fmla="*/ 409 h 786"/>
                  <a:gd name="T54" fmla="*/ 89 w 1638"/>
                  <a:gd name="T55" fmla="*/ 342 h 786"/>
                  <a:gd name="T56" fmla="*/ 58 w 1638"/>
                  <a:gd name="T57" fmla="*/ 271 h 786"/>
                  <a:gd name="T58" fmla="*/ 32 w 1638"/>
                  <a:gd name="T59" fmla="*/ 197 h 786"/>
                  <a:gd name="T60" fmla="*/ 14 w 1638"/>
                  <a:gd name="T61" fmla="*/ 120 h 786"/>
                  <a:gd name="T62" fmla="*/ 3 w 1638"/>
                  <a:gd name="T63" fmla="*/ 40 h 786"/>
                  <a:gd name="T64" fmla="*/ 48 w 1638"/>
                  <a:gd name="T65" fmla="*/ 6 h 786"/>
                  <a:gd name="T66" fmla="*/ 146 w 1638"/>
                  <a:gd name="T67" fmla="*/ 18 h 786"/>
                  <a:gd name="T68" fmla="*/ 246 w 1638"/>
                  <a:gd name="T69" fmla="*/ 28 h 786"/>
                  <a:gd name="T70" fmla="*/ 348 w 1638"/>
                  <a:gd name="T71" fmla="*/ 37 h 786"/>
                  <a:gd name="T72" fmla="*/ 452 w 1638"/>
                  <a:gd name="T73" fmla="*/ 44 h 786"/>
                  <a:gd name="T74" fmla="*/ 557 w 1638"/>
                  <a:gd name="T75" fmla="*/ 50 h 786"/>
                  <a:gd name="T76" fmla="*/ 664 w 1638"/>
                  <a:gd name="T77" fmla="*/ 53 h 786"/>
                  <a:gd name="T78" fmla="*/ 774 w 1638"/>
                  <a:gd name="T79" fmla="*/ 56 h 786"/>
                  <a:gd name="T80" fmla="*/ 882 w 1638"/>
                  <a:gd name="T81" fmla="*/ 56 h 786"/>
                  <a:gd name="T82" fmla="*/ 988 w 1638"/>
                  <a:gd name="T83" fmla="*/ 53 h 786"/>
                  <a:gd name="T84" fmla="*/ 1093 w 1638"/>
                  <a:gd name="T85" fmla="*/ 50 h 786"/>
                  <a:gd name="T86" fmla="*/ 1196 w 1638"/>
                  <a:gd name="T87" fmla="*/ 45 h 786"/>
                  <a:gd name="T88" fmla="*/ 1297 w 1638"/>
                  <a:gd name="T89" fmla="*/ 39 h 786"/>
                  <a:gd name="T90" fmla="*/ 1398 w 1638"/>
                  <a:gd name="T91" fmla="*/ 30 h 786"/>
                  <a:gd name="T92" fmla="*/ 1495 w 1638"/>
                  <a:gd name="T93" fmla="*/ 20 h 786"/>
                  <a:gd name="T94" fmla="*/ 1590 w 1638"/>
                  <a:gd name="T95" fmla="*/ 9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45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1589658" y="1527233"/>
              <a:ext cx="1293201" cy="3722323"/>
              <a:chOff x="3000179" y="211125"/>
              <a:chExt cx="1292141" cy="3719266"/>
            </a:xfrm>
          </p:grpSpPr>
          <p:sp>
            <p:nvSpPr>
              <p:cNvPr id="86" name="Freeform 26"/>
              <p:cNvSpPr>
                <a:spLocks/>
              </p:cNvSpPr>
              <p:nvPr/>
            </p:nvSpPr>
            <p:spPr bwMode="auto">
              <a:xfrm>
                <a:off x="3038276" y="211125"/>
                <a:ext cx="1254044" cy="3719266"/>
              </a:xfrm>
              <a:custGeom>
                <a:avLst/>
                <a:gdLst>
                  <a:gd name="T0" fmla="*/ 0 w 4741"/>
                  <a:gd name="T1" fmla="*/ 0 h 14059"/>
                  <a:gd name="T2" fmla="*/ 3656 w 4741"/>
                  <a:gd name="T3" fmla="*/ 0 h 14059"/>
                  <a:gd name="T4" fmla="*/ 3712 w 4741"/>
                  <a:gd name="T5" fmla="*/ 1 h 14059"/>
                  <a:gd name="T6" fmla="*/ 3767 w 4741"/>
                  <a:gd name="T7" fmla="*/ 4 h 14059"/>
                  <a:gd name="T8" fmla="*/ 3820 w 4741"/>
                  <a:gd name="T9" fmla="*/ 12 h 14059"/>
                  <a:gd name="T10" fmla="*/ 3874 w 4741"/>
                  <a:gd name="T11" fmla="*/ 22 h 14059"/>
                  <a:gd name="T12" fmla="*/ 3926 w 4741"/>
                  <a:gd name="T13" fmla="*/ 34 h 14059"/>
                  <a:gd name="T14" fmla="*/ 3978 w 4741"/>
                  <a:gd name="T15" fmla="*/ 49 h 14059"/>
                  <a:gd name="T16" fmla="*/ 4028 w 4741"/>
                  <a:gd name="T17" fmla="*/ 66 h 14059"/>
                  <a:gd name="T18" fmla="*/ 4077 w 4741"/>
                  <a:gd name="T19" fmla="*/ 85 h 14059"/>
                  <a:gd name="T20" fmla="*/ 4125 w 4741"/>
                  <a:gd name="T21" fmla="*/ 107 h 14059"/>
                  <a:gd name="T22" fmla="*/ 4172 w 4741"/>
                  <a:gd name="T23" fmla="*/ 131 h 14059"/>
                  <a:gd name="T24" fmla="*/ 4217 w 4741"/>
                  <a:gd name="T25" fmla="*/ 157 h 14059"/>
                  <a:gd name="T26" fmla="*/ 4262 w 4741"/>
                  <a:gd name="T27" fmla="*/ 186 h 14059"/>
                  <a:gd name="T28" fmla="*/ 4304 w 4741"/>
                  <a:gd name="T29" fmla="*/ 215 h 14059"/>
                  <a:gd name="T30" fmla="*/ 4345 w 4741"/>
                  <a:gd name="T31" fmla="*/ 247 h 14059"/>
                  <a:gd name="T32" fmla="*/ 4385 w 4741"/>
                  <a:gd name="T33" fmla="*/ 281 h 14059"/>
                  <a:gd name="T34" fmla="*/ 4422 w 4741"/>
                  <a:gd name="T35" fmla="*/ 318 h 14059"/>
                  <a:gd name="T36" fmla="*/ 4458 w 4741"/>
                  <a:gd name="T37" fmla="*/ 356 h 14059"/>
                  <a:gd name="T38" fmla="*/ 4492 w 4741"/>
                  <a:gd name="T39" fmla="*/ 395 h 14059"/>
                  <a:gd name="T40" fmla="*/ 4525 w 4741"/>
                  <a:gd name="T41" fmla="*/ 436 h 14059"/>
                  <a:gd name="T42" fmla="*/ 4555 w 4741"/>
                  <a:gd name="T43" fmla="*/ 479 h 14059"/>
                  <a:gd name="T44" fmla="*/ 4583 w 4741"/>
                  <a:gd name="T45" fmla="*/ 523 h 14059"/>
                  <a:gd name="T46" fmla="*/ 4609 w 4741"/>
                  <a:gd name="T47" fmla="*/ 568 h 14059"/>
                  <a:gd name="T48" fmla="*/ 4633 w 4741"/>
                  <a:gd name="T49" fmla="*/ 614 h 14059"/>
                  <a:gd name="T50" fmla="*/ 4655 w 4741"/>
                  <a:gd name="T51" fmla="*/ 662 h 14059"/>
                  <a:gd name="T52" fmla="*/ 4675 w 4741"/>
                  <a:gd name="T53" fmla="*/ 712 h 14059"/>
                  <a:gd name="T54" fmla="*/ 4692 w 4741"/>
                  <a:gd name="T55" fmla="*/ 763 h 14059"/>
                  <a:gd name="T56" fmla="*/ 4706 w 4741"/>
                  <a:gd name="T57" fmla="*/ 814 h 14059"/>
                  <a:gd name="T58" fmla="*/ 4719 w 4741"/>
                  <a:gd name="T59" fmla="*/ 866 h 14059"/>
                  <a:gd name="T60" fmla="*/ 4728 w 4741"/>
                  <a:gd name="T61" fmla="*/ 919 h 14059"/>
                  <a:gd name="T62" fmla="*/ 4735 w 4741"/>
                  <a:gd name="T63" fmla="*/ 973 h 14059"/>
                  <a:gd name="T64" fmla="*/ 4740 w 4741"/>
                  <a:gd name="T65" fmla="*/ 1028 h 14059"/>
                  <a:gd name="T66" fmla="*/ 4741 w 4741"/>
                  <a:gd name="T67" fmla="*/ 1084 h 14059"/>
                  <a:gd name="T68" fmla="*/ 4741 w 4741"/>
                  <a:gd name="T69" fmla="*/ 14059 h 14059"/>
                  <a:gd name="T70" fmla="*/ 0 w 4741"/>
                  <a:gd name="T71" fmla="*/ 0 h 14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41" h="14059">
                    <a:moveTo>
                      <a:pt x="0" y="0"/>
                    </a:moveTo>
                    <a:lnTo>
                      <a:pt x="3656" y="0"/>
                    </a:lnTo>
                    <a:lnTo>
                      <a:pt x="3712" y="1"/>
                    </a:lnTo>
                    <a:lnTo>
                      <a:pt x="3767" y="4"/>
                    </a:lnTo>
                    <a:lnTo>
                      <a:pt x="3820" y="12"/>
                    </a:lnTo>
                    <a:lnTo>
                      <a:pt x="3874" y="22"/>
                    </a:lnTo>
                    <a:lnTo>
                      <a:pt x="3926" y="34"/>
                    </a:lnTo>
                    <a:lnTo>
                      <a:pt x="3978" y="49"/>
                    </a:lnTo>
                    <a:lnTo>
                      <a:pt x="4028" y="66"/>
                    </a:lnTo>
                    <a:lnTo>
                      <a:pt x="4077" y="85"/>
                    </a:lnTo>
                    <a:lnTo>
                      <a:pt x="4125" y="107"/>
                    </a:lnTo>
                    <a:lnTo>
                      <a:pt x="4172" y="131"/>
                    </a:lnTo>
                    <a:lnTo>
                      <a:pt x="4217" y="157"/>
                    </a:lnTo>
                    <a:lnTo>
                      <a:pt x="4262" y="186"/>
                    </a:lnTo>
                    <a:lnTo>
                      <a:pt x="4304" y="215"/>
                    </a:lnTo>
                    <a:lnTo>
                      <a:pt x="4345" y="247"/>
                    </a:lnTo>
                    <a:lnTo>
                      <a:pt x="4385" y="281"/>
                    </a:lnTo>
                    <a:lnTo>
                      <a:pt x="4422" y="318"/>
                    </a:lnTo>
                    <a:lnTo>
                      <a:pt x="4458" y="356"/>
                    </a:lnTo>
                    <a:lnTo>
                      <a:pt x="4492" y="395"/>
                    </a:lnTo>
                    <a:lnTo>
                      <a:pt x="4525" y="436"/>
                    </a:lnTo>
                    <a:lnTo>
                      <a:pt x="4555" y="479"/>
                    </a:lnTo>
                    <a:lnTo>
                      <a:pt x="4583" y="523"/>
                    </a:lnTo>
                    <a:lnTo>
                      <a:pt x="4609" y="568"/>
                    </a:lnTo>
                    <a:lnTo>
                      <a:pt x="4633" y="614"/>
                    </a:lnTo>
                    <a:lnTo>
                      <a:pt x="4655" y="662"/>
                    </a:lnTo>
                    <a:lnTo>
                      <a:pt x="4675" y="712"/>
                    </a:lnTo>
                    <a:lnTo>
                      <a:pt x="4692" y="763"/>
                    </a:lnTo>
                    <a:lnTo>
                      <a:pt x="4706" y="814"/>
                    </a:lnTo>
                    <a:lnTo>
                      <a:pt x="4719" y="866"/>
                    </a:lnTo>
                    <a:lnTo>
                      <a:pt x="4728" y="919"/>
                    </a:lnTo>
                    <a:lnTo>
                      <a:pt x="4735" y="973"/>
                    </a:lnTo>
                    <a:lnTo>
                      <a:pt x="4740" y="1028"/>
                    </a:lnTo>
                    <a:lnTo>
                      <a:pt x="4741" y="1084"/>
                    </a:lnTo>
                    <a:lnTo>
                      <a:pt x="4741" y="1405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bg1"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7"/>
              <p:cNvSpPr>
                <a:spLocks/>
              </p:cNvSpPr>
              <p:nvPr/>
            </p:nvSpPr>
            <p:spPr bwMode="auto">
              <a:xfrm>
                <a:off x="3000179" y="531778"/>
                <a:ext cx="430185" cy="88894"/>
              </a:xfrm>
              <a:custGeom>
                <a:avLst/>
                <a:gdLst>
                  <a:gd name="T0" fmla="*/ 1456 w 1626"/>
                  <a:gd name="T1" fmla="*/ 0 h 338"/>
                  <a:gd name="T2" fmla="*/ 1490 w 1626"/>
                  <a:gd name="T3" fmla="*/ 3 h 338"/>
                  <a:gd name="T4" fmla="*/ 1522 w 1626"/>
                  <a:gd name="T5" fmla="*/ 12 h 338"/>
                  <a:gd name="T6" fmla="*/ 1550 w 1626"/>
                  <a:gd name="T7" fmla="*/ 28 h 338"/>
                  <a:gd name="T8" fmla="*/ 1576 w 1626"/>
                  <a:gd name="T9" fmla="*/ 49 h 338"/>
                  <a:gd name="T10" fmla="*/ 1597 w 1626"/>
                  <a:gd name="T11" fmla="*/ 74 h 338"/>
                  <a:gd name="T12" fmla="*/ 1612 w 1626"/>
                  <a:gd name="T13" fmla="*/ 104 h 338"/>
                  <a:gd name="T14" fmla="*/ 1622 w 1626"/>
                  <a:gd name="T15" fmla="*/ 135 h 338"/>
                  <a:gd name="T16" fmla="*/ 1626 w 1626"/>
                  <a:gd name="T17" fmla="*/ 169 h 338"/>
                  <a:gd name="T18" fmla="*/ 1625 w 1626"/>
                  <a:gd name="T19" fmla="*/ 187 h 338"/>
                  <a:gd name="T20" fmla="*/ 1618 w 1626"/>
                  <a:gd name="T21" fmla="*/ 220 h 338"/>
                  <a:gd name="T22" fmla="*/ 1605 w 1626"/>
                  <a:gd name="T23" fmla="*/ 249 h 338"/>
                  <a:gd name="T24" fmla="*/ 1587 w 1626"/>
                  <a:gd name="T25" fmla="*/ 277 h 338"/>
                  <a:gd name="T26" fmla="*/ 1564 w 1626"/>
                  <a:gd name="T27" fmla="*/ 300 h 338"/>
                  <a:gd name="T28" fmla="*/ 1537 w 1626"/>
                  <a:gd name="T29" fmla="*/ 318 h 338"/>
                  <a:gd name="T30" fmla="*/ 1506 w 1626"/>
                  <a:gd name="T31" fmla="*/ 330 h 338"/>
                  <a:gd name="T32" fmla="*/ 1474 w 1626"/>
                  <a:gd name="T33" fmla="*/ 337 h 338"/>
                  <a:gd name="T34" fmla="*/ 170 w 1626"/>
                  <a:gd name="T35" fmla="*/ 338 h 338"/>
                  <a:gd name="T36" fmla="*/ 136 w 1626"/>
                  <a:gd name="T37" fmla="*/ 335 h 338"/>
                  <a:gd name="T38" fmla="*/ 104 w 1626"/>
                  <a:gd name="T39" fmla="*/ 325 h 338"/>
                  <a:gd name="T40" fmla="*/ 76 w 1626"/>
                  <a:gd name="T41" fmla="*/ 310 h 338"/>
                  <a:gd name="T42" fmla="*/ 51 w 1626"/>
                  <a:gd name="T43" fmla="*/ 288 h 338"/>
                  <a:gd name="T44" fmla="*/ 30 w 1626"/>
                  <a:gd name="T45" fmla="*/ 263 h 338"/>
                  <a:gd name="T46" fmla="*/ 14 w 1626"/>
                  <a:gd name="T47" fmla="*/ 235 h 338"/>
                  <a:gd name="T48" fmla="*/ 4 w 1626"/>
                  <a:gd name="T49" fmla="*/ 203 h 338"/>
                  <a:gd name="T50" fmla="*/ 0 w 1626"/>
                  <a:gd name="T51" fmla="*/ 169 h 338"/>
                  <a:gd name="T52" fmla="*/ 1 w 1626"/>
                  <a:gd name="T53" fmla="*/ 151 h 338"/>
                  <a:gd name="T54" fmla="*/ 8 w 1626"/>
                  <a:gd name="T55" fmla="*/ 118 h 338"/>
                  <a:gd name="T56" fmla="*/ 21 w 1626"/>
                  <a:gd name="T57" fmla="*/ 89 h 338"/>
                  <a:gd name="T58" fmla="*/ 39 w 1626"/>
                  <a:gd name="T59" fmla="*/ 61 h 338"/>
                  <a:gd name="T60" fmla="*/ 62 w 1626"/>
                  <a:gd name="T61" fmla="*/ 39 h 338"/>
                  <a:gd name="T62" fmla="*/ 89 w 1626"/>
                  <a:gd name="T63" fmla="*/ 20 h 338"/>
                  <a:gd name="T64" fmla="*/ 120 w 1626"/>
                  <a:gd name="T65" fmla="*/ 7 h 338"/>
                  <a:gd name="T66" fmla="*/ 153 w 1626"/>
                  <a:gd name="T67" fmla="*/ 1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6" h="338">
                    <a:moveTo>
                      <a:pt x="170" y="0"/>
                    </a:moveTo>
                    <a:lnTo>
                      <a:pt x="1456" y="0"/>
                    </a:lnTo>
                    <a:lnTo>
                      <a:pt x="1474" y="1"/>
                    </a:lnTo>
                    <a:lnTo>
                      <a:pt x="1490" y="3"/>
                    </a:lnTo>
                    <a:lnTo>
                      <a:pt x="1506" y="7"/>
                    </a:lnTo>
                    <a:lnTo>
                      <a:pt x="1522" y="12"/>
                    </a:lnTo>
                    <a:lnTo>
                      <a:pt x="1537" y="20"/>
                    </a:lnTo>
                    <a:lnTo>
                      <a:pt x="1550" y="28"/>
                    </a:lnTo>
                    <a:lnTo>
                      <a:pt x="1564" y="39"/>
                    </a:lnTo>
                    <a:lnTo>
                      <a:pt x="1576" y="49"/>
                    </a:lnTo>
                    <a:lnTo>
                      <a:pt x="1587" y="61"/>
                    </a:lnTo>
                    <a:lnTo>
                      <a:pt x="1597" y="74"/>
                    </a:lnTo>
                    <a:lnTo>
                      <a:pt x="1605" y="89"/>
                    </a:lnTo>
                    <a:lnTo>
                      <a:pt x="1612" y="104"/>
                    </a:lnTo>
                    <a:lnTo>
                      <a:pt x="1618" y="118"/>
                    </a:lnTo>
                    <a:lnTo>
                      <a:pt x="1622" y="135"/>
                    </a:lnTo>
                    <a:lnTo>
                      <a:pt x="1625" y="151"/>
                    </a:lnTo>
                    <a:lnTo>
                      <a:pt x="1626" y="169"/>
                    </a:lnTo>
                    <a:lnTo>
                      <a:pt x="1626" y="169"/>
                    </a:lnTo>
                    <a:lnTo>
                      <a:pt x="1625" y="187"/>
                    </a:lnTo>
                    <a:lnTo>
                      <a:pt x="1622" y="203"/>
                    </a:lnTo>
                    <a:lnTo>
                      <a:pt x="1618" y="220"/>
                    </a:lnTo>
                    <a:lnTo>
                      <a:pt x="1612" y="235"/>
                    </a:lnTo>
                    <a:lnTo>
                      <a:pt x="1605" y="249"/>
                    </a:lnTo>
                    <a:lnTo>
                      <a:pt x="1597" y="263"/>
                    </a:lnTo>
                    <a:lnTo>
                      <a:pt x="1587" y="277"/>
                    </a:lnTo>
                    <a:lnTo>
                      <a:pt x="1576" y="288"/>
                    </a:lnTo>
                    <a:lnTo>
                      <a:pt x="1564" y="300"/>
                    </a:lnTo>
                    <a:lnTo>
                      <a:pt x="1550" y="310"/>
                    </a:lnTo>
                    <a:lnTo>
                      <a:pt x="1537" y="318"/>
                    </a:lnTo>
                    <a:lnTo>
                      <a:pt x="1522" y="325"/>
                    </a:lnTo>
                    <a:lnTo>
                      <a:pt x="1506" y="330"/>
                    </a:lnTo>
                    <a:lnTo>
                      <a:pt x="1490" y="335"/>
                    </a:lnTo>
                    <a:lnTo>
                      <a:pt x="1474" y="337"/>
                    </a:lnTo>
                    <a:lnTo>
                      <a:pt x="1456" y="338"/>
                    </a:lnTo>
                    <a:lnTo>
                      <a:pt x="170" y="338"/>
                    </a:lnTo>
                    <a:lnTo>
                      <a:pt x="153" y="337"/>
                    </a:lnTo>
                    <a:lnTo>
                      <a:pt x="136" y="335"/>
                    </a:lnTo>
                    <a:lnTo>
                      <a:pt x="120" y="330"/>
                    </a:lnTo>
                    <a:lnTo>
                      <a:pt x="104" y="325"/>
                    </a:lnTo>
                    <a:lnTo>
                      <a:pt x="89" y="318"/>
                    </a:lnTo>
                    <a:lnTo>
                      <a:pt x="76" y="310"/>
                    </a:lnTo>
                    <a:lnTo>
                      <a:pt x="62" y="300"/>
                    </a:lnTo>
                    <a:lnTo>
                      <a:pt x="51" y="288"/>
                    </a:lnTo>
                    <a:lnTo>
                      <a:pt x="39" y="277"/>
                    </a:lnTo>
                    <a:lnTo>
                      <a:pt x="30" y="263"/>
                    </a:lnTo>
                    <a:lnTo>
                      <a:pt x="21" y="249"/>
                    </a:lnTo>
                    <a:lnTo>
                      <a:pt x="14" y="235"/>
                    </a:lnTo>
                    <a:lnTo>
                      <a:pt x="8" y="220"/>
                    </a:lnTo>
                    <a:lnTo>
                      <a:pt x="4" y="203"/>
                    </a:lnTo>
                    <a:lnTo>
                      <a:pt x="1" y="187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1" y="151"/>
                    </a:lnTo>
                    <a:lnTo>
                      <a:pt x="4" y="135"/>
                    </a:lnTo>
                    <a:lnTo>
                      <a:pt x="8" y="118"/>
                    </a:lnTo>
                    <a:lnTo>
                      <a:pt x="14" y="104"/>
                    </a:lnTo>
                    <a:lnTo>
                      <a:pt x="21" y="89"/>
                    </a:lnTo>
                    <a:lnTo>
                      <a:pt x="30" y="74"/>
                    </a:lnTo>
                    <a:lnTo>
                      <a:pt x="39" y="61"/>
                    </a:lnTo>
                    <a:lnTo>
                      <a:pt x="51" y="49"/>
                    </a:lnTo>
                    <a:lnTo>
                      <a:pt x="62" y="39"/>
                    </a:lnTo>
                    <a:lnTo>
                      <a:pt x="76" y="28"/>
                    </a:lnTo>
                    <a:lnTo>
                      <a:pt x="89" y="20"/>
                    </a:lnTo>
                    <a:lnTo>
                      <a:pt x="104" y="12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1"/>
                    </a:lnTo>
                    <a:lnTo>
                      <a:pt x="17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60606"/>
                  </a:gs>
                  <a:gs pos="62000">
                    <a:srgbClr val="3C3C3C"/>
                  </a:gs>
                  <a:gs pos="4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8"/>
              <p:cNvSpPr>
                <a:spLocks/>
              </p:cNvSpPr>
              <p:nvPr/>
            </p:nvSpPr>
            <p:spPr bwMode="auto">
              <a:xfrm>
                <a:off x="3025576" y="546063"/>
                <a:ext cx="379388" cy="52385"/>
              </a:xfrm>
              <a:custGeom>
                <a:avLst/>
                <a:gdLst>
                  <a:gd name="T0" fmla="*/ 1360 w 1434"/>
                  <a:gd name="T1" fmla="*/ 0 h 200"/>
                  <a:gd name="T2" fmla="*/ 1375 w 1434"/>
                  <a:gd name="T3" fmla="*/ 3 h 200"/>
                  <a:gd name="T4" fmla="*/ 1388 w 1434"/>
                  <a:gd name="T5" fmla="*/ 6 h 200"/>
                  <a:gd name="T6" fmla="*/ 1401 w 1434"/>
                  <a:gd name="T7" fmla="*/ 13 h 200"/>
                  <a:gd name="T8" fmla="*/ 1412 w 1434"/>
                  <a:gd name="T9" fmla="*/ 22 h 200"/>
                  <a:gd name="T10" fmla="*/ 1421 w 1434"/>
                  <a:gd name="T11" fmla="*/ 33 h 200"/>
                  <a:gd name="T12" fmla="*/ 1428 w 1434"/>
                  <a:gd name="T13" fmla="*/ 46 h 200"/>
                  <a:gd name="T14" fmla="*/ 1433 w 1434"/>
                  <a:gd name="T15" fmla="*/ 60 h 200"/>
                  <a:gd name="T16" fmla="*/ 1434 w 1434"/>
                  <a:gd name="T17" fmla="*/ 75 h 200"/>
                  <a:gd name="T18" fmla="*/ 1434 w 1434"/>
                  <a:gd name="T19" fmla="*/ 134 h 200"/>
                  <a:gd name="T20" fmla="*/ 1430 w 1434"/>
                  <a:gd name="T21" fmla="*/ 147 h 200"/>
                  <a:gd name="T22" fmla="*/ 1425 w 1434"/>
                  <a:gd name="T23" fmla="*/ 161 h 200"/>
                  <a:gd name="T24" fmla="*/ 1417 w 1434"/>
                  <a:gd name="T25" fmla="*/ 172 h 200"/>
                  <a:gd name="T26" fmla="*/ 1407 w 1434"/>
                  <a:gd name="T27" fmla="*/ 183 h 200"/>
                  <a:gd name="T28" fmla="*/ 1395 w 1434"/>
                  <a:gd name="T29" fmla="*/ 191 h 200"/>
                  <a:gd name="T30" fmla="*/ 1381 w 1434"/>
                  <a:gd name="T31" fmla="*/ 196 h 200"/>
                  <a:gd name="T32" fmla="*/ 1367 w 1434"/>
                  <a:gd name="T33" fmla="*/ 200 h 200"/>
                  <a:gd name="T34" fmla="*/ 75 w 1434"/>
                  <a:gd name="T35" fmla="*/ 200 h 200"/>
                  <a:gd name="T36" fmla="*/ 59 w 1434"/>
                  <a:gd name="T37" fmla="*/ 199 h 200"/>
                  <a:gd name="T38" fmla="*/ 46 w 1434"/>
                  <a:gd name="T39" fmla="*/ 194 h 200"/>
                  <a:gd name="T40" fmla="*/ 33 w 1434"/>
                  <a:gd name="T41" fmla="*/ 187 h 200"/>
                  <a:gd name="T42" fmla="*/ 22 w 1434"/>
                  <a:gd name="T43" fmla="*/ 178 h 200"/>
                  <a:gd name="T44" fmla="*/ 13 w 1434"/>
                  <a:gd name="T45" fmla="*/ 167 h 200"/>
                  <a:gd name="T46" fmla="*/ 6 w 1434"/>
                  <a:gd name="T47" fmla="*/ 154 h 200"/>
                  <a:gd name="T48" fmla="*/ 2 w 1434"/>
                  <a:gd name="T49" fmla="*/ 140 h 200"/>
                  <a:gd name="T50" fmla="*/ 0 w 1434"/>
                  <a:gd name="T51" fmla="*/ 126 h 200"/>
                  <a:gd name="T52" fmla="*/ 1 w 1434"/>
                  <a:gd name="T53" fmla="*/ 68 h 200"/>
                  <a:gd name="T54" fmla="*/ 4 w 1434"/>
                  <a:gd name="T55" fmla="*/ 53 h 200"/>
                  <a:gd name="T56" fmla="*/ 9 w 1434"/>
                  <a:gd name="T57" fmla="*/ 39 h 200"/>
                  <a:gd name="T58" fmla="*/ 17 w 1434"/>
                  <a:gd name="T59" fmla="*/ 28 h 200"/>
                  <a:gd name="T60" fmla="*/ 28 w 1434"/>
                  <a:gd name="T61" fmla="*/ 17 h 200"/>
                  <a:gd name="T62" fmla="*/ 40 w 1434"/>
                  <a:gd name="T63" fmla="*/ 9 h 200"/>
                  <a:gd name="T64" fmla="*/ 53 w 1434"/>
                  <a:gd name="T65" fmla="*/ 4 h 200"/>
                  <a:gd name="T66" fmla="*/ 67 w 1434"/>
                  <a:gd name="T67" fmla="*/ 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4" h="200">
                    <a:moveTo>
                      <a:pt x="75" y="0"/>
                    </a:moveTo>
                    <a:lnTo>
                      <a:pt x="1360" y="0"/>
                    </a:lnTo>
                    <a:lnTo>
                      <a:pt x="1367" y="1"/>
                    </a:lnTo>
                    <a:lnTo>
                      <a:pt x="1375" y="3"/>
                    </a:lnTo>
                    <a:lnTo>
                      <a:pt x="1381" y="4"/>
                    </a:lnTo>
                    <a:lnTo>
                      <a:pt x="1388" y="6"/>
                    </a:lnTo>
                    <a:lnTo>
                      <a:pt x="1395" y="9"/>
                    </a:lnTo>
                    <a:lnTo>
                      <a:pt x="1401" y="13"/>
                    </a:lnTo>
                    <a:lnTo>
                      <a:pt x="1407" y="17"/>
                    </a:lnTo>
                    <a:lnTo>
                      <a:pt x="1412" y="22"/>
                    </a:lnTo>
                    <a:lnTo>
                      <a:pt x="1417" y="28"/>
                    </a:lnTo>
                    <a:lnTo>
                      <a:pt x="1421" y="33"/>
                    </a:lnTo>
                    <a:lnTo>
                      <a:pt x="1425" y="39"/>
                    </a:lnTo>
                    <a:lnTo>
                      <a:pt x="1428" y="46"/>
                    </a:lnTo>
                    <a:lnTo>
                      <a:pt x="1430" y="53"/>
                    </a:lnTo>
                    <a:lnTo>
                      <a:pt x="1433" y="60"/>
                    </a:lnTo>
                    <a:lnTo>
                      <a:pt x="1434" y="68"/>
                    </a:lnTo>
                    <a:lnTo>
                      <a:pt x="1434" y="75"/>
                    </a:lnTo>
                    <a:lnTo>
                      <a:pt x="1434" y="126"/>
                    </a:lnTo>
                    <a:lnTo>
                      <a:pt x="1434" y="134"/>
                    </a:lnTo>
                    <a:lnTo>
                      <a:pt x="1433" y="140"/>
                    </a:lnTo>
                    <a:lnTo>
                      <a:pt x="1430" y="147"/>
                    </a:lnTo>
                    <a:lnTo>
                      <a:pt x="1428" y="154"/>
                    </a:lnTo>
                    <a:lnTo>
                      <a:pt x="1425" y="161"/>
                    </a:lnTo>
                    <a:lnTo>
                      <a:pt x="1421" y="167"/>
                    </a:lnTo>
                    <a:lnTo>
                      <a:pt x="1417" y="172"/>
                    </a:lnTo>
                    <a:lnTo>
                      <a:pt x="1412" y="178"/>
                    </a:lnTo>
                    <a:lnTo>
                      <a:pt x="1407" y="183"/>
                    </a:lnTo>
                    <a:lnTo>
                      <a:pt x="1401" y="187"/>
                    </a:lnTo>
                    <a:lnTo>
                      <a:pt x="1395" y="191"/>
                    </a:lnTo>
                    <a:lnTo>
                      <a:pt x="1388" y="194"/>
                    </a:lnTo>
                    <a:lnTo>
                      <a:pt x="1381" y="196"/>
                    </a:lnTo>
                    <a:lnTo>
                      <a:pt x="1375" y="199"/>
                    </a:lnTo>
                    <a:lnTo>
                      <a:pt x="1367" y="200"/>
                    </a:lnTo>
                    <a:lnTo>
                      <a:pt x="1360" y="200"/>
                    </a:lnTo>
                    <a:lnTo>
                      <a:pt x="75" y="200"/>
                    </a:lnTo>
                    <a:lnTo>
                      <a:pt x="67" y="200"/>
                    </a:lnTo>
                    <a:lnTo>
                      <a:pt x="59" y="199"/>
                    </a:lnTo>
                    <a:lnTo>
                      <a:pt x="53" y="196"/>
                    </a:lnTo>
                    <a:lnTo>
                      <a:pt x="46" y="194"/>
                    </a:lnTo>
                    <a:lnTo>
                      <a:pt x="40" y="191"/>
                    </a:lnTo>
                    <a:lnTo>
                      <a:pt x="33" y="187"/>
                    </a:lnTo>
                    <a:lnTo>
                      <a:pt x="28" y="183"/>
                    </a:lnTo>
                    <a:lnTo>
                      <a:pt x="22" y="178"/>
                    </a:lnTo>
                    <a:lnTo>
                      <a:pt x="17" y="172"/>
                    </a:lnTo>
                    <a:lnTo>
                      <a:pt x="13" y="167"/>
                    </a:lnTo>
                    <a:lnTo>
                      <a:pt x="9" y="161"/>
                    </a:lnTo>
                    <a:lnTo>
                      <a:pt x="6" y="154"/>
                    </a:lnTo>
                    <a:lnTo>
                      <a:pt x="4" y="147"/>
                    </a:lnTo>
                    <a:lnTo>
                      <a:pt x="2" y="140"/>
                    </a:lnTo>
                    <a:lnTo>
                      <a:pt x="1" y="134"/>
                    </a:lnTo>
                    <a:lnTo>
                      <a:pt x="0" y="126"/>
                    </a:lnTo>
                    <a:lnTo>
                      <a:pt x="0" y="75"/>
                    </a:lnTo>
                    <a:lnTo>
                      <a:pt x="1" y="68"/>
                    </a:lnTo>
                    <a:lnTo>
                      <a:pt x="2" y="60"/>
                    </a:lnTo>
                    <a:lnTo>
                      <a:pt x="4" y="53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3" y="33"/>
                    </a:lnTo>
                    <a:lnTo>
                      <a:pt x="17" y="28"/>
                    </a:lnTo>
                    <a:lnTo>
                      <a:pt x="22" y="22"/>
                    </a:lnTo>
                    <a:lnTo>
                      <a:pt x="28" y="17"/>
                    </a:lnTo>
                    <a:lnTo>
                      <a:pt x="33" y="13"/>
                    </a:lnTo>
                    <a:lnTo>
                      <a:pt x="40" y="9"/>
                    </a:lnTo>
                    <a:lnTo>
                      <a:pt x="46" y="6"/>
                    </a:lnTo>
                    <a:lnTo>
                      <a:pt x="53" y="4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close/>
                  </a:path>
                </a:pathLst>
              </a:custGeom>
              <a:pattFill prst="pct60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29"/>
              <p:cNvSpPr>
                <a:spLocks/>
              </p:cNvSpPr>
              <p:nvPr/>
            </p:nvSpPr>
            <p:spPr bwMode="auto">
              <a:xfrm>
                <a:off x="3173201" y="353990"/>
                <a:ext cx="92069" cy="90482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30"/>
              <p:cNvSpPr>
                <a:spLocks/>
              </p:cNvSpPr>
              <p:nvPr/>
            </p:nvSpPr>
            <p:spPr bwMode="auto">
              <a:xfrm>
                <a:off x="3197034" y="376211"/>
                <a:ext cx="44447" cy="44447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31"/>
              <p:cNvSpPr>
                <a:spLocks/>
              </p:cNvSpPr>
              <p:nvPr/>
            </p:nvSpPr>
            <p:spPr bwMode="auto">
              <a:xfrm>
                <a:off x="3203377" y="393675"/>
                <a:ext cx="12699" cy="126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32"/>
              <p:cNvSpPr>
                <a:spLocks/>
              </p:cNvSpPr>
              <p:nvPr/>
            </p:nvSpPr>
            <p:spPr bwMode="auto">
              <a:xfrm>
                <a:off x="3224213" y="387350"/>
                <a:ext cx="7938" cy="7938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027" name="Rectangle 1026"/>
          <p:cNvSpPr/>
          <p:nvPr/>
        </p:nvSpPr>
        <p:spPr>
          <a:xfrm>
            <a:off x="4254500" y="-863600"/>
            <a:ext cx="596900" cy="59690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026025" y="-863600"/>
            <a:ext cx="596900" cy="59690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5797550" y="-863600"/>
            <a:ext cx="596900" cy="59690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E70D8D1-C5D3-465F-AE70-3AB0DB325954}"/>
              </a:ext>
            </a:extLst>
          </p:cNvPr>
          <p:cNvSpPr txBox="1"/>
          <p:nvPr/>
        </p:nvSpPr>
        <p:spPr>
          <a:xfrm>
            <a:off x="5444512" y="1758990"/>
            <a:ext cx="6671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Times New Roman" panose="02020603050405020304" pitchFamily="18" charset="0"/>
              </a:rPr>
              <a:t>Connecter avec son login et mot de passe correcte</a:t>
            </a:r>
          </a:p>
          <a:p>
            <a:endParaRPr lang="fr-FR" sz="2400" b="0" i="0" u="none" strike="noStrike" dirty="0">
              <a:solidFill>
                <a:srgbClr val="444444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2" name="Oval 262">
            <a:extLst>
              <a:ext uri="{FF2B5EF4-FFF2-40B4-BE49-F238E27FC236}">
                <a16:creationId xmlns:a16="http://schemas.microsoft.com/office/drawing/2014/main" id="{054DBEDD-B865-4CE3-BBB9-A3D10B279D7C}"/>
              </a:ext>
            </a:extLst>
          </p:cNvPr>
          <p:cNvSpPr/>
          <p:nvPr/>
        </p:nvSpPr>
        <p:spPr>
          <a:xfrm>
            <a:off x="4581584" y="1958586"/>
            <a:ext cx="681163" cy="670754"/>
          </a:xfrm>
          <a:prstGeom prst="ellipse">
            <a:avLst/>
          </a:prstGeom>
          <a:solidFill>
            <a:srgbClr val="C856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3" name="Oval 275">
            <a:extLst>
              <a:ext uri="{FF2B5EF4-FFF2-40B4-BE49-F238E27FC236}">
                <a16:creationId xmlns:a16="http://schemas.microsoft.com/office/drawing/2014/main" id="{BF3672B0-4E90-4C90-95D5-769E3655539C}"/>
              </a:ext>
            </a:extLst>
          </p:cNvPr>
          <p:cNvSpPr/>
          <p:nvPr/>
        </p:nvSpPr>
        <p:spPr>
          <a:xfrm>
            <a:off x="4580326" y="4113103"/>
            <a:ext cx="681163" cy="670754"/>
          </a:xfrm>
          <a:prstGeom prst="ellipse">
            <a:avLst/>
          </a:prstGeom>
          <a:solidFill>
            <a:srgbClr val="635C5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A117C7E-CBBE-4BAD-81BB-B7F3DDDD20F9}"/>
              </a:ext>
            </a:extLst>
          </p:cNvPr>
          <p:cNvSpPr txBox="1"/>
          <p:nvPr/>
        </p:nvSpPr>
        <p:spPr>
          <a:xfrm>
            <a:off x="5354045" y="4005181"/>
            <a:ext cx="6930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Times New Roman" panose="02020603050405020304" pitchFamily="18" charset="0"/>
              </a:rPr>
              <a:t>S’authentifier à nouveau pour pouvoir supprimer un événement </a:t>
            </a:r>
          </a:p>
        </p:txBody>
      </p:sp>
    </p:spTree>
    <p:extLst>
      <p:ext uri="{BB962C8B-B14F-4D97-AF65-F5344CB8AC3E}">
        <p14:creationId xmlns:p14="http://schemas.microsoft.com/office/powerpoint/2010/main" val="2841048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F653E-45B7-4491-87DB-110C0BC1589F}" type="datetime1">
              <a:rPr lang="en-US" smtClean="0"/>
              <a:t>4/2/2021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COMPTE UTILISATEUR</a:t>
            </a:r>
          </a:p>
        </p:txBody>
      </p:sp>
      <p:sp>
        <p:nvSpPr>
          <p:cNvPr id="1027" name="Rectangle 1026"/>
          <p:cNvSpPr/>
          <p:nvPr/>
        </p:nvSpPr>
        <p:spPr>
          <a:xfrm>
            <a:off x="4254500" y="-863600"/>
            <a:ext cx="596900" cy="59690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026025" y="-863600"/>
            <a:ext cx="596900" cy="59690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5797550" y="-863600"/>
            <a:ext cx="596900" cy="59690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 157"/>
          <p:cNvSpPr/>
          <p:nvPr/>
        </p:nvSpPr>
        <p:spPr>
          <a:xfrm>
            <a:off x="695324" y="1896039"/>
            <a:ext cx="5400675" cy="2090888"/>
          </a:xfrm>
          <a:custGeom>
            <a:avLst/>
            <a:gdLst>
              <a:gd name="connsiteX0" fmla="*/ 0 w 4156075"/>
              <a:gd name="connsiteY0" fmla="*/ 0 h 1268786"/>
              <a:gd name="connsiteX1" fmla="*/ 4156075 w 4156075"/>
              <a:gd name="connsiteY1" fmla="*/ 0 h 1268786"/>
              <a:gd name="connsiteX2" fmla="*/ 4156075 w 4156075"/>
              <a:gd name="connsiteY2" fmla="*/ 830636 h 1268786"/>
              <a:gd name="connsiteX3" fmla="*/ 4156075 w 4156075"/>
              <a:gd name="connsiteY3" fmla="*/ 975034 h 1268786"/>
              <a:gd name="connsiteX4" fmla="*/ 4156075 w 4156075"/>
              <a:gd name="connsiteY4" fmla="*/ 1268786 h 1268786"/>
              <a:gd name="connsiteX5" fmla="*/ 3862323 w 4156075"/>
              <a:gd name="connsiteY5" fmla="*/ 975034 h 1268786"/>
              <a:gd name="connsiteX6" fmla="*/ 0 w 4156075"/>
              <a:gd name="connsiteY6" fmla="*/ 975034 h 126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6075" h="1268786">
                <a:moveTo>
                  <a:pt x="0" y="0"/>
                </a:moveTo>
                <a:lnTo>
                  <a:pt x="4156075" y="0"/>
                </a:lnTo>
                <a:lnTo>
                  <a:pt x="4156075" y="830636"/>
                </a:lnTo>
                <a:lnTo>
                  <a:pt x="4156075" y="975034"/>
                </a:lnTo>
                <a:lnTo>
                  <a:pt x="4156075" y="1268786"/>
                </a:lnTo>
                <a:lnTo>
                  <a:pt x="3862323" y="975034"/>
                </a:lnTo>
                <a:lnTo>
                  <a:pt x="0" y="9750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Freeform 158"/>
          <p:cNvSpPr/>
          <p:nvPr/>
        </p:nvSpPr>
        <p:spPr>
          <a:xfrm>
            <a:off x="695324" y="3707283"/>
            <a:ext cx="5450207" cy="2322041"/>
          </a:xfrm>
          <a:custGeom>
            <a:avLst/>
            <a:gdLst>
              <a:gd name="connsiteX0" fmla="*/ 0 w 4156075"/>
              <a:gd name="connsiteY0" fmla="*/ 0 h 1268786"/>
              <a:gd name="connsiteX1" fmla="*/ 4156075 w 4156075"/>
              <a:gd name="connsiteY1" fmla="*/ 0 h 1268786"/>
              <a:gd name="connsiteX2" fmla="*/ 4156075 w 4156075"/>
              <a:gd name="connsiteY2" fmla="*/ 830636 h 1268786"/>
              <a:gd name="connsiteX3" fmla="*/ 4156075 w 4156075"/>
              <a:gd name="connsiteY3" fmla="*/ 975034 h 1268786"/>
              <a:gd name="connsiteX4" fmla="*/ 4156075 w 4156075"/>
              <a:gd name="connsiteY4" fmla="*/ 1268786 h 1268786"/>
              <a:gd name="connsiteX5" fmla="*/ 3862323 w 4156075"/>
              <a:gd name="connsiteY5" fmla="*/ 975034 h 1268786"/>
              <a:gd name="connsiteX6" fmla="*/ 0 w 4156075"/>
              <a:gd name="connsiteY6" fmla="*/ 975034 h 126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6075" h="1268786">
                <a:moveTo>
                  <a:pt x="0" y="0"/>
                </a:moveTo>
                <a:lnTo>
                  <a:pt x="4156075" y="0"/>
                </a:lnTo>
                <a:lnTo>
                  <a:pt x="4156075" y="830636"/>
                </a:lnTo>
                <a:lnTo>
                  <a:pt x="4156075" y="975034"/>
                </a:lnTo>
                <a:lnTo>
                  <a:pt x="4156075" y="1268786"/>
                </a:lnTo>
                <a:lnTo>
                  <a:pt x="3862323" y="975034"/>
                </a:lnTo>
                <a:lnTo>
                  <a:pt x="0" y="9750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870682" y="2260285"/>
            <a:ext cx="5225317" cy="110799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fr-F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ogin et le mot de passe écrite à la première connexion sont enregistrés dans les préférences 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95325" y="1896040"/>
            <a:ext cx="45719" cy="975034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695325" y="3749490"/>
            <a:ext cx="45719" cy="975034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838200" y="2044841"/>
            <a:ext cx="3787781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i="1" dirty="0">
                <a:solidFill>
                  <a:srgbClr val="C85660"/>
                </a:solidFill>
              </a:rPr>
              <a:t>PREMIER CONNEXION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870682" y="4078354"/>
            <a:ext cx="3787781" cy="110799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fr-F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érification dans la préférence où on a enregistré les données dès la première connexion.</a:t>
            </a:r>
            <a:endParaRPr lang="en-US" sz="2400" dirty="0"/>
          </a:p>
        </p:txBody>
      </p:sp>
      <p:sp>
        <p:nvSpPr>
          <p:cNvPr id="166" name="TextBox 165"/>
          <p:cNvSpPr txBox="1"/>
          <p:nvPr/>
        </p:nvSpPr>
        <p:spPr>
          <a:xfrm>
            <a:off x="870682" y="3863559"/>
            <a:ext cx="3787781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i="1" dirty="0">
                <a:solidFill>
                  <a:srgbClr val="C85660"/>
                </a:solidFill>
              </a:rPr>
              <a:t>APRES PREMIER CONNEXION</a:t>
            </a:r>
          </a:p>
        </p:txBody>
      </p:sp>
      <p:sp>
        <p:nvSpPr>
          <p:cNvPr id="172" name="Freeform 85"/>
          <p:cNvSpPr>
            <a:spLocks noEditPoints="1"/>
          </p:cNvSpPr>
          <p:nvPr/>
        </p:nvSpPr>
        <p:spPr bwMode="auto">
          <a:xfrm>
            <a:off x="6394450" y="1700213"/>
            <a:ext cx="3244850" cy="3457574"/>
          </a:xfrm>
          <a:custGeom>
            <a:avLst/>
            <a:gdLst>
              <a:gd name="T0" fmla="*/ 593 w 902"/>
              <a:gd name="T1" fmla="*/ 667 h 902"/>
              <a:gd name="T2" fmla="*/ 575 w 902"/>
              <a:gd name="T3" fmla="*/ 541 h 902"/>
              <a:gd name="T4" fmla="*/ 603 w 902"/>
              <a:gd name="T5" fmla="*/ 459 h 902"/>
              <a:gd name="T6" fmla="*/ 620 w 902"/>
              <a:gd name="T7" fmla="*/ 397 h 902"/>
              <a:gd name="T8" fmla="*/ 610 w 902"/>
              <a:gd name="T9" fmla="*/ 338 h 902"/>
              <a:gd name="T10" fmla="*/ 610 w 902"/>
              <a:gd name="T11" fmla="*/ 221 h 902"/>
              <a:gd name="T12" fmla="*/ 534 w 902"/>
              <a:gd name="T13" fmla="*/ 176 h 902"/>
              <a:gd name="T14" fmla="*/ 384 w 902"/>
              <a:gd name="T15" fmla="*/ 190 h 902"/>
              <a:gd name="T16" fmla="*/ 321 w 902"/>
              <a:gd name="T17" fmla="*/ 228 h 902"/>
              <a:gd name="T18" fmla="*/ 287 w 902"/>
              <a:gd name="T19" fmla="*/ 271 h 902"/>
              <a:gd name="T20" fmla="*/ 296 w 902"/>
              <a:gd name="T21" fmla="*/ 368 h 902"/>
              <a:gd name="T22" fmla="*/ 282 w 902"/>
              <a:gd name="T23" fmla="*/ 429 h 902"/>
              <a:gd name="T24" fmla="*/ 308 w 902"/>
              <a:gd name="T25" fmla="*/ 498 h 902"/>
              <a:gd name="T26" fmla="*/ 360 w 902"/>
              <a:gd name="T27" fmla="*/ 574 h 902"/>
              <a:gd name="T28" fmla="*/ 221 w 902"/>
              <a:gd name="T29" fmla="*/ 701 h 902"/>
              <a:gd name="T30" fmla="*/ 84 w 902"/>
              <a:gd name="T31" fmla="*/ 659 h 902"/>
              <a:gd name="T32" fmla="*/ 32 w 902"/>
              <a:gd name="T33" fmla="*/ 491 h 902"/>
              <a:gd name="T34" fmla="*/ 55 w 902"/>
              <a:gd name="T35" fmla="*/ 306 h 902"/>
              <a:gd name="T36" fmla="*/ 153 w 902"/>
              <a:gd name="T37" fmla="*/ 153 h 902"/>
              <a:gd name="T38" fmla="*/ 306 w 902"/>
              <a:gd name="T39" fmla="*/ 55 h 902"/>
              <a:gd name="T40" fmla="*/ 494 w 902"/>
              <a:gd name="T41" fmla="*/ 32 h 902"/>
              <a:gd name="T42" fmla="*/ 669 w 902"/>
              <a:gd name="T43" fmla="*/ 91 h 902"/>
              <a:gd name="T44" fmla="*/ 800 w 902"/>
              <a:gd name="T45" fmla="*/ 215 h 902"/>
              <a:gd name="T46" fmla="*/ 867 w 902"/>
              <a:gd name="T47" fmla="*/ 387 h 902"/>
              <a:gd name="T48" fmla="*/ 855 w 902"/>
              <a:gd name="T49" fmla="*/ 568 h 902"/>
              <a:gd name="T50" fmla="*/ 773 w 902"/>
              <a:gd name="T51" fmla="*/ 722 h 902"/>
              <a:gd name="T52" fmla="*/ 337 w 902"/>
              <a:gd name="T53" fmla="*/ 689 h 902"/>
              <a:gd name="T54" fmla="*/ 389 w 902"/>
              <a:gd name="T55" fmla="*/ 560 h 902"/>
              <a:gd name="T56" fmla="*/ 347 w 902"/>
              <a:gd name="T57" fmla="*/ 518 h 902"/>
              <a:gd name="T58" fmla="*/ 331 w 902"/>
              <a:gd name="T59" fmla="*/ 442 h 902"/>
              <a:gd name="T60" fmla="*/ 313 w 902"/>
              <a:gd name="T61" fmla="*/ 429 h 902"/>
              <a:gd name="T62" fmla="*/ 321 w 902"/>
              <a:gd name="T63" fmla="*/ 390 h 902"/>
              <a:gd name="T64" fmla="*/ 329 w 902"/>
              <a:gd name="T65" fmla="*/ 355 h 902"/>
              <a:gd name="T66" fmla="*/ 325 w 902"/>
              <a:gd name="T67" fmla="*/ 260 h 902"/>
              <a:gd name="T68" fmla="*/ 369 w 902"/>
              <a:gd name="T69" fmla="*/ 251 h 902"/>
              <a:gd name="T70" fmla="*/ 400 w 902"/>
              <a:gd name="T71" fmla="*/ 216 h 902"/>
              <a:gd name="T72" fmla="*/ 552 w 902"/>
              <a:gd name="T73" fmla="*/ 213 h 902"/>
              <a:gd name="T74" fmla="*/ 590 w 902"/>
              <a:gd name="T75" fmla="*/ 260 h 902"/>
              <a:gd name="T76" fmla="*/ 570 w 902"/>
              <a:gd name="T77" fmla="*/ 381 h 902"/>
              <a:gd name="T78" fmla="*/ 588 w 902"/>
              <a:gd name="T79" fmla="*/ 394 h 902"/>
              <a:gd name="T80" fmla="*/ 584 w 902"/>
              <a:gd name="T81" fmla="*/ 436 h 902"/>
              <a:gd name="T82" fmla="*/ 568 w 902"/>
              <a:gd name="T83" fmla="*/ 465 h 902"/>
              <a:gd name="T84" fmla="*/ 530 w 902"/>
              <a:gd name="T85" fmla="*/ 546 h 902"/>
              <a:gd name="T86" fmla="*/ 514 w 902"/>
              <a:gd name="T87" fmla="*/ 667 h 902"/>
              <a:gd name="T88" fmla="*/ 688 w 902"/>
              <a:gd name="T89" fmla="*/ 736 h 902"/>
              <a:gd name="T90" fmla="*/ 641 w 902"/>
              <a:gd name="T91" fmla="*/ 827 h 902"/>
              <a:gd name="T92" fmla="*/ 470 w 902"/>
              <a:gd name="T93" fmla="*/ 871 h 902"/>
              <a:gd name="T94" fmla="*/ 297 w 902"/>
              <a:gd name="T95" fmla="*/ 843 h 902"/>
              <a:gd name="T96" fmla="*/ 451 w 902"/>
              <a:gd name="T97" fmla="*/ 0 h 902"/>
              <a:gd name="T98" fmla="*/ 256 w 902"/>
              <a:gd name="T99" fmla="*/ 45 h 902"/>
              <a:gd name="T100" fmla="*/ 103 w 902"/>
              <a:gd name="T101" fmla="*/ 164 h 902"/>
              <a:gd name="T102" fmla="*/ 14 w 902"/>
              <a:gd name="T103" fmla="*/ 338 h 902"/>
              <a:gd name="T104" fmla="*/ 8 w 902"/>
              <a:gd name="T105" fmla="*/ 539 h 902"/>
              <a:gd name="T106" fmla="*/ 87 w 902"/>
              <a:gd name="T107" fmla="*/ 718 h 902"/>
              <a:gd name="T108" fmla="*/ 218 w 902"/>
              <a:gd name="T109" fmla="*/ 837 h 902"/>
              <a:gd name="T110" fmla="*/ 406 w 902"/>
              <a:gd name="T111" fmla="*/ 900 h 902"/>
              <a:gd name="T112" fmla="*/ 604 w 902"/>
              <a:gd name="T113" fmla="*/ 875 h 902"/>
              <a:gd name="T114" fmla="*/ 772 w 902"/>
              <a:gd name="T115" fmla="*/ 767 h 902"/>
              <a:gd name="T116" fmla="*/ 877 w 902"/>
              <a:gd name="T117" fmla="*/ 602 h 902"/>
              <a:gd name="T118" fmla="*/ 899 w 902"/>
              <a:gd name="T119" fmla="*/ 405 h 902"/>
              <a:gd name="T120" fmla="*/ 837 w 902"/>
              <a:gd name="T121" fmla="*/ 217 h 902"/>
              <a:gd name="T122" fmla="*/ 703 w 902"/>
              <a:gd name="T123" fmla="*/ 77 h 902"/>
              <a:gd name="T124" fmla="*/ 520 w 902"/>
              <a:gd name="T125" fmla="*/ 5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02" h="902">
                <a:moveTo>
                  <a:pt x="759" y="737"/>
                </a:moveTo>
                <a:lnTo>
                  <a:pt x="744" y="729"/>
                </a:lnTo>
                <a:lnTo>
                  <a:pt x="726" y="720"/>
                </a:lnTo>
                <a:lnTo>
                  <a:pt x="707" y="711"/>
                </a:lnTo>
                <a:lnTo>
                  <a:pt x="687" y="703"/>
                </a:lnTo>
                <a:lnTo>
                  <a:pt x="664" y="694"/>
                </a:lnTo>
                <a:lnTo>
                  <a:pt x="642" y="686"/>
                </a:lnTo>
                <a:lnTo>
                  <a:pt x="617" y="676"/>
                </a:lnTo>
                <a:lnTo>
                  <a:pt x="593" y="667"/>
                </a:lnTo>
                <a:lnTo>
                  <a:pt x="580" y="663"/>
                </a:lnTo>
                <a:lnTo>
                  <a:pt x="567" y="658"/>
                </a:lnTo>
                <a:lnTo>
                  <a:pt x="555" y="653"/>
                </a:lnTo>
                <a:lnTo>
                  <a:pt x="542" y="649"/>
                </a:lnTo>
                <a:lnTo>
                  <a:pt x="542" y="574"/>
                </a:lnTo>
                <a:lnTo>
                  <a:pt x="550" y="569"/>
                </a:lnTo>
                <a:lnTo>
                  <a:pt x="557" y="562"/>
                </a:lnTo>
                <a:lnTo>
                  <a:pt x="567" y="553"/>
                </a:lnTo>
                <a:lnTo>
                  <a:pt x="575" y="541"/>
                </a:lnTo>
                <a:lnTo>
                  <a:pt x="580" y="534"/>
                </a:lnTo>
                <a:lnTo>
                  <a:pt x="584" y="526"/>
                </a:lnTo>
                <a:lnTo>
                  <a:pt x="587" y="518"/>
                </a:lnTo>
                <a:lnTo>
                  <a:pt x="590" y="509"/>
                </a:lnTo>
                <a:lnTo>
                  <a:pt x="594" y="498"/>
                </a:lnTo>
                <a:lnTo>
                  <a:pt x="596" y="487"/>
                </a:lnTo>
                <a:lnTo>
                  <a:pt x="597" y="476"/>
                </a:lnTo>
                <a:lnTo>
                  <a:pt x="598" y="463"/>
                </a:lnTo>
                <a:lnTo>
                  <a:pt x="603" y="459"/>
                </a:lnTo>
                <a:lnTo>
                  <a:pt x="609" y="455"/>
                </a:lnTo>
                <a:lnTo>
                  <a:pt x="612" y="450"/>
                </a:lnTo>
                <a:lnTo>
                  <a:pt x="616" y="443"/>
                </a:lnTo>
                <a:lnTo>
                  <a:pt x="618" y="437"/>
                </a:lnTo>
                <a:lnTo>
                  <a:pt x="620" y="429"/>
                </a:lnTo>
                <a:lnTo>
                  <a:pt x="622" y="422"/>
                </a:lnTo>
                <a:lnTo>
                  <a:pt x="623" y="413"/>
                </a:lnTo>
                <a:lnTo>
                  <a:pt x="622" y="405"/>
                </a:lnTo>
                <a:lnTo>
                  <a:pt x="620" y="397"/>
                </a:lnTo>
                <a:lnTo>
                  <a:pt x="619" y="391"/>
                </a:lnTo>
                <a:lnTo>
                  <a:pt x="616" y="384"/>
                </a:lnTo>
                <a:lnTo>
                  <a:pt x="614" y="378"/>
                </a:lnTo>
                <a:lnTo>
                  <a:pt x="610" y="374"/>
                </a:lnTo>
                <a:lnTo>
                  <a:pt x="607" y="369"/>
                </a:lnTo>
                <a:lnTo>
                  <a:pt x="602" y="365"/>
                </a:lnTo>
                <a:lnTo>
                  <a:pt x="602" y="364"/>
                </a:lnTo>
                <a:lnTo>
                  <a:pt x="602" y="363"/>
                </a:lnTo>
                <a:lnTo>
                  <a:pt x="610" y="338"/>
                </a:lnTo>
                <a:lnTo>
                  <a:pt x="617" y="307"/>
                </a:lnTo>
                <a:lnTo>
                  <a:pt x="619" y="290"/>
                </a:lnTo>
                <a:lnTo>
                  <a:pt x="620" y="273"/>
                </a:lnTo>
                <a:lnTo>
                  <a:pt x="620" y="264"/>
                </a:lnTo>
                <a:lnTo>
                  <a:pt x="620" y="256"/>
                </a:lnTo>
                <a:lnTo>
                  <a:pt x="619" y="247"/>
                </a:lnTo>
                <a:lnTo>
                  <a:pt x="617" y="239"/>
                </a:lnTo>
                <a:lnTo>
                  <a:pt x="614" y="229"/>
                </a:lnTo>
                <a:lnTo>
                  <a:pt x="610" y="221"/>
                </a:lnTo>
                <a:lnTo>
                  <a:pt x="604" y="214"/>
                </a:lnTo>
                <a:lnTo>
                  <a:pt x="598" y="206"/>
                </a:lnTo>
                <a:lnTo>
                  <a:pt x="590" y="200"/>
                </a:lnTo>
                <a:lnTo>
                  <a:pt x="583" y="195"/>
                </a:lnTo>
                <a:lnTo>
                  <a:pt x="574" y="189"/>
                </a:lnTo>
                <a:lnTo>
                  <a:pt x="565" y="185"/>
                </a:lnTo>
                <a:lnTo>
                  <a:pt x="554" y="182"/>
                </a:lnTo>
                <a:lnTo>
                  <a:pt x="544" y="179"/>
                </a:lnTo>
                <a:lnTo>
                  <a:pt x="534" y="176"/>
                </a:lnTo>
                <a:lnTo>
                  <a:pt x="523" y="174"/>
                </a:lnTo>
                <a:lnTo>
                  <a:pt x="500" y="171"/>
                </a:lnTo>
                <a:lnTo>
                  <a:pt x="479" y="170"/>
                </a:lnTo>
                <a:lnTo>
                  <a:pt x="460" y="171"/>
                </a:lnTo>
                <a:lnTo>
                  <a:pt x="440" y="173"/>
                </a:lnTo>
                <a:lnTo>
                  <a:pt x="420" y="177"/>
                </a:lnTo>
                <a:lnTo>
                  <a:pt x="402" y="183"/>
                </a:lnTo>
                <a:lnTo>
                  <a:pt x="392" y="186"/>
                </a:lnTo>
                <a:lnTo>
                  <a:pt x="384" y="190"/>
                </a:lnTo>
                <a:lnTo>
                  <a:pt x="376" y="195"/>
                </a:lnTo>
                <a:lnTo>
                  <a:pt x="369" y="200"/>
                </a:lnTo>
                <a:lnTo>
                  <a:pt x="362" y="205"/>
                </a:lnTo>
                <a:lnTo>
                  <a:pt x="356" y="212"/>
                </a:lnTo>
                <a:lnTo>
                  <a:pt x="350" y="218"/>
                </a:lnTo>
                <a:lnTo>
                  <a:pt x="346" y="226"/>
                </a:lnTo>
                <a:lnTo>
                  <a:pt x="337" y="226"/>
                </a:lnTo>
                <a:lnTo>
                  <a:pt x="329" y="227"/>
                </a:lnTo>
                <a:lnTo>
                  <a:pt x="321" y="228"/>
                </a:lnTo>
                <a:lnTo>
                  <a:pt x="315" y="230"/>
                </a:lnTo>
                <a:lnTo>
                  <a:pt x="310" y="233"/>
                </a:lnTo>
                <a:lnTo>
                  <a:pt x="305" y="236"/>
                </a:lnTo>
                <a:lnTo>
                  <a:pt x="301" y="241"/>
                </a:lnTo>
                <a:lnTo>
                  <a:pt x="298" y="244"/>
                </a:lnTo>
                <a:lnTo>
                  <a:pt x="295" y="250"/>
                </a:lnTo>
                <a:lnTo>
                  <a:pt x="291" y="257"/>
                </a:lnTo>
                <a:lnTo>
                  <a:pt x="289" y="263"/>
                </a:lnTo>
                <a:lnTo>
                  <a:pt x="287" y="271"/>
                </a:lnTo>
                <a:lnTo>
                  <a:pt x="286" y="287"/>
                </a:lnTo>
                <a:lnTo>
                  <a:pt x="287" y="304"/>
                </a:lnTo>
                <a:lnTo>
                  <a:pt x="289" y="320"/>
                </a:lnTo>
                <a:lnTo>
                  <a:pt x="292" y="336"/>
                </a:lnTo>
                <a:lnTo>
                  <a:pt x="297" y="350"/>
                </a:lnTo>
                <a:lnTo>
                  <a:pt x="300" y="363"/>
                </a:lnTo>
                <a:lnTo>
                  <a:pt x="300" y="364"/>
                </a:lnTo>
                <a:lnTo>
                  <a:pt x="300" y="365"/>
                </a:lnTo>
                <a:lnTo>
                  <a:pt x="296" y="368"/>
                </a:lnTo>
                <a:lnTo>
                  <a:pt x="291" y="373"/>
                </a:lnTo>
                <a:lnTo>
                  <a:pt x="288" y="378"/>
                </a:lnTo>
                <a:lnTo>
                  <a:pt x="285" y="383"/>
                </a:lnTo>
                <a:lnTo>
                  <a:pt x="283" y="390"/>
                </a:lnTo>
                <a:lnTo>
                  <a:pt x="281" y="397"/>
                </a:lnTo>
                <a:lnTo>
                  <a:pt x="280" y="405"/>
                </a:lnTo>
                <a:lnTo>
                  <a:pt x="280" y="413"/>
                </a:lnTo>
                <a:lnTo>
                  <a:pt x="280" y="422"/>
                </a:lnTo>
                <a:lnTo>
                  <a:pt x="282" y="429"/>
                </a:lnTo>
                <a:lnTo>
                  <a:pt x="284" y="437"/>
                </a:lnTo>
                <a:lnTo>
                  <a:pt x="286" y="443"/>
                </a:lnTo>
                <a:lnTo>
                  <a:pt x="289" y="450"/>
                </a:lnTo>
                <a:lnTo>
                  <a:pt x="293" y="455"/>
                </a:lnTo>
                <a:lnTo>
                  <a:pt x="298" y="459"/>
                </a:lnTo>
                <a:lnTo>
                  <a:pt x="303" y="463"/>
                </a:lnTo>
                <a:lnTo>
                  <a:pt x="304" y="476"/>
                </a:lnTo>
                <a:lnTo>
                  <a:pt x="306" y="487"/>
                </a:lnTo>
                <a:lnTo>
                  <a:pt x="308" y="498"/>
                </a:lnTo>
                <a:lnTo>
                  <a:pt x="311" y="509"/>
                </a:lnTo>
                <a:lnTo>
                  <a:pt x="315" y="518"/>
                </a:lnTo>
                <a:lnTo>
                  <a:pt x="318" y="526"/>
                </a:lnTo>
                <a:lnTo>
                  <a:pt x="322" y="534"/>
                </a:lnTo>
                <a:lnTo>
                  <a:pt x="327" y="541"/>
                </a:lnTo>
                <a:lnTo>
                  <a:pt x="335" y="553"/>
                </a:lnTo>
                <a:lnTo>
                  <a:pt x="344" y="562"/>
                </a:lnTo>
                <a:lnTo>
                  <a:pt x="352" y="569"/>
                </a:lnTo>
                <a:lnTo>
                  <a:pt x="360" y="574"/>
                </a:lnTo>
                <a:lnTo>
                  <a:pt x="360" y="649"/>
                </a:lnTo>
                <a:lnTo>
                  <a:pt x="348" y="653"/>
                </a:lnTo>
                <a:lnTo>
                  <a:pt x="336" y="658"/>
                </a:lnTo>
                <a:lnTo>
                  <a:pt x="325" y="662"/>
                </a:lnTo>
                <a:lnTo>
                  <a:pt x="313" y="666"/>
                </a:lnTo>
                <a:lnTo>
                  <a:pt x="289" y="675"/>
                </a:lnTo>
                <a:lnTo>
                  <a:pt x="266" y="684"/>
                </a:lnTo>
                <a:lnTo>
                  <a:pt x="242" y="692"/>
                </a:lnTo>
                <a:lnTo>
                  <a:pt x="221" y="701"/>
                </a:lnTo>
                <a:lnTo>
                  <a:pt x="199" y="710"/>
                </a:lnTo>
                <a:lnTo>
                  <a:pt x="179" y="719"/>
                </a:lnTo>
                <a:lnTo>
                  <a:pt x="159" y="729"/>
                </a:lnTo>
                <a:lnTo>
                  <a:pt x="143" y="738"/>
                </a:lnTo>
                <a:lnTo>
                  <a:pt x="129" y="723"/>
                </a:lnTo>
                <a:lnTo>
                  <a:pt x="118" y="707"/>
                </a:lnTo>
                <a:lnTo>
                  <a:pt x="106" y="692"/>
                </a:lnTo>
                <a:lnTo>
                  <a:pt x="94" y="675"/>
                </a:lnTo>
                <a:lnTo>
                  <a:pt x="84" y="659"/>
                </a:lnTo>
                <a:lnTo>
                  <a:pt x="75" y="641"/>
                </a:lnTo>
                <a:lnTo>
                  <a:pt x="66" y="623"/>
                </a:lnTo>
                <a:lnTo>
                  <a:pt x="59" y="605"/>
                </a:lnTo>
                <a:lnTo>
                  <a:pt x="52" y="587"/>
                </a:lnTo>
                <a:lnTo>
                  <a:pt x="47" y="569"/>
                </a:lnTo>
                <a:lnTo>
                  <a:pt x="42" y="549"/>
                </a:lnTo>
                <a:lnTo>
                  <a:pt x="37" y="530"/>
                </a:lnTo>
                <a:lnTo>
                  <a:pt x="34" y="511"/>
                </a:lnTo>
                <a:lnTo>
                  <a:pt x="32" y="491"/>
                </a:lnTo>
                <a:lnTo>
                  <a:pt x="30" y="471"/>
                </a:lnTo>
                <a:lnTo>
                  <a:pt x="30" y="451"/>
                </a:lnTo>
                <a:lnTo>
                  <a:pt x="31" y="429"/>
                </a:lnTo>
                <a:lnTo>
                  <a:pt x="32" y="408"/>
                </a:lnTo>
                <a:lnTo>
                  <a:pt x="35" y="387"/>
                </a:lnTo>
                <a:lnTo>
                  <a:pt x="38" y="366"/>
                </a:lnTo>
                <a:lnTo>
                  <a:pt x="43" y="346"/>
                </a:lnTo>
                <a:lnTo>
                  <a:pt x="49" y="325"/>
                </a:lnTo>
                <a:lnTo>
                  <a:pt x="55" y="306"/>
                </a:lnTo>
                <a:lnTo>
                  <a:pt x="63" y="287"/>
                </a:lnTo>
                <a:lnTo>
                  <a:pt x="72" y="269"/>
                </a:lnTo>
                <a:lnTo>
                  <a:pt x="81" y="250"/>
                </a:lnTo>
                <a:lnTo>
                  <a:pt x="91" y="232"/>
                </a:lnTo>
                <a:lnTo>
                  <a:pt x="102" y="215"/>
                </a:lnTo>
                <a:lnTo>
                  <a:pt x="113" y="199"/>
                </a:lnTo>
                <a:lnTo>
                  <a:pt x="126" y="183"/>
                </a:lnTo>
                <a:lnTo>
                  <a:pt x="139" y="168"/>
                </a:lnTo>
                <a:lnTo>
                  <a:pt x="153" y="153"/>
                </a:lnTo>
                <a:lnTo>
                  <a:pt x="168" y="139"/>
                </a:lnTo>
                <a:lnTo>
                  <a:pt x="183" y="126"/>
                </a:lnTo>
                <a:lnTo>
                  <a:pt x="199" y="113"/>
                </a:lnTo>
                <a:lnTo>
                  <a:pt x="215" y="101"/>
                </a:lnTo>
                <a:lnTo>
                  <a:pt x="232" y="91"/>
                </a:lnTo>
                <a:lnTo>
                  <a:pt x="251" y="81"/>
                </a:lnTo>
                <a:lnTo>
                  <a:pt x="269" y="71"/>
                </a:lnTo>
                <a:lnTo>
                  <a:pt x="287" y="63"/>
                </a:lnTo>
                <a:lnTo>
                  <a:pt x="306" y="55"/>
                </a:lnTo>
                <a:lnTo>
                  <a:pt x="326" y="49"/>
                </a:lnTo>
                <a:lnTo>
                  <a:pt x="346" y="43"/>
                </a:lnTo>
                <a:lnTo>
                  <a:pt x="366" y="38"/>
                </a:lnTo>
                <a:lnTo>
                  <a:pt x="387" y="35"/>
                </a:lnTo>
                <a:lnTo>
                  <a:pt x="408" y="32"/>
                </a:lnTo>
                <a:lnTo>
                  <a:pt x="430" y="31"/>
                </a:lnTo>
                <a:lnTo>
                  <a:pt x="451" y="30"/>
                </a:lnTo>
                <a:lnTo>
                  <a:pt x="473" y="31"/>
                </a:lnTo>
                <a:lnTo>
                  <a:pt x="494" y="32"/>
                </a:lnTo>
                <a:lnTo>
                  <a:pt x="515" y="35"/>
                </a:lnTo>
                <a:lnTo>
                  <a:pt x="536" y="38"/>
                </a:lnTo>
                <a:lnTo>
                  <a:pt x="556" y="43"/>
                </a:lnTo>
                <a:lnTo>
                  <a:pt x="575" y="49"/>
                </a:lnTo>
                <a:lnTo>
                  <a:pt x="596" y="55"/>
                </a:lnTo>
                <a:lnTo>
                  <a:pt x="615" y="63"/>
                </a:lnTo>
                <a:lnTo>
                  <a:pt x="633" y="71"/>
                </a:lnTo>
                <a:lnTo>
                  <a:pt x="652" y="81"/>
                </a:lnTo>
                <a:lnTo>
                  <a:pt x="669" y="91"/>
                </a:lnTo>
                <a:lnTo>
                  <a:pt x="686" y="101"/>
                </a:lnTo>
                <a:lnTo>
                  <a:pt x="703" y="113"/>
                </a:lnTo>
                <a:lnTo>
                  <a:pt x="719" y="126"/>
                </a:lnTo>
                <a:lnTo>
                  <a:pt x="734" y="139"/>
                </a:lnTo>
                <a:lnTo>
                  <a:pt x="748" y="153"/>
                </a:lnTo>
                <a:lnTo>
                  <a:pt x="762" y="168"/>
                </a:lnTo>
                <a:lnTo>
                  <a:pt x="776" y="183"/>
                </a:lnTo>
                <a:lnTo>
                  <a:pt x="788" y="199"/>
                </a:lnTo>
                <a:lnTo>
                  <a:pt x="800" y="215"/>
                </a:lnTo>
                <a:lnTo>
                  <a:pt x="811" y="232"/>
                </a:lnTo>
                <a:lnTo>
                  <a:pt x="821" y="250"/>
                </a:lnTo>
                <a:lnTo>
                  <a:pt x="831" y="269"/>
                </a:lnTo>
                <a:lnTo>
                  <a:pt x="839" y="287"/>
                </a:lnTo>
                <a:lnTo>
                  <a:pt x="847" y="306"/>
                </a:lnTo>
                <a:lnTo>
                  <a:pt x="853" y="325"/>
                </a:lnTo>
                <a:lnTo>
                  <a:pt x="859" y="346"/>
                </a:lnTo>
                <a:lnTo>
                  <a:pt x="864" y="366"/>
                </a:lnTo>
                <a:lnTo>
                  <a:pt x="867" y="387"/>
                </a:lnTo>
                <a:lnTo>
                  <a:pt x="870" y="408"/>
                </a:lnTo>
                <a:lnTo>
                  <a:pt x="871" y="429"/>
                </a:lnTo>
                <a:lnTo>
                  <a:pt x="872" y="451"/>
                </a:lnTo>
                <a:lnTo>
                  <a:pt x="871" y="471"/>
                </a:lnTo>
                <a:lnTo>
                  <a:pt x="870" y="491"/>
                </a:lnTo>
                <a:lnTo>
                  <a:pt x="868" y="510"/>
                </a:lnTo>
                <a:lnTo>
                  <a:pt x="865" y="530"/>
                </a:lnTo>
                <a:lnTo>
                  <a:pt x="861" y="549"/>
                </a:lnTo>
                <a:lnTo>
                  <a:pt x="855" y="568"/>
                </a:lnTo>
                <a:lnTo>
                  <a:pt x="850" y="587"/>
                </a:lnTo>
                <a:lnTo>
                  <a:pt x="842" y="605"/>
                </a:lnTo>
                <a:lnTo>
                  <a:pt x="835" y="623"/>
                </a:lnTo>
                <a:lnTo>
                  <a:pt x="826" y="641"/>
                </a:lnTo>
                <a:lnTo>
                  <a:pt x="818" y="658"/>
                </a:lnTo>
                <a:lnTo>
                  <a:pt x="807" y="675"/>
                </a:lnTo>
                <a:lnTo>
                  <a:pt x="796" y="691"/>
                </a:lnTo>
                <a:lnTo>
                  <a:pt x="785" y="707"/>
                </a:lnTo>
                <a:lnTo>
                  <a:pt x="773" y="722"/>
                </a:lnTo>
                <a:lnTo>
                  <a:pt x="759" y="737"/>
                </a:lnTo>
                <a:close/>
                <a:moveTo>
                  <a:pt x="165" y="760"/>
                </a:moveTo>
                <a:lnTo>
                  <a:pt x="181" y="751"/>
                </a:lnTo>
                <a:lnTo>
                  <a:pt x="198" y="744"/>
                </a:lnTo>
                <a:lnTo>
                  <a:pt x="217" y="735"/>
                </a:lnTo>
                <a:lnTo>
                  <a:pt x="237" y="726"/>
                </a:lnTo>
                <a:lnTo>
                  <a:pt x="280" y="710"/>
                </a:lnTo>
                <a:lnTo>
                  <a:pt x="323" y="694"/>
                </a:lnTo>
                <a:lnTo>
                  <a:pt x="337" y="689"/>
                </a:lnTo>
                <a:lnTo>
                  <a:pt x="352" y="684"/>
                </a:lnTo>
                <a:lnTo>
                  <a:pt x="366" y="678"/>
                </a:lnTo>
                <a:lnTo>
                  <a:pt x="380" y="674"/>
                </a:lnTo>
                <a:lnTo>
                  <a:pt x="385" y="671"/>
                </a:lnTo>
                <a:lnTo>
                  <a:pt x="388" y="667"/>
                </a:lnTo>
                <a:lnTo>
                  <a:pt x="389" y="664"/>
                </a:lnTo>
                <a:lnTo>
                  <a:pt x="390" y="659"/>
                </a:lnTo>
                <a:lnTo>
                  <a:pt x="390" y="565"/>
                </a:lnTo>
                <a:lnTo>
                  <a:pt x="389" y="560"/>
                </a:lnTo>
                <a:lnTo>
                  <a:pt x="387" y="556"/>
                </a:lnTo>
                <a:lnTo>
                  <a:pt x="384" y="553"/>
                </a:lnTo>
                <a:lnTo>
                  <a:pt x="380" y="551"/>
                </a:lnTo>
                <a:lnTo>
                  <a:pt x="377" y="549"/>
                </a:lnTo>
                <a:lnTo>
                  <a:pt x="372" y="546"/>
                </a:lnTo>
                <a:lnTo>
                  <a:pt x="364" y="540"/>
                </a:lnTo>
                <a:lnTo>
                  <a:pt x="356" y="531"/>
                </a:lnTo>
                <a:lnTo>
                  <a:pt x="351" y="525"/>
                </a:lnTo>
                <a:lnTo>
                  <a:pt x="347" y="518"/>
                </a:lnTo>
                <a:lnTo>
                  <a:pt x="344" y="510"/>
                </a:lnTo>
                <a:lnTo>
                  <a:pt x="341" y="500"/>
                </a:lnTo>
                <a:lnTo>
                  <a:pt x="337" y="491"/>
                </a:lnTo>
                <a:lnTo>
                  <a:pt x="335" y="479"/>
                </a:lnTo>
                <a:lnTo>
                  <a:pt x="334" y="465"/>
                </a:lnTo>
                <a:lnTo>
                  <a:pt x="333" y="451"/>
                </a:lnTo>
                <a:lnTo>
                  <a:pt x="333" y="448"/>
                </a:lnTo>
                <a:lnTo>
                  <a:pt x="332" y="444"/>
                </a:lnTo>
                <a:lnTo>
                  <a:pt x="331" y="442"/>
                </a:lnTo>
                <a:lnTo>
                  <a:pt x="329" y="440"/>
                </a:lnTo>
                <a:lnTo>
                  <a:pt x="327" y="438"/>
                </a:lnTo>
                <a:lnTo>
                  <a:pt x="323" y="437"/>
                </a:lnTo>
                <a:lnTo>
                  <a:pt x="321" y="436"/>
                </a:lnTo>
                <a:lnTo>
                  <a:pt x="318" y="436"/>
                </a:lnTo>
                <a:lnTo>
                  <a:pt x="317" y="435"/>
                </a:lnTo>
                <a:lnTo>
                  <a:pt x="315" y="434"/>
                </a:lnTo>
                <a:lnTo>
                  <a:pt x="314" y="432"/>
                </a:lnTo>
                <a:lnTo>
                  <a:pt x="313" y="429"/>
                </a:lnTo>
                <a:lnTo>
                  <a:pt x="311" y="422"/>
                </a:lnTo>
                <a:lnTo>
                  <a:pt x="310" y="413"/>
                </a:lnTo>
                <a:lnTo>
                  <a:pt x="311" y="404"/>
                </a:lnTo>
                <a:lnTo>
                  <a:pt x="313" y="396"/>
                </a:lnTo>
                <a:lnTo>
                  <a:pt x="314" y="394"/>
                </a:lnTo>
                <a:lnTo>
                  <a:pt x="315" y="392"/>
                </a:lnTo>
                <a:lnTo>
                  <a:pt x="317" y="391"/>
                </a:lnTo>
                <a:lnTo>
                  <a:pt x="318" y="390"/>
                </a:lnTo>
                <a:lnTo>
                  <a:pt x="321" y="390"/>
                </a:lnTo>
                <a:lnTo>
                  <a:pt x="323" y="389"/>
                </a:lnTo>
                <a:lnTo>
                  <a:pt x="327" y="388"/>
                </a:lnTo>
                <a:lnTo>
                  <a:pt x="329" y="385"/>
                </a:lnTo>
                <a:lnTo>
                  <a:pt x="331" y="383"/>
                </a:lnTo>
                <a:lnTo>
                  <a:pt x="332" y="381"/>
                </a:lnTo>
                <a:lnTo>
                  <a:pt x="333" y="378"/>
                </a:lnTo>
                <a:lnTo>
                  <a:pt x="333" y="375"/>
                </a:lnTo>
                <a:lnTo>
                  <a:pt x="332" y="367"/>
                </a:lnTo>
                <a:lnTo>
                  <a:pt x="329" y="355"/>
                </a:lnTo>
                <a:lnTo>
                  <a:pt x="323" y="335"/>
                </a:lnTo>
                <a:lnTo>
                  <a:pt x="318" y="308"/>
                </a:lnTo>
                <a:lnTo>
                  <a:pt x="317" y="294"/>
                </a:lnTo>
                <a:lnTo>
                  <a:pt x="316" y="281"/>
                </a:lnTo>
                <a:lnTo>
                  <a:pt x="317" y="276"/>
                </a:lnTo>
                <a:lnTo>
                  <a:pt x="318" y="271"/>
                </a:lnTo>
                <a:lnTo>
                  <a:pt x="320" y="266"/>
                </a:lnTo>
                <a:lnTo>
                  <a:pt x="322" y="262"/>
                </a:lnTo>
                <a:lnTo>
                  <a:pt x="325" y="260"/>
                </a:lnTo>
                <a:lnTo>
                  <a:pt x="328" y="258"/>
                </a:lnTo>
                <a:lnTo>
                  <a:pt x="332" y="256"/>
                </a:lnTo>
                <a:lnTo>
                  <a:pt x="340" y="256"/>
                </a:lnTo>
                <a:lnTo>
                  <a:pt x="346" y="256"/>
                </a:lnTo>
                <a:lnTo>
                  <a:pt x="354" y="257"/>
                </a:lnTo>
                <a:lnTo>
                  <a:pt x="359" y="257"/>
                </a:lnTo>
                <a:lnTo>
                  <a:pt x="364" y="255"/>
                </a:lnTo>
                <a:lnTo>
                  <a:pt x="366" y="254"/>
                </a:lnTo>
                <a:lnTo>
                  <a:pt x="369" y="251"/>
                </a:lnTo>
                <a:lnTo>
                  <a:pt x="370" y="248"/>
                </a:lnTo>
                <a:lnTo>
                  <a:pt x="371" y="246"/>
                </a:lnTo>
                <a:lnTo>
                  <a:pt x="373" y="241"/>
                </a:lnTo>
                <a:lnTo>
                  <a:pt x="375" y="236"/>
                </a:lnTo>
                <a:lnTo>
                  <a:pt x="378" y="232"/>
                </a:lnTo>
                <a:lnTo>
                  <a:pt x="382" y="228"/>
                </a:lnTo>
                <a:lnTo>
                  <a:pt x="388" y="224"/>
                </a:lnTo>
                <a:lnTo>
                  <a:pt x="393" y="220"/>
                </a:lnTo>
                <a:lnTo>
                  <a:pt x="400" y="216"/>
                </a:lnTo>
                <a:lnTo>
                  <a:pt x="406" y="213"/>
                </a:lnTo>
                <a:lnTo>
                  <a:pt x="422" y="207"/>
                </a:lnTo>
                <a:lnTo>
                  <a:pt x="439" y="204"/>
                </a:lnTo>
                <a:lnTo>
                  <a:pt x="459" y="201"/>
                </a:lnTo>
                <a:lnTo>
                  <a:pt x="479" y="200"/>
                </a:lnTo>
                <a:lnTo>
                  <a:pt x="500" y="201"/>
                </a:lnTo>
                <a:lnTo>
                  <a:pt x="520" y="203"/>
                </a:lnTo>
                <a:lnTo>
                  <a:pt x="537" y="207"/>
                </a:lnTo>
                <a:lnTo>
                  <a:pt x="552" y="213"/>
                </a:lnTo>
                <a:lnTo>
                  <a:pt x="559" y="216"/>
                </a:lnTo>
                <a:lnTo>
                  <a:pt x="566" y="220"/>
                </a:lnTo>
                <a:lnTo>
                  <a:pt x="571" y="224"/>
                </a:lnTo>
                <a:lnTo>
                  <a:pt x="577" y="228"/>
                </a:lnTo>
                <a:lnTo>
                  <a:pt x="581" y="232"/>
                </a:lnTo>
                <a:lnTo>
                  <a:pt x="584" y="236"/>
                </a:lnTo>
                <a:lnTo>
                  <a:pt x="586" y="241"/>
                </a:lnTo>
                <a:lnTo>
                  <a:pt x="588" y="246"/>
                </a:lnTo>
                <a:lnTo>
                  <a:pt x="590" y="260"/>
                </a:lnTo>
                <a:lnTo>
                  <a:pt x="590" y="275"/>
                </a:lnTo>
                <a:lnTo>
                  <a:pt x="589" y="290"/>
                </a:lnTo>
                <a:lnTo>
                  <a:pt x="587" y="305"/>
                </a:lnTo>
                <a:lnTo>
                  <a:pt x="581" y="332"/>
                </a:lnTo>
                <a:lnTo>
                  <a:pt x="573" y="354"/>
                </a:lnTo>
                <a:lnTo>
                  <a:pt x="570" y="367"/>
                </a:lnTo>
                <a:lnTo>
                  <a:pt x="569" y="375"/>
                </a:lnTo>
                <a:lnTo>
                  <a:pt x="569" y="378"/>
                </a:lnTo>
                <a:lnTo>
                  <a:pt x="570" y="381"/>
                </a:lnTo>
                <a:lnTo>
                  <a:pt x="571" y="383"/>
                </a:lnTo>
                <a:lnTo>
                  <a:pt x="573" y="385"/>
                </a:lnTo>
                <a:lnTo>
                  <a:pt x="575" y="388"/>
                </a:lnTo>
                <a:lnTo>
                  <a:pt x="578" y="389"/>
                </a:lnTo>
                <a:lnTo>
                  <a:pt x="581" y="390"/>
                </a:lnTo>
                <a:lnTo>
                  <a:pt x="584" y="390"/>
                </a:lnTo>
                <a:lnTo>
                  <a:pt x="585" y="391"/>
                </a:lnTo>
                <a:lnTo>
                  <a:pt x="586" y="392"/>
                </a:lnTo>
                <a:lnTo>
                  <a:pt x="588" y="394"/>
                </a:lnTo>
                <a:lnTo>
                  <a:pt x="589" y="396"/>
                </a:lnTo>
                <a:lnTo>
                  <a:pt x="592" y="404"/>
                </a:lnTo>
                <a:lnTo>
                  <a:pt x="593" y="413"/>
                </a:lnTo>
                <a:lnTo>
                  <a:pt x="592" y="422"/>
                </a:lnTo>
                <a:lnTo>
                  <a:pt x="589" y="429"/>
                </a:lnTo>
                <a:lnTo>
                  <a:pt x="588" y="432"/>
                </a:lnTo>
                <a:lnTo>
                  <a:pt x="586" y="434"/>
                </a:lnTo>
                <a:lnTo>
                  <a:pt x="585" y="435"/>
                </a:lnTo>
                <a:lnTo>
                  <a:pt x="584" y="436"/>
                </a:lnTo>
                <a:lnTo>
                  <a:pt x="581" y="436"/>
                </a:lnTo>
                <a:lnTo>
                  <a:pt x="578" y="437"/>
                </a:lnTo>
                <a:lnTo>
                  <a:pt x="575" y="438"/>
                </a:lnTo>
                <a:lnTo>
                  <a:pt x="573" y="440"/>
                </a:lnTo>
                <a:lnTo>
                  <a:pt x="571" y="442"/>
                </a:lnTo>
                <a:lnTo>
                  <a:pt x="570" y="444"/>
                </a:lnTo>
                <a:lnTo>
                  <a:pt x="569" y="448"/>
                </a:lnTo>
                <a:lnTo>
                  <a:pt x="569" y="451"/>
                </a:lnTo>
                <a:lnTo>
                  <a:pt x="568" y="465"/>
                </a:lnTo>
                <a:lnTo>
                  <a:pt x="567" y="479"/>
                </a:lnTo>
                <a:lnTo>
                  <a:pt x="565" y="491"/>
                </a:lnTo>
                <a:lnTo>
                  <a:pt x="562" y="500"/>
                </a:lnTo>
                <a:lnTo>
                  <a:pt x="558" y="510"/>
                </a:lnTo>
                <a:lnTo>
                  <a:pt x="554" y="518"/>
                </a:lnTo>
                <a:lnTo>
                  <a:pt x="550" y="525"/>
                </a:lnTo>
                <a:lnTo>
                  <a:pt x="545" y="531"/>
                </a:lnTo>
                <a:lnTo>
                  <a:pt x="538" y="540"/>
                </a:lnTo>
                <a:lnTo>
                  <a:pt x="530" y="546"/>
                </a:lnTo>
                <a:lnTo>
                  <a:pt x="524" y="549"/>
                </a:lnTo>
                <a:lnTo>
                  <a:pt x="522" y="551"/>
                </a:lnTo>
                <a:lnTo>
                  <a:pt x="518" y="553"/>
                </a:lnTo>
                <a:lnTo>
                  <a:pt x="514" y="556"/>
                </a:lnTo>
                <a:lnTo>
                  <a:pt x="512" y="560"/>
                </a:lnTo>
                <a:lnTo>
                  <a:pt x="512" y="565"/>
                </a:lnTo>
                <a:lnTo>
                  <a:pt x="512" y="659"/>
                </a:lnTo>
                <a:lnTo>
                  <a:pt x="512" y="664"/>
                </a:lnTo>
                <a:lnTo>
                  <a:pt x="514" y="667"/>
                </a:lnTo>
                <a:lnTo>
                  <a:pt x="518" y="671"/>
                </a:lnTo>
                <a:lnTo>
                  <a:pt x="522" y="674"/>
                </a:lnTo>
                <a:lnTo>
                  <a:pt x="537" y="679"/>
                </a:lnTo>
                <a:lnTo>
                  <a:pt x="552" y="685"/>
                </a:lnTo>
                <a:lnTo>
                  <a:pt x="567" y="690"/>
                </a:lnTo>
                <a:lnTo>
                  <a:pt x="582" y="695"/>
                </a:lnTo>
                <a:lnTo>
                  <a:pt x="627" y="711"/>
                </a:lnTo>
                <a:lnTo>
                  <a:pt x="669" y="727"/>
                </a:lnTo>
                <a:lnTo>
                  <a:pt x="688" y="736"/>
                </a:lnTo>
                <a:lnTo>
                  <a:pt x="705" y="744"/>
                </a:lnTo>
                <a:lnTo>
                  <a:pt x="722" y="751"/>
                </a:lnTo>
                <a:lnTo>
                  <a:pt x="737" y="760"/>
                </a:lnTo>
                <a:lnTo>
                  <a:pt x="722" y="772"/>
                </a:lnTo>
                <a:lnTo>
                  <a:pt x="706" y="785"/>
                </a:lnTo>
                <a:lnTo>
                  <a:pt x="691" y="797"/>
                </a:lnTo>
                <a:lnTo>
                  <a:pt x="674" y="808"/>
                </a:lnTo>
                <a:lnTo>
                  <a:pt x="658" y="818"/>
                </a:lnTo>
                <a:lnTo>
                  <a:pt x="641" y="827"/>
                </a:lnTo>
                <a:lnTo>
                  <a:pt x="623" y="836"/>
                </a:lnTo>
                <a:lnTo>
                  <a:pt x="604" y="843"/>
                </a:lnTo>
                <a:lnTo>
                  <a:pt x="586" y="850"/>
                </a:lnTo>
                <a:lnTo>
                  <a:pt x="568" y="855"/>
                </a:lnTo>
                <a:lnTo>
                  <a:pt x="549" y="860"/>
                </a:lnTo>
                <a:lnTo>
                  <a:pt x="529" y="865"/>
                </a:lnTo>
                <a:lnTo>
                  <a:pt x="510" y="868"/>
                </a:lnTo>
                <a:lnTo>
                  <a:pt x="491" y="870"/>
                </a:lnTo>
                <a:lnTo>
                  <a:pt x="470" y="871"/>
                </a:lnTo>
                <a:lnTo>
                  <a:pt x="451" y="872"/>
                </a:lnTo>
                <a:lnTo>
                  <a:pt x="431" y="871"/>
                </a:lnTo>
                <a:lnTo>
                  <a:pt x="411" y="870"/>
                </a:lnTo>
                <a:lnTo>
                  <a:pt x="391" y="868"/>
                </a:lnTo>
                <a:lnTo>
                  <a:pt x="372" y="865"/>
                </a:lnTo>
                <a:lnTo>
                  <a:pt x="352" y="860"/>
                </a:lnTo>
                <a:lnTo>
                  <a:pt x="334" y="855"/>
                </a:lnTo>
                <a:lnTo>
                  <a:pt x="316" y="850"/>
                </a:lnTo>
                <a:lnTo>
                  <a:pt x="297" y="843"/>
                </a:lnTo>
                <a:lnTo>
                  <a:pt x="280" y="836"/>
                </a:lnTo>
                <a:lnTo>
                  <a:pt x="261" y="827"/>
                </a:lnTo>
                <a:lnTo>
                  <a:pt x="244" y="818"/>
                </a:lnTo>
                <a:lnTo>
                  <a:pt x="228" y="808"/>
                </a:lnTo>
                <a:lnTo>
                  <a:pt x="211" y="797"/>
                </a:lnTo>
                <a:lnTo>
                  <a:pt x="196" y="785"/>
                </a:lnTo>
                <a:lnTo>
                  <a:pt x="180" y="774"/>
                </a:lnTo>
                <a:lnTo>
                  <a:pt x="165" y="760"/>
                </a:lnTo>
                <a:close/>
                <a:moveTo>
                  <a:pt x="451" y="0"/>
                </a:moveTo>
                <a:lnTo>
                  <a:pt x="427" y="1"/>
                </a:lnTo>
                <a:lnTo>
                  <a:pt x="405" y="2"/>
                </a:lnTo>
                <a:lnTo>
                  <a:pt x="382" y="5"/>
                </a:lnTo>
                <a:lnTo>
                  <a:pt x="360" y="9"/>
                </a:lnTo>
                <a:lnTo>
                  <a:pt x="338" y="13"/>
                </a:lnTo>
                <a:lnTo>
                  <a:pt x="317" y="20"/>
                </a:lnTo>
                <a:lnTo>
                  <a:pt x="296" y="27"/>
                </a:lnTo>
                <a:lnTo>
                  <a:pt x="275" y="35"/>
                </a:lnTo>
                <a:lnTo>
                  <a:pt x="256" y="45"/>
                </a:lnTo>
                <a:lnTo>
                  <a:pt x="236" y="54"/>
                </a:lnTo>
                <a:lnTo>
                  <a:pt x="217" y="65"/>
                </a:lnTo>
                <a:lnTo>
                  <a:pt x="199" y="77"/>
                </a:lnTo>
                <a:lnTo>
                  <a:pt x="181" y="90"/>
                </a:lnTo>
                <a:lnTo>
                  <a:pt x="164" y="102"/>
                </a:lnTo>
                <a:lnTo>
                  <a:pt x="148" y="117"/>
                </a:lnTo>
                <a:lnTo>
                  <a:pt x="132" y="131"/>
                </a:lnTo>
                <a:lnTo>
                  <a:pt x="117" y="147"/>
                </a:lnTo>
                <a:lnTo>
                  <a:pt x="103" y="164"/>
                </a:lnTo>
                <a:lnTo>
                  <a:pt x="90" y="181"/>
                </a:lnTo>
                <a:lnTo>
                  <a:pt x="77" y="199"/>
                </a:lnTo>
                <a:lnTo>
                  <a:pt x="65" y="217"/>
                </a:lnTo>
                <a:lnTo>
                  <a:pt x="54" y="235"/>
                </a:lnTo>
                <a:lnTo>
                  <a:pt x="45" y="256"/>
                </a:lnTo>
                <a:lnTo>
                  <a:pt x="35" y="275"/>
                </a:lnTo>
                <a:lnTo>
                  <a:pt x="28" y="295"/>
                </a:lnTo>
                <a:lnTo>
                  <a:pt x="20" y="317"/>
                </a:lnTo>
                <a:lnTo>
                  <a:pt x="14" y="338"/>
                </a:lnTo>
                <a:lnTo>
                  <a:pt x="9" y="360"/>
                </a:lnTo>
                <a:lnTo>
                  <a:pt x="5" y="382"/>
                </a:lnTo>
                <a:lnTo>
                  <a:pt x="2" y="405"/>
                </a:lnTo>
                <a:lnTo>
                  <a:pt x="1" y="427"/>
                </a:lnTo>
                <a:lnTo>
                  <a:pt x="0" y="451"/>
                </a:lnTo>
                <a:lnTo>
                  <a:pt x="1" y="473"/>
                </a:lnTo>
                <a:lnTo>
                  <a:pt x="2" y="495"/>
                </a:lnTo>
                <a:lnTo>
                  <a:pt x="5" y="517"/>
                </a:lnTo>
                <a:lnTo>
                  <a:pt x="8" y="539"/>
                </a:lnTo>
                <a:lnTo>
                  <a:pt x="13" y="560"/>
                </a:lnTo>
                <a:lnTo>
                  <a:pt x="19" y="582"/>
                </a:lnTo>
                <a:lnTo>
                  <a:pt x="25" y="602"/>
                </a:lnTo>
                <a:lnTo>
                  <a:pt x="33" y="622"/>
                </a:lnTo>
                <a:lnTo>
                  <a:pt x="43" y="643"/>
                </a:lnTo>
                <a:lnTo>
                  <a:pt x="52" y="662"/>
                </a:lnTo>
                <a:lnTo>
                  <a:pt x="63" y="680"/>
                </a:lnTo>
                <a:lnTo>
                  <a:pt x="75" y="700"/>
                </a:lnTo>
                <a:lnTo>
                  <a:pt x="87" y="718"/>
                </a:lnTo>
                <a:lnTo>
                  <a:pt x="100" y="735"/>
                </a:lnTo>
                <a:lnTo>
                  <a:pt x="114" y="752"/>
                </a:lnTo>
                <a:lnTo>
                  <a:pt x="130" y="768"/>
                </a:lnTo>
                <a:lnTo>
                  <a:pt x="130" y="768"/>
                </a:lnTo>
                <a:lnTo>
                  <a:pt x="147" y="783"/>
                </a:lnTo>
                <a:lnTo>
                  <a:pt x="164" y="798"/>
                </a:lnTo>
                <a:lnTo>
                  <a:pt x="181" y="812"/>
                </a:lnTo>
                <a:lnTo>
                  <a:pt x="199" y="825"/>
                </a:lnTo>
                <a:lnTo>
                  <a:pt x="218" y="837"/>
                </a:lnTo>
                <a:lnTo>
                  <a:pt x="238" y="849"/>
                </a:lnTo>
                <a:lnTo>
                  <a:pt x="257" y="858"/>
                </a:lnTo>
                <a:lnTo>
                  <a:pt x="277" y="867"/>
                </a:lnTo>
                <a:lnTo>
                  <a:pt x="298" y="875"/>
                </a:lnTo>
                <a:lnTo>
                  <a:pt x="318" y="882"/>
                </a:lnTo>
                <a:lnTo>
                  <a:pt x="340" y="888"/>
                </a:lnTo>
                <a:lnTo>
                  <a:pt x="362" y="894"/>
                </a:lnTo>
                <a:lnTo>
                  <a:pt x="384" y="897"/>
                </a:lnTo>
                <a:lnTo>
                  <a:pt x="406" y="900"/>
                </a:lnTo>
                <a:lnTo>
                  <a:pt x="429" y="901"/>
                </a:lnTo>
                <a:lnTo>
                  <a:pt x="451" y="902"/>
                </a:lnTo>
                <a:lnTo>
                  <a:pt x="474" y="901"/>
                </a:lnTo>
                <a:lnTo>
                  <a:pt x="496" y="900"/>
                </a:lnTo>
                <a:lnTo>
                  <a:pt x="519" y="897"/>
                </a:lnTo>
                <a:lnTo>
                  <a:pt x="540" y="893"/>
                </a:lnTo>
                <a:lnTo>
                  <a:pt x="562" y="888"/>
                </a:lnTo>
                <a:lnTo>
                  <a:pt x="583" y="882"/>
                </a:lnTo>
                <a:lnTo>
                  <a:pt x="604" y="875"/>
                </a:lnTo>
                <a:lnTo>
                  <a:pt x="625" y="867"/>
                </a:lnTo>
                <a:lnTo>
                  <a:pt x="645" y="858"/>
                </a:lnTo>
                <a:lnTo>
                  <a:pt x="664" y="849"/>
                </a:lnTo>
                <a:lnTo>
                  <a:pt x="684" y="837"/>
                </a:lnTo>
                <a:lnTo>
                  <a:pt x="703" y="825"/>
                </a:lnTo>
                <a:lnTo>
                  <a:pt x="721" y="812"/>
                </a:lnTo>
                <a:lnTo>
                  <a:pt x="738" y="798"/>
                </a:lnTo>
                <a:lnTo>
                  <a:pt x="756" y="783"/>
                </a:lnTo>
                <a:lnTo>
                  <a:pt x="772" y="767"/>
                </a:lnTo>
                <a:lnTo>
                  <a:pt x="788" y="751"/>
                </a:lnTo>
                <a:lnTo>
                  <a:pt x="802" y="734"/>
                </a:lnTo>
                <a:lnTo>
                  <a:pt x="816" y="717"/>
                </a:lnTo>
                <a:lnTo>
                  <a:pt x="827" y="699"/>
                </a:lnTo>
                <a:lnTo>
                  <a:pt x="839" y="680"/>
                </a:lnTo>
                <a:lnTo>
                  <a:pt x="850" y="661"/>
                </a:lnTo>
                <a:lnTo>
                  <a:pt x="860" y="642"/>
                </a:lnTo>
                <a:lnTo>
                  <a:pt x="868" y="622"/>
                </a:lnTo>
                <a:lnTo>
                  <a:pt x="877" y="602"/>
                </a:lnTo>
                <a:lnTo>
                  <a:pt x="883" y="581"/>
                </a:lnTo>
                <a:lnTo>
                  <a:pt x="889" y="560"/>
                </a:lnTo>
                <a:lnTo>
                  <a:pt x="894" y="539"/>
                </a:lnTo>
                <a:lnTo>
                  <a:pt x="897" y="517"/>
                </a:lnTo>
                <a:lnTo>
                  <a:pt x="900" y="495"/>
                </a:lnTo>
                <a:lnTo>
                  <a:pt x="901" y="473"/>
                </a:lnTo>
                <a:lnTo>
                  <a:pt x="902" y="451"/>
                </a:lnTo>
                <a:lnTo>
                  <a:pt x="901" y="427"/>
                </a:lnTo>
                <a:lnTo>
                  <a:pt x="899" y="405"/>
                </a:lnTo>
                <a:lnTo>
                  <a:pt x="897" y="382"/>
                </a:lnTo>
                <a:lnTo>
                  <a:pt x="893" y="360"/>
                </a:lnTo>
                <a:lnTo>
                  <a:pt x="887" y="338"/>
                </a:lnTo>
                <a:lnTo>
                  <a:pt x="882" y="317"/>
                </a:lnTo>
                <a:lnTo>
                  <a:pt x="875" y="295"/>
                </a:lnTo>
                <a:lnTo>
                  <a:pt x="867" y="275"/>
                </a:lnTo>
                <a:lnTo>
                  <a:pt x="857" y="256"/>
                </a:lnTo>
                <a:lnTo>
                  <a:pt x="848" y="235"/>
                </a:lnTo>
                <a:lnTo>
                  <a:pt x="837" y="217"/>
                </a:lnTo>
                <a:lnTo>
                  <a:pt x="825" y="199"/>
                </a:lnTo>
                <a:lnTo>
                  <a:pt x="812" y="181"/>
                </a:lnTo>
                <a:lnTo>
                  <a:pt x="798" y="164"/>
                </a:lnTo>
                <a:lnTo>
                  <a:pt x="785" y="147"/>
                </a:lnTo>
                <a:lnTo>
                  <a:pt x="770" y="131"/>
                </a:lnTo>
                <a:lnTo>
                  <a:pt x="755" y="117"/>
                </a:lnTo>
                <a:lnTo>
                  <a:pt x="737" y="102"/>
                </a:lnTo>
                <a:lnTo>
                  <a:pt x="720" y="90"/>
                </a:lnTo>
                <a:lnTo>
                  <a:pt x="703" y="77"/>
                </a:lnTo>
                <a:lnTo>
                  <a:pt x="685" y="65"/>
                </a:lnTo>
                <a:lnTo>
                  <a:pt x="666" y="54"/>
                </a:lnTo>
                <a:lnTo>
                  <a:pt x="646" y="45"/>
                </a:lnTo>
                <a:lnTo>
                  <a:pt x="626" y="35"/>
                </a:lnTo>
                <a:lnTo>
                  <a:pt x="605" y="27"/>
                </a:lnTo>
                <a:lnTo>
                  <a:pt x="585" y="20"/>
                </a:lnTo>
                <a:lnTo>
                  <a:pt x="564" y="13"/>
                </a:lnTo>
                <a:lnTo>
                  <a:pt x="542" y="9"/>
                </a:lnTo>
                <a:lnTo>
                  <a:pt x="520" y="5"/>
                </a:lnTo>
                <a:lnTo>
                  <a:pt x="497" y="2"/>
                </a:lnTo>
                <a:lnTo>
                  <a:pt x="474" y="1"/>
                </a:lnTo>
                <a:lnTo>
                  <a:pt x="451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429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F653E-45B7-4491-87DB-110C0BC1589F}" type="datetime1">
              <a:rPr lang="en-US" smtClean="0"/>
              <a:t>4/2/2021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417066" y="614884"/>
            <a:ext cx="8128000" cy="1106970"/>
          </a:xfrm>
        </p:spPr>
        <p:txBody>
          <a:bodyPr/>
          <a:lstStyle/>
          <a:p>
            <a:r>
              <a:rPr lang="en-US" dirty="0"/>
              <a:t>PERSISTANCE DES DONNEES</a:t>
            </a:r>
          </a:p>
          <a:p>
            <a:endParaRPr lang="en-US" dirty="0"/>
          </a:p>
        </p:txBody>
      </p:sp>
      <p:sp>
        <p:nvSpPr>
          <p:cNvPr id="1027" name="Rectangle 1026"/>
          <p:cNvSpPr/>
          <p:nvPr/>
        </p:nvSpPr>
        <p:spPr>
          <a:xfrm>
            <a:off x="4254500" y="-863600"/>
            <a:ext cx="596900" cy="59690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026025" y="-863600"/>
            <a:ext cx="596900" cy="59690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5797550" y="-863600"/>
            <a:ext cx="596900" cy="59690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3" name="Group 172"/>
          <p:cNvGrpSpPr/>
          <p:nvPr/>
        </p:nvGrpSpPr>
        <p:grpSpPr>
          <a:xfrm>
            <a:off x="838200" y="1844011"/>
            <a:ext cx="5872734" cy="4097092"/>
            <a:chOff x="126804" y="395731"/>
            <a:chExt cx="8803952" cy="6142046"/>
          </a:xfrm>
          <a:effectLst>
            <a:outerShdw blurRad="38100" dist="25400" dir="5400000" algn="t" rotWithShape="0">
              <a:prstClr val="black">
                <a:alpha val="25000"/>
              </a:prstClr>
            </a:outerShdw>
          </a:effectLst>
        </p:grpSpPr>
        <p:sp>
          <p:nvSpPr>
            <p:cNvPr id="174" name="Rounded Rectangle 173"/>
            <p:cNvSpPr/>
            <p:nvPr/>
          </p:nvSpPr>
          <p:spPr>
            <a:xfrm>
              <a:off x="820755" y="395731"/>
              <a:ext cx="7380270" cy="5644881"/>
            </a:xfrm>
            <a:prstGeom prst="roundRect">
              <a:avLst>
                <a:gd name="adj" fmla="val 4185"/>
              </a:avLst>
            </a:prstGeom>
            <a:gradFill>
              <a:gsLst>
                <a:gs pos="66000">
                  <a:schemeClr val="bg1"/>
                </a:gs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857250" y="430530"/>
              <a:ext cx="7318724" cy="5341620"/>
            </a:xfrm>
            <a:prstGeom prst="roundRect">
              <a:avLst>
                <a:gd name="adj" fmla="val 4031"/>
              </a:avLst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ounded Rectangle 175"/>
            <p:cNvSpPr/>
            <p:nvPr/>
          </p:nvSpPr>
          <p:spPr>
            <a:xfrm>
              <a:off x="1020043" y="574855"/>
              <a:ext cx="6979131" cy="4632544"/>
            </a:xfrm>
            <a:prstGeom prst="roundRect">
              <a:avLst>
                <a:gd name="adj" fmla="val 278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/>
            <p:cNvGrpSpPr/>
            <p:nvPr/>
          </p:nvGrpSpPr>
          <p:grpSpPr>
            <a:xfrm>
              <a:off x="126804" y="5271000"/>
              <a:ext cx="8803952" cy="1266777"/>
              <a:chOff x="6669088" y="2002942"/>
              <a:chExt cx="1349375" cy="194158"/>
            </a:xfrm>
          </p:grpSpPr>
          <p:sp>
            <p:nvSpPr>
              <p:cNvPr id="179" name="Freeform 32"/>
              <p:cNvSpPr>
                <a:spLocks/>
              </p:cNvSpPr>
              <p:nvPr/>
            </p:nvSpPr>
            <p:spPr bwMode="auto">
              <a:xfrm>
                <a:off x="6672263" y="2049463"/>
                <a:ext cx="1343348" cy="123825"/>
              </a:xfrm>
              <a:custGeom>
                <a:avLst/>
                <a:gdLst>
                  <a:gd name="T0" fmla="*/ 5 w 3371"/>
                  <a:gd name="T1" fmla="*/ 311 h 311"/>
                  <a:gd name="T2" fmla="*/ 3347 w 3371"/>
                  <a:gd name="T3" fmla="*/ 311 h 311"/>
                  <a:gd name="T4" fmla="*/ 3371 w 3371"/>
                  <a:gd name="T5" fmla="*/ 277 h 311"/>
                  <a:gd name="T6" fmla="*/ 3108 w 3371"/>
                  <a:gd name="T7" fmla="*/ 0 h 311"/>
                  <a:gd name="T8" fmla="*/ 258 w 3371"/>
                  <a:gd name="T9" fmla="*/ 0 h 311"/>
                  <a:gd name="T10" fmla="*/ 0 w 3371"/>
                  <a:gd name="T11" fmla="*/ 286 h 311"/>
                  <a:gd name="T12" fmla="*/ 5 w 3371"/>
                  <a:gd name="T13" fmla="*/ 311 h 311"/>
                  <a:gd name="connsiteX0" fmla="*/ 15 w 10038"/>
                  <a:gd name="connsiteY0" fmla="*/ 10000 h 10000"/>
                  <a:gd name="connsiteX1" fmla="*/ 9929 w 10038"/>
                  <a:gd name="connsiteY1" fmla="*/ 10000 h 10000"/>
                  <a:gd name="connsiteX2" fmla="*/ 10038 w 10038"/>
                  <a:gd name="connsiteY2" fmla="*/ 9113 h 10000"/>
                  <a:gd name="connsiteX3" fmla="*/ 9220 w 10038"/>
                  <a:gd name="connsiteY3" fmla="*/ 0 h 10000"/>
                  <a:gd name="connsiteX4" fmla="*/ 765 w 10038"/>
                  <a:gd name="connsiteY4" fmla="*/ 0 h 10000"/>
                  <a:gd name="connsiteX5" fmla="*/ 0 w 10038"/>
                  <a:gd name="connsiteY5" fmla="*/ 9196 h 10000"/>
                  <a:gd name="connsiteX6" fmla="*/ 15 w 10038"/>
                  <a:gd name="connsiteY6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8" h="10000">
                    <a:moveTo>
                      <a:pt x="15" y="10000"/>
                    </a:moveTo>
                    <a:lnTo>
                      <a:pt x="9929" y="10000"/>
                    </a:lnTo>
                    <a:cubicBezTo>
                      <a:pt x="9965" y="9704"/>
                      <a:pt x="10002" y="9409"/>
                      <a:pt x="10038" y="9113"/>
                    </a:cubicBezTo>
                    <a:cubicBezTo>
                      <a:pt x="9765" y="6075"/>
                      <a:pt x="9493" y="3038"/>
                      <a:pt x="9220" y="0"/>
                    </a:cubicBezTo>
                    <a:lnTo>
                      <a:pt x="765" y="0"/>
                    </a:lnTo>
                    <a:lnTo>
                      <a:pt x="0" y="9196"/>
                    </a:lnTo>
                    <a:lnTo>
                      <a:pt x="15" y="10000"/>
                    </a:lnTo>
                    <a:close/>
                  </a:path>
                </a:pathLst>
              </a:custGeom>
              <a:gradFill flip="none" rotWithShape="1">
                <a:gsLst>
                  <a:gs pos="70000">
                    <a:schemeClr val="bg1"/>
                  </a:gs>
                  <a:gs pos="34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33"/>
              <p:cNvSpPr>
                <a:spLocks/>
              </p:cNvSpPr>
              <p:nvPr/>
            </p:nvSpPr>
            <p:spPr bwMode="auto">
              <a:xfrm>
                <a:off x="6669088" y="2172109"/>
                <a:ext cx="1349375" cy="24991"/>
              </a:xfrm>
              <a:custGeom>
                <a:avLst/>
                <a:gdLst>
                  <a:gd name="T0" fmla="*/ 0 w 3401"/>
                  <a:gd name="T1" fmla="*/ 1 h 62"/>
                  <a:gd name="T2" fmla="*/ 3401 w 3401"/>
                  <a:gd name="T3" fmla="*/ 0 h 62"/>
                  <a:gd name="T4" fmla="*/ 3400 w 3401"/>
                  <a:gd name="T5" fmla="*/ 4 h 62"/>
                  <a:gd name="T6" fmla="*/ 3398 w 3401"/>
                  <a:gd name="T7" fmla="*/ 8 h 62"/>
                  <a:gd name="T8" fmla="*/ 3395 w 3401"/>
                  <a:gd name="T9" fmla="*/ 12 h 62"/>
                  <a:gd name="T10" fmla="*/ 3391 w 3401"/>
                  <a:gd name="T11" fmla="*/ 15 h 62"/>
                  <a:gd name="T12" fmla="*/ 3381 w 3401"/>
                  <a:gd name="T13" fmla="*/ 22 h 62"/>
                  <a:gd name="T14" fmla="*/ 3368 w 3401"/>
                  <a:gd name="T15" fmla="*/ 28 h 62"/>
                  <a:gd name="T16" fmla="*/ 3354 w 3401"/>
                  <a:gd name="T17" fmla="*/ 34 h 62"/>
                  <a:gd name="T18" fmla="*/ 3338 w 3401"/>
                  <a:gd name="T19" fmla="*/ 39 h 62"/>
                  <a:gd name="T20" fmla="*/ 3319 w 3401"/>
                  <a:gd name="T21" fmla="*/ 43 h 62"/>
                  <a:gd name="T22" fmla="*/ 3298 w 3401"/>
                  <a:gd name="T23" fmla="*/ 47 h 62"/>
                  <a:gd name="T24" fmla="*/ 3255 w 3401"/>
                  <a:gd name="T25" fmla="*/ 53 h 62"/>
                  <a:gd name="T26" fmla="*/ 3209 w 3401"/>
                  <a:gd name="T27" fmla="*/ 57 h 62"/>
                  <a:gd name="T28" fmla="*/ 3163 w 3401"/>
                  <a:gd name="T29" fmla="*/ 59 h 62"/>
                  <a:gd name="T30" fmla="*/ 3116 w 3401"/>
                  <a:gd name="T31" fmla="*/ 62 h 62"/>
                  <a:gd name="T32" fmla="*/ 2939 w 3401"/>
                  <a:gd name="T33" fmla="*/ 62 h 62"/>
                  <a:gd name="T34" fmla="*/ 2760 w 3401"/>
                  <a:gd name="T35" fmla="*/ 62 h 62"/>
                  <a:gd name="T36" fmla="*/ 2583 w 3401"/>
                  <a:gd name="T37" fmla="*/ 62 h 62"/>
                  <a:gd name="T38" fmla="*/ 2404 w 3401"/>
                  <a:gd name="T39" fmla="*/ 62 h 62"/>
                  <a:gd name="T40" fmla="*/ 2226 w 3401"/>
                  <a:gd name="T41" fmla="*/ 62 h 62"/>
                  <a:gd name="T42" fmla="*/ 2048 w 3401"/>
                  <a:gd name="T43" fmla="*/ 62 h 62"/>
                  <a:gd name="T44" fmla="*/ 1869 w 3401"/>
                  <a:gd name="T45" fmla="*/ 62 h 62"/>
                  <a:gd name="T46" fmla="*/ 1692 w 3401"/>
                  <a:gd name="T47" fmla="*/ 62 h 62"/>
                  <a:gd name="T48" fmla="*/ 1513 w 3401"/>
                  <a:gd name="T49" fmla="*/ 62 h 62"/>
                  <a:gd name="T50" fmla="*/ 1336 w 3401"/>
                  <a:gd name="T51" fmla="*/ 62 h 62"/>
                  <a:gd name="T52" fmla="*/ 1157 w 3401"/>
                  <a:gd name="T53" fmla="*/ 62 h 62"/>
                  <a:gd name="T54" fmla="*/ 979 w 3401"/>
                  <a:gd name="T55" fmla="*/ 62 h 62"/>
                  <a:gd name="T56" fmla="*/ 801 w 3401"/>
                  <a:gd name="T57" fmla="*/ 62 h 62"/>
                  <a:gd name="T58" fmla="*/ 622 w 3401"/>
                  <a:gd name="T59" fmla="*/ 62 h 62"/>
                  <a:gd name="T60" fmla="*/ 445 w 3401"/>
                  <a:gd name="T61" fmla="*/ 62 h 62"/>
                  <a:gd name="T62" fmla="*/ 266 w 3401"/>
                  <a:gd name="T63" fmla="*/ 62 h 62"/>
                  <a:gd name="T64" fmla="*/ 221 w 3401"/>
                  <a:gd name="T65" fmla="*/ 59 h 62"/>
                  <a:gd name="T66" fmla="*/ 177 w 3401"/>
                  <a:gd name="T67" fmla="*/ 57 h 62"/>
                  <a:gd name="T68" fmla="*/ 136 w 3401"/>
                  <a:gd name="T69" fmla="*/ 54 h 62"/>
                  <a:gd name="T70" fmla="*/ 98 w 3401"/>
                  <a:gd name="T71" fmla="*/ 48 h 62"/>
                  <a:gd name="T72" fmla="*/ 80 w 3401"/>
                  <a:gd name="T73" fmla="*/ 44 h 62"/>
                  <a:gd name="T74" fmla="*/ 65 w 3401"/>
                  <a:gd name="T75" fmla="*/ 40 h 62"/>
                  <a:gd name="T76" fmla="*/ 50 w 3401"/>
                  <a:gd name="T77" fmla="*/ 35 h 62"/>
                  <a:gd name="T78" fmla="*/ 36 w 3401"/>
                  <a:gd name="T79" fmla="*/ 30 h 62"/>
                  <a:gd name="T80" fmla="*/ 25 w 3401"/>
                  <a:gd name="T81" fmla="*/ 24 h 62"/>
                  <a:gd name="T82" fmla="*/ 15 w 3401"/>
                  <a:gd name="T83" fmla="*/ 17 h 62"/>
                  <a:gd name="T84" fmla="*/ 7 w 3401"/>
                  <a:gd name="T85" fmla="*/ 10 h 62"/>
                  <a:gd name="T86" fmla="*/ 0 w 3401"/>
                  <a:gd name="T87" fmla="*/ 1 h 62"/>
                  <a:gd name="connsiteX0" fmla="*/ 0 w 9997"/>
                  <a:gd name="connsiteY0" fmla="*/ 0 h 9839"/>
                  <a:gd name="connsiteX1" fmla="*/ 9997 w 9997"/>
                  <a:gd name="connsiteY1" fmla="*/ 484 h 9839"/>
                  <a:gd name="connsiteX2" fmla="*/ 9991 w 9997"/>
                  <a:gd name="connsiteY2" fmla="*/ 1129 h 9839"/>
                  <a:gd name="connsiteX3" fmla="*/ 9982 w 9997"/>
                  <a:gd name="connsiteY3" fmla="*/ 1774 h 9839"/>
                  <a:gd name="connsiteX4" fmla="*/ 9971 w 9997"/>
                  <a:gd name="connsiteY4" fmla="*/ 2258 h 9839"/>
                  <a:gd name="connsiteX5" fmla="*/ 9941 w 9997"/>
                  <a:gd name="connsiteY5" fmla="*/ 3387 h 9839"/>
                  <a:gd name="connsiteX6" fmla="*/ 9903 w 9997"/>
                  <a:gd name="connsiteY6" fmla="*/ 4355 h 9839"/>
                  <a:gd name="connsiteX7" fmla="*/ 9862 w 9997"/>
                  <a:gd name="connsiteY7" fmla="*/ 5323 h 9839"/>
                  <a:gd name="connsiteX8" fmla="*/ 9815 w 9997"/>
                  <a:gd name="connsiteY8" fmla="*/ 6129 h 9839"/>
                  <a:gd name="connsiteX9" fmla="*/ 9759 w 9997"/>
                  <a:gd name="connsiteY9" fmla="*/ 6774 h 9839"/>
                  <a:gd name="connsiteX10" fmla="*/ 9697 w 9997"/>
                  <a:gd name="connsiteY10" fmla="*/ 7420 h 9839"/>
                  <a:gd name="connsiteX11" fmla="*/ 9571 w 9997"/>
                  <a:gd name="connsiteY11" fmla="*/ 8387 h 9839"/>
                  <a:gd name="connsiteX12" fmla="*/ 9435 w 9997"/>
                  <a:gd name="connsiteY12" fmla="*/ 9033 h 9839"/>
                  <a:gd name="connsiteX13" fmla="*/ 9300 w 9997"/>
                  <a:gd name="connsiteY13" fmla="*/ 9355 h 9839"/>
                  <a:gd name="connsiteX14" fmla="*/ 9162 w 9997"/>
                  <a:gd name="connsiteY14" fmla="*/ 9839 h 9839"/>
                  <a:gd name="connsiteX15" fmla="*/ 8642 w 9997"/>
                  <a:gd name="connsiteY15" fmla="*/ 9839 h 9839"/>
                  <a:gd name="connsiteX16" fmla="*/ 8115 w 9997"/>
                  <a:gd name="connsiteY16" fmla="*/ 9839 h 9839"/>
                  <a:gd name="connsiteX17" fmla="*/ 7595 w 9997"/>
                  <a:gd name="connsiteY17" fmla="*/ 9839 h 9839"/>
                  <a:gd name="connsiteX18" fmla="*/ 7069 w 9997"/>
                  <a:gd name="connsiteY18" fmla="*/ 9839 h 9839"/>
                  <a:gd name="connsiteX19" fmla="*/ 6545 w 9997"/>
                  <a:gd name="connsiteY19" fmla="*/ 9839 h 9839"/>
                  <a:gd name="connsiteX20" fmla="*/ 6022 w 9997"/>
                  <a:gd name="connsiteY20" fmla="*/ 9839 h 9839"/>
                  <a:gd name="connsiteX21" fmla="*/ 5495 w 9997"/>
                  <a:gd name="connsiteY21" fmla="*/ 9839 h 9839"/>
                  <a:gd name="connsiteX22" fmla="*/ 4975 w 9997"/>
                  <a:gd name="connsiteY22" fmla="*/ 9839 h 9839"/>
                  <a:gd name="connsiteX23" fmla="*/ 4449 w 9997"/>
                  <a:gd name="connsiteY23" fmla="*/ 9839 h 9839"/>
                  <a:gd name="connsiteX24" fmla="*/ 3928 w 9997"/>
                  <a:gd name="connsiteY24" fmla="*/ 9839 h 9839"/>
                  <a:gd name="connsiteX25" fmla="*/ 3402 w 9997"/>
                  <a:gd name="connsiteY25" fmla="*/ 9839 h 9839"/>
                  <a:gd name="connsiteX26" fmla="*/ 2879 w 9997"/>
                  <a:gd name="connsiteY26" fmla="*/ 9839 h 9839"/>
                  <a:gd name="connsiteX27" fmla="*/ 2355 w 9997"/>
                  <a:gd name="connsiteY27" fmla="*/ 9839 h 9839"/>
                  <a:gd name="connsiteX28" fmla="*/ 1829 w 9997"/>
                  <a:gd name="connsiteY28" fmla="*/ 9839 h 9839"/>
                  <a:gd name="connsiteX29" fmla="*/ 1308 w 9997"/>
                  <a:gd name="connsiteY29" fmla="*/ 9839 h 9839"/>
                  <a:gd name="connsiteX30" fmla="*/ 782 w 9997"/>
                  <a:gd name="connsiteY30" fmla="*/ 9839 h 9839"/>
                  <a:gd name="connsiteX31" fmla="*/ 650 w 9997"/>
                  <a:gd name="connsiteY31" fmla="*/ 9355 h 9839"/>
                  <a:gd name="connsiteX32" fmla="*/ 520 w 9997"/>
                  <a:gd name="connsiteY32" fmla="*/ 9033 h 9839"/>
                  <a:gd name="connsiteX33" fmla="*/ 400 w 9997"/>
                  <a:gd name="connsiteY33" fmla="*/ 8549 h 9839"/>
                  <a:gd name="connsiteX34" fmla="*/ 288 w 9997"/>
                  <a:gd name="connsiteY34" fmla="*/ 7581 h 9839"/>
                  <a:gd name="connsiteX35" fmla="*/ 235 w 9997"/>
                  <a:gd name="connsiteY35" fmla="*/ 6936 h 9839"/>
                  <a:gd name="connsiteX36" fmla="*/ 191 w 9997"/>
                  <a:gd name="connsiteY36" fmla="*/ 6291 h 9839"/>
                  <a:gd name="connsiteX37" fmla="*/ 147 w 9997"/>
                  <a:gd name="connsiteY37" fmla="*/ 5484 h 9839"/>
                  <a:gd name="connsiteX38" fmla="*/ 106 w 9997"/>
                  <a:gd name="connsiteY38" fmla="*/ 4678 h 9839"/>
                  <a:gd name="connsiteX39" fmla="*/ 74 w 9997"/>
                  <a:gd name="connsiteY39" fmla="*/ 3710 h 9839"/>
                  <a:gd name="connsiteX40" fmla="*/ 44 w 9997"/>
                  <a:gd name="connsiteY40" fmla="*/ 2581 h 9839"/>
                  <a:gd name="connsiteX41" fmla="*/ 21 w 9997"/>
                  <a:gd name="connsiteY41" fmla="*/ 1452 h 9839"/>
                  <a:gd name="connsiteX42" fmla="*/ 0 w 9997"/>
                  <a:gd name="connsiteY42" fmla="*/ 0 h 9839"/>
                  <a:gd name="connsiteX0" fmla="*/ 0 w 10000"/>
                  <a:gd name="connsiteY0" fmla="*/ 0 h 10000"/>
                  <a:gd name="connsiteX1" fmla="*/ 10000 w 10000"/>
                  <a:gd name="connsiteY1" fmla="*/ 492 h 10000"/>
                  <a:gd name="connsiteX2" fmla="*/ 9994 w 10000"/>
                  <a:gd name="connsiteY2" fmla="*/ 1147 h 10000"/>
                  <a:gd name="connsiteX3" fmla="*/ 9985 w 10000"/>
                  <a:gd name="connsiteY3" fmla="*/ 1803 h 10000"/>
                  <a:gd name="connsiteX4" fmla="*/ 9944 w 10000"/>
                  <a:gd name="connsiteY4" fmla="*/ 3442 h 10000"/>
                  <a:gd name="connsiteX5" fmla="*/ 9906 w 10000"/>
                  <a:gd name="connsiteY5" fmla="*/ 4426 h 10000"/>
                  <a:gd name="connsiteX6" fmla="*/ 9865 w 10000"/>
                  <a:gd name="connsiteY6" fmla="*/ 5410 h 10000"/>
                  <a:gd name="connsiteX7" fmla="*/ 9818 w 10000"/>
                  <a:gd name="connsiteY7" fmla="*/ 6229 h 10000"/>
                  <a:gd name="connsiteX8" fmla="*/ 9762 w 10000"/>
                  <a:gd name="connsiteY8" fmla="*/ 6885 h 10000"/>
                  <a:gd name="connsiteX9" fmla="*/ 9700 w 10000"/>
                  <a:gd name="connsiteY9" fmla="*/ 7541 h 10000"/>
                  <a:gd name="connsiteX10" fmla="*/ 9574 w 10000"/>
                  <a:gd name="connsiteY10" fmla="*/ 8524 h 10000"/>
                  <a:gd name="connsiteX11" fmla="*/ 9438 w 10000"/>
                  <a:gd name="connsiteY11" fmla="*/ 9181 h 10000"/>
                  <a:gd name="connsiteX12" fmla="*/ 9303 w 10000"/>
                  <a:gd name="connsiteY12" fmla="*/ 9508 h 10000"/>
                  <a:gd name="connsiteX13" fmla="*/ 9165 w 10000"/>
                  <a:gd name="connsiteY13" fmla="*/ 10000 h 10000"/>
                  <a:gd name="connsiteX14" fmla="*/ 8645 w 10000"/>
                  <a:gd name="connsiteY14" fmla="*/ 10000 h 10000"/>
                  <a:gd name="connsiteX15" fmla="*/ 8117 w 10000"/>
                  <a:gd name="connsiteY15" fmla="*/ 10000 h 10000"/>
                  <a:gd name="connsiteX16" fmla="*/ 7597 w 10000"/>
                  <a:gd name="connsiteY16" fmla="*/ 10000 h 10000"/>
                  <a:gd name="connsiteX17" fmla="*/ 7071 w 10000"/>
                  <a:gd name="connsiteY17" fmla="*/ 10000 h 10000"/>
                  <a:gd name="connsiteX18" fmla="*/ 6547 w 10000"/>
                  <a:gd name="connsiteY18" fmla="*/ 10000 h 10000"/>
                  <a:gd name="connsiteX19" fmla="*/ 6024 w 10000"/>
                  <a:gd name="connsiteY19" fmla="*/ 10000 h 10000"/>
                  <a:gd name="connsiteX20" fmla="*/ 5497 w 10000"/>
                  <a:gd name="connsiteY20" fmla="*/ 10000 h 10000"/>
                  <a:gd name="connsiteX21" fmla="*/ 4976 w 10000"/>
                  <a:gd name="connsiteY21" fmla="*/ 10000 h 10000"/>
                  <a:gd name="connsiteX22" fmla="*/ 4450 w 10000"/>
                  <a:gd name="connsiteY22" fmla="*/ 10000 h 10000"/>
                  <a:gd name="connsiteX23" fmla="*/ 3929 w 10000"/>
                  <a:gd name="connsiteY23" fmla="*/ 10000 h 10000"/>
                  <a:gd name="connsiteX24" fmla="*/ 3403 w 10000"/>
                  <a:gd name="connsiteY24" fmla="*/ 10000 h 10000"/>
                  <a:gd name="connsiteX25" fmla="*/ 2880 w 10000"/>
                  <a:gd name="connsiteY25" fmla="*/ 10000 h 10000"/>
                  <a:gd name="connsiteX26" fmla="*/ 2356 w 10000"/>
                  <a:gd name="connsiteY26" fmla="*/ 10000 h 10000"/>
                  <a:gd name="connsiteX27" fmla="*/ 1830 w 10000"/>
                  <a:gd name="connsiteY27" fmla="*/ 10000 h 10000"/>
                  <a:gd name="connsiteX28" fmla="*/ 1308 w 10000"/>
                  <a:gd name="connsiteY28" fmla="*/ 10000 h 10000"/>
                  <a:gd name="connsiteX29" fmla="*/ 782 w 10000"/>
                  <a:gd name="connsiteY29" fmla="*/ 10000 h 10000"/>
                  <a:gd name="connsiteX30" fmla="*/ 650 w 10000"/>
                  <a:gd name="connsiteY30" fmla="*/ 9508 h 10000"/>
                  <a:gd name="connsiteX31" fmla="*/ 520 w 10000"/>
                  <a:gd name="connsiteY31" fmla="*/ 9181 h 10000"/>
                  <a:gd name="connsiteX32" fmla="*/ 400 w 10000"/>
                  <a:gd name="connsiteY32" fmla="*/ 8689 h 10000"/>
                  <a:gd name="connsiteX33" fmla="*/ 288 w 10000"/>
                  <a:gd name="connsiteY33" fmla="*/ 7705 h 10000"/>
                  <a:gd name="connsiteX34" fmla="*/ 235 w 10000"/>
                  <a:gd name="connsiteY34" fmla="*/ 7049 h 10000"/>
                  <a:gd name="connsiteX35" fmla="*/ 191 w 10000"/>
                  <a:gd name="connsiteY35" fmla="*/ 6394 h 10000"/>
                  <a:gd name="connsiteX36" fmla="*/ 147 w 10000"/>
                  <a:gd name="connsiteY36" fmla="*/ 5574 h 10000"/>
                  <a:gd name="connsiteX37" fmla="*/ 106 w 10000"/>
                  <a:gd name="connsiteY37" fmla="*/ 4755 h 10000"/>
                  <a:gd name="connsiteX38" fmla="*/ 74 w 10000"/>
                  <a:gd name="connsiteY38" fmla="*/ 3771 h 10000"/>
                  <a:gd name="connsiteX39" fmla="*/ 44 w 10000"/>
                  <a:gd name="connsiteY39" fmla="*/ 2623 h 10000"/>
                  <a:gd name="connsiteX40" fmla="*/ 21 w 10000"/>
                  <a:gd name="connsiteY40" fmla="*/ 1476 h 10000"/>
                  <a:gd name="connsiteX41" fmla="*/ 0 w 10000"/>
                  <a:gd name="connsiteY41" fmla="*/ 0 h 10000"/>
                  <a:gd name="connsiteX0" fmla="*/ 0 w 10000"/>
                  <a:gd name="connsiteY0" fmla="*/ 0 h 10000"/>
                  <a:gd name="connsiteX1" fmla="*/ 10000 w 10000"/>
                  <a:gd name="connsiteY1" fmla="*/ 492 h 10000"/>
                  <a:gd name="connsiteX2" fmla="*/ 9994 w 10000"/>
                  <a:gd name="connsiteY2" fmla="*/ 1147 h 10000"/>
                  <a:gd name="connsiteX3" fmla="*/ 9944 w 10000"/>
                  <a:gd name="connsiteY3" fmla="*/ 3442 h 10000"/>
                  <a:gd name="connsiteX4" fmla="*/ 9906 w 10000"/>
                  <a:gd name="connsiteY4" fmla="*/ 4426 h 10000"/>
                  <a:gd name="connsiteX5" fmla="*/ 9865 w 10000"/>
                  <a:gd name="connsiteY5" fmla="*/ 5410 h 10000"/>
                  <a:gd name="connsiteX6" fmla="*/ 9818 w 10000"/>
                  <a:gd name="connsiteY6" fmla="*/ 6229 h 10000"/>
                  <a:gd name="connsiteX7" fmla="*/ 9762 w 10000"/>
                  <a:gd name="connsiteY7" fmla="*/ 6885 h 10000"/>
                  <a:gd name="connsiteX8" fmla="*/ 9700 w 10000"/>
                  <a:gd name="connsiteY8" fmla="*/ 7541 h 10000"/>
                  <a:gd name="connsiteX9" fmla="*/ 9574 w 10000"/>
                  <a:gd name="connsiteY9" fmla="*/ 8524 h 10000"/>
                  <a:gd name="connsiteX10" fmla="*/ 9438 w 10000"/>
                  <a:gd name="connsiteY10" fmla="*/ 9181 h 10000"/>
                  <a:gd name="connsiteX11" fmla="*/ 9303 w 10000"/>
                  <a:gd name="connsiteY11" fmla="*/ 9508 h 10000"/>
                  <a:gd name="connsiteX12" fmla="*/ 9165 w 10000"/>
                  <a:gd name="connsiteY12" fmla="*/ 10000 h 10000"/>
                  <a:gd name="connsiteX13" fmla="*/ 8645 w 10000"/>
                  <a:gd name="connsiteY13" fmla="*/ 10000 h 10000"/>
                  <a:gd name="connsiteX14" fmla="*/ 8117 w 10000"/>
                  <a:gd name="connsiteY14" fmla="*/ 10000 h 10000"/>
                  <a:gd name="connsiteX15" fmla="*/ 7597 w 10000"/>
                  <a:gd name="connsiteY15" fmla="*/ 10000 h 10000"/>
                  <a:gd name="connsiteX16" fmla="*/ 7071 w 10000"/>
                  <a:gd name="connsiteY16" fmla="*/ 10000 h 10000"/>
                  <a:gd name="connsiteX17" fmla="*/ 6547 w 10000"/>
                  <a:gd name="connsiteY17" fmla="*/ 10000 h 10000"/>
                  <a:gd name="connsiteX18" fmla="*/ 6024 w 10000"/>
                  <a:gd name="connsiteY18" fmla="*/ 10000 h 10000"/>
                  <a:gd name="connsiteX19" fmla="*/ 5497 w 10000"/>
                  <a:gd name="connsiteY19" fmla="*/ 10000 h 10000"/>
                  <a:gd name="connsiteX20" fmla="*/ 4976 w 10000"/>
                  <a:gd name="connsiteY20" fmla="*/ 10000 h 10000"/>
                  <a:gd name="connsiteX21" fmla="*/ 4450 w 10000"/>
                  <a:gd name="connsiteY21" fmla="*/ 10000 h 10000"/>
                  <a:gd name="connsiteX22" fmla="*/ 3929 w 10000"/>
                  <a:gd name="connsiteY22" fmla="*/ 10000 h 10000"/>
                  <a:gd name="connsiteX23" fmla="*/ 3403 w 10000"/>
                  <a:gd name="connsiteY23" fmla="*/ 10000 h 10000"/>
                  <a:gd name="connsiteX24" fmla="*/ 2880 w 10000"/>
                  <a:gd name="connsiteY24" fmla="*/ 10000 h 10000"/>
                  <a:gd name="connsiteX25" fmla="*/ 2356 w 10000"/>
                  <a:gd name="connsiteY25" fmla="*/ 10000 h 10000"/>
                  <a:gd name="connsiteX26" fmla="*/ 1830 w 10000"/>
                  <a:gd name="connsiteY26" fmla="*/ 10000 h 10000"/>
                  <a:gd name="connsiteX27" fmla="*/ 1308 w 10000"/>
                  <a:gd name="connsiteY27" fmla="*/ 10000 h 10000"/>
                  <a:gd name="connsiteX28" fmla="*/ 782 w 10000"/>
                  <a:gd name="connsiteY28" fmla="*/ 10000 h 10000"/>
                  <a:gd name="connsiteX29" fmla="*/ 650 w 10000"/>
                  <a:gd name="connsiteY29" fmla="*/ 9508 h 10000"/>
                  <a:gd name="connsiteX30" fmla="*/ 520 w 10000"/>
                  <a:gd name="connsiteY30" fmla="*/ 9181 h 10000"/>
                  <a:gd name="connsiteX31" fmla="*/ 400 w 10000"/>
                  <a:gd name="connsiteY31" fmla="*/ 8689 h 10000"/>
                  <a:gd name="connsiteX32" fmla="*/ 288 w 10000"/>
                  <a:gd name="connsiteY32" fmla="*/ 7705 h 10000"/>
                  <a:gd name="connsiteX33" fmla="*/ 235 w 10000"/>
                  <a:gd name="connsiteY33" fmla="*/ 7049 h 10000"/>
                  <a:gd name="connsiteX34" fmla="*/ 191 w 10000"/>
                  <a:gd name="connsiteY34" fmla="*/ 6394 h 10000"/>
                  <a:gd name="connsiteX35" fmla="*/ 147 w 10000"/>
                  <a:gd name="connsiteY35" fmla="*/ 5574 h 10000"/>
                  <a:gd name="connsiteX36" fmla="*/ 106 w 10000"/>
                  <a:gd name="connsiteY36" fmla="*/ 4755 h 10000"/>
                  <a:gd name="connsiteX37" fmla="*/ 74 w 10000"/>
                  <a:gd name="connsiteY37" fmla="*/ 3771 h 10000"/>
                  <a:gd name="connsiteX38" fmla="*/ 44 w 10000"/>
                  <a:gd name="connsiteY38" fmla="*/ 2623 h 10000"/>
                  <a:gd name="connsiteX39" fmla="*/ 21 w 10000"/>
                  <a:gd name="connsiteY39" fmla="*/ 1476 h 10000"/>
                  <a:gd name="connsiteX40" fmla="*/ 0 w 10000"/>
                  <a:gd name="connsiteY40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492"/>
                    </a:lnTo>
                    <a:cubicBezTo>
                      <a:pt x="9998" y="710"/>
                      <a:pt x="9996" y="929"/>
                      <a:pt x="9994" y="1147"/>
                    </a:cubicBezTo>
                    <a:cubicBezTo>
                      <a:pt x="9985" y="1639"/>
                      <a:pt x="9959" y="2896"/>
                      <a:pt x="9944" y="3442"/>
                    </a:cubicBezTo>
                    <a:cubicBezTo>
                      <a:pt x="9931" y="3771"/>
                      <a:pt x="9919" y="4098"/>
                      <a:pt x="9906" y="4426"/>
                    </a:cubicBezTo>
                    <a:cubicBezTo>
                      <a:pt x="9892" y="4755"/>
                      <a:pt x="9879" y="5082"/>
                      <a:pt x="9865" y="5410"/>
                    </a:cubicBezTo>
                    <a:cubicBezTo>
                      <a:pt x="9849" y="5684"/>
                      <a:pt x="9834" y="5956"/>
                      <a:pt x="9818" y="6229"/>
                    </a:cubicBezTo>
                    <a:cubicBezTo>
                      <a:pt x="9799" y="6448"/>
                      <a:pt x="9781" y="6666"/>
                      <a:pt x="9762" y="6885"/>
                    </a:cubicBezTo>
                    <a:cubicBezTo>
                      <a:pt x="9741" y="7103"/>
                      <a:pt x="9721" y="7323"/>
                      <a:pt x="9700" y="7541"/>
                    </a:cubicBezTo>
                    <a:lnTo>
                      <a:pt x="9574" y="8524"/>
                    </a:lnTo>
                    <a:cubicBezTo>
                      <a:pt x="9529" y="8743"/>
                      <a:pt x="9483" y="8962"/>
                      <a:pt x="9438" y="9181"/>
                    </a:cubicBezTo>
                    <a:lnTo>
                      <a:pt x="9303" y="9508"/>
                    </a:lnTo>
                    <a:lnTo>
                      <a:pt x="9165" y="10000"/>
                    </a:lnTo>
                    <a:lnTo>
                      <a:pt x="8645" y="10000"/>
                    </a:lnTo>
                    <a:lnTo>
                      <a:pt x="8117" y="10000"/>
                    </a:lnTo>
                    <a:lnTo>
                      <a:pt x="7597" y="10000"/>
                    </a:lnTo>
                    <a:lnTo>
                      <a:pt x="7071" y="10000"/>
                    </a:lnTo>
                    <a:lnTo>
                      <a:pt x="6547" y="10000"/>
                    </a:lnTo>
                    <a:lnTo>
                      <a:pt x="6024" y="10000"/>
                    </a:lnTo>
                    <a:lnTo>
                      <a:pt x="5497" y="10000"/>
                    </a:lnTo>
                    <a:lnTo>
                      <a:pt x="4976" y="10000"/>
                    </a:lnTo>
                    <a:lnTo>
                      <a:pt x="4450" y="10000"/>
                    </a:lnTo>
                    <a:lnTo>
                      <a:pt x="3929" y="10000"/>
                    </a:lnTo>
                    <a:lnTo>
                      <a:pt x="3403" y="10000"/>
                    </a:lnTo>
                    <a:lnTo>
                      <a:pt x="2880" y="10000"/>
                    </a:lnTo>
                    <a:lnTo>
                      <a:pt x="2356" y="10000"/>
                    </a:lnTo>
                    <a:lnTo>
                      <a:pt x="1830" y="10000"/>
                    </a:lnTo>
                    <a:lnTo>
                      <a:pt x="1308" y="10000"/>
                    </a:lnTo>
                    <a:lnTo>
                      <a:pt x="782" y="10000"/>
                    </a:lnTo>
                    <a:lnTo>
                      <a:pt x="650" y="9508"/>
                    </a:lnTo>
                    <a:cubicBezTo>
                      <a:pt x="607" y="9399"/>
                      <a:pt x="563" y="9290"/>
                      <a:pt x="520" y="9181"/>
                    </a:cubicBezTo>
                    <a:lnTo>
                      <a:pt x="400" y="8689"/>
                    </a:lnTo>
                    <a:cubicBezTo>
                      <a:pt x="363" y="8361"/>
                      <a:pt x="325" y="8033"/>
                      <a:pt x="288" y="7705"/>
                    </a:cubicBezTo>
                    <a:cubicBezTo>
                      <a:pt x="270" y="7487"/>
                      <a:pt x="253" y="7268"/>
                      <a:pt x="235" y="7049"/>
                    </a:cubicBezTo>
                    <a:cubicBezTo>
                      <a:pt x="220" y="6831"/>
                      <a:pt x="206" y="6612"/>
                      <a:pt x="191" y="6394"/>
                    </a:cubicBezTo>
                    <a:cubicBezTo>
                      <a:pt x="176" y="6121"/>
                      <a:pt x="162" y="5847"/>
                      <a:pt x="147" y="5574"/>
                    </a:cubicBezTo>
                    <a:cubicBezTo>
                      <a:pt x="133" y="5300"/>
                      <a:pt x="120" y="5028"/>
                      <a:pt x="106" y="4755"/>
                    </a:cubicBezTo>
                    <a:cubicBezTo>
                      <a:pt x="95" y="4426"/>
                      <a:pt x="85" y="4099"/>
                      <a:pt x="74" y="3771"/>
                    </a:cubicBezTo>
                    <a:cubicBezTo>
                      <a:pt x="64" y="3389"/>
                      <a:pt x="54" y="3005"/>
                      <a:pt x="44" y="2623"/>
                    </a:cubicBezTo>
                    <a:cubicBezTo>
                      <a:pt x="36" y="2241"/>
                      <a:pt x="29" y="1858"/>
                      <a:pt x="21" y="147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  <a:shade val="30000"/>
                      <a:satMod val="115000"/>
                    </a:schemeClr>
                  </a:gs>
                  <a:gs pos="2700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48758">
                    <a:schemeClr val="tx1">
                      <a:lumMod val="50000"/>
                      <a:lumOff val="50000"/>
                    </a:schemeClr>
                  </a:gs>
                  <a:gs pos="73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34"/>
              <p:cNvSpPr>
                <a:spLocks/>
              </p:cNvSpPr>
              <p:nvPr/>
            </p:nvSpPr>
            <p:spPr bwMode="auto">
              <a:xfrm>
                <a:off x="7317072" y="2002942"/>
                <a:ext cx="38196" cy="38196"/>
              </a:xfrm>
              <a:custGeom>
                <a:avLst/>
                <a:gdLst>
                  <a:gd name="T0" fmla="*/ 54 w 109"/>
                  <a:gd name="T1" fmla="*/ 0 h 109"/>
                  <a:gd name="T2" fmla="*/ 66 w 109"/>
                  <a:gd name="T3" fmla="*/ 1 h 109"/>
                  <a:gd name="T4" fmla="*/ 75 w 109"/>
                  <a:gd name="T5" fmla="*/ 5 h 109"/>
                  <a:gd name="T6" fmla="*/ 84 w 109"/>
                  <a:gd name="T7" fmla="*/ 9 h 109"/>
                  <a:gd name="T8" fmla="*/ 93 w 109"/>
                  <a:gd name="T9" fmla="*/ 16 h 109"/>
                  <a:gd name="T10" fmla="*/ 100 w 109"/>
                  <a:gd name="T11" fmla="*/ 24 h 109"/>
                  <a:gd name="T12" fmla="*/ 105 w 109"/>
                  <a:gd name="T13" fmla="*/ 34 h 109"/>
                  <a:gd name="T14" fmla="*/ 108 w 109"/>
                  <a:gd name="T15" fmla="*/ 44 h 109"/>
                  <a:gd name="T16" fmla="*/ 109 w 109"/>
                  <a:gd name="T17" fmla="*/ 55 h 109"/>
                  <a:gd name="T18" fmla="*/ 108 w 109"/>
                  <a:gd name="T19" fmla="*/ 66 h 109"/>
                  <a:gd name="T20" fmla="*/ 105 w 109"/>
                  <a:gd name="T21" fmla="*/ 77 h 109"/>
                  <a:gd name="T22" fmla="*/ 100 w 109"/>
                  <a:gd name="T23" fmla="*/ 86 h 109"/>
                  <a:gd name="T24" fmla="*/ 93 w 109"/>
                  <a:gd name="T25" fmla="*/ 94 h 109"/>
                  <a:gd name="T26" fmla="*/ 84 w 109"/>
                  <a:gd name="T27" fmla="*/ 100 h 109"/>
                  <a:gd name="T28" fmla="*/ 75 w 109"/>
                  <a:gd name="T29" fmla="*/ 106 h 109"/>
                  <a:gd name="T30" fmla="*/ 66 w 109"/>
                  <a:gd name="T31" fmla="*/ 109 h 109"/>
                  <a:gd name="T32" fmla="*/ 54 w 109"/>
                  <a:gd name="T33" fmla="*/ 109 h 109"/>
                  <a:gd name="T34" fmla="*/ 43 w 109"/>
                  <a:gd name="T35" fmla="*/ 109 h 109"/>
                  <a:gd name="T36" fmla="*/ 33 w 109"/>
                  <a:gd name="T37" fmla="*/ 106 h 109"/>
                  <a:gd name="T38" fmla="*/ 24 w 109"/>
                  <a:gd name="T39" fmla="*/ 100 h 109"/>
                  <a:gd name="T40" fmla="*/ 16 w 109"/>
                  <a:gd name="T41" fmla="*/ 94 h 109"/>
                  <a:gd name="T42" fmla="*/ 9 w 109"/>
                  <a:gd name="T43" fmla="*/ 86 h 109"/>
                  <a:gd name="T44" fmla="*/ 3 w 109"/>
                  <a:gd name="T45" fmla="*/ 77 h 109"/>
                  <a:gd name="T46" fmla="*/ 1 w 109"/>
                  <a:gd name="T47" fmla="*/ 66 h 109"/>
                  <a:gd name="T48" fmla="*/ 0 w 109"/>
                  <a:gd name="T49" fmla="*/ 55 h 109"/>
                  <a:gd name="T50" fmla="*/ 1 w 109"/>
                  <a:gd name="T51" fmla="*/ 44 h 109"/>
                  <a:gd name="T52" fmla="*/ 3 w 109"/>
                  <a:gd name="T53" fmla="*/ 34 h 109"/>
                  <a:gd name="T54" fmla="*/ 9 w 109"/>
                  <a:gd name="T55" fmla="*/ 24 h 109"/>
                  <a:gd name="T56" fmla="*/ 16 w 109"/>
                  <a:gd name="T57" fmla="*/ 16 h 109"/>
                  <a:gd name="T58" fmla="*/ 24 w 109"/>
                  <a:gd name="T59" fmla="*/ 9 h 109"/>
                  <a:gd name="T60" fmla="*/ 33 w 109"/>
                  <a:gd name="T61" fmla="*/ 5 h 109"/>
                  <a:gd name="T62" fmla="*/ 43 w 109"/>
                  <a:gd name="T63" fmla="*/ 1 h 109"/>
                  <a:gd name="T64" fmla="*/ 54 w 109"/>
                  <a:gd name="T6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9" h="109">
                    <a:moveTo>
                      <a:pt x="54" y="0"/>
                    </a:moveTo>
                    <a:lnTo>
                      <a:pt x="66" y="1"/>
                    </a:lnTo>
                    <a:lnTo>
                      <a:pt x="75" y="5"/>
                    </a:lnTo>
                    <a:lnTo>
                      <a:pt x="84" y="9"/>
                    </a:lnTo>
                    <a:lnTo>
                      <a:pt x="93" y="16"/>
                    </a:lnTo>
                    <a:lnTo>
                      <a:pt x="100" y="24"/>
                    </a:lnTo>
                    <a:lnTo>
                      <a:pt x="105" y="34"/>
                    </a:lnTo>
                    <a:lnTo>
                      <a:pt x="108" y="44"/>
                    </a:lnTo>
                    <a:lnTo>
                      <a:pt x="109" y="55"/>
                    </a:lnTo>
                    <a:lnTo>
                      <a:pt x="108" y="66"/>
                    </a:lnTo>
                    <a:lnTo>
                      <a:pt x="105" y="77"/>
                    </a:lnTo>
                    <a:lnTo>
                      <a:pt x="100" y="86"/>
                    </a:lnTo>
                    <a:lnTo>
                      <a:pt x="93" y="94"/>
                    </a:lnTo>
                    <a:lnTo>
                      <a:pt x="84" y="100"/>
                    </a:lnTo>
                    <a:lnTo>
                      <a:pt x="75" y="106"/>
                    </a:lnTo>
                    <a:lnTo>
                      <a:pt x="66" y="109"/>
                    </a:lnTo>
                    <a:lnTo>
                      <a:pt x="54" y="109"/>
                    </a:lnTo>
                    <a:lnTo>
                      <a:pt x="43" y="109"/>
                    </a:lnTo>
                    <a:lnTo>
                      <a:pt x="33" y="106"/>
                    </a:lnTo>
                    <a:lnTo>
                      <a:pt x="24" y="100"/>
                    </a:lnTo>
                    <a:lnTo>
                      <a:pt x="16" y="94"/>
                    </a:lnTo>
                    <a:lnTo>
                      <a:pt x="9" y="86"/>
                    </a:lnTo>
                    <a:lnTo>
                      <a:pt x="3" y="77"/>
                    </a:lnTo>
                    <a:lnTo>
                      <a:pt x="1" y="66"/>
                    </a:lnTo>
                    <a:lnTo>
                      <a:pt x="0" y="55"/>
                    </a:lnTo>
                    <a:lnTo>
                      <a:pt x="1" y="44"/>
                    </a:lnTo>
                    <a:lnTo>
                      <a:pt x="3" y="34"/>
                    </a:lnTo>
                    <a:lnTo>
                      <a:pt x="9" y="24"/>
                    </a:lnTo>
                    <a:lnTo>
                      <a:pt x="16" y="16"/>
                    </a:lnTo>
                    <a:lnTo>
                      <a:pt x="24" y="9"/>
                    </a:lnTo>
                    <a:lnTo>
                      <a:pt x="33" y="5"/>
                    </a:lnTo>
                    <a:lnTo>
                      <a:pt x="43" y="1"/>
                    </a:lnTo>
                    <a:lnTo>
                      <a:pt x="54" y="0"/>
                    </a:lnTo>
                    <a:close/>
                  </a:path>
                </a:pathLst>
              </a:custGeom>
              <a:gradFill>
                <a:gsLst>
                  <a:gs pos="55000">
                    <a:srgbClr val="3FADFF"/>
                  </a:gs>
                  <a:gs pos="11000">
                    <a:srgbClr val="003366"/>
                  </a:gs>
                  <a:gs pos="92000">
                    <a:srgbClr val="003366"/>
                  </a:gs>
                </a:gsLst>
                <a:lin ang="162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35"/>
              <p:cNvSpPr>
                <a:spLocks/>
              </p:cNvSpPr>
              <p:nvPr/>
            </p:nvSpPr>
            <p:spPr bwMode="auto">
              <a:xfrm>
                <a:off x="7323419" y="2009289"/>
                <a:ext cx="25503" cy="25503"/>
              </a:xfrm>
              <a:custGeom>
                <a:avLst/>
                <a:gdLst>
                  <a:gd name="T0" fmla="*/ 45 w 91"/>
                  <a:gd name="T1" fmla="*/ 0 h 91"/>
                  <a:gd name="T2" fmla="*/ 55 w 91"/>
                  <a:gd name="T3" fmla="*/ 2 h 91"/>
                  <a:gd name="T4" fmla="*/ 63 w 91"/>
                  <a:gd name="T5" fmla="*/ 4 h 91"/>
                  <a:gd name="T6" fmla="*/ 71 w 91"/>
                  <a:gd name="T7" fmla="*/ 8 h 91"/>
                  <a:gd name="T8" fmla="*/ 78 w 91"/>
                  <a:gd name="T9" fmla="*/ 14 h 91"/>
                  <a:gd name="T10" fmla="*/ 82 w 91"/>
                  <a:gd name="T11" fmla="*/ 20 h 91"/>
                  <a:gd name="T12" fmla="*/ 87 w 91"/>
                  <a:gd name="T13" fmla="*/ 28 h 91"/>
                  <a:gd name="T14" fmla="*/ 89 w 91"/>
                  <a:gd name="T15" fmla="*/ 36 h 91"/>
                  <a:gd name="T16" fmla="*/ 91 w 91"/>
                  <a:gd name="T17" fmla="*/ 46 h 91"/>
                  <a:gd name="T18" fmla="*/ 89 w 91"/>
                  <a:gd name="T19" fmla="*/ 55 h 91"/>
                  <a:gd name="T20" fmla="*/ 87 w 91"/>
                  <a:gd name="T21" fmla="*/ 63 h 91"/>
                  <a:gd name="T22" fmla="*/ 82 w 91"/>
                  <a:gd name="T23" fmla="*/ 71 h 91"/>
                  <a:gd name="T24" fmla="*/ 78 w 91"/>
                  <a:gd name="T25" fmla="*/ 78 h 91"/>
                  <a:gd name="T26" fmla="*/ 71 w 91"/>
                  <a:gd name="T27" fmla="*/ 84 h 91"/>
                  <a:gd name="T28" fmla="*/ 63 w 91"/>
                  <a:gd name="T29" fmla="*/ 87 h 91"/>
                  <a:gd name="T30" fmla="*/ 55 w 91"/>
                  <a:gd name="T31" fmla="*/ 90 h 91"/>
                  <a:gd name="T32" fmla="*/ 45 w 91"/>
                  <a:gd name="T33" fmla="*/ 91 h 91"/>
                  <a:gd name="T34" fmla="*/ 36 w 91"/>
                  <a:gd name="T35" fmla="*/ 90 h 91"/>
                  <a:gd name="T36" fmla="*/ 28 w 91"/>
                  <a:gd name="T37" fmla="*/ 87 h 91"/>
                  <a:gd name="T38" fmla="*/ 20 w 91"/>
                  <a:gd name="T39" fmla="*/ 84 h 91"/>
                  <a:gd name="T40" fmla="*/ 13 w 91"/>
                  <a:gd name="T41" fmla="*/ 78 h 91"/>
                  <a:gd name="T42" fmla="*/ 8 w 91"/>
                  <a:gd name="T43" fmla="*/ 71 h 91"/>
                  <a:gd name="T44" fmla="*/ 4 w 91"/>
                  <a:gd name="T45" fmla="*/ 63 h 91"/>
                  <a:gd name="T46" fmla="*/ 1 w 91"/>
                  <a:gd name="T47" fmla="*/ 55 h 91"/>
                  <a:gd name="T48" fmla="*/ 0 w 91"/>
                  <a:gd name="T49" fmla="*/ 46 h 91"/>
                  <a:gd name="T50" fmla="*/ 1 w 91"/>
                  <a:gd name="T51" fmla="*/ 36 h 91"/>
                  <a:gd name="T52" fmla="*/ 4 w 91"/>
                  <a:gd name="T53" fmla="*/ 28 h 91"/>
                  <a:gd name="T54" fmla="*/ 8 w 91"/>
                  <a:gd name="T55" fmla="*/ 20 h 91"/>
                  <a:gd name="T56" fmla="*/ 13 w 91"/>
                  <a:gd name="T57" fmla="*/ 14 h 91"/>
                  <a:gd name="T58" fmla="*/ 20 w 91"/>
                  <a:gd name="T59" fmla="*/ 8 h 91"/>
                  <a:gd name="T60" fmla="*/ 28 w 91"/>
                  <a:gd name="T61" fmla="*/ 4 h 91"/>
                  <a:gd name="T62" fmla="*/ 36 w 91"/>
                  <a:gd name="T63" fmla="*/ 2 h 91"/>
                  <a:gd name="T64" fmla="*/ 45 w 91"/>
                  <a:gd name="T6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" h="91">
                    <a:moveTo>
                      <a:pt x="45" y="0"/>
                    </a:moveTo>
                    <a:lnTo>
                      <a:pt x="55" y="2"/>
                    </a:lnTo>
                    <a:lnTo>
                      <a:pt x="63" y="4"/>
                    </a:lnTo>
                    <a:lnTo>
                      <a:pt x="71" y="8"/>
                    </a:lnTo>
                    <a:lnTo>
                      <a:pt x="78" y="14"/>
                    </a:lnTo>
                    <a:lnTo>
                      <a:pt x="82" y="20"/>
                    </a:lnTo>
                    <a:lnTo>
                      <a:pt x="87" y="28"/>
                    </a:lnTo>
                    <a:lnTo>
                      <a:pt x="89" y="36"/>
                    </a:lnTo>
                    <a:lnTo>
                      <a:pt x="91" y="46"/>
                    </a:lnTo>
                    <a:lnTo>
                      <a:pt x="89" y="55"/>
                    </a:lnTo>
                    <a:lnTo>
                      <a:pt x="87" y="63"/>
                    </a:lnTo>
                    <a:lnTo>
                      <a:pt x="82" y="71"/>
                    </a:lnTo>
                    <a:lnTo>
                      <a:pt x="78" y="78"/>
                    </a:lnTo>
                    <a:lnTo>
                      <a:pt x="71" y="84"/>
                    </a:lnTo>
                    <a:lnTo>
                      <a:pt x="63" y="87"/>
                    </a:lnTo>
                    <a:lnTo>
                      <a:pt x="55" y="90"/>
                    </a:lnTo>
                    <a:lnTo>
                      <a:pt x="45" y="91"/>
                    </a:lnTo>
                    <a:lnTo>
                      <a:pt x="36" y="90"/>
                    </a:lnTo>
                    <a:lnTo>
                      <a:pt x="28" y="87"/>
                    </a:lnTo>
                    <a:lnTo>
                      <a:pt x="20" y="84"/>
                    </a:lnTo>
                    <a:lnTo>
                      <a:pt x="13" y="78"/>
                    </a:lnTo>
                    <a:lnTo>
                      <a:pt x="8" y="71"/>
                    </a:lnTo>
                    <a:lnTo>
                      <a:pt x="4" y="63"/>
                    </a:lnTo>
                    <a:lnTo>
                      <a:pt x="1" y="55"/>
                    </a:lnTo>
                    <a:lnTo>
                      <a:pt x="0" y="46"/>
                    </a:lnTo>
                    <a:lnTo>
                      <a:pt x="1" y="36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3" y="14"/>
                    </a:lnTo>
                    <a:lnTo>
                      <a:pt x="20" y="8"/>
                    </a:lnTo>
                    <a:lnTo>
                      <a:pt x="28" y="4"/>
                    </a:lnTo>
                    <a:lnTo>
                      <a:pt x="36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6"/>
              <p:cNvSpPr>
                <a:spLocks noChangeArrowheads="1"/>
              </p:cNvSpPr>
              <p:nvPr/>
            </p:nvSpPr>
            <p:spPr bwMode="auto">
              <a:xfrm>
                <a:off x="7037388" y="2032000"/>
                <a:ext cx="115888" cy="19050"/>
              </a:xfrm>
              <a:prstGeom prst="rect">
                <a:avLst/>
              </a:prstGeom>
              <a:gradFill flip="none" rotWithShape="1">
                <a:gsLst>
                  <a:gs pos="55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"/>
              <p:cNvSpPr>
                <a:spLocks noChangeArrowheads="1"/>
              </p:cNvSpPr>
              <p:nvPr/>
            </p:nvSpPr>
            <p:spPr bwMode="auto">
              <a:xfrm>
                <a:off x="7531100" y="2032000"/>
                <a:ext cx="114300" cy="19050"/>
              </a:xfrm>
              <a:prstGeom prst="rect">
                <a:avLst/>
              </a:prstGeom>
              <a:gradFill flip="none" rotWithShape="1">
                <a:gsLst>
                  <a:gs pos="55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38"/>
              <p:cNvSpPr>
                <a:spLocks/>
              </p:cNvSpPr>
              <p:nvPr/>
            </p:nvSpPr>
            <p:spPr bwMode="auto">
              <a:xfrm>
                <a:off x="6797675" y="2070100"/>
                <a:ext cx="1101725" cy="50800"/>
              </a:xfrm>
              <a:custGeom>
                <a:avLst/>
                <a:gdLst>
                  <a:gd name="T0" fmla="*/ 109 w 2778"/>
                  <a:gd name="T1" fmla="*/ 0 h 128"/>
                  <a:gd name="T2" fmla="*/ 2644 w 2778"/>
                  <a:gd name="T3" fmla="*/ 0 h 128"/>
                  <a:gd name="T4" fmla="*/ 2778 w 2778"/>
                  <a:gd name="T5" fmla="*/ 128 h 128"/>
                  <a:gd name="T6" fmla="*/ 0 w 2778"/>
                  <a:gd name="T7" fmla="*/ 128 h 128"/>
                  <a:gd name="T8" fmla="*/ 109 w 2778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8" h="128">
                    <a:moveTo>
                      <a:pt x="109" y="0"/>
                    </a:moveTo>
                    <a:lnTo>
                      <a:pt x="2644" y="0"/>
                    </a:lnTo>
                    <a:lnTo>
                      <a:pt x="2778" y="128"/>
                    </a:lnTo>
                    <a:lnTo>
                      <a:pt x="0" y="128"/>
                    </a:lnTo>
                    <a:lnTo>
                      <a:pt x="10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39"/>
              <p:cNvSpPr>
                <a:spLocks/>
              </p:cNvSpPr>
              <p:nvPr/>
            </p:nvSpPr>
            <p:spPr bwMode="auto">
              <a:xfrm>
                <a:off x="6669088" y="2159000"/>
                <a:ext cx="1349375" cy="22225"/>
              </a:xfrm>
              <a:custGeom>
                <a:avLst/>
                <a:gdLst>
                  <a:gd name="T0" fmla="*/ 28 w 3402"/>
                  <a:gd name="T1" fmla="*/ 0 h 58"/>
                  <a:gd name="T2" fmla="*/ 3374 w 3402"/>
                  <a:gd name="T3" fmla="*/ 0 h 58"/>
                  <a:gd name="T4" fmla="*/ 3380 w 3402"/>
                  <a:gd name="T5" fmla="*/ 1 h 58"/>
                  <a:gd name="T6" fmla="*/ 3385 w 3402"/>
                  <a:gd name="T7" fmla="*/ 2 h 58"/>
                  <a:gd name="T8" fmla="*/ 3391 w 3402"/>
                  <a:gd name="T9" fmla="*/ 5 h 58"/>
                  <a:gd name="T10" fmla="*/ 3394 w 3402"/>
                  <a:gd name="T11" fmla="*/ 9 h 58"/>
                  <a:gd name="T12" fmla="*/ 3398 w 3402"/>
                  <a:gd name="T13" fmla="*/ 12 h 58"/>
                  <a:gd name="T14" fmla="*/ 3401 w 3402"/>
                  <a:gd name="T15" fmla="*/ 17 h 58"/>
                  <a:gd name="T16" fmla="*/ 3402 w 3402"/>
                  <a:gd name="T17" fmla="*/ 23 h 58"/>
                  <a:gd name="T18" fmla="*/ 3402 w 3402"/>
                  <a:gd name="T19" fmla="*/ 29 h 58"/>
                  <a:gd name="T20" fmla="*/ 3402 w 3402"/>
                  <a:gd name="T21" fmla="*/ 29 h 58"/>
                  <a:gd name="T22" fmla="*/ 3402 w 3402"/>
                  <a:gd name="T23" fmla="*/ 34 h 58"/>
                  <a:gd name="T24" fmla="*/ 3401 w 3402"/>
                  <a:gd name="T25" fmla="*/ 40 h 58"/>
                  <a:gd name="T26" fmla="*/ 3398 w 3402"/>
                  <a:gd name="T27" fmla="*/ 45 h 58"/>
                  <a:gd name="T28" fmla="*/ 3394 w 3402"/>
                  <a:gd name="T29" fmla="*/ 48 h 58"/>
                  <a:gd name="T30" fmla="*/ 3391 w 3402"/>
                  <a:gd name="T31" fmla="*/ 52 h 58"/>
                  <a:gd name="T32" fmla="*/ 3385 w 3402"/>
                  <a:gd name="T33" fmla="*/ 55 h 58"/>
                  <a:gd name="T34" fmla="*/ 3380 w 3402"/>
                  <a:gd name="T35" fmla="*/ 56 h 58"/>
                  <a:gd name="T36" fmla="*/ 3374 w 3402"/>
                  <a:gd name="T37" fmla="*/ 58 h 58"/>
                  <a:gd name="T38" fmla="*/ 28 w 3402"/>
                  <a:gd name="T39" fmla="*/ 58 h 58"/>
                  <a:gd name="T40" fmla="*/ 22 w 3402"/>
                  <a:gd name="T41" fmla="*/ 56 h 58"/>
                  <a:gd name="T42" fmla="*/ 17 w 3402"/>
                  <a:gd name="T43" fmla="*/ 55 h 58"/>
                  <a:gd name="T44" fmla="*/ 13 w 3402"/>
                  <a:gd name="T45" fmla="*/ 52 h 58"/>
                  <a:gd name="T46" fmla="*/ 8 w 3402"/>
                  <a:gd name="T47" fmla="*/ 48 h 58"/>
                  <a:gd name="T48" fmla="*/ 5 w 3402"/>
                  <a:gd name="T49" fmla="*/ 45 h 58"/>
                  <a:gd name="T50" fmla="*/ 2 w 3402"/>
                  <a:gd name="T51" fmla="*/ 40 h 58"/>
                  <a:gd name="T52" fmla="*/ 0 w 3402"/>
                  <a:gd name="T53" fmla="*/ 34 h 58"/>
                  <a:gd name="T54" fmla="*/ 0 w 3402"/>
                  <a:gd name="T55" fmla="*/ 29 h 58"/>
                  <a:gd name="T56" fmla="*/ 0 w 3402"/>
                  <a:gd name="T57" fmla="*/ 29 h 58"/>
                  <a:gd name="T58" fmla="*/ 0 w 3402"/>
                  <a:gd name="T59" fmla="*/ 23 h 58"/>
                  <a:gd name="T60" fmla="*/ 2 w 3402"/>
                  <a:gd name="T61" fmla="*/ 17 h 58"/>
                  <a:gd name="T62" fmla="*/ 5 w 3402"/>
                  <a:gd name="T63" fmla="*/ 12 h 58"/>
                  <a:gd name="T64" fmla="*/ 8 w 3402"/>
                  <a:gd name="T65" fmla="*/ 9 h 58"/>
                  <a:gd name="T66" fmla="*/ 13 w 3402"/>
                  <a:gd name="T67" fmla="*/ 5 h 58"/>
                  <a:gd name="T68" fmla="*/ 17 w 3402"/>
                  <a:gd name="T69" fmla="*/ 2 h 58"/>
                  <a:gd name="T70" fmla="*/ 22 w 3402"/>
                  <a:gd name="T71" fmla="*/ 1 h 58"/>
                  <a:gd name="T72" fmla="*/ 28 w 3402"/>
                  <a:gd name="T7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02" h="58">
                    <a:moveTo>
                      <a:pt x="28" y="0"/>
                    </a:moveTo>
                    <a:lnTo>
                      <a:pt x="3374" y="0"/>
                    </a:lnTo>
                    <a:lnTo>
                      <a:pt x="3380" y="1"/>
                    </a:lnTo>
                    <a:lnTo>
                      <a:pt x="3385" y="2"/>
                    </a:lnTo>
                    <a:lnTo>
                      <a:pt x="3391" y="5"/>
                    </a:lnTo>
                    <a:lnTo>
                      <a:pt x="3394" y="9"/>
                    </a:lnTo>
                    <a:lnTo>
                      <a:pt x="3398" y="12"/>
                    </a:lnTo>
                    <a:lnTo>
                      <a:pt x="3401" y="17"/>
                    </a:lnTo>
                    <a:lnTo>
                      <a:pt x="3402" y="23"/>
                    </a:lnTo>
                    <a:lnTo>
                      <a:pt x="3402" y="29"/>
                    </a:lnTo>
                    <a:lnTo>
                      <a:pt x="3402" y="29"/>
                    </a:lnTo>
                    <a:lnTo>
                      <a:pt x="3402" y="34"/>
                    </a:lnTo>
                    <a:lnTo>
                      <a:pt x="3401" y="40"/>
                    </a:lnTo>
                    <a:lnTo>
                      <a:pt x="3398" y="45"/>
                    </a:lnTo>
                    <a:lnTo>
                      <a:pt x="3394" y="48"/>
                    </a:lnTo>
                    <a:lnTo>
                      <a:pt x="3391" y="52"/>
                    </a:lnTo>
                    <a:lnTo>
                      <a:pt x="3385" y="55"/>
                    </a:lnTo>
                    <a:lnTo>
                      <a:pt x="3380" y="56"/>
                    </a:lnTo>
                    <a:lnTo>
                      <a:pt x="3374" y="58"/>
                    </a:lnTo>
                    <a:lnTo>
                      <a:pt x="28" y="58"/>
                    </a:lnTo>
                    <a:lnTo>
                      <a:pt x="22" y="56"/>
                    </a:lnTo>
                    <a:lnTo>
                      <a:pt x="17" y="55"/>
                    </a:lnTo>
                    <a:lnTo>
                      <a:pt x="13" y="52"/>
                    </a:lnTo>
                    <a:lnTo>
                      <a:pt x="8" y="48"/>
                    </a:lnTo>
                    <a:lnTo>
                      <a:pt x="5" y="45"/>
                    </a:lnTo>
                    <a:lnTo>
                      <a:pt x="2" y="40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23"/>
                    </a:lnTo>
                    <a:lnTo>
                      <a:pt x="2" y="17"/>
                    </a:lnTo>
                    <a:lnTo>
                      <a:pt x="5" y="12"/>
                    </a:lnTo>
                    <a:lnTo>
                      <a:pt x="8" y="9"/>
                    </a:lnTo>
                    <a:lnTo>
                      <a:pt x="13" y="5"/>
                    </a:lnTo>
                    <a:lnTo>
                      <a:pt x="17" y="2"/>
                    </a:lnTo>
                    <a:lnTo>
                      <a:pt x="22" y="1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40"/>
              <p:cNvSpPr>
                <a:spLocks/>
              </p:cNvSpPr>
              <p:nvPr/>
            </p:nvSpPr>
            <p:spPr bwMode="auto">
              <a:xfrm>
                <a:off x="7199313" y="2129557"/>
                <a:ext cx="288925" cy="44449"/>
              </a:xfrm>
              <a:custGeom>
                <a:avLst/>
                <a:gdLst>
                  <a:gd name="T0" fmla="*/ 9 w 731"/>
                  <a:gd name="T1" fmla="*/ 0 h 69"/>
                  <a:gd name="T2" fmla="*/ 717 w 731"/>
                  <a:gd name="T3" fmla="*/ 0 h 69"/>
                  <a:gd name="T4" fmla="*/ 731 w 731"/>
                  <a:gd name="T5" fmla="*/ 69 h 69"/>
                  <a:gd name="T6" fmla="*/ 0 w 731"/>
                  <a:gd name="T7" fmla="*/ 67 h 69"/>
                  <a:gd name="T8" fmla="*/ 9 w 731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1" h="69">
                    <a:moveTo>
                      <a:pt x="9" y="0"/>
                    </a:moveTo>
                    <a:lnTo>
                      <a:pt x="717" y="0"/>
                    </a:lnTo>
                    <a:lnTo>
                      <a:pt x="731" y="69"/>
                    </a:lnTo>
                    <a:lnTo>
                      <a:pt x="0" y="6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8" name="Round Same Side Corner Rectangle 19"/>
            <p:cNvSpPr/>
            <p:nvPr/>
          </p:nvSpPr>
          <p:spPr>
            <a:xfrm>
              <a:off x="4662372" y="395732"/>
              <a:ext cx="3514844" cy="4328231"/>
            </a:xfrm>
            <a:custGeom>
              <a:avLst/>
              <a:gdLst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2757714 h 2757714"/>
                <a:gd name="connsiteX7" fmla="*/ 0 w 4605211"/>
                <a:gd name="connsiteY7" fmla="*/ 161106 h 2757714"/>
                <a:gd name="connsiteX8" fmla="*/ 161106 w 4605211"/>
                <a:gd name="connsiteY8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161106 w 4605211"/>
                <a:gd name="connsiteY6" fmla="*/ 0 h 2757714"/>
                <a:gd name="connsiteX0" fmla="*/ 37552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3755206 w 4605211"/>
                <a:gd name="connsiteY6" fmla="*/ 0 h 2757714"/>
                <a:gd name="connsiteX0" fmla="*/ 1735906 w 2585911"/>
                <a:gd name="connsiteY0" fmla="*/ 0 h 2757714"/>
                <a:gd name="connsiteX1" fmla="*/ 2424805 w 2585911"/>
                <a:gd name="connsiteY1" fmla="*/ 0 h 2757714"/>
                <a:gd name="connsiteX2" fmla="*/ 2585911 w 2585911"/>
                <a:gd name="connsiteY2" fmla="*/ 161106 h 2757714"/>
                <a:gd name="connsiteX3" fmla="*/ 2585911 w 2585911"/>
                <a:gd name="connsiteY3" fmla="*/ 2757714 h 2757714"/>
                <a:gd name="connsiteX4" fmla="*/ 2585911 w 2585911"/>
                <a:gd name="connsiteY4" fmla="*/ 2757714 h 2757714"/>
                <a:gd name="connsiteX5" fmla="*/ 0 w 2585911"/>
                <a:gd name="connsiteY5" fmla="*/ 2732314 h 2757714"/>
                <a:gd name="connsiteX6" fmla="*/ 1735906 w 2585911"/>
                <a:gd name="connsiteY6" fmla="*/ 0 h 2757714"/>
                <a:gd name="connsiteX0" fmla="*/ 1147198 w 1997203"/>
                <a:gd name="connsiteY0" fmla="*/ 0 h 2757714"/>
                <a:gd name="connsiteX1" fmla="*/ 1836097 w 1997203"/>
                <a:gd name="connsiteY1" fmla="*/ 0 h 2757714"/>
                <a:gd name="connsiteX2" fmla="*/ 1997203 w 1997203"/>
                <a:gd name="connsiteY2" fmla="*/ 161106 h 2757714"/>
                <a:gd name="connsiteX3" fmla="*/ 1997203 w 1997203"/>
                <a:gd name="connsiteY3" fmla="*/ 2757714 h 2757714"/>
                <a:gd name="connsiteX4" fmla="*/ 1997203 w 1997203"/>
                <a:gd name="connsiteY4" fmla="*/ 2757714 h 2757714"/>
                <a:gd name="connsiteX5" fmla="*/ 0 w 1997203"/>
                <a:gd name="connsiteY5" fmla="*/ 2732314 h 2757714"/>
                <a:gd name="connsiteX6" fmla="*/ 1147198 w 1997203"/>
                <a:gd name="connsiteY6" fmla="*/ 0 h 2757714"/>
                <a:gd name="connsiteX0" fmla="*/ 1147198 w 1997203"/>
                <a:gd name="connsiteY0" fmla="*/ 1170 h 2758884"/>
                <a:gd name="connsiteX1" fmla="*/ 1836097 w 1997203"/>
                <a:gd name="connsiteY1" fmla="*/ 1170 h 2758884"/>
                <a:gd name="connsiteX2" fmla="*/ 1997203 w 1997203"/>
                <a:gd name="connsiteY2" fmla="*/ 162276 h 2758884"/>
                <a:gd name="connsiteX3" fmla="*/ 1997203 w 1997203"/>
                <a:gd name="connsiteY3" fmla="*/ 2758884 h 2758884"/>
                <a:gd name="connsiteX4" fmla="*/ 1997203 w 1997203"/>
                <a:gd name="connsiteY4" fmla="*/ 2758884 h 2758884"/>
                <a:gd name="connsiteX5" fmla="*/ 0 w 1997203"/>
                <a:gd name="connsiteY5" fmla="*/ 2733484 h 2758884"/>
                <a:gd name="connsiteX6" fmla="*/ 1147198 w 1997203"/>
                <a:gd name="connsiteY6" fmla="*/ 1170 h 27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7203" h="2758884">
                  <a:moveTo>
                    <a:pt x="1147198" y="1170"/>
                  </a:moveTo>
                  <a:lnTo>
                    <a:pt x="1836097" y="1170"/>
                  </a:lnTo>
                  <a:cubicBezTo>
                    <a:pt x="1935898" y="-10973"/>
                    <a:pt x="1997203" y="73300"/>
                    <a:pt x="1997203" y="162276"/>
                  </a:cubicBezTo>
                  <a:lnTo>
                    <a:pt x="1997203" y="2758884"/>
                  </a:lnTo>
                  <a:lnTo>
                    <a:pt x="1997203" y="2758884"/>
                  </a:lnTo>
                  <a:lnTo>
                    <a:pt x="0" y="2733484"/>
                  </a:lnTo>
                  <a:lnTo>
                    <a:pt x="1147198" y="1170"/>
                  </a:lnTo>
                  <a:close/>
                </a:path>
              </a:pathLst>
            </a:custGeom>
            <a:gradFill flip="none" rotWithShape="1">
              <a:gsLst>
                <a:gs pos="21000">
                  <a:schemeClr val="bg1">
                    <a:alpha val="1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824824" y="2462203"/>
            <a:ext cx="3873908" cy="2093892"/>
            <a:chOff x="1824824" y="2509762"/>
            <a:chExt cx="3873908" cy="2093892"/>
          </a:xfrm>
        </p:grpSpPr>
        <p:sp>
          <p:nvSpPr>
            <p:cNvPr id="192" name="Freeform 22"/>
            <p:cNvSpPr>
              <a:spLocks/>
            </p:cNvSpPr>
            <p:nvPr/>
          </p:nvSpPr>
          <p:spPr bwMode="auto">
            <a:xfrm>
              <a:off x="3302634" y="3080438"/>
              <a:ext cx="918288" cy="892263"/>
            </a:xfrm>
            <a:custGeom>
              <a:avLst/>
              <a:gdLst>
                <a:gd name="T0" fmla="*/ 209 w 209"/>
                <a:gd name="T1" fmla="*/ 0 h 202"/>
                <a:gd name="T2" fmla="*/ 209 w 209"/>
                <a:gd name="T3" fmla="*/ 202 h 202"/>
                <a:gd name="T4" fmla="*/ 105 w 209"/>
                <a:gd name="T5" fmla="*/ 152 h 202"/>
                <a:gd name="T6" fmla="*/ 0 w 209"/>
                <a:gd name="T7" fmla="*/ 202 h 202"/>
                <a:gd name="T8" fmla="*/ 0 w 209"/>
                <a:gd name="T9" fmla="*/ 0 h 202"/>
                <a:gd name="T10" fmla="*/ 105 w 209"/>
                <a:gd name="T11" fmla="*/ 50 h 202"/>
                <a:gd name="T12" fmla="*/ 209 w 209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02">
                  <a:moveTo>
                    <a:pt x="209" y="0"/>
                  </a:moveTo>
                  <a:cubicBezTo>
                    <a:pt x="209" y="202"/>
                    <a:pt x="209" y="202"/>
                    <a:pt x="209" y="202"/>
                  </a:cubicBezTo>
                  <a:cubicBezTo>
                    <a:pt x="186" y="172"/>
                    <a:pt x="148" y="152"/>
                    <a:pt x="105" y="152"/>
                  </a:cubicBezTo>
                  <a:cubicBezTo>
                    <a:pt x="61" y="152"/>
                    <a:pt x="23" y="172"/>
                    <a:pt x="0" y="2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31"/>
                    <a:pt x="61" y="50"/>
                    <a:pt x="105" y="50"/>
                  </a:cubicBezTo>
                  <a:cubicBezTo>
                    <a:pt x="148" y="50"/>
                    <a:pt x="186" y="31"/>
                    <a:pt x="2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0"/>
            <p:cNvSpPr>
              <a:spLocks/>
            </p:cNvSpPr>
            <p:nvPr/>
          </p:nvSpPr>
          <p:spPr bwMode="auto">
            <a:xfrm>
              <a:off x="1824824" y="2509762"/>
              <a:ext cx="1723183" cy="481450"/>
            </a:xfrm>
            <a:custGeom>
              <a:avLst/>
              <a:gdLst>
                <a:gd name="T0" fmla="*/ 0 w 392"/>
                <a:gd name="T1" fmla="*/ 109 h 109"/>
                <a:gd name="T2" fmla="*/ 196 w 392"/>
                <a:gd name="T3" fmla="*/ 0 h 109"/>
                <a:gd name="T4" fmla="*/ 392 w 392"/>
                <a:gd name="T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2" h="109">
                  <a:moveTo>
                    <a:pt x="0" y="109"/>
                  </a:moveTo>
                  <a:cubicBezTo>
                    <a:pt x="41" y="44"/>
                    <a:pt x="114" y="0"/>
                    <a:pt x="196" y="0"/>
                  </a:cubicBezTo>
                  <a:cubicBezTo>
                    <a:pt x="279" y="0"/>
                    <a:pt x="352" y="44"/>
                    <a:pt x="392" y="109"/>
                  </a:cubicBezTo>
                </a:path>
              </a:pathLst>
            </a:custGeom>
            <a:noFill/>
            <a:ln w="41275" cap="rnd">
              <a:solidFill>
                <a:schemeClr val="bg1">
                  <a:lumMod val="50000"/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11"/>
            <p:cNvSpPr>
              <a:spLocks noChangeArrowheads="1"/>
            </p:cNvSpPr>
            <p:nvPr/>
          </p:nvSpPr>
          <p:spPr bwMode="auto">
            <a:xfrm>
              <a:off x="1912191" y="2749557"/>
              <a:ext cx="1548449" cy="1555884"/>
            </a:xfrm>
            <a:prstGeom prst="ellipse">
              <a:avLst/>
            </a:prstGeom>
            <a:solidFill>
              <a:srgbClr val="C85660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12"/>
            <p:cNvSpPr>
              <a:spLocks noChangeArrowheads="1"/>
            </p:cNvSpPr>
            <p:nvPr/>
          </p:nvSpPr>
          <p:spPr bwMode="auto">
            <a:xfrm>
              <a:off x="2062761" y="2898268"/>
              <a:ext cx="1247309" cy="1256603"/>
            </a:xfrm>
            <a:prstGeom prst="ellipse">
              <a:avLst/>
            </a:prstGeom>
            <a:solidFill>
              <a:schemeClr val="bg1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/>
            <p:cNvSpPr>
              <a:spLocks/>
            </p:cNvSpPr>
            <p:nvPr/>
          </p:nvSpPr>
          <p:spPr bwMode="auto">
            <a:xfrm>
              <a:off x="3975549" y="4116627"/>
              <a:ext cx="1723183" cy="487027"/>
            </a:xfrm>
            <a:custGeom>
              <a:avLst/>
              <a:gdLst>
                <a:gd name="T0" fmla="*/ 0 w 392"/>
                <a:gd name="T1" fmla="*/ 0 h 110"/>
                <a:gd name="T2" fmla="*/ 196 w 392"/>
                <a:gd name="T3" fmla="*/ 110 h 110"/>
                <a:gd name="T4" fmla="*/ 392 w 392"/>
                <a:gd name="T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2" h="110">
                  <a:moveTo>
                    <a:pt x="0" y="0"/>
                  </a:moveTo>
                  <a:cubicBezTo>
                    <a:pt x="40" y="66"/>
                    <a:pt x="113" y="110"/>
                    <a:pt x="196" y="110"/>
                  </a:cubicBezTo>
                  <a:cubicBezTo>
                    <a:pt x="278" y="110"/>
                    <a:pt x="351" y="66"/>
                    <a:pt x="392" y="0"/>
                  </a:cubicBezTo>
                </a:path>
              </a:pathLst>
            </a:custGeom>
            <a:noFill/>
            <a:ln w="41275" cap="rnd">
              <a:solidFill>
                <a:schemeClr val="bg1">
                  <a:lumMod val="50000"/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Oval 17"/>
            <p:cNvSpPr>
              <a:spLocks noChangeArrowheads="1"/>
            </p:cNvSpPr>
            <p:nvPr/>
          </p:nvSpPr>
          <p:spPr bwMode="auto">
            <a:xfrm>
              <a:off x="4062917" y="2749557"/>
              <a:ext cx="1548449" cy="1555884"/>
            </a:xfrm>
            <a:prstGeom prst="ellipse">
              <a:avLst/>
            </a:prstGeom>
            <a:solidFill>
              <a:srgbClr val="FFAF25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18"/>
            <p:cNvSpPr>
              <a:spLocks noChangeArrowheads="1"/>
            </p:cNvSpPr>
            <p:nvPr/>
          </p:nvSpPr>
          <p:spPr bwMode="auto">
            <a:xfrm>
              <a:off x="4211627" y="2898268"/>
              <a:ext cx="1249168" cy="1256603"/>
            </a:xfrm>
            <a:prstGeom prst="ellipse">
              <a:avLst/>
            </a:prstGeom>
            <a:solidFill>
              <a:schemeClr val="bg1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10" name="Group 209"/>
            <p:cNvGrpSpPr>
              <a:grpSpLocks noChangeAspect="1"/>
            </p:cNvGrpSpPr>
            <p:nvPr/>
          </p:nvGrpSpPr>
          <p:grpSpPr>
            <a:xfrm>
              <a:off x="4605293" y="3296637"/>
              <a:ext cx="461838" cy="459863"/>
              <a:chOff x="4994275" y="1695450"/>
              <a:chExt cx="371476" cy="369888"/>
            </a:xfrm>
            <a:solidFill>
              <a:srgbClr val="FFAF25"/>
            </a:solidFill>
          </p:grpSpPr>
          <p:sp>
            <p:nvSpPr>
              <p:cNvPr id="224" name="Freeform 41"/>
              <p:cNvSpPr>
                <a:spLocks noEditPoints="1"/>
              </p:cNvSpPr>
              <p:nvPr/>
            </p:nvSpPr>
            <p:spPr bwMode="auto">
              <a:xfrm>
                <a:off x="5195888" y="1695450"/>
                <a:ext cx="169863" cy="169863"/>
              </a:xfrm>
              <a:custGeom>
                <a:avLst/>
                <a:gdLst>
                  <a:gd name="T0" fmla="*/ 42 w 44"/>
                  <a:gd name="T1" fmla="*/ 44 h 44"/>
                  <a:gd name="T2" fmla="*/ 2 w 44"/>
                  <a:gd name="T3" fmla="*/ 44 h 44"/>
                  <a:gd name="T4" fmla="*/ 0 w 44"/>
                  <a:gd name="T5" fmla="*/ 42 h 44"/>
                  <a:gd name="T6" fmla="*/ 0 w 44"/>
                  <a:gd name="T7" fmla="*/ 2 h 44"/>
                  <a:gd name="T8" fmla="*/ 2 w 44"/>
                  <a:gd name="T9" fmla="*/ 0 h 44"/>
                  <a:gd name="T10" fmla="*/ 44 w 44"/>
                  <a:gd name="T11" fmla="*/ 42 h 44"/>
                  <a:gd name="T12" fmla="*/ 42 w 44"/>
                  <a:gd name="T13" fmla="*/ 44 h 44"/>
                  <a:gd name="T14" fmla="*/ 4 w 44"/>
                  <a:gd name="T15" fmla="*/ 40 h 44"/>
                  <a:gd name="T16" fmla="*/ 40 w 44"/>
                  <a:gd name="T17" fmla="*/ 40 h 44"/>
                  <a:gd name="T18" fmla="*/ 4 w 44"/>
                  <a:gd name="T19" fmla="*/ 4 h 44"/>
                  <a:gd name="T20" fmla="*/ 4 w 44"/>
                  <a:gd name="T21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44">
                    <a:moveTo>
                      <a:pt x="42" y="44"/>
                    </a:move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5" y="0"/>
                      <a:pt x="44" y="19"/>
                      <a:pt x="44" y="42"/>
                    </a:cubicBezTo>
                    <a:cubicBezTo>
                      <a:pt x="44" y="43"/>
                      <a:pt x="43" y="44"/>
                      <a:pt x="42" y="44"/>
                    </a:cubicBezTo>
                    <a:close/>
                    <a:moveTo>
                      <a:pt x="4" y="40"/>
                    </a:moveTo>
                    <a:cubicBezTo>
                      <a:pt x="40" y="40"/>
                      <a:pt x="40" y="40"/>
                      <a:pt x="40" y="40"/>
                    </a:cubicBezTo>
                    <a:cubicBezTo>
                      <a:pt x="39" y="21"/>
                      <a:pt x="23" y="5"/>
                      <a:pt x="4" y="4"/>
                    </a:cubicBezTo>
                    <a:lnTo>
                      <a:pt x="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42"/>
              <p:cNvSpPr>
                <a:spLocks noEditPoints="1"/>
              </p:cNvSpPr>
              <p:nvPr/>
            </p:nvSpPr>
            <p:spPr bwMode="auto">
              <a:xfrm>
                <a:off x="5195888" y="1881188"/>
                <a:ext cx="169863" cy="122238"/>
              </a:xfrm>
              <a:custGeom>
                <a:avLst/>
                <a:gdLst>
                  <a:gd name="T0" fmla="*/ 30 w 44"/>
                  <a:gd name="T1" fmla="*/ 32 h 32"/>
                  <a:gd name="T2" fmla="*/ 29 w 44"/>
                  <a:gd name="T3" fmla="*/ 32 h 32"/>
                  <a:gd name="T4" fmla="*/ 1 w 44"/>
                  <a:gd name="T5" fmla="*/ 3 h 32"/>
                  <a:gd name="T6" fmla="*/ 0 w 44"/>
                  <a:gd name="T7" fmla="*/ 1 h 32"/>
                  <a:gd name="T8" fmla="*/ 2 w 44"/>
                  <a:gd name="T9" fmla="*/ 0 h 32"/>
                  <a:gd name="T10" fmla="*/ 42 w 44"/>
                  <a:gd name="T11" fmla="*/ 0 h 32"/>
                  <a:gd name="T12" fmla="*/ 44 w 44"/>
                  <a:gd name="T13" fmla="*/ 2 h 32"/>
                  <a:gd name="T14" fmla="*/ 32 w 44"/>
                  <a:gd name="T15" fmla="*/ 32 h 32"/>
                  <a:gd name="T16" fmla="*/ 30 w 44"/>
                  <a:gd name="T17" fmla="*/ 32 h 32"/>
                  <a:gd name="T18" fmla="*/ 7 w 44"/>
                  <a:gd name="T19" fmla="*/ 4 h 32"/>
                  <a:gd name="T20" fmla="*/ 30 w 44"/>
                  <a:gd name="T21" fmla="*/ 27 h 32"/>
                  <a:gd name="T22" fmla="*/ 40 w 44"/>
                  <a:gd name="T23" fmla="*/ 4 h 32"/>
                  <a:gd name="T24" fmla="*/ 7 w 44"/>
                  <a:gd name="T25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32">
                    <a:moveTo>
                      <a:pt x="30" y="32"/>
                    </a:moveTo>
                    <a:cubicBezTo>
                      <a:pt x="30" y="32"/>
                      <a:pt x="29" y="32"/>
                      <a:pt x="29" y="3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4" y="1"/>
                      <a:pt x="44" y="2"/>
                    </a:cubicBezTo>
                    <a:cubicBezTo>
                      <a:pt x="44" y="13"/>
                      <a:pt x="40" y="24"/>
                      <a:pt x="32" y="32"/>
                    </a:cubicBezTo>
                    <a:cubicBezTo>
                      <a:pt x="31" y="32"/>
                      <a:pt x="31" y="32"/>
                      <a:pt x="30" y="32"/>
                    </a:cubicBezTo>
                    <a:close/>
                    <a:moveTo>
                      <a:pt x="7" y="4"/>
                    </a:moveTo>
                    <a:cubicBezTo>
                      <a:pt x="30" y="27"/>
                      <a:pt x="30" y="27"/>
                      <a:pt x="30" y="27"/>
                    </a:cubicBezTo>
                    <a:cubicBezTo>
                      <a:pt x="36" y="21"/>
                      <a:pt x="39" y="13"/>
                      <a:pt x="40" y="4"/>
                    </a:cubicBez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43"/>
              <p:cNvSpPr>
                <a:spLocks noEditPoints="1"/>
              </p:cNvSpPr>
              <p:nvPr/>
            </p:nvSpPr>
            <p:spPr bwMode="auto">
              <a:xfrm>
                <a:off x="4994275" y="1741488"/>
                <a:ext cx="279400" cy="323850"/>
              </a:xfrm>
              <a:custGeom>
                <a:avLst/>
                <a:gdLst>
                  <a:gd name="T0" fmla="*/ 42 w 72"/>
                  <a:gd name="T1" fmla="*/ 84 h 84"/>
                  <a:gd name="T2" fmla="*/ 42 w 72"/>
                  <a:gd name="T3" fmla="*/ 84 h 84"/>
                  <a:gd name="T4" fmla="*/ 0 w 72"/>
                  <a:gd name="T5" fmla="*/ 42 h 84"/>
                  <a:gd name="T6" fmla="*/ 42 w 72"/>
                  <a:gd name="T7" fmla="*/ 0 h 84"/>
                  <a:gd name="T8" fmla="*/ 44 w 72"/>
                  <a:gd name="T9" fmla="*/ 2 h 84"/>
                  <a:gd name="T10" fmla="*/ 44 w 72"/>
                  <a:gd name="T11" fmla="*/ 41 h 84"/>
                  <a:gd name="T12" fmla="*/ 72 w 72"/>
                  <a:gd name="T13" fmla="*/ 69 h 84"/>
                  <a:gd name="T14" fmla="*/ 72 w 72"/>
                  <a:gd name="T15" fmla="*/ 72 h 84"/>
                  <a:gd name="T16" fmla="*/ 42 w 72"/>
                  <a:gd name="T17" fmla="*/ 84 h 84"/>
                  <a:gd name="T18" fmla="*/ 40 w 72"/>
                  <a:gd name="T19" fmla="*/ 4 h 84"/>
                  <a:gd name="T20" fmla="*/ 4 w 72"/>
                  <a:gd name="T21" fmla="*/ 42 h 84"/>
                  <a:gd name="T22" fmla="*/ 42 w 72"/>
                  <a:gd name="T23" fmla="*/ 80 h 84"/>
                  <a:gd name="T24" fmla="*/ 67 w 72"/>
                  <a:gd name="T25" fmla="*/ 70 h 84"/>
                  <a:gd name="T26" fmla="*/ 41 w 72"/>
                  <a:gd name="T27" fmla="*/ 43 h 84"/>
                  <a:gd name="T28" fmla="*/ 40 w 72"/>
                  <a:gd name="T29" fmla="*/ 42 h 84"/>
                  <a:gd name="T30" fmla="*/ 40 w 72"/>
                  <a:gd name="T31" fmla="*/ 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2" h="84">
                    <a:moveTo>
                      <a:pt x="42" y="84"/>
                    </a:moveTo>
                    <a:cubicBezTo>
                      <a:pt x="42" y="84"/>
                      <a:pt x="42" y="84"/>
                      <a:pt x="42" y="84"/>
                    </a:cubicBezTo>
                    <a:cubicBezTo>
                      <a:pt x="22" y="84"/>
                      <a:pt x="0" y="68"/>
                      <a:pt x="0" y="42"/>
                    </a:cubicBezTo>
                    <a:cubicBezTo>
                      <a:pt x="0" y="19"/>
                      <a:pt x="19" y="0"/>
                      <a:pt x="42" y="0"/>
                    </a:cubicBezTo>
                    <a:cubicBezTo>
                      <a:pt x="43" y="0"/>
                      <a:pt x="44" y="1"/>
                      <a:pt x="44" y="2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72" y="69"/>
                      <a:pt x="72" y="69"/>
                      <a:pt x="72" y="69"/>
                    </a:cubicBezTo>
                    <a:cubicBezTo>
                      <a:pt x="72" y="70"/>
                      <a:pt x="72" y="71"/>
                      <a:pt x="72" y="72"/>
                    </a:cubicBezTo>
                    <a:cubicBezTo>
                      <a:pt x="64" y="80"/>
                      <a:pt x="53" y="84"/>
                      <a:pt x="42" y="84"/>
                    </a:cubicBezTo>
                    <a:close/>
                    <a:moveTo>
                      <a:pt x="40" y="4"/>
                    </a:moveTo>
                    <a:cubicBezTo>
                      <a:pt x="20" y="5"/>
                      <a:pt x="4" y="22"/>
                      <a:pt x="4" y="42"/>
                    </a:cubicBezTo>
                    <a:cubicBezTo>
                      <a:pt x="4" y="66"/>
                      <a:pt x="23" y="80"/>
                      <a:pt x="42" y="80"/>
                    </a:cubicBezTo>
                    <a:cubicBezTo>
                      <a:pt x="52" y="80"/>
                      <a:pt x="60" y="77"/>
                      <a:pt x="67" y="70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0" y="43"/>
                      <a:pt x="40" y="43"/>
                      <a:pt x="40" y="42"/>
                    </a:cubicBezTo>
                    <a:lnTo>
                      <a:pt x="4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1" name="Group 210"/>
            <p:cNvGrpSpPr>
              <a:grpSpLocks noChangeAspect="1"/>
            </p:cNvGrpSpPr>
            <p:nvPr/>
          </p:nvGrpSpPr>
          <p:grpSpPr>
            <a:xfrm>
              <a:off x="2456484" y="3315306"/>
              <a:ext cx="459863" cy="422525"/>
              <a:chOff x="9144000" y="1841501"/>
              <a:chExt cx="371475" cy="341313"/>
            </a:xfrm>
            <a:solidFill>
              <a:srgbClr val="C85660"/>
            </a:solidFill>
          </p:grpSpPr>
          <p:sp>
            <p:nvSpPr>
              <p:cNvPr id="221" name="Freeform 47"/>
              <p:cNvSpPr>
                <a:spLocks noEditPoints="1"/>
              </p:cNvSpPr>
              <p:nvPr/>
            </p:nvSpPr>
            <p:spPr bwMode="auto">
              <a:xfrm>
                <a:off x="9144000" y="1841501"/>
                <a:ext cx="371475" cy="215900"/>
              </a:xfrm>
              <a:custGeom>
                <a:avLst/>
                <a:gdLst>
                  <a:gd name="T0" fmla="*/ 38 w 96"/>
                  <a:gd name="T1" fmla="*/ 56 h 56"/>
                  <a:gd name="T2" fmla="*/ 37 w 96"/>
                  <a:gd name="T3" fmla="*/ 56 h 56"/>
                  <a:gd name="T4" fmla="*/ 1 w 96"/>
                  <a:gd name="T5" fmla="*/ 42 h 56"/>
                  <a:gd name="T6" fmla="*/ 0 w 96"/>
                  <a:gd name="T7" fmla="*/ 40 h 56"/>
                  <a:gd name="T8" fmla="*/ 1 w 96"/>
                  <a:gd name="T9" fmla="*/ 38 h 56"/>
                  <a:gd name="T10" fmla="*/ 93 w 96"/>
                  <a:gd name="T11" fmla="*/ 0 h 56"/>
                  <a:gd name="T12" fmla="*/ 96 w 96"/>
                  <a:gd name="T13" fmla="*/ 1 h 56"/>
                  <a:gd name="T14" fmla="*/ 95 w 96"/>
                  <a:gd name="T15" fmla="*/ 3 h 56"/>
                  <a:gd name="T16" fmla="*/ 39 w 96"/>
                  <a:gd name="T17" fmla="*/ 55 h 56"/>
                  <a:gd name="T18" fmla="*/ 38 w 96"/>
                  <a:gd name="T19" fmla="*/ 56 h 56"/>
                  <a:gd name="T20" fmla="*/ 7 w 96"/>
                  <a:gd name="T21" fmla="*/ 40 h 56"/>
                  <a:gd name="T22" fmla="*/ 38 w 96"/>
                  <a:gd name="T23" fmla="*/ 52 h 56"/>
                  <a:gd name="T24" fmla="*/ 85 w 96"/>
                  <a:gd name="T25" fmla="*/ 8 h 56"/>
                  <a:gd name="T26" fmla="*/ 7 w 96"/>
                  <a:gd name="T27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56">
                    <a:moveTo>
                      <a:pt x="38" y="56"/>
                    </a:moveTo>
                    <a:cubicBezTo>
                      <a:pt x="38" y="56"/>
                      <a:pt x="38" y="56"/>
                      <a:pt x="37" y="56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0" y="41"/>
                      <a:pt x="0" y="40"/>
                    </a:cubicBezTo>
                    <a:cubicBezTo>
                      <a:pt x="0" y="39"/>
                      <a:pt x="0" y="38"/>
                      <a:pt x="1" y="38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4" y="0"/>
                      <a:pt x="95" y="0"/>
                      <a:pt x="96" y="1"/>
                    </a:cubicBezTo>
                    <a:cubicBezTo>
                      <a:pt x="96" y="2"/>
                      <a:pt x="96" y="3"/>
                      <a:pt x="95" y="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6"/>
                      <a:pt x="38" y="56"/>
                      <a:pt x="38" y="56"/>
                    </a:cubicBezTo>
                    <a:close/>
                    <a:moveTo>
                      <a:pt x="7" y="40"/>
                    </a:moveTo>
                    <a:cubicBezTo>
                      <a:pt x="38" y="52"/>
                      <a:pt x="38" y="52"/>
                      <a:pt x="38" y="52"/>
                    </a:cubicBezTo>
                    <a:cubicBezTo>
                      <a:pt x="85" y="8"/>
                      <a:pt x="85" y="8"/>
                      <a:pt x="85" y="8"/>
                    </a:cubicBezTo>
                    <a:lnTo>
                      <a:pt x="7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48"/>
              <p:cNvSpPr>
                <a:spLocks noEditPoints="1"/>
              </p:cNvSpPr>
              <p:nvPr/>
            </p:nvSpPr>
            <p:spPr bwMode="auto">
              <a:xfrm>
                <a:off x="9283700" y="1841501"/>
                <a:ext cx="231775" cy="301625"/>
              </a:xfrm>
              <a:custGeom>
                <a:avLst/>
                <a:gdLst>
                  <a:gd name="T0" fmla="*/ 42 w 60"/>
                  <a:gd name="T1" fmla="*/ 78 h 78"/>
                  <a:gd name="T2" fmla="*/ 41 w 60"/>
                  <a:gd name="T3" fmla="*/ 78 h 78"/>
                  <a:gd name="T4" fmla="*/ 1 w 60"/>
                  <a:gd name="T5" fmla="*/ 56 h 78"/>
                  <a:gd name="T6" fmla="*/ 0 w 60"/>
                  <a:gd name="T7" fmla="*/ 54 h 78"/>
                  <a:gd name="T8" fmla="*/ 1 w 60"/>
                  <a:gd name="T9" fmla="*/ 53 h 78"/>
                  <a:gd name="T10" fmla="*/ 57 w 60"/>
                  <a:gd name="T11" fmla="*/ 1 h 78"/>
                  <a:gd name="T12" fmla="*/ 59 w 60"/>
                  <a:gd name="T13" fmla="*/ 0 h 78"/>
                  <a:gd name="T14" fmla="*/ 60 w 60"/>
                  <a:gd name="T15" fmla="*/ 2 h 78"/>
                  <a:gd name="T16" fmla="*/ 44 w 60"/>
                  <a:gd name="T17" fmla="*/ 76 h 78"/>
                  <a:gd name="T18" fmla="*/ 43 w 60"/>
                  <a:gd name="T19" fmla="*/ 78 h 78"/>
                  <a:gd name="T20" fmla="*/ 42 w 60"/>
                  <a:gd name="T21" fmla="*/ 78 h 78"/>
                  <a:gd name="T22" fmla="*/ 5 w 60"/>
                  <a:gd name="T23" fmla="*/ 54 h 78"/>
                  <a:gd name="T24" fmla="*/ 41 w 60"/>
                  <a:gd name="T25" fmla="*/ 73 h 78"/>
                  <a:gd name="T26" fmla="*/ 55 w 60"/>
                  <a:gd name="T27" fmla="*/ 8 h 78"/>
                  <a:gd name="T28" fmla="*/ 5 w 60"/>
                  <a:gd name="T29" fmla="*/ 5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" h="78">
                    <a:moveTo>
                      <a:pt x="42" y="78"/>
                    </a:moveTo>
                    <a:cubicBezTo>
                      <a:pt x="42" y="78"/>
                      <a:pt x="41" y="78"/>
                      <a:pt x="41" y="78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55"/>
                      <a:pt x="0" y="55"/>
                      <a:pt x="0" y="54"/>
                    </a:cubicBezTo>
                    <a:cubicBezTo>
                      <a:pt x="0" y="54"/>
                      <a:pt x="0" y="53"/>
                      <a:pt x="1" y="53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7" y="0"/>
                      <a:pt x="58" y="0"/>
                      <a:pt x="59" y="0"/>
                    </a:cubicBezTo>
                    <a:cubicBezTo>
                      <a:pt x="60" y="1"/>
                      <a:pt x="60" y="2"/>
                      <a:pt x="60" y="2"/>
                    </a:cubicBezTo>
                    <a:cubicBezTo>
                      <a:pt x="44" y="76"/>
                      <a:pt x="44" y="76"/>
                      <a:pt x="44" y="76"/>
                    </a:cubicBezTo>
                    <a:cubicBezTo>
                      <a:pt x="44" y="77"/>
                      <a:pt x="43" y="78"/>
                      <a:pt x="43" y="78"/>
                    </a:cubicBezTo>
                    <a:cubicBezTo>
                      <a:pt x="43" y="78"/>
                      <a:pt x="42" y="78"/>
                      <a:pt x="42" y="78"/>
                    </a:cubicBezTo>
                    <a:close/>
                    <a:moveTo>
                      <a:pt x="5" y="54"/>
                    </a:moveTo>
                    <a:cubicBezTo>
                      <a:pt x="41" y="73"/>
                      <a:pt x="41" y="73"/>
                      <a:pt x="41" y="73"/>
                    </a:cubicBezTo>
                    <a:cubicBezTo>
                      <a:pt x="55" y="8"/>
                      <a:pt x="55" y="8"/>
                      <a:pt x="55" y="8"/>
                    </a:cubicBez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49"/>
              <p:cNvSpPr>
                <a:spLocks/>
              </p:cNvSpPr>
              <p:nvPr/>
            </p:nvSpPr>
            <p:spPr bwMode="auto">
              <a:xfrm>
                <a:off x="9283700" y="2051051"/>
                <a:ext cx="69850" cy="131763"/>
              </a:xfrm>
              <a:custGeom>
                <a:avLst/>
                <a:gdLst>
                  <a:gd name="T0" fmla="*/ 2 w 18"/>
                  <a:gd name="T1" fmla="*/ 34 h 34"/>
                  <a:gd name="T2" fmla="*/ 1 w 18"/>
                  <a:gd name="T3" fmla="*/ 34 h 34"/>
                  <a:gd name="T4" fmla="*/ 0 w 18"/>
                  <a:gd name="T5" fmla="*/ 32 h 34"/>
                  <a:gd name="T6" fmla="*/ 0 w 18"/>
                  <a:gd name="T7" fmla="*/ 0 h 34"/>
                  <a:gd name="T8" fmla="*/ 4 w 18"/>
                  <a:gd name="T9" fmla="*/ 0 h 34"/>
                  <a:gd name="T10" fmla="*/ 4 w 18"/>
                  <a:gd name="T11" fmla="*/ 25 h 34"/>
                  <a:gd name="T12" fmla="*/ 14 w 18"/>
                  <a:gd name="T13" fmla="*/ 7 h 34"/>
                  <a:gd name="T14" fmla="*/ 18 w 18"/>
                  <a:gd name="T15" fmla="*/ 9 h 34"/>
                  <a:gd name="T16" fmla="*/ 4 w 18"/>
                  <a:gd name="T17" fmla="*/ 33 h 34"/>
                  <a:gd name="T18" fmla="*/ 2 w 18"/>
                  <a:gd name="T1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34">
                    <a:moveTo>
                      <a:pt x="2" y="34"/>
                    </a:moveTo>
                    <a:cubicBezTo>
                      <a:pt x="2" y="34"/>
                      <a:pt x="2" y="34"/>
                      <a:pt x="1" y="34"/>
                    </a:cubicBezTo>
                    <a:cubicBezTo>
                      <a:pt x="1" y="34"/>
                      <a:pt x="0" y="33"/>
                      <a:pt x="0" y="3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3" y="34"/>
                      <a:pt x="3" y="34"/>
                      <a:pt x="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45" name="TextBox 244"/>
          <p:cNvSpPr txBox="1"/>
          <p:nvPr/>
        </p:nvSpPr>
        <p:spPr>
          <a:xfrm>
            <a:off x="6895838" y="2099120"/>
            <a:ext cx="39950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/>
              <a:t>BASE DE DONNEES</a:t>
            </a:r>
            <a:endParaRPr lang="en-US" sz="3200" dirty="0"/>
          </a:p>
        </p:txBody>
      </p:sp>
      <p:sp>
        <p:nvSpPr>
          <p:cNvPr id="107" name="TextBox 244">
            <a:extLst>
              <a:ext uri="{FF2B5EF4-FFF2-40B4-BE49-F238E27FC236}">
                <a16:creationId xmlns:a16="http://schemas.microsoft.com/office/drawing/2014/main" id="{4E042D84-FC7B-4C1F-855E-5D9B33C1FC9F}"/>
              </a:ext>
            </a:extLst>
          </p:cNvPr>
          <p:cNvSpPr txBox="1"/>
          <p:nvPr/>
        </p:nvSpPr>
        <p:spPr>
          <a:xfrm>
            <a:off x="7061994" y="3925142"/>
            <a:ext cx="39950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/>
              <a:t>PREFERENCES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65398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F653E-45B7-4491-87DB-110C0BC1589F}" type="datetime1">
              <a:rPr lang="en-US" smtClean="0"/>
              <a:t>4/2/2021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27" name="Rectangle 1026"/>
          <p:cNvSpPr/>
          <p:nvPr/>
        </p:nvSpPr>
        <p:spPr>
          <a:xfrm>
            <a:off x="4254500" y="-863600"/>
            <a:ext cx="596900" cy="59690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026025" y="-863600"/>
            <a:ext cx="596900" cy="59690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5797550" y="-863600"/>
            <a:ext cx="596900" cy="59690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/>
          <p:cNvGrpSpPr/>
          <p:nvPr/>
        </p:nvGrpSpPr>
        <p:grpSpPr>
          <a:xfrm>
            <a:off x="3318792" y="1678668"/>
            <a:ext cx="5554417" cy="4475608"/>
            <a:chOff x="2332041" y="1664133"/>
            <a:chExt cx="4233864" cy="3411539"/>
          </a:xfrm>
          <a:effectLst>
            <a:reflection blurRad="6350" stA="20000" endPos="35000" dir="5400000" sy="-100000" algn="bl" rotWithShape="0"/>
          </a:effectLst>
        </p:grpSpPr>
        <p:sp>
          <p:nvSpPr>
            <p:cNvPr id="139" name="Freeform 6"/>
            <p:cNvSpPr>
              <a:spLocks/>
            </p:cNvSpPr>
            <p:nvPr/>
          </p:nvSpPr>
          <p:spPr bwMode="auto">
            <a:xfrm>
              <a:off x="3733804" y="4581959"/>
              <a:ext cx="1438276" cy="455613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7"/>
            <p:cNvSpPr>
              <a:spLocks/>
            </p:cNvSpPr>
            <p:nvPr/>
          </p:nvSpPr>
          <p:spPr bwMode="auto">
            <a:xfrm>
              <a:off x="3724280" y="5034396"/>
              <a:ext cx="1457326" cy="41276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8"/>
            <p:cNvSpPr>
              <a:spLocks/>
            </p:cNvSpPr>
            <p:nvPr/>
          </p:nvSpPr>
          <p:spPr bwMode="auto">
            <a:xfrm>
              <a:off x="2332041" y="1664133"/>
              <a:ext cx="4233864" cy="2935289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9"/>
            <p:cNvSpPr>
              <a:spLocks/>
            </p:cNvSpPr>
            <p:nvPr/>
          </p:nvSpPr>
          <p:spPr bwMode="auto">
            <a:xfrm>
              <a:off x="2332041" y="1664133"/>
              <a:ext cx="4233864" cy="2554289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10"/>
            <p:cNvSpPr>
              <a:spLocks noChangeArrowheads="1"/>
            </p:cNvSpPr>
            <p:nvPr/>
          </p:nvSpPr>
          <p:spPr bwMode="auto">
            <a:xfrm>
              <a:off x="2487616" y="1829233"/>
              <a:ext cx="3924302" cy="22240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11"/>
            <p:cNvSpPr>
              <a:spLocks noChangeArrowheads="1"/>
            </p:cNvSpPr>
            <p:nvPr/>
          </p:nvSpPr>
          <p:spPr bwMode="auto">
            <a:xfrm>
              <a:off x="2487616" y="1829233"/>
              <a:ext cx="3924302" cy="412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auto">
            <a:xfrm>
              <a:off x="3511553" y="3986647"/>
              <a:ext cx="1874839" cy="6667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4"/>
            <p:cNvSpPr>
              <a:spLocks/>
            </p:cNvSpPr>
            <p:nvPr/>
          </p:nvSpPr>
          <p:spPr bwMode="auto">
            <a:xfrm>
              <a:off x="4238630" y="1664133"/>
              <a:ext cx="2327275" cy="2503489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3744697" y="2149932"/>
            <a:ext cx="4702606" cy="2416174"/>
            <a:chOff x="4584657" y="-2375024"/>
            <a:chExt cx="4276703" cy="2197347"/>
          </a:xfrm>
          <a:solidFill>
            <a:schemeClr val="bg1">
              <a:lumMod val="75000"/>
            </a:schemeClr>
          </a:solidFill>
        </p:grpSpPr>
        <p:sp>
          <p:nvSpPr>
            <p:cNvPr id="186" name="USA (Alaska)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4584657" y="-2228158"/>
              <a:ext cx="597159" cy="272752"/>
            </a:xfrm>
            <a:custGeom>
              <a:avLst/>
              <a:gdLst>
                <a:gd name="T0" fmla="*/ 2147483647 w 3072"/>
                <a:gd name="T1" fmla="*/ 2147483647 h 1332"/>
                <a:gd name="T2" fmla="*/ 2147483647 w 3072"/>
                <a:gd name="T3" fmla="*/ 2147483647 h 1332"/>
                <a:gd name="T4" fmla="*/ 2147483647 w 3072"/>
                <a:gd name="T5" fmla="*/ 2147483647 h 1332"/>
                <a:gd name="T6" fmla="*/ 2147483647 w 3072"/>
                <a:gd name="T7" fmla="*/ 2147483647 h 1332"/>
                <a:gd name="T8" fmla="*/ 2147483647 w 3072"/>
                <a:gd name="T9" fmla="*/ 2147483647 h 1332"/>
                <a:gd name="T10" fmla="*/ 2147483647 w 3072"/>
                <a:gd name="T11" fmla="*/ 2147483647 h 1332"/>
                <a:gd name="T12" fmla="*/ 2147483647 w 3072"/>
                <a:gd name="T13" fmla="*/ 2147483647 h 1332"/>
                <a:gd name="T14" fmla="*/ 2147483647 w 3072"/>
                <a:gd name="T15" fmla="*/ 2147483647 h 1332"/>
                <a:gd name="T16" fmla="*/ 2147483647 w 3072"/>
                <a:gd name="T17" fmla="*/ 2147483647 h 1332"/>
                <a:gd name="T18" fmla="*/ 2147483647 w 3072"/>
                <a:gd name="T19" fmla="*/ 2147483647 h 1332"/>
                <a:gd name="T20" fmla="*/ 2147483647 w 3072"/>
                <a:gd name="T21" fmla="*/ 2147483647 h 1332"/>
                <a:gd name="T22" fmla="*/ 2147483647 w 3072"/>
                <a:gd name="T23" fmla="*/ 0 h 1332"/>
                <a:gd name="T24" fmla="*/ 2147483647 w 3072"/>
                <a:gd name="T25" fmla="*/ 2147483647 h 1332"/>
                <a:gd name="T26" fmla="*/ 2147483647 w 3072"/>
                <a:gd name="T27" fmla="*/ 2147483647 h 1332"/>
                <a:gd name="T28" fmla="*/ 2147483647 w 3072"/>
                <a:gd name="T29" fmla="*/ 2147483647 h 1332"/>
                <a:gd name="T30" fmla="*/ 2147483647 w 3072"/>
                <a:gd name="T31" fmla="*/ 2147483647 h 1332"/>
                <a:gd name="T32" fmla="*/ 2147483647 w 3072"/>
                <a:gd name="T33" fmla="*/ 2147483647 h 1332"/>
                <a:gd name="T34" fmla="*/ 2147483647 w 3072"/>
                <a:gd name="T35" fmla="*/ 2147483647 h 1332"/>
                <a:gd name="T36" fmla="*/ 2147483647 w 3072"/>
                <a:gd name="T37" fmla="*/ 2147483647 h 1332"/>
                <a:gd name="T38" fmla="*/ 2147483647 w 3072"/>
                <a:gd name="T39" fmla="*/ 2147483647 h 1332"/>
                <a:gd name="T40" fmla="*/ 2147483647 w 3072"/>
                <a:gd name="T41" fmla="*/ 2147483647 h 1332"/>
                <a:gd name="T42" fmla="*/ 2147483647 w 3072"/>
                <a:gd name="T43" fmla="*/ 2147483647 h 1332"/>
                <a:gd name="T44" fmla="*/ 2147483647 w 3072"/>
                <a:gd name="T45" fmla="*/ 2147483647 h 1332"/>
                <a:gd name="T46" fmla="*/ 2147483647 w 3072"/>
                <a:gd name="T47" fmla="*/ 2147483647 h 1332"/>
                <a:gd name="T48" fmla="*/ 2147483647 w 3072"/>
                <a:gd name="T49" fmla="*/ 2147483647 h 1332"/>
                <a:gd name="T50" fmla="*/ 2147483647 w 3072"/>
                <a:gd name="T51" fmla="*/ 2147483647 h 1332"/>
                <a:gd name="T52" fmla="*/ 2147483647 w 3072"/>
                <a:gd name="T53" fmla="*/ 2147483647 h 1332"/>
                <a:gd name="T54" fmla="*/ 2147483647 w 3072"/>
                <a:gd name="T55" fmla="*/ 2147483647 h 1332"/>
                <a:gd name="T56" fmla="*/ 2147483647 w 3072"/>
                <a:gd name="T57" fmla="*/ 2147483647 h 1332"/>
                <a:gd name="T58" fmla="*/ 2147483647 w 3072"/>
                <a:gd name="T59" fmla="*/ 2147483647 h 1332"/>
                <a:gd name="T60" fmla="*/ 2147483647 w 3072"/>
                <a:gd name="T61" fmla="*/ 2147483647 h 1332"/>
                <a:gd name="T62" fmla="*/ 2147483647 w 3072"/>
                <a:gd name="T63" fmla="*/ 2147483647 h 1332"/>
                <a:gd name="T64" fmla="*/ 2147483647 w 3072"/>
                <a:gd name="T65" fmla="*/ 2147483647 h 1332"/>
                <a:gd name="T66" fmla="*/ 2147483647 w 3072"/>
                <a:gd name="T67" fmla="*/ 2147483647 h 1332"/>
                <a:gd name="T68" fmla="*/ 2147483647 w 3072"/>
                <a:gd name="T69" fmla="*/ 2147483647 h 1332"/>
                <a:gd name="T70" fmla="*/ 2147483647 w 3072"/>
                <a:gd name="T71" fmla="*/ 2147483647 h 1332"/>
                <a:gd name="T72" fmla="*/ 2147483647 w 3072"/>
                <a:gd name="T73" fmla="*/ 2147483647 h 1332"/>
                <a:gd name="T74" fmla="*/ 2147483647 w 3072"/>
                <a:gd name="T75" fmla="*/ 2147483647 h 1332"/>
                <a:gd name="T76" fmla="*/ 2147483647 w 3072"/>
                <a:gd name="T77" fmla="*/ 2147483647 h 1332"/>
                <a:gd name="T78" fmla="*/ 2147483647 w 3072"/>
                <a:gd name="T79" fmla="*/ 2147483647 h 1332"/>
                <a:gd name="T80" fmla="*/ 2147483647 w 3072"/>
                <a:gd name="T81" fmla="*/ 2147483647 h 1332"/>
                <a:gd name="T82" fmla="*/ 2147483647 w 3072"/>
                <a:gd name="T83" fmla="*/ 2147483647 h 1332"/>
                <a:gd name="T84" fmla="*/ 2147483647 w 3072"/>
                <a:gd name="T85" fmla="*/ 2147483647 h 1332"/>
                <a:gd name="T86" fmla="*/ 2147483647 w 3072"/>
                <a:gd name="T87" fmla="*/ 2147483647 h 1332"/>
                <a:gd name="T88" fmla="*/ 2147483647 w 3072"/>
                <a:gd name="T89" fmla="*/ 2147483647 h 1332"/>
                <a:gd name="T90" fmla="*/ 2147483647 w 3072"/>
                <a:gd name="T91" fmla="*/ 2147483647 h 1332"/>
                <a:gd name="T92" fmla="*/ 2147483647 w 3072"/>
                <a:gd name="T93" fmla="*/ 2147483647 h 1332"/>
                <a:gd name="T94" fmla="*/ 2147483647 w 3072"/>
                <a:gd name="T95" fmla="*/ 2147483647 h 1332"/>
                <a:gd name="T96" fmla="*/ 2147483647 w 3072"/>
                <a:gd name="T97" fmla="*/ 2147483647 h 1332"/>
                <a:gd name="T98" fmla="*/ 2147483647 w 3072"/>
                <a:gd name="T99" fmla="*/ 2147483647 h 1332"/>
                <a:gd name="T100" fmla="*/ 2147483647 w 3072"/>
                <a:gd name="T101" fmla="*/ 2147483647 h 1332"/>
                <a:gd name="T102" fmla="*/ 2147483647 w 3072"/>
                <a:gd name="T103" fmla="*/ 2147483647 h 1332"/>
                <a:gd name="T104" fmla="*/ 2147483647 w 3072"/>
                <a:gd name="T105" fmla="*/ 2147483647 h 1332"/>
                <a:gd name="T106" fmla="*/ 2147483647 w 3072"/>
                <a:gd name="T107" fmla="*/ 2147483647 h 1332"/>
                <a:gd name="T108" fmla="*/ 2147483647 w 3072"/>
                <a:gd name="T109" fmla="*/ 2147483647 h 1332"/>
                <a:gd name="T110" fmla="*/ 2147483647 w 3072"/>
                <a:gd name="T111" fmla="*/ 2147483647 h 1332"/>
                <a:gd name="T112" fmla="*/ 2147483647 w 3072"/>
                <a:gd name="T113" fmla="*/ 2147483647 h 1332"/>
                <a:gd name="T114" fmla="*/ 2147483647 w 3072"/>
                <a:gd name="T115" fmla="*/ 2147483647 h 1332"/>
                <a:gd name="T116" fmla="*/ 2147483647 w 3072"/>
                <a:gd name="T117" fmla="*/ 2147483647 h 1332"/>
                <a:gd name="T118" fmla="*/ 2147483647 w 3072"/>
                <a:gd name="T119" fmla="*/ 2147483647 h 1332"/>
                <a:gd name="T120" fmla="*/ 2147483647 w 3072"/>
                <a:gd name="T121" fmla="*/ 2147483647 h 13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72"/>
                <a:gd name="T184" fmla="*/ 0 h 1332"/>
                <a:gd name="T185" fmla="*/ 3072 w 3072"/>
                <a:gd name="T186" fmla="*/ 1332 h 133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72" h="1332">
                  <a:moveTo>
                    <a:pt x="2454" y="930"/>
                  </a:moveTo>
                  <a:lnTo>
                    <a:pt x="2418" y="966"/>
                  </a:lnTo>
                  <a:lnTo>
                    <a:pt x="2400" y="1002"/>
                  </a:lnTo>
                  <a:lnTo>
                    <a:pt x="2412" y="1002"/>
                  </a:lnTo>
                  <a:lnTo>
                    <a:pt x="2448" y="984"/>
                  </a:lnTo>
                  <a:lnTo>
                    <a:pt x="2460" y="972"/>
                  </a:lnTo>
                  <a:lnTo>
                    <a:pt x="2460" y="954"/>
                  </a:lnTo>
                  <a:lnTo>
                    <a:pt x="2472" y="942"/>
                  </a:lnTo>
                  <a:lnTo>
                    <a:pt x="2460" y="930"/>
                  </a:lnTo>
                  <a:lnTo>
                    <a:pt x="2454" y="930"/>
                  </a:lnTo>
                  <a:close/>
                  <a:moveTo>
                    <a:pt x="2400" y="930"/>
                  </a:moveTo>
                  <a:lnTo>
                    <a:pt x="2388" y="930"/>
                  </a:lnTo>
                  <a:lnTo>
                    <a:pt x="2376" y="936"/>
                  </a:lnTo>
                  <a:lnTo>
                    <a:pt x="2364" y="948"/>
                  </a:lnTo>
                  <a:lnTo>
                    <a:pt x="2364" y="954"/>
                  </a:lnTo>
                  <a:lnTo>
                    <a:pt x="2370" y="966"/>
                  </a:lnTo>
                  <a:lnTo>
                    <a:pt x="2376" y="972"/>
                  </a:lnTo>
                  <a:lnTo>
                    <a:pt x="2406" y="972"/>
                  </a:lnTo>
                  <a:lnTo>
                    <a:pt x="2412" y="960"/>
                  </a:lnTo>
                  <a:lnTo>
                    <a:pt x="2418" y="954"/>
                  </a:lnTo>
                  <a:lnTo>
                    <a:pt x="2418" y="942"/>
                  </a:lnTo>
                  <a:lnTo>
                    <a:pt x="2406" y="936"/>
                  </a:lnTo>
                  <a:lnTo>
                    <a:pt x="2400" y="930"/>
                  </a:lnTo>
                  <a:close/>
                  <a:moveTo>
                    <a:pt x="2316" y="1188"/>
                  </a:moveTo>
                  <a:lnTo>
                    <a:pt x="2328" y="1188"/>
                  </a:lnTo>
                  <a:lnTo>
                    <a:pt x="2340" y="1152"/>
                  </a:lnTo>
                  <a:lnTo>
                    <a:pt x="2322" y="1158"/>
                  </a:lnTo>
                  <a:lnTo>
                    <a:pt x="2316" y="1188"/>
                  </a:lnTo>
                  <a:close/>
                  <a:moveTo>
                    <a:pt x="2388" y="1074"/>
                  </a:moveTo>
                  <a:lnTo>
                    <a:pt x="2370" y="1086"/>
                  </a:lnTo>
                  <a:lnTo>
                    <a:pt x="2382" y="1098"/>
                  </a:lnTo>
                  <a:lnTo>
                    <a:pt x="2388" y="1098"/>
                  </a:lnTo>
                  <a:lnTo>
                    <a:pt x="2382" y="1104"/>
                  </a:lnTo>
                  <a:lnTo>
                    <a:pt x="2376" y="1104"/>
                  </a:lnTo>
                  <a:lnTo>
                    <a:pt x="2364" y="1116"/>
                  </a:lnTo>
                  <a:lnTo>
                    <a:pt x="2358" y="1116"/>
                  </a:lnTo>
                  <a:lnTo>
                    <a:pt x="2352" y="1122"/>
                  </a:lnTo>
                  <a:lnTo>
                    <a:pt x="2352" y="1152"/>
                  </a:lnTo>
                  <a:lnTo>
                    <a:pt x="2358" y="1164"/>
                  </a:lnTo>
                  <a:lnTo>
                    <a:pt x="2358" y="1188"/>
                  </a:lnTo>
                  <a:lnTo>
                    <a:pt x="2370" y="1182"/>
                  </a:lnTo>
                  <a:lnTo>
                    <a:pt x="2376" y="1170"/>
                  </a:lnTo>
                  <a:lnTo>
                    <a:pt x="2388" y="1164"/>
                  </a:lnTo>
                  <a:lnTo>
                    <a:pt x="2394" y="1158"/>
                  </a:lnTo>
                  <a:lnTo>
                    <a:pt x="2394" y="1146"/>
                  </a:lnTo>
                  <a:lnTo>
                    <a:pt x="2382" y="1134"/>
                  </a:lnTo>
                  <a:lnTo>
                    <a:pt x="2394" y="1134"/>
                  </a:lnTo>
                  <a:lnTo>
                    <a:pt x="2412" y="1116"/>
                  </a:lnTo>
                  <a:lnTo>
                    <a:pt x="2412" y="1098"/>
                  </a:lnTo>
                  <a:lnTo>
                    <a:pt x="2388" y="1074"/>
                  </a:lnTo>
                  <a:close/>
                  <a:moveTo>
                    <a:pt x="2562" y="1080"/>
                  </a:moveTo>
                  <a:lnTo>
                    <a:pt x="2550" y="1080"/>
                  </a:lnTo>
                  <a:lnTo>
                    <a:pt x="2550" y="1074"/>
                  </a:lnTo>
                  <a:lnTo>
                    <a:pt x="2544" y="1068"/>
                  </a:lnTo>
                  <a:lnTo>
                    <a:pt x="2538" y="1068"/>
                  </a:lnTo>
                  <a:lnTo>
                    <a:pt x="2532" y="1062"/>
                  </a:lnTo>
                  <a:lnTo>
                    <a:pt x="2520" y="1056"/>
                  </a:lnTo>
                  <a:lnTo>
                    <a:pt x="2514" y="1050"/>
                  </a:lnTo>
                  <a:lnTo>
                    <a:pt x="2514" y="1044"/>
                  </a:lnTo>
                  <a:lnTo>
                    <a:pt x="2520" y="1032"/>
                  </a:lnTo>
                  <a:lnTo>
                    <a:pt x="2520" y="1020"/>
                  </a:lnTo>
                  <a:lnTo>
                    <a:pt x="2526" y="1008"/>
                  </a:lnTo>
                  <a:lnTo>
                    <a:pt x="2532" y="1002"/>
                  </a:lnTo>
                  <a:lnTo>
                    <a:pt x="2532" y="960"/>
                  </a:lnTo>
                  <a:lnTo>
                    <a:pt x="2550" y="924"/>
                  </a:lnTo>
                  <a:lnTo>
                    <a:pt x="2550" y="906"/>
                  </a:lnTo>
                  <a:lnTo>
                    <a:pt x="2544" y="894"/>
                  </a:lnTo>
                  <a:lnTo>
                    <a:pt x="2526" y="876"/>
                  </a:lnTo>
                  <a:lnTo>
                    <a:pt x="2538" y="864"/>
                  </a:lnTo>
                  <a:lnTo>
                    <a:pt x="2538" y="834"/>
                  </a:lnTo>
                  <a:lnTo>
                    <a:pt x="2544" y="828"/>
                  </a:lnTo>
                  <a:lnTo>
                    <a:pt x="2550" y="828"/>
                  </a:lnTo>
                  <a:lnTo>
                    <a:pt x="2556" y="822"/>
                  </a:lnTo>
                  <a:lnTo>
                    <a:pt x="2550" y="816"/>
                  </a:lnTo>
                  <a:lnTo>
                    <a:pt x="2532" y="810"/>
                  </a:lnTo>
                  <a:lnTo>
                    <a:pt x="2520" y="810"/>
                  </a:lnTo>
                  <a:lnTo>
                    <a:pt x="2502" y="816"/>
                  </a:lnTo>
                  <a:lnTo>
                    <a:pt x="2490" y="816"/>
                  </a:lnTo>
                  <a:lnTo>
                    <a:pt x="2484" y="822"/>
                  </a:lnTo>
                  <a:lnTo>
                    <a:pt x="2478" y="822"/>
                  </a:lnTo>
                  <a:lnTo>
                    <a:pt x="2478" y="834"/>
                  </a:lnTo>
                  <a:lnTo>
                    <a:pt x="2460" y="834"/>
                  </a:lnTo>
                  <a:lnTo>
                    <a:pt x="2454" y="840"/>
                  </a:lnTo>
                  <a:lnTo>
                    <a:pt x="2442" y="846"/>
                  </a:lnTo>
                  <a:lnTo>
                    <a:pt x="2430" y="846"/>
                  </a:lnTo>
                  <a:lnTo>
                    <a:pt x="2418" y="852"/>
                  </a:lnTo>
                  <a:lnTo>
                    <a:pt x="2406" y="852"/>
                  </a:lnTo>
                  <a:lnTo>
                    <a:pt x="2400" y="858"/>
                  </a:lnTo>
                  <a:lnTo>
                    <a:pt x="2394" y="858"/>
                  </a:lnTo>
                  <a:lnTo>
                    <a:pt x="2388" y="864"/>
                  </a:lnTo>
                  <a:lnTo>
                    <a:pt x="2376" y="870"/>
                  </a:lnTo>
                  <a:lnTo>
                    <a:pt x="2370" y="876"/>
                  </a:lnTo>
                  <a:lnTo>
                    <a:pt x="2364" y="876"/>
                  </a:lnTo>
                  <a:lnTo>
                    <a:pt x="2364" y="864"/>
                  </a:lnTo>
                  <a:lnTo>
                    <a:pt x="2382" y="846"/>
                  </a:lnTo>
                  <a:lnTo>
                    <a:pt x="2376" y="840"/>
                  </a:lnTo>
                  <a:lnTo>
                    <a:pt x="2364" y="834"/>
                  </a:lnTo>
                  <a:lnTo>
                    <a:pt x="2358" y="828"/>
                  </a:lnTo>
                  <a:lnTo>
                    <a:pt x="2358" y="810"/>
                  </a:lnTo>
                  <a:lnTo>
                    <a:pt x="2352" y="798"/>
                  </a:lnTo>
                  <a:lnTo>
                    <a:pt x="2352" y="792"/>
                  </a:lnTo>
                  <a:lnTo>
                    <a:pt x="2376" y="768"/>
                  </a:lnTo>
                  <a:lnTo>
                    <a:pt x="2340" y="768"/>
                  </a:lnTo>
                  <a:lnTo>
                    <a:pt x="2328" y="780"/>
                  </a:lnTo>
                  <a:lnTo>
                    <a:pt x="2274" y="780"/>
                  </a:lnTo>
                  <a:lnTo>
                    <a:pt x="2274" y="768"/>
                  </a:lnTo>
                  <a:lnTo>
                    <a:pt x="2280" y="756"/>
                  </a:lnTo>
                  <a:lnTo>
                    <a:pt x="2292" y="750"/>
                  </a:lnTo>
                  <a:lnTo>
                    <a:pt x="2298" y="744"/>
                  </a:lnTo>
                  <a:lnTo>
                    <a:pt x="3072" y="108"/>
                  </a:lnTo>
                  <a:lnTo>
                    <a:pt x="3054" y="108"/>
                  </a:lnTo>
                  <a:lnTo>
                    <a:pt x="3054" y="102"/>
                  </a:lnTo>
                  <a:lnTo>
                    <a:pt x="3048" y="90"/>
                  </a:lnTo>
                  <a:lnTo>
                    <a:pt x="3036" y="84"/>
                  </a:lnTo>
                  <a:lnTo>
                    <a:pt x="3030" y="78"/>
                  </a:lnTo>
                  <a:lnTo>
                    <a:pt x="3012" y="78"/>
                  </a:lnTo>
                  <a:lnTo>
                    <a:pt x="2988" y="84"/>
                  </a:lnTo>
                  <a:lnTo>
                    <a:pt x="2964" y="84"/>
                  </a:lnTo>
                  <a:lnTo>
                    <a:pt x="2928" y="96"/>
                  </a:lnTo>
                  <a:lnTo>
                    <a:pt x="2916" y="96"/>
                  </a:lnTo>
                  <a:lnTo>
                    <a:pt x="2892" y="84"/>
                  </a:lnTo>
                  <a:lnTo>
                    <a:pt x="2886" y="78"/>
                  </a:lnTo>
                  <a:lnTo>
                    <a:pt x="2874" y="72"/>
                  </a:lnTo>
                  <a:lnTo>
                    <a:pt x="2784" y="72"/>
                  </a:lnTo>
                  <a:lnTo>
                    <a:pt x="2772" y="66"/>
                  </a:lnTo>
                  <a:lnTo>
                    <a:pt x="2766" y="60"/>
                  </a:lnTo>
                  <a:lnTo>
                    <a:pt x="2748" y="60"/>
                  </a:lnTo>
                  <a:lnTo>
                    <a:pt x="2736" y="54"/>
                  </a:lnTo>
                  <a:lnTo>
                    <a:pt x="2598" y="54"/>
                  </a:lnTo>
                  <a:lnTo>
                    <a:pt x="2598" y="42"/>
                  </a:lnTo>
                  <a:lnTo>
                    <a:pt x="2604" y="36"/>
                  </a:lnTo>
                  <a:lnTo>
                    <a:pt x="2592" y="36"/>
                  </a:lnTo>
                  <a:lnTo>
                    <a:pt x="2574" y="30"/>
                  </a:lnTo>
                  <a:lnTo>
                    <a:pt x="2562" y="30"/>
                  </a:lnTo>
                  <a:lnTo>
                    <a:pt x="2550" y="24"/>
                  </a:lnTo>
                  <a:lnTo>
                    <a:pt x="2532" y="24"/>
                  </a:lnTo>
                  <a:lnTo>
                    <a:pt x="2520" y="30"/>
                  </a:lnTo>
                  <a:lnTo>
                    <a:pt x="2496" y="30"/>
                  </a:lnTo>
                  <a:lnTo>
                    <a:pt x="2490" y="36"/>
                  </a:lnTo>
                  <a:lnTo>
                    <a:pt x="2484" y="36"/>
                  </a:lnTo>
                  <a:lnTo>
                    <a:pt x="2514" y="0"/>
                  </a:lnTo>
                  <a:lnTo>
                    <a:pt x="2430" y="36"/>
                  </a:lnTo>
                  <a:lnTo>
                    <a:pt x="2460" y="0"/>
                  </a:lnTo>
                  <a:lnTo>
                    <a:pt x="2430" y="0"/>
                  </a:lnTo>
                  <a:lnTo>
                    <a:pt x="2418" y="6"/>
                  </a:lnTo>
                  <a:lnTo>
                    <a:pt x="2412" y="12"/>
                  </a:lnTo>
                  <a:lnTo>
                    <a:pt x="2358" y="30"/>
                  </a:lnTo>
                  <a:lnTo>
                    <a:pt x="2232" y="30"/>
                  </a:lnTo>
                  <a:lnTo>
                    <a:pt x="2214" y="36"/>
                  </a:lnTo>
                  <a:lnTo>
                    <a:pt x="2208" y="42"/>
                  </a:lnTo>
                  <a:lnTo>
                    <a:pt x="2184" y="54"/>
                  </a:lnTo>
                  <a:lnTo>
                    <a:pt x="2172" y="54"/>
                  </a:lnTo>
                  <a:lnTo>
                    <a:pt x="2166" y="60"/>
                  </a:lnTo>
                  <a:lnTo>
                    <a:pt x="2046" y="60"/>
                  </a:lnTo>
                  <a:lnTo>
                    <a:pt x="2004" y="72"/>
                  </a:lnTo>
                  <a:lnTo>
                    <a:pt x="1956" y="102"/>
                  </a:lnTo>
                  <a:lnTo>
                    <a:pt x="1902" y="132"/>
                  </a:lnTo>
                  <a:lnTo>
                    <a:pt x="1854" y="144"/>
                  </a:lnTo>
                  <a:lnTo>
                    <a:pt x="1758" y="156"/>
                  </a:lnTo>
                  <a:lnTo>
                    <a:pt x="1722" y="162"/>
                  </a:lnTo>
                  <a:lnTo>
                    <a:pt x="1704" y="162"/>
                  </a:lnTo>
                  <a:lnTo>
                    <a:pt x="1698" y="168"/>
                  </a:lnTo>
                  <a:lnTo>
                    <a:pt x="1644" y="186"/>
                  </a:lnTo>
                  <a:lnTo>
                    <a:pt x="1632" y="192"/>
                  </a:lnTo>
                  <a:lnTo>
                    <a:pt x="1620" y="192"/>
                  </a:lnTo>
                  <a:lnTo>
                    <a:pt x="1620" y="198"/>
                  </a:lnTo>
                  <a:lnTo>
                    <a:pt x="1626" y="204"/>
                  </a:lnTo>
                  <a:lnTo>
                    <a:pt x="1638" y="210"/>
                  </a:lnTo>
                  <a:lnTo>
                    <a:pt x="1650" y="222"/>
                  </a:lnTo>
                  <a:lnTo>
                    <a:pt x="1656" y="222"/>
                  </a:lnTo>
                  <a:lnTo>
                    <a:pt x="1662" y="234"/>
                  </a:lnTo>
                  <a:lnTo>
                    <a:pt x="1662" y="240"/>
                  </a:lnTo>
                  <a:lnTo>
                    <a:pt x="1668" y="252"/>
                  </a:lnTo>
                  <a:lnTo>
                    <a:pt x="1668" y="264"/>
                  </a:lnTo>
                  <a:lnTo>
                    <a:pt x="1662" y="264"/>
                  </a:lnTo>
                  <a:lnTo>
                    <a:pt x="1650" y="270"/>
                  </a:lnTo>
                  <a:lnTo>
                    <a:pt x="1644" y="282"/>
                  </a:lnTo>
                  <a:lnTo>
                    <a:pt x="1734" y="282"/>
                  </a:lnTo>
                  <a:lnTo>
                    <a:pt x="1704" y="318"/>
                  </a:lnTo>
                  <a:lnTo>
                    <a:pt x="1770" y="318"/>
                  </a:lnTo>
                  <a:lnTo>
                    <a:pt x="1764" y="336"/>
                  </a:lnTo>
                  <a:lnTo>
                    <a:pt x="1710" y="336"/>
                  </a:lnTo>
                  <a:lnTo>
                    <a:pt x="1698" y="348"/>
                  </a:lnTo>
                  <a:lnTo>
                    <a:pt x="1632" y="348"/>
                  </a:lnTo>
                  <a:lnTo>
                    <a:pt x="1614" y="354"/>
                  </a:lnTo>
                  <a:lnTo>
                    <a:pt x="1560" y="354"/>
                  </a:lnTo>
                  <a:lnTo>
                    <a:pt x="1554" y="348"/>
                  </a:lnTo>
                  <a:lnTo>
                    <a:pt x="1548" y="348"/>
                  </a:lnTo>
                  <a:lnTo>
                    <a:pt x="1554" y="342"/>
                  </a:lnTo>
                  <a:lnTo>
                    <a:pt x="1560" y="342"/>
                  </a:lnTo>
                  <a:lnTo>
                    <a:pt x="1572" y="330"/>
                  </a:lnTo>
                  <a:lnTo>
                    <a:pt x="1566" y="324"/>
                  </a:lnTo>
                  <a:lnTo>
                    <a:pt x="1458" y="324"/>
                  </a:lnTo>
                  <a:lnTo>
                    <a:pt x="1452" y="330"/>
                  </a:lnTo>
                  <a:lnTo>
                    <a:pt x="1452" y="348"/>
                  </a:lnTo>
                  <a:lnTo>
                    <a:pt x="1434" y="348"/>
                  </a:lnTo>
                  <a:lnTo>
                    <a:pt x="1422" y="354"/>
                  </a:lnTo>
                  <a:lnTo>
                    <a:pt x="1404" y="354"/>
                  </a:lnTo>
                  <a:lnTo>
                    <a:pt x="1386" y="360"/>
                  </a:lnTo>
                  <a:lnTo>
                    <a:pt x="1338" y="360"/>
                  </a:lnTo>
                  <a:lnTo>
                    <a:pt x="1308" y="366"/>
                  </a:lnTo>
                  <a:lnTo>
                    <a:pt x="1254" y="384"/>
                  </a:lnTo>
                  <a:lnTo>
                    <a:pt x="1254" y="390"/>
                  </a:lnTo>
                  <a:lnTo>
                    <a:pt x="1272" y="396"/>
                  </a:lnTo>
                  <a:lnTo>
                    <a:pt x="1284" y="402"/>
                  </a:lnTo>
                  <a:lnTo>
                    <a:pt x="1314" y="402"/>
                  </a:lnTo>
                  <a:lnTo>
                    <a:pt x="1272" y="420"/>
                  </a:lnTo>
                  <a:lnTo>
                    <a:pt x="1260" y="462"/>
                  </a:lnTo>
                  <a:lnTo>
                    <a:pt x="1272" y="462"/>
                  </a:lnTo>
                  <a:lnTo>
                    <a:pt x="1290" y="468"/>
                  </a:lnTo>
                  <a:lnTo>
                    <a:pt x="1338" y="468"/>
                  </a:lnTo>
                  <a:lnTo>
                    <a:pt x="1350" y="462"/>
                  </a:lnTo>
                  <a:lnTo>
                    <a:pt x="1362" y="462"/>
                  </a:lnTo>
                  <a:lnTo>
                    <a:pt x="1410" y="474"/>
                  </a:lnTo>
                  <a:lnTo>
                    <a:pt x="1422" y="456"/>
                  </a:lnTo>
                  <a:lnTo>
                    <a:pt x="1434" y="474"/>
                  </a:lnTo>
                  <a:lnTo>
                    <a:pt x="1446" y="468"/>
                  </a:lnTo>
                  <a:lnTo>
                    <a:pt x="1452" y="462"/>
                  </a:lnTo>
                  <a:lnTo>
                    <a:pt x="1476" y="450"/>
                  </a:lnTo>
                  <a:lnTo>
                    <a:pt x="1482" y="444"/>
                  </a:lnTo>
                  <a:lnTo>
                    <a:pt x="1494" y="444"/>
                  </a:lnTo>
                  <a:lnTo>
                    <a:pt x="1506" y="450"/>
                  </a:lnTo>
                  <a:lnTo>
                    <a:pt x="1524" y="450"/>
                  </a:lnTo>
                  <a:lnTo>
                    <a:pt x="1536" y="444"/>
                  </a:lnTo>
                  <a:lnTo>
                    <a:pt x="1542" y="438"/>
                  </a:lnTo>
                  <a:lnTo>
                    <a:pt x="1554" y="432"/>
                  </a:lnTo>
                  <a:lnTo>
                    <a:pt x="1560" y="432"/>
                  </a:lnTo>
                  <a:lnTo>
                    <a:pt x="1566" y="426"/>
                  </a:lnTo>
                  <a:lnTo>
                    <a:pt x="1566" y="450"/>
                  </a:lnTo>
                  <a:lnTo>
                    <a:pt x="1560" y="462"/>
                  </a:lnTo>
                  <a:lnTo>
                    <a:pt x="1554" y="468"/>
                  </a:lnTo>
                  <a:lnTo>
                    <a:pt x="1500" y="468"/>
                  </a:lnTo>
                  <a:lnTo>
                    <a:pt x="1506" y="498"/>
                  </a:lnTo>
                  <a:lnTo>
                    <a:pt x="1494" y="504"/>
                  </a:lnTo>
                  <a:lnTo>
                    <a:pt x="1488" y="516"/>
                  </a:lnTo>
                  <a:lnTo>
                    <a:pt x="1476" y="522"/>
                  </a:lnTo>
                  <a:lnTo>
                    <a:pt x="1464" y="534"/>
                  </a:lnTo>
                  <a:lnTo>
                    <a:pt x="1446" y="540"/>
                  </a:lnTo>
                  <a:lnTo>
                    <a:pt x="1380" y="540"/>
                  </a:lnTo>
                  <a:lnTo>
                    <a:pt x="1362" y="522"/>
                  </a:lnTo>
                  <a:lnTo>
                    <a:pt x="1344" y="534"/>
                  </a:lnTo>
                  <a:lnTo>
                    <a:pt x="1344" y="546"/>
                  </a:lnTo>
                  <a:lnTo>
                    <a:pt x="1338" y="546"/>
                  </a:lnTo>
                  <a:lnTo>
                    <a:pt x="1332" y="552"/>
                  </a:lnTo>
                  <a:lnTo>
                    <a:pt x="1320" y="558"/>
                  </a:lnTo>
                  <a:lnTo>
                    <a:pt x="1302" y="564"/>
                  </a:lnTo>
                  <a:lnTo>
                    <a:pt x="1290" y="570"/>
                  </a:lnTo>
                  <a:lnTo>
                    <a:pt x="1266" y="570"/>
                  </a:lnTo>
                  <a:lnTo>
                    <a:pt x="1242" y="558"/>
                  </a:lnTo>
                  <a:lnTo>
                    <a:pt x="1236" y="558"/>
                  </a:lnTo>
                  <a:lnTo>
                    <a:pt x="1140" y="606"/>
                  </a:lnTo>
                  <a:lnTo>
                    <a:pt x="1122" y="624"/>
                  </a:lnTo>
                  <a:lnTo>
                    <a:pt x="1116" y="606"/>
                  </a:lnTo>
                  <a:lnTo>
                    <a:pt x="1080" y="624"/>
                  </a:lnTo>
                  <a:lnTo>
                    <a:pt x="1068" y="624"/>
                  </a:lnTo>
                  <a:lnTo>
                    <a:pt x="1044" y="636"/>
                  </a:lnTo>
                  <a:lnTo>
                    <a:pt x="1020" y="660"/>
                  </a:lnTo>
                  <a:lnTo>
                    <a:pt x="990" y="648"/>
                  </a:lnTo>
                  <a:lnTo>
                    <a:pt x="990" y="672"/>
                  </a:lnTo>
                  <a:lnTo>
                    <a:pt x="984" y="666"/>
                  </a:lnTo>
                  <a:lnTo>
                    <a:pt x="972" y="666"/>
                  </a:lnTo>
                  <a:lnTo>
                    <a:pt x="966" y="672"/>
                  </a:lnTo>
                  <a:lnTo>
                    <a:pt x="966" y="690"/>
                  </a:lnTo>
                  <a:lnTo>
                    <a:pt x="954" y="708"/>
                  </a:lnTo>
                  <a:lnTo>
                    <a:pt x="1014" y="684"/>
                  </a:lnTo>
                  <a:lnTo>
                    <a:pt x="990" y="702"/>
                  </a:lnTo>
                  <a:lnTo>
                    <a:pt x="990" y="714"/>
                  </a:lnTo>
                  <a:lnTo>
                    <a:pt x="972" y="726"/>
                  </a:lnTo>
                  <a:lnTo>
                    <a:pt x="1026" y="726"/>
                  </a:lnTo>
                  <a:lnTo>
                    <a:pt x="1032" y="732"/>
                  </a:lnTo>
                  <a:lnTo>
                    <a:pt x="1032" y="738"/>
                  </a:lnTo>
                  <a:lnTo>
                    <a:pt x="1020" y="744"/>
                  </a:lnTo>
                  <a:lnTo>
                    <a:pt x="984" y="744"/>
                  </a:lnTo>
                  <a:lnTo>
                    <a:pt x="960" y="750"/>
                  </a:lnTo>
                  <a:lnTo>
                    <a:pt x="972" y="738"/>
                  </a:lnTo>
                  <a:lnTo>
                    <a:pt x="960" y="732"/>
                  </a:lnTo>
                  <a:lnTo>
                    <a:pt x="954" y="732"/>
                  </a:lnTo>
                  <a:lnTo>
                    <a:pt x="948" y="738"/>
                  </a:lnTo>
                  <a:lnTo>
                    <a:pt x="936" y="744"/>
                  </a:lnTo>
                  <a:lnTo>
                    <a:pt x="930" y="750"/>
                  </a:lnTo>
                  <a:lnTo>
                    <a:pt x="924" y="750"/>
                  </a:lnTo>
                  <a:lnTo>
                    <a:pt x="918" y="756"/>
                  </a:lnTo>
                  <a:lnTo>
                    <a:pt x="924" y="756"/>
                  </a:lnTo>
                  <a:lnTo>
                    <a:pt x="930" y="762"/>
                  </a:lnTo>
                  <a:lnTo>
                    <a:pt x="930" y="768"/>
                  </a:lnTo>
                  <a:lnTo>
                    <a:pt x="924" y="774"/>
                  </a:lnTo>
                  <a:lnTo>
                    <a:pt x="924" y="780"/>
                  </a:lnTo>
                  <a:lnTo>
                    <a:pt x="918" y="792"/>
                  </a:lnTo>
                  <a:lnTo>
                    <a:pt x="918" y="804"/>
                  </a:lnTo>
                  <a:lnTo>
                    <a:pt x="990" y="804"/>
                  </a:lnTo>
                  <a:lnTo>
                    <a:pt x="1038" y="774"/>
                  </a:lnTo>
                  <a:lnTo>
                    <a:pt x="1104" y="750"/>
                  </a:lnTo>
                  <a:lnTo>
                    <a:pt x="1098" y="750"/>
                  </a:lnTo>
                  <a:lnTo>
                    <a:pt x="1092" y="756"/>
                  </a:lnTo>
                  <a:lnTo>
                    <a:pt x="1080" y="762"/>
                  </a:lnTo>
                  <a:lnTo>
                    <a:pt x="1062" y="768"/>
                  </a:lnTo>
                  <a:lnTo>
                    <a:pt x="1050" y="780"/>
                  </a:lnTo>
                  <a:lnTo>
                    <a:pt x="1038" y="786"/>
                  </a:lnTo>
                  <a:lnTo>
                    <a:pt x="1026" y="798"/>
                  </a:lnTo>
                  <a:lnTo>
                    <a:pt x="1026" y="816"/>
                  </a:lnTo>
                  <a:lnTo>
                    <a:pt x="1020" y="828"/>
                  </a:lnTo>
                  <a:lnTo>
                    <a:pt x="990" y="828"/>
                  </a:lnTo>
                  <a:lnTo>
                    <a:pt x="978" y="834"/>
                  </a:lnTo>
                  <a:lnTo>
                    <a:pt x="972" y="852"/>
                  </a:lnTo>
                  <a:lnTo>
                    <a:pt x="966" y="864"/>
                  </a:lnTo>
                  <a:lnTo>
                    <a:pt x="954" y="870"/>
                  </a:lnTo>
                  <a:lnTo>
                    <a:pt x="942" y="882"/>
                  </a:lnTo>
                  <a:lnTo>
                    <a:pt x="930" y="888"/>
                  </a:lnTo>
                  <a:lnTo>
                    <a:pt x="924" y="894"/>
                  </a:lnTo>
                  <a:lnTo>
                    <a:pt x="978" y="888"/>
                  </a:lnTo>
                  <a:lnTo>
                    <a:pt x="972" y="906"/>
                  </a:lnTo>
                  <a:lnTo>
                    <a:pt x="978" y="894"/>
                  </a:lnTo>
                  <a:lnTo>
                    <a:pt x="990" y="888"/>
                  </a:lnTo>
                  <a:lnTo>
                    <a:pt x="1002" y="876"/>
                  </a:lnTo>
                  <a:lnTo>
                    <a:pt x="1026" y="864"/>
                  </a:lnTo>
                  <a:lnTo>
                    <a:pt x="1038" y="864"/>
                  </a:lnTo>
                  <a:lnTo>
                    <a:pt x="1050" y="870"/>
                  </a:lnTo>
                  <a:lnTo>
                    <a:pt x="1056" y="870"/>
                  </a:lnTo>
                  <a:lnTo>
                    <a:pt x="1056" y="876"/>
                  </a:lnTo>
                  <a:lnTo>
                    <a:pt x="1050" y="876"/>
                  </a:lnTo>
                  <a:lnTo>
                    <a:pt x="1074" y="870"/>
                  </a:lnTo>
                  <a:lnTo>
                    <a:pt x="1068" y="876"/>
                  </a:lnTo>
                  <a:lnTo>
                    <a:pt x="1068" y="906"/>
                  </a:lnTo>
                  <a:lnTo>
                    <a:pt x="1074" y="912"/>
                  </a:lnTo>
                  <a:lnTo>
                    <a:pt x="1092" y="912"/>
                  </a:lnTo>
                  <a:lnTo>
                    <a:pt x="1098" y="900"/>
                  </a:lnTo>
                  <a:lnTo>
                    <a:pt x="1110" y="894"/>
                  </a:lnTo>
                  <a:lnTo>
                    <a:pt x="1116" y="888"/>
                  </a:lnTo>
                  <a:lnTo>
                    <a:pt x="1122" y="876"/>
                  </a:lnTo>
                  <a:lnTo>
                    <a:pt x="1164" y="858"/>
                  </a:lnTo>
                  <a:lnTo>
                    <a:pt x="1176" y="870"/>
                  </a:lnTo>
                  <a:lnTo>
                    <a:pt x="1146" y="870"/>
                  </a:lnTo>
                  <a:lnTo>
                    <a:pt x="1140" y="876"/>
                  </a:lnTo>
                  <a:lnTo>
                    <a:pt x="1140" y="882"/>
                  </a:lnTo>
                  <a:lnTo>
                    <a:pt x="1134" y="888"/>
                  </a:lnTo>
                  <a:lnTo>
                    <a:pt x="1134" y="894"/>
                  </a:lnTo>
                  <a:lnTo>
                    <a:pt x="1152" y="894"/>
                  </a:lnTo>
                  <a:lnTo>
                    <a:pt x="1164" y="888"/>
                  </a:lnTo>
                  <a:lnTo>
                    <a:pt x="1182" y="888"/>
                  </a:lnTo>
                  <a:lnTo>
                    <a:pt x="1200" y="882"/>
                  </a:lnTo>
                  <a:lnTo>
                    <a:pt x="1218" y="882"/>
                  </a:lnTo>
                  <a:lnTo>
                    <a:pt x="1224" y="876"/>
                  </a:lnTo>
                  <a:lnTo>
                    <a:pt x="1230" y="876"/>
                  </a:lnTo>
                  <a:lnTo>
                    <a:pt x="1272" y="858"/>
                  </a:lnTo>
                  <a:lnTo>
                    <a:pt x="1224" y="882"/>
                  </a:lnTo>
                  <a:lnTo>
                    <a:pt x="1224" y="894"/>
                  </a:lnTo>
                  <a:lnTo>
                    <a:pt x="1212" y="894"/>
                  </a:lnTo>
                  <a:lnTo>
                    <a:pt x="1200" y="900"/>
                  </a:lnTo>
                  <a:lnTo>
                    <a:pt x="1188" y="900"/>
                  </a:lnTo>
                  <a:lnTo>
                    <a:pt x="1176" y="906"/>
                  </a:lnTo>
                  <a:lnTo>
                    <a:pt x="1170" y="912"/>
                  </a:lnTo>
                  <a:lnTo>
                    <a:pt x="1158" y="918"/>
                  </a:lnTo>
                  <a:lnTo>
                    <a:pt x="1152" y="930"/>
                  </a:lnTo>
                  <a:lnTo>
                    <a:pt x="1122" y="930"/>
                  </a:lnTo>
                  <a:lnTo>
                    <a:pt x="1086" y="960"/>
                  </a:lnTo>
                  <a:lnTo>
                    <a:pt x="1086" y="978"/>
                  </a:lnTo>
                  <a:lnTo>
                    <a:pt x="1038" y="978"/>
                  </a:lnTo>
                  <a:lnTo>
                    <a:pt x="1032" y="984"/>
                  </a:lnTo>
                  <a:lnTo>
                    <a:pt x="1020" y="984"/>
                  </a:lnTo>
                  <a:lnTo>
                    <a:pt x="1002" y="990"/>
                  </a:lnTo>
                  <a:lnTo>
                    <a:pt x="990" y="996"/>
                  </a:lnTo>
                  <a:lnTo>
                    <a:pt x="978" y="996"/>
                  </a:lnTo>
                  <a:lnTo>
                    <a:pt x="966" y="1008"/>
                  </a:lnTo>
                  <a:lnTo>
                    <a:pt x="966" y="1020"/>
                  </a:lnTo>
                  <a:lnTo>
                    <a:pt x="960" y="1026"/>
                  </a:lnTo>
                  <a:lnTo>
                    <a:pt x="960" y="1038"/>
                  </a:lnTo>
                  <a:lnTo>
                    <a:pt x="876" y="1038"/>
                  </a:lnTo>
                  <a:lnTo>
                    <a:pt x="858" y="1044"/>
                  </a:lnTo>
                  <a:lnTo>
                    <a:pt x="828" y="1062"/>
                  </a:lnTo>
                  <a:lnTo>
                    <a:pt x="804" y="1080"/>
                  </a:lnTo>
                  <a:lnTo>
                    <a:pt x="780" y="1092"/>
                  </a:lnTo>
                  <a:lnTo>
                    <a:pt x="774" y="1098"/>
                  </a:lnTo>
                  <a:lnTo>
                    <a:pt x="750" y="1104"/>
                  </a:lnTo>
                  <a:lnTo>
                    <a:pt x="738" y="1122"/>
                  </a:lnTo>
                  <a:lnTo>
                    <a:pt x="732" y="1104"/>
                  </a:lnTo>
                  <a:lnTo>
                    <a:pt x="672" y="1104"/>
                  </a:lnTo>
                  <a:lnTo>
                    <a:pt x="648" y="1116"/>
                  </a:lnTo>
                  <a:lnTo>
                    <a:pt x="630" y="1122"/>
                  </a:lnTo>
                  <a:lnTo>
                    <a:pt x="624" y="1128"/>
                  </a:lnTo>
                  <a:lnTo>
                    <a:pt x="606" y="1128"/>
                  </a:lnTo>
                  <a:lnTo>
                    <a:pt x="606" y="1140"/>
                  </a:lnTo>
                  <a:lnTo>
                    <a:pt x="576" y="1146"/>
                  </a:lnTo>
                  <a:lnTo>
                    <a:pt x="564" y="1152"/>
                  </a:lnTo>
                  <a:lnTo>
                    <a:pt x="540" y="1152"/>
                  </a:lnTo>
                  <a:lnTo>
                    <a:pt x="516" y="1170"/>
                  </a:lnTo>
                  <a:lnTo>
                    <a:pt x="522" y="1182"/>
                  </a:lnTo>
                  <a:lnTo>
                    <a:pt x="540" y="1164"/>
                  </a:lnTo>
                  <a:lnTo>
                    <a:pt x="558" y="1176"/>
                  </a:lnTo>
                  <a:lnTo>
                    <a:pt x="582" y="1158"/>
                  </a:lnTo>
                  <a:lnTo>
                    <a:pt x="582" y="1170"/>
                  </a:lnTo>
                  <a:lnTo>
                    <a:pt x="594" y="1170"/>
                  </a:lnTo>
                  <a:lnTo>
                    <a:pt x="606" y="1164"/>
                  </a:lnTo>
                  <a:lnTo>
                    <a:pt x="618" y="1164"/>
                  </a:lnTo>
                  <a:lnTo>
                    <a:pt x="642" y="1140"/>
                  </a:lnTo>
                  <a:lnTo>
                    <a:pt x="654" y="1134"/>
                  </a:lnTo>
                  <a:lnTo>
                    <a:pt x="666" y="1122"/>
                  </a:lnTo>
                  <a:lnTo>
                    <a:pt x="684" y="1122"/>
                  </a:lnTo>
                  <a:lnTo>
                    <a:pt x="684" y="1134"/>
                  </a:lnTo>
                  <a:lnTo>
                    <a:pt x="690" y="1140"/>
                  </a:lnTo>
                  <a:lnTo>
                    <a:pt x="708" y="1140"/>
                  </a:lnTo>
                  <a:lnTo>
                    <a:pt x="732" y="1128"/>
                  </a:lnTo>
                  <a:lnTo>
                    <a:pt x="744" y="1128"/>
                  </a:lnTo>
                  <a:lnTo>
                    <a:pt x="756" y="1122"/>
                  </a:lnTo>
                  <a:lnTo>
                    <a:pt x="762" y="1116"/>
                  </a:lnTo>
                  <a:lnTo>
                    <a:pt x="768" y="1116"/>
                  </a:lnTo>
                  <a:lnTo>
                    <a:pt x="804" y="1128"/>
                  </a:lnTo>
                  <a:lnTo>
                    <a:pt x="822" y="1110"/>
                  </a:lnTo>
                  <a:lnTo>
                    <a:pt x="834" y="1110"/>
                  </a:lnTo>
                  <a:lnTo>
                    <a:pt x="852" y="1104"/>
                  </a:lnTo>
                  <a:lnTo>
                    <a:pt x="870" y="1104"/>
                  </a:lnTo>
                  <a:lnTo>
                    <a:pt x="894" y="1092"/>
                  </a:lnTo>
                  <a:lnTo>
                    <a:pt x="918" y="1068"/>
                  </a:lnTo>
                  <a:lnTo>
                    <a:pt x="942" y="1056"/>
                  </a:lnTo>
                  <a:lnTo>
                    <a:pt x="972" y="1056"/>
                  </a:lnTo>
                  <a:lnTo>
                    <a:pt x="978" y="1044"/>
                  </a:lnTo>
                  <a:lnTo>
                    <a:pt x="1014" y="1044"/>
                  </a:lnTo>
                  <a:lnTo>
                    <a:pt x="1026" y="1038"/>
                  </a:lnTo>
                  <a:lnTo>
                    <a:pt x="1032" y="1038"/>
                  </a:lnTo>
                  <a:lnTo>
                    <a:pt x="1038" y="1032"/>
                  </a:lnTo>
                  <a:lnTo>
                    <a:pt x="1050" y="1032"/>
                  </a:lnTo>
                  <a:lnTo>
                    <a:pt x="1086" y="1020"/>
                  </a:lnTo>
                  <a:lnTo>
                    <a:pt x="1110" y="1008"/>
                  </a:lnTo>
                  <a:lnTo>
                    <a:pt x="1122" y="996"/>
                  </a:lnTo>
                  <a:lnTo>
                    <a:pt x="1134" y="990"/>
                  </a:lnTo>
                  <a:lnTo>
                    <a:pt x="1140" y="984"/>
                  </a:lnTo>
                  <a:lnTo>
                    <a:pt x="1206" y="972"/>
                  </a:lnTo>
                  <a:lnTo>
                    <a:pt x="1260" y="942"/>
                  </a:lnTo>
                  <a:lnTo>
                    <a:pt x="1296" y="942"/>
                  </a:lnTo>
                  <a:lnTo>
                    <a:pt x="1314" y="936"/>
                  </a:lnTo>
                  <a:lnTo>
                    <a:pt x="1326" y="936"/>
                  </a:lnTo>
                  <a:lnTo>
                    <a:pt x="1338" y="930"/>
                  </a:lnTo>
                  <a:lnTo>
                    <a:pt x="1368" y="900"/>
                  </a:lnTo>
                  <a:lnTo>
                    <a:pt x="1380" y="900"/>
                  </a:lnTo>
                  <a:lnTo>
                    <a:pt x="1404" y="888"/>
                  </a:lnTo>
                  <a:lnTo>
                    <a:pt x="1416" y="888"/>
                  </a:lnTo>
                  <a:lnTo>
                    <a:pt x="1428" y="882"/>
                  </a:lnTo>
                  <a:lnTo>
                    <a:pt x="1434" y="876"/>
                  </a:lnTo>
                  <a:lnTo>
                    <a:pt x="1434" y="864"/>
                  </a:lnTo>
                  <a:lnTo>
                    <a:pt x="1422" y="864"/>
                  </a:lnTo>
                  <a:lnTo>
                    <a:pt x="1428" y="858"/>
                  </a:lnTo>
                  <a:lnTo>
                    <a:pt x="1452" y="846"/>
                  </a:lnTo>
                  <a:lnTo>
                    <a:pt x="1458" y="840"/>
                  </a:lnTo>
                  <a:lnTo>
                    <a:pt x="1470" y="834"/>
                  </a:lnTo>
                  <a:lnTo>
                    <a:pt x="1476" y="828"/>
                  </a:lnTo>
                  <a:lnTo>
                    <a:pt x="1488" y="828"/>
                  </a:lnTo>
                  <a:lnTo>
                    <a:pt x="1500" y="822"/>
                  </a:lnTo>
                  <a:lnTo>
                    <a:pt x="1512" y="822"/>
                  </a:lnTo>
                  <a:lnTo>
                    <a:pt x="1518" y="816"/>
                  </a:lnTo>
                  <a:lnTo>
                    <a:pt x="1524" y="816"/>
                  </a:lnTo>
                  <a:lnTo>
                    <a:pt x="1596" y="786"/>
                  </a:lnTo>
                  <a:lnTo>
                    <a:pt x="1590" y="768"/>
                  </a:lnTo>
                  <a:lnTo>
                    <a:pt x="1602" y="768"/>
                  </a:lnTo>
                  <a:lnTo>
                    <a:pt x="1608" y="774"/>
                  </a:lnTo>
                  <a:lnTo>
                    <a:pt x="1626" y="774"/>
                  </a:lnTo>
                  <a:lnTo>
                    <a:pt x="1638" y="762"/>
                  </a:lnTo>
                  <a:lnTo>
                    <a:pt x="1650" y="762"/>
                  </a:lnTo>
                  <a:lnTo>
                    <a:pt x="1674" y="750"/>
                  </a:lnTo>
                  <a:lnTo>
                    <a:pt x="1680" y="744"/>
                  </a:lnTo>
                  <a:lnTo>
                    <a:pt x="1704" y="732"/>
                  </a:lnTo>
                  <a:lnTo>
                    <a:pt x="1740" y="720"/>
                  </a:lnTo>
                  <a:lnTo>
                    <a:pt x="1770" y="708"/>
                  </a:lnTo>
                  <a:lnTo>
                    <a:pt x="1794" y="702"/>
                  </a:lnTo>
                  <a:lnTo>
                    <a:pt x="1812" y="702"/>
                  </a:lnTo>
                  <a:lnTo>
                    <a:pt x="1818" y="708"/>
                  </a:lnTo>
                  <a:lnTo>
                    <a:pt x="1842" y="720"/>
                  </a:lnTo>
                  <a:lnTo>
                    <a:pt x="1848" y="726"/>
                  </a:lnTo>
                  <a:lnTo>
                    <a:pt x="1812" y="726"/>
                  </a:lnTo>
                  <a:lnTo>
                    <a:pt x="1794" y="714"/>
                  </a:lnTo>
                  <a:lnTo>
                    <a:pt x="1758" y="738"/>
                  </a:lnTo>
                  <a:lnTo>
                    <a:pt x="1728" y="738"/>
                  </a:lnTo>
                  <a:lnTo>
                    <a:pt x="1722" y="744"/>
                  </a:lnTo>
                  <a:lnTo>
                    <a:pt x="1710" y="750"/>
                  </a:lnTo>
                  <a:lnTo>
                    <a:pt x="1704" y="762"/>
                  </a:lnTo>
                  <a:lnTo>
                    <a:pt x="1692" y="768"/>
                  </a:lnTo>
                  <a:lnTo>
                    <a:pt x="1686" y="774"/>
                  </a:lnTo>
                  <a:lnTo>
                    <a:pt x="1680" y="774"/>
                  </a:lnTo>
                  <a:lnTo>
                    <a:pt x="1668" y="780"/>
                  </a:lnTo>
                  <a:lnTo>
                    <a:pt x="1656" y="780"/>
                  </a:lnTo>
                  <a:lnTo>
                    <a:pt x="1638" y="786"/>
                  </a:lnTo>
                  <a:lnTo>
                    <a:pt x="1614" y="798"/>
                  </a:lnTo>
                  <a:lnTo>
                    <a:pt x="1614" y="804"/>
                  </a:lnTo>
                  <a:lnTo>
                    <a:pt x="1620" y="810"/>
                  </a:lnTo>
                  <a:lnTo>
                    <a:pt x="1632" y="816"/>
                  </a:lnTo>
                  <a:lnTo>
                    <a:pt x="1650" y="816"/>
                  </a:lnTo>
                  <a:lnTo>
                    <a:pt x="1644" y="816"/>
                  </a:lnTo>
                  <a:lnTo>
                    <a:pt x="1638" y="822"/>
                  </a:lnTo>
                  <a:lnTo>
                    <a:pt x="1632" y="822"/>
                  </a:lnTo>
                  <a:lnTo>
                    <a:pt x="1620" y="828"/>
                  </a:lnTo>
                  <a:lnTo>
                    <a:pt x="1572" y="828"/>
                  </a:lnTo>
                  <a:lnTo>
                    <a:pt x="1566" y="834"/>
                  </a:lnTo>
                  <a:lnTo>
                    <a:pt x="1560" y="834"/>
                  </a:lnTo>
                  <a:lnTo>
                    <a:pt x="1560" y="846"/>
                  </a:lnTo>
                  <a:lnTo>
                    <a:pt x="1572" y="858"/>
                  </a:lnTo>
                  <a:lnTo>
                    <a:pt x="1584" y="858"/>
                  </a:lnTo>
                  <a:lnTo>
                    <a:pt x="1596" y="852"/>
                  </a:lnTo>
                  <a:lnTo>
                    <a:pt x="1638" y="834"/>
                  </a:lnTo>
                  <a:lnTo>
                    <a:pt x="1680" y="810"/>
                  </a:lnTo>
                  <a:lnTo>
                    <a:pt x="1722" y="798"/>
                  </a:lnTo>
                  <a:lnTo>
                    <a:pt x="1788" y="798"/>
                  </a:lnTo>
                  <a:lnTo>
                    <a:pt x="1818" y="792"/>
                  </a:lnTo>
                  <a:lnTo>
                    <a:pt x="1824" y="786"/>
                  </a:lnTo>
                  <a:lnTo>
                    <a:pt x="1848" y="774"/>
                  </a:lnTo>
                  <a:lnTo>
                    <a:pt x="1854" y="762"/>
                  </a:lnTo>
                  <a:lnTo>
                    <a:pt x="1866" y="756"/>
                  </a:lnTo>
                  <a:lnTo>
                    <a:pt x="1872" y="750"/>
                  </a:lnTo>
                  <a:lnTo>
                    <a:pt x="1866" y="738"/>
                  </a:lnTo>
                  <a:lnTo>
                    <a:pt x="1878" y="732"/>
                  </a:lnTo>
                  <a:lnTo>
                    <a:pt x="1908" y="720"/>
                  </a:lnTo>
                  <a:lnTo>
                    <a:pt x="1944" y="714"/>
                  </a:lnTo>
                  <a:lnTo>
                    <a:pt x="1962" y="708"/>
                  </a:lnTo>
                  <a:lnTo>
                    <a:pt x="1968" y="708"/>
                  </a:lnTo>
                  <a:lnTo>
                    <a:pt x="1980" y="720"/>
                  </a:lnTo>
                  <a:lnTo>
                    <a:pt x="1980" y="726"/>
                  </a:lnTo>
                  <a:lnTo>
                    <a:pt x="2046" y="702"/>
                  </a:lnTo>
                  <a:lnTo>
                    <a:pt x="2004" y="738"/>
                  </a:lnTo>
                  <a:lnTo>
                    <a:pt x="2022" y="744"/>
                  </a:lnTo>
                  <a:lnTo>
                    <a:pt x="2022" y="762"/>
                  </a:lnTo>
                  <a:lnTo>
                    <a:pt x="2028" y="762"/>
                  </a:lnTo>
                  <a:lnTo>
                    <a:pt x="2034" y="756"/>
                  </a:lnTo>
                  <a:lnTo>
                    <a:pt x="2094" y="726"/>
                  </a:lnTo>
                  <a:lnTo>
                    <a:pt x="2082" y="732"/>
                  </a:lnTo>
                  <a:lnTo>
                    <a:pt x="2076" y="744"/>
                  </a:lnTo>
                  <a:lnTo>
                    <a:pt x="2064" y="750"/>
                  </a:lnTo>
                  <a:lnTo>
                    <a:pt x="2058" y="762"/>
                  </a:lnTo>
                  <a:lnTo>
                    <a:pt x="2046" y="774"/>
                  </a:lnTo>
                  <a:lnTo>
                    <a:pt x="2052" y="780"/>
                  </a:lnTo>
                  <a:lnTo>
                    <a:pt x="2064" y="780"/>
                  </a:lnTo>
                  <a:lnTo>
                    <a:pt x="2076" y="786"/>
                  </a:lnTo>
                  <a:lnTo>
                    <a:pt x="2106" y="786"/>
                  </a:lnTo>
                  <a:lnTo>
                    <a:pt x="2208" y="798"/>
                  </a:lnTo>
                  <a:lnTo>
                    <a:pt x="2238" y="780"/>
                  </a:lnTo>
                  <a:lnTo>
                    <a:pt x="2232" y="786"/>
                  </a:lnTo>
                  <a:lnTo>
                    <a:pt x="2232" y="810"/>
                  </a:lnTo>
                  <a:lnTo>
                    <a:pt x="2298" y="810"/>
                  </a:lnTo>
                  <a:lnTo>
                    <a:pt x="2334" y="804"/>
                  </a:lnTo>
                  <a:lnTo>
                    <a:pt x="2328" y="804"/>
                  </a:lnTo>
                  <a:lnTo>
                    <a:pt x="2322" y="810"/>
                  </a:lnTo>
                  <a:lnTo>
                    <a:pt x="2310" y="810"/>
                  </a:lnTo>
                  <a:lnTo>
                    <a:pt x="2286" y="822"/>
                  </a:lnTo>
                  <a:lnTo>
                    <a:pt x="2280" y="828"/>
                  </a:lnTo>
                  <a:lnTo>
                    <a:pt x="2280" y="834"/>
                  </a:lnTo>
                  <a:lnTo>
                    <a:pt x="2292" y="846"/>
                  </a:lnTo>
                  <a:lnTo>
                    <a:pt x="2304" y="852"/>
                  </a:lnTo>
                  <a:lnTo>
                    <a:pt x="2310" y="858"/>
                  </a:lnTo>
                  <a:lnTo>
                    <a:pt x="2310" y="882"/>
                  </a:lnTo>
                  <a:lnTo>
                    <a:pt x="2316" y="888"/>
                  </a:lnTo>
                  <a:lnTo>
                    <a:pt x="2316" y="900"/>
                  </a:lnTo>
                  <a:lnTo>
                    <a:pt x="2322" y="912"/>
                  </a:lnTo>
                  <a:lnTo>
                    <a:pt x="2358" y="912"/>
                  </a:lnTo>
                  <a:lnTo>
                    <a:pt x="2370" y="906"/>
                  </a:lnTo>
                  <a:lnTo>
                    <a:pt x="2388" y="906"/>
                  </a:lnTo>
                  <a:lnTo>
                    <a:pt x="2382" y="876"/>
                  </a:lnTo>
                  <a:lnTo>
                    <a:pt x="2400" y="870"/>
                  </a:lnTo>
                  <a:lnTo>
                    <a:pt x="2412" y="888"/>
                  </a:lnTo>
                  <a:lnTo>
                    <a:pt x="2442" y="876"/>
                  </a:lnTo>
                  <a:lnTo>
                    <a:pt x="2430" y="888"/>
                  </a:lnTo>
                  <a:lnTo>
                    <a:pt x="2430" y="900"/>
                  </a:lnTo>
                  <a:lnTo>
                    <a:pt x="2424" y="906"/>
                  </a:lnTo>
                  <a:lnTo>
                    <a:pt x="2424" y="912"/>
                  </a:lnTo>
                  <a:lnTo>
                    <a:pt x="2430" y="918"/>
                  </a:lnTo>
                  <a:lnTo>
                    <a:pt x="2436" y="918"/>
                  </a:lnTo>
                  <a:lnTo>
                    <a:pt x="2448" y="912"/>
                  </a:lnTo>
                  <a:lnTo>
                    <a:pt x="2454" y="906"/>
                  </a:lnTo>
                  <a:lnTo>
                    <a:pt x="2460" y="894"/>
                  </a:lnTo>
                  <a:lnTo>
                    <a:pt x="2466" y="888"/>
                  </a:lnTo>
                  <a:lnTo>
                    <a:pt x="2472" y="876"/>
                  </a:lnTo>
                  <a:lnTo>
                    <a:pt x="2502" y="834"/>
                  </a:lnTo>
                  <a:lnTo>
                    <a:pt x="2478" y="900"/>
                  </a:lnTo>
                  <a:lnTo>
                    <a:pt x="2484" y="924"/>
                  </a:lnTo>
                  <a:lnTo>
                    <a:pt x="2520" y="912"/>
                  </a:lnTo>
                  <a:lnTo>
                    <a:pt x="2496" y="936"/>
                  </a:lnTo>
                  <a:lnTo>
                    <a:pt x="2520" y="954"/>
                  </a:lnTo>
                  <a:lnTo>
                    <a:pt x="2502" y="954"/>
                  </a:lnTo>
                  <a:lnTo>
                    <a:pt x="2502" y="972"/>
                  </a:lnTo>
                  <a:lnTo>
                    <a:pt x="2472" y="990"/>
                  </a:lnTo>
                  <a:lnTo>
                    <a:pt x="2454" y="1002"/>
                  </a:lnTo>
                  <a:lnTo>
                    <a:pt x="2484" y="1020"/>
                  </a:lnTo>
                  <a:lnTo>
                    <a:pt x="2478" y="1050"/>
                  </a:lnTo>
                  <a:lnTo>
                    <a:pt x="2460" y="1068"/>
                  </a:lnTo>
                  <a:lnTo>
                    <a:pt x="2478" y="1080"/>
                  </a:lnTo>
                  <a:lnTo>
                    <a:pt x="2460" y="1098"/>
                  </a:lnTo>
                  <a:lnTo>
                    <a:pt x="2490" y="1098"/>
                  </a:lnTo>
                  <a:lnTo>
                    <a:pt x="2526" y="1086"/>
                  </a:lnTo>
                  <a:lnTo>
                    <a:pt x="2496" y="1122"/>
                  </a:lnTo>
                  <a:lnTo>
                    <a:pt x="2478" y="1140"/>
                  </a:lnTo>
                  <a:lnTo>
                    <a:pt x="2502" y="1146"/>
                  </a:lnTo>
                  <a:lnTo>
                    <a:pt x="2454" y="1164"/>
                  </a:lnTo>
                  <a:lnTo>
                    <a:pt x="2436" y="1176"/>
                  </a:lnTo>
                  <a:lnTo>
                    <a:pt x="2454" y="1188"/>
                  </a:lnTo>
                  <a:lnTo>
                    <a:pt x="2454" y="1200"/>
                  </a:lnTo>
                  <a:lnTo>
                    <a:pt x="2472" y="1188"/>
                  </a:lnTo>
                  <a:lnTo>
                    <a:pt x="2490" y="1182"/>
                  </a:lnTo>
                  <a:lnTo>
                    <a:pt x="2502" y="1170"/>
                  </a:lnTo>
                  <a:lnTo>
                    <a:pt x="2514" y="1164"/>
                  </a:lnTo>
                  <a:lnTo>
                    <a:pt x="2532" y="1146"/>
                  </a:lnTo>
                  <a:lnTo>
                    <a:pt x="2538" y="1134"/>
                  </a:lnTo>
                  <a:lnTo>
                    <a:pt x="2538" y="1122"/>
                  </a:lnTo>
                  <a:lnTo>
                    <a:pt x="2550" y="1116"/>
                  </a:lnTo>
                  <a:lnTo>
                    <a:pt x="2562" y="1104"/>
                  </a:lnTo>
                  <a:lnTo>
                    <a:pt x="2574" y="1098"/>
                  </a:lnTo>
                  <a:lnTo>
                    <a:pt x="2574" y="1086"/>
                  </a:lnTo>
                  <a:lnTo>
                    <a:pt x="2568" y="1080"/>
                  </a:lnTo>
                  <a:lnTo>
                    <a:pt x="2562" y="1080"/>
                  </a:lnTo>
                  <a:close/>
                  <a:moveTo>
                    <a:pt x="2394" y="1056"/>
                  </a:moveTo>
                  <a:lnTo>
                    <a:pt x="2400" y="1062"/>
                  </a:lnTo>
                  <a:lnTo>
                    <a:pt x="2418" y="1062"/>
                  </a:lnTo>
                  <a:lnTo>
                    <a:pt x="2436" y="1044"/>
                  </a:lnTo>
                  <a:lnTo>
                    <a:pt x="2460" y="1038"/>
                  </a:lnTo>
                  <a:lnTo>
                    <a:pt x="2454" y="1020"/>
                  </a:lnTo>
                  <a:lnTo>
                    <a:pt x="2430" y="1020"/>
                  </a:lnTo>
                  <a:lnTo>
                    <a:pt x="2418" y="1026"/>
                  </a:lnTo>
                  <a:lnTo>
                    <a:pt x="2412" y="1032"/>
                  </a:lnTo>
                  <a:lnTo>
                    <a:pt x="2406" y="1044"/>
                  </a:lnTo>
                  <a:lnTo>
                    <a:pt x="2394" y="1050"/>
                  </a:lnTo>
                  <a:lnTo>
                    <a:pt x="2394" y="1056"/>
                  </a:lnTo>
                  <a:close/>
                  <a:moveTo>
                    <a:pt x="2376" y="984"/>
                  </a:moveTo>
                  <a:lnTo>
                    <a:pt x="2358" y="984"/>
                  </a:lnTo>
                  <a:lnTo>
                    <a:pt x="2346" y="990"/>
                  </a:lnTo>
                  <a:lnTo>
                    <a:pt x="2334" y="1002"/>
                  </a:lnTo>
                  <a:lnTo>
                    <a:pt x="2334" y="1014"/>
                  </a:lnTo>
                  <a:lnTo>
                    <a:pt x="2322" y="1026"/>
                  </a:lnTo>
                  <a:lnTo>
                    <a:pt x="2322" y="1044"/>
                  </a:lnTo>
                  <a:lnTo>
                    <a:pt x="2310" y="1056"/>
                  </a:lnTo>
                  <a:lnTo>
                    <a:pt x="2310" y="1074"/>
                  </a:lnTo>
                  <a:lnTo>
                    <a:pt x="2316" y="1080"/>
                  </a:lnTo>
                  <a:lnTo>
                    <a:pt x="2322" y="1074"/>
                  </a:lnTo>
                  <a:lnTo>
                    <a:pt x="2328" y="1062"/>
                  </a:lnTo>
                  <a:lnTo>
                    <a:pt x="2340" y="1050"/>
                  </a:lnTo>
                  <a:lnTo>
                    <a:pt x="2352" y="1044"/>
                  </a:lnTo>
                  <a:lnTo>
                    <a:pt x="2376" y="1020"/>
                  </a:lnTo>
                  <a:lnTo>
                    <a:pt x="2382" y="1008"/>
                  </a:lnTo>
                  <a:lnTo>
                    <a:pt x="2382" y="990"/>
                  </a:lnTo>
                  <a:lnTo>
                    <a:pt x="2376" y="984"/>
                  </a:lnTo>
                  <a:close/>
                  <a:moveTo>
                    <a:pt x="786" y="810"/>
                  </a:moveTo>
                  <a:lnTo>
                    <a:pt x="798" y="810"/>
                  </a:lnTo>
                  <a:lnTo>
                    <a:pt x="834" y="798"/>
                  </a:lnTo>
                  <a:lnTo>
                    <a:pt x="858" y="786"/>
                  </a:lnTo>
                  <a:lnTo>
                    <a:pt x="864" y="780"/>
                  </a:lnTo>
                  <a:lnTo>
                    <a:pt x="870" y="780"/>
                  </a:lnTo>
                  <a:lnTo>
                    <a:pt x="864" y="774"/>
                  </a:lnTo>
                  <a:lnTo>
                    <a:pt x="828" y="762"/>
                  </a:lnTo>
                  <a:lnTo>
                    <a:pt x="810" y="762"/>
                  </a:lnTo>
                  <a:lnTo>
                    <a:pt x="798" y="768"/>
                  </a:lnTo>
                  <a:lnTo>
                    <a:pt x="792" y="774"/>
                  </a:lnTo>
                  <a:lnTo>
                    <a:pt x="786" y="768"/>
                  </a:lnTo>
                  <a:lnTo>
                    <a:pt x="774" y="768"/>
                  </a:lnTo>
                  <a:lnTo>
                    <a:pt x="768" y="774"/>
                  </a:lnTo>
                  <a:lnTo>
                    <a:pt x="768" y="804"/>
                  </a:lnTo>
                  <a:lnTo>
                    <a:pt x="774" y="810"/>
                  </a:lnTo>
                  <a:lnTo>
                    <a:pt x="786" y="810"/>
                  </a:lnTo>
                  <a:close/>
                  <a:moveTo>
                    <a:pt x="0" y="1332"/>
                  </a:moveTo>
                  <a:lnTo>
                    <a:pt x="60" y="1320"/>
                  </a:lnTo>
                  <a:lnTo>
                    <a:pt x="72" y="1302"/>
                  </a:lnTo>
                  <a:lnTo>
                    <a:pt x="132" y="1296"/>
                  </a:lnTo>
                  <a:lnTo>
                    <a:pt x="114" y="1272"/>
                  </a:lnTo>
                  <a:lnTo>
                    <a:pt x="0" y="1332"/>
                  </a:lnTo>
                  <a:close/>
                  <a:moveTo>
                    <a:pt x="1362" y="954"/>
                  </a:moveTo>
                  <a:lnTo>
                    <a:pt x="1350" y="954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14" y="954"/>
                  </a:lnTo>
                  <a:lnTo>
                    <a:pt x="1314" y="978"/>
                  </a:lnTo>
                  <a:lnTo>
                    <a:pt x="1290" y="996"/>
                  </a:lnTo>
                  <a:lnTo>
                    <a:pt x="1290" y="972"/>
                  </a:lnTo>
                  <a:lnTo>
                    <a:pt x="1278" y="966"/>
                  </a:lnTo>
                  <a:lnTo>
                    <a:pt x="1272" y="966"/>
                  </a:lnTo>
                  <a:lnTo>
                    <a:pt x="1248" y="978"/>
                  </a:lnTo>
                  <a:lnTo>
                    <a:pt x="1242" y="978"/>
                  </a:lnTo>
                  <a:lnTo>
                    <a:pt x="1230" y="990"/>
                  </a:lnTo>
                  <a:lnTo>
                    <a:pt x="1224" y="1002"/>
                  </a:lnTo>
                  <a:lnTo>
                    <a:pt x="1218" y="1008"/>
                  </a:lnTo>
                  <a:lnTo>
                    <a:pt x="1218" y="1014"/>
                  </a:lnTo>
                  <a:lnTo>
                    <a:pt x="1224" y="1014"/>
                  </a:lnTo>
                  <a:lnTo>
                    <a:pt x="1230" y="1020"/>
                  </a:lnTo>
                  <a:lnTo>
                    <a:pt x="1278" y="1020"/>
                  </a:lnTo>
                  <a:lnTo>
                    <a:pt x="1296" y="1014"/>
                  </a:lnTo>
                  <a:lnTo>
                    <a:pt x="1308" y="1014"/>
                  </a:lnTo>
                  <a:lnTo>
                    <a:pt x="1320" y="1008"/>
                  </a:lnTo>
                  <a:lnTo>
                    <a:pt x="1320" y="996"/>
                  </a:lnTo>
                  <a:lnTo>
                    <a:pt x="1350" y="990"/>
                  </a:lnTo>
                  <a:lnTo>
                    <a:pt x="1350" y="984"/>
                  </a:lnTo>
                  <a:lnTo>
                    <a:pt x="1386" y="978"/>
                  </a:lnTo>
                  <a:lnTo>
                    <a:pt x="1398" y="954"/>
                  </a:lnTo>
                  <a:lnTo>
                    <a:pt x="1380" y="960"/>
                  </a:lnTo>
                  <a:lnTo>
                    <a:pt x="1374" y="954"/>
                  </a:lnTo>
                  <a:lnTo>
                    <a:pt x="1362" y="954"/>
                  </a:lnTo>
                  <a:close/>
                  <a:moveTo>
                    <a:pt x="162" y="1290"/>
                  </a:moveTo>
                  <a:lnTo>
                    <a:pt x="204" y="1290"/>
                  </a:lnTo>
                  <a:lnTo>
                    <a:pt x="240" y="1260"/>
                  </a:lnTo>
                  <a:lnTo>
                    <a:pt x="228" y="1242"/>
                  </a:lnTo>
                  <a:lnTo>
                    <a:pt x="162" y="1290"/>
                  </a:lnTo>
                  <a:close/>
                  <a:moveTo>
                    <a:pt x="2466" y="1140"/>
                  </a:moveTo>
                  <a:lnTo>
                    <a:pt x="2472" y="1128"/>
                  </a:lnTo>
                  <a:lnTo>
                    <a:pt x="2454" y="1110"/>
                  </a:lnTo>
                  <a:lnTo>
                    <a:pt x="2448" y="1110"/>
                  </a:lnTo>
                  <a:lnTo>
                    <a:pt x="2436" y="1122"/>
                  </a:lnTo>
                  <a:lnTo>
                    <a:pt x="2430" y="1134"/>
                  </a:lnTo>
                  <a:lnTo>
                    <a:pt x="2424" y="1152"/>
                  </a:lnTo>
                  <a:lnTo>
                    <a:pt x="2418" y="1164"/>
                  </a:lnTo>
                  <a:lnTo>
                    <a:pt x="2418" y="1176"/>
                  </a:lnTo>
                  <a:lnTo>
                    <a:pt x="2436" y="1158"/>
                  </a:lnTo>
                  <a:lnTo>
                    <a:pt x="2454" y="1158"/>
                  </a:lnTo>
                  <a:lnTo>
                    <a:pt x="2460" y="1152"/>
                  </a:lnTo>
                  <a:lnTo>
                    <a:pt x="2466" y="1140"/>
                  </a:lnTo>
                  <a:close/>
                  <a:moveTo>
                    <a:pt x="1428" y="912"/>
                  </a:moveTo>
                  <a:lnTo>
                    <a:pt x="1404" y="924"/>
                  </a:lnTo>
                  <a:lnTo>
                    <a:pt x="1386" y="942"/>
                  </a:lnTo>
                  <a:lnTo>
                    <a:pt x="1386" y="948"/>
                  </a:lnTo>
                  <a:lnTo>
                    <a:pt x="1398" y="954"/>
                  </a:lnTo>
                  <a:lnTo>
                    <a:pt x="1410" y="954"/>
                  </a:lnTo>
                  <a:lnTo>
                    <a:pt x="1422" y="948"/>
                  </a:lnTo>
                  <a:lnTo>
                    <a:pt x="1428" y="948"/>
                  </a:lnTo>
                  <a:lnTo>
                    <a:pt x="1440" y="942"/>
                  </a:lnTo>
                  <a:lnTo>
                    <a:pt x="1446" y="930"/>
                  </a:lnTo>
                  <a:lnTo>
                    <a:pt x="1470" y="930"/>
                  </a:lnTo>
                  <a:lnTo>
                    <a:pt x="1470" y="924"/>
                  </a:lnTo>
                  <a:lnTo>
                    <a:pt x="1458" y="912"/>
                  </a:lnTo>
                  <a:lnTo>
                    <a:pt x="1452" y="912"/>
                  </a:lnTo>
                  <a:lnTo>
                    <a:pt x="1440" y="906"/>
                  </a:lnTo>
                  <a:lnTo>
                    <a:pt x="1428" y="912"/>
                  </a:lnTo>
                  <a:close/>
                  <a:moveTo>
                    <a:pt x="498" y="1164"/>
                  </a:moveTo>
                  <a:lnTo>
                    <a:pt x="486" y="1164"/>
                  </a:lnTo>
                  <a:lnTo>
                    <a:pt x="474" y="1170"/>
                  </a:lnTo>
                  <a:lnTo>
                    <a:pt x="462" y="1170"/>
                  </a:lnTo>
                  <a:lnTo>
                    <a:pt x="450" y="1176"/>
                  </a:lnTo>
                  <a:lnTo>
                    <a:pt x="444" y="1182"/>
                  </a:lnTo>
                  <a:lnTo>
                    <a:pt x="432" y="1182"/>
                  </a:lnTo>
                  <a:lnTo>
                    <a:pt x="426" y="1188"/>
                  </a:lnTo>
                  <a:lnTo>
                    <a:pt x="414" y="1188"/>
                  </a:lnTo>
                  <a:lnTo>
                    <a:pt x="390" y="1200"/>
                  </a:lnTo>
                  <a:lnTo>
                    <a:pt x="384" y="1206"/>
                  </a:lnTo>
                  <a:lnTo>
                    <a:pt x="384" y="1218"/>
                  </a:lnTo>
                  <a:lnTo>
                    <a:pt x="402" y="1218"/>
                  </a:lnTo>
                  <a:lnTo>
                    <a:pt x="420" y="1212"/>
                  </a:lnTo>
                  <a:lnTo>
                    <a:pt x="432" y="1206"/>
                  </a:lnTo>
                  <a:lnTo>
                    <a:pt x="504" y="1206"/>
                  </a:lnTo>
                  <a:lnTo>
                    <a:pt x="510" y="1200"/>
                  </a:lnTo>
                  <a:lnTo>
                    <a:pt x="510" y="1176"/>
                  </a:lnTo>
                  <a:lnTo>
                    <a:pt x="498" y="1164"/>
                  </a:lnTo>
                  <a:close/>
                  <a:moveTo>
                    <a:pt x="330" y="1242"/>
                  </a:moveTo>
                  <a:lnTo>
                    <a:pt x="330" y="1224"/>
                  </a:lnTo>
                  <a:lnTo>
                    <a:pt x="276" y="1242"/>
                  </a:lnTo>
                  <a:lnTo>
                    <a:pt x="330" y="124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 dirty="0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87" name="Zimbabwe" descr="© INSCALE GmbH, 05.05.2010&#10;http://www.presentationload.com/"/>
            <p:cNvSpPr>
              <a:spLocks/>
            </p:cNvSpPr>
            <p:nvPr/>
          </p:nvSpPr>
          <p:spPr bwMode="gray">
            <a:xfrm>
              <a:off x="6897401" y="-830507"/>
              <a:ext cx="106554" cy="112975"/>
            </a:xfrm>
            <a:custGeom>
              <a:avLst/>
              <a:gdLst>
                <a:gd name="T0" fmla="*/ 2147483647 w 552"/>
                <a:gd name="T1" fmla="*/ 2147483647 h 552"/>
                <a:gd name="T2" fmla="*/ 2147483647 w 552"/>
                <a:gd name="T3" fmla="*/ 2147483647 h 552"/>
                <a:gd name="T4" fmla="*/ 2147483647 w 552"/>
                <a:gd name="T5" fmla="*/ 2147483647 h 552"/>
                <a:gd name="T6" fmla="*/ 2147483647 w 552"/>
                <a:gd name="T7" fmla="*/ 2147483647 h 552"/>
                <a:gd name="T8" fmla="*/ 2147483647 w 552"/>
                <a:gd name="T9" fmla="*/ 2147483647 h 552"/>
                <a:gd name="T10" fmla="*/ 2147483647 w 552"/>
                <a:gd name="T11" fmla="*/ 2147483647 h 552"/>
                <a:gd name="T12" fmla="*/ 2147483647 w 552"/>
                <a:gd name="T13" fmla="*/ 2147483647 h 552"/>
                <a:gd name="T14" fmla="*/ 2147483647 w 552"/>
                <a:gd name="T15" fmla="*/ 2147483647 h 552"/>
                <a:gd name="T16" fmla="*/ 2147483647 w 552"/>
                <a:gd name="T17" fmla="*/ 2147483647 h 552"/>
                <a:gd name="T18" fmla="*/ 2147483647 w 552"/>
                <a:gd name="T19" fmla="*/ 2147483647 h 552"/>
                <a:gd name="T20" fmla="*/ 2147483647 w 552"/>
                <a:gd name="T21" fmla="*/ 2147483647 h 552"/>
                <a:gd name="T22" fmla="*/ 2147483647 w 552"/>
                <a:gd name="T23" fmla="*/ 2147483647 h 552"/>
                <a:gd name="T24" fmla="*/ 2147483647 w 552"/>
                <a:gd name="T25" fmla="*/ 2147483647 h 552"/>
                <a:gd name="T26" fmla="*/ 2147483647 w 552"/>
                <a:gd name="T27" fmla="*/ 2147483647 h 552"/>
                <a:gd name="T28" fmla="*/ 2147483647 w 552"/>
                <a:gd name="T29" fmla="*/ 2147483647 h 552"/>
                <a:gd name="T30" fmla="*/ 2147483647 w 552"/>
                <a:gd name="T31" fmla="*/ 2147483647 h 552"/>
                <a:gd name="T32" fmla="*/ 2147483647 w 552"/>
                <a:gd name="T33" fmla="*/ 2147483647 h 552"/>
                <a:gd name="T34" fmla="*/ 2147483647 w 552"/>
                <a:gd name="T35" fmla="*/ 2147483647 h 552"/>
                <a:gd name="T36" fmla="*/ 2147483647 w 552"/>
                <a:gd name="T37" fmla="*/ 2147483647 h 552"/>
                <a:gd name="T38" fmla="*/ 2147483647 w 552"/>
                <a:gd name="T39" fmla="*/ 2147483647 h 552"/>
                <a:gd name="T40" fmla="*/ 2147483647 w 552"/>
                <a:gd name="T41" fmla="*/ 2147483647 h 552"/>
                <a:gd name="T42" fmla="*/ 2147483647 w 552"/>
                <a:gd name="T43" fmla="*/ 2147483647 h 552"/>
                <a:gd name="T44" fmla="*/ 2147483647 w 552"/>
                <a:gd name="T45" fmla="*/ 2147483647 h 552"/>
                <a:gd name="T46" fmla="*/ 2147483647 w 552"/>
                <a:gd name="T47" fmla="*/ 2147483647 h 552"/>
                <a:gd name="T48" fmla="*/ 2147483647 w 552"/>
                <a:gd name="T49" fmla="*/ 2147483647 h 552"/>
                <a:gd name="T50" fmla="*/ 2147483647 w 552"/>
                <a:gd name="T51" fmla="*/ 2147483647 h 552"/>
                <a:gd name="T52" fmla="*/ 2147483647 w 552"/>
                <a:gd name="T53" fmla="*/ 2147483647 h 552"/>
                <a:gd name="T54" fmla="*/ 2147483647 w 552"/>
                <a:gd name="T55" fmla="*/ 2147483647 h 552"/>
                <a:gd name="T56" fmla="*/ 2147483647 w 552"/>
                <a:gd name="T57" fmla="*/ 2147483647 h 552"/>
                <a:gd name="T58" fmla="*/ 2147483647 w 552"/>
                <a:gd name="T59" fmla="*/ 2147483647 h 552"/>
                <a:gd name="T60" fmla="*/ 2147483647 w 552"/>
                <a:gd name="T61" fmla="*/ 2147483647 h 552"/>
                <a:gd name="T62" fmla="*/ 2147483647 w 552"/>
                <a:gd name="T63" fmla="*/ 2147483647 h 552"/>
                <a:gd name="T64" fmla="*/ 2147483647 w 552"/>
                <a:gd name="T65" fmla="*/ 2147483647 h 552"/>
                <a:gd name="T66" fmla="*/ 2147483647 w 552"/>
                <a:gd name="T67" fmla="*/ 2147483647 h 552"/>
                <a:gd name="T68" fmla="*/ 2147483647 w 552"/>
                <a:gd name="T69" fmla="*/ 2147483647 h 552"/>
                <a:gd name="T70" fmla="*/ 2147483647 w 552"/>
                <a:gd name="T71" fmla="*/ 2147483647 h 552"/>
                <a:gd name="T72" fmla="*/ 2147483647 w 552"/>
                <a:gd name="T73" fmla="*/ 2147483647 h 552"/>
                <a:gd name="T74" fmla="*/ 2147483647 w 552"/>
                <a:gd name="T75" fmla="*/ 0 h 552"/>
                <a:gd name="T76" fmla="*/ 2147483647 w 552"/>
                <a:gd name="T77" fmla="*/ 2147483647 h 552"/>
                <a:gd name="T78" fmla="*/ 2147483647 w 552"/>
                <a:gd name="T79" fmla="*/ 2147483647 h 552"/>
                <a:gd name="T80" fmla="*/ 2147483647 w 552"/>
                <a:gd name="T81" fmla="*/ 2147483647 h 552"/>
                <a:gd name="T82" fmla="*/ 2147483647 w 552"/>
                <a:gd name="T83" fmla="*/ 2147483647 h 552"/>
                <a:gd name="T84" fmla="*/ 2147483647 w 552"/>
                <a:gd name="T85" fmla="*/ 2147483647 h 552"/>
                <a:gd name="T86" fmla="*/ 2147483647 w 552"/>
                <a:gd name="T87" fmla="*/ 2147483647 h 552"/>
                <a:gd name="T88" fmla="*/ 2147483647 w 552"/>
                <a:gd name="T89" fmla="*/ 2147483647 h 552"/>
                <a:gd name="T90" fmla="*/ 2147483647 w 552"/>
                <a:gd name="T91" fmla="*/ 2147483647 h 552"/>
                <a:gd name="T92" fmla="*/ 2147483647 w 552"/>
                <a:gd name="T93" fmla="*/ 2147483647 h 552"/>
                <a:gd name="T94" fmla="*/ 2147483647 w 552"/>
                <a:gd name="T95" fmla="*/ 2147483647 h 552"/>
                <a:gd name="T96" fmla="*/ 2147483647 w 552"/>
                <a:gd name="T97" fmla="*/ 2147483647 h 552"/>
                <a:gd name="T98" fmla="*/ 2147483647 w 552"/>
                <a:gd name="T99" fmla="*/ 2147483647 h 552"/>
                <a:gd name="T100" fmla="*/ 2147483647 w 552"/>
                <a:gd name="T101" fmla="*/ 2147483647 h 552"/>
                <a:gd name="T102" fmla="*/ 2147483647 w 552"/>
                <a:gd name="T103" fmla="*/ 2147483647 h 5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2"/>
                <a:gd name="T157" fmla="*/ 0 h 552"/>
                <a:gd name="T158" fmla="*/ 552 w 552"/>
                <a:gd name="T159" fmla="*/ 552 h 5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2" h="552">
                  <a:moveTo>
                    <a:pt x="18" y="204"/>
                  </a:moveTo>
                  <a:lnTo>
                    <a:pt x="18" y="234"/>
                  </a:lnTo>
                  <a:lnTo>
                    <a:pt x="30" y="234"/>
                  </a:lnTo>
                  <a:lnTo>
                    <a:pt x="36" y="240"/>
                  </a:lnTo>
                  <a:lnTo>
                    <a:pt x="48" y="264"/>
                  </a:lnTo>
                  <a:lnTo>
                    <a:pt x="54" y="270"/>
                  </a:lnTo>
                  <a:lnTo>
                    <a:pt x="54" y="294"/>
                  </a:lnTo>
                  <a:lnTo>
                    <a:pt x="72" y="330"/>
                  </a:lnTo>
                  <a:lnTo>
                    <a:pt x="84" y="336"/>
                  </a:lnTo>
                  <a:lnTo>
                    <a:pt x="102" y="354"/>
                  </a:lnTo>
                  <a:lnTo>
                    <a:pt x="132" y="354"/>
                  </a:lnTo>
                  <a:lnTo>
                    <a:pt x="138" y="360"/>
                  </a:lnTo>
                  <a:lnTo>
                    <a:pt x="138" y="390"/>
                  </a:lnTo>
                  <a:lnTo>
                    <a:pt x="168" y="390"/>
                  </a:lnTo>
                  <a:lnTo>
                    <a:pt x="174" y="414"/>
                  </a:lnTo>
                  <a:lnTo>
                    <a:pt x="168" y="420"/>
                  </a:lnTo>
                  <a:lnTo>
                    <a:pt x="168" y="450"/>
                  </a:lnTo>
                  <a:lnTo>
                    <a:pt x="186" y="450"/>
                  </a:lnTo>
                  <a:lnTo>
                    <a:pt x="186" y="480"/>
                  </a:lnTo>
                  <a:lnTo>
                    <a:pt x="198" y="480"/>
                  </a:lnTo>
                  <a:lnTo>
                    <a:pt x="216" y="486"/>
                  </a:lnTo>
                  <a:lnTo>
                    <a:pt x="228" y="486"/>
                  </a:lnTo>
                  <a:lnTo>
                    <a:pt x="246" y="492"/>
                  </a:lnTo>
                  <a:lnTo>
                    <a:pt x="264" y="510"/>
                  </a:lnTo>
                  <a:lnTo>
                    <a:pt x="270" y="522"/>
                  </a:lnTo>
                  <a:lnTo>
                    <a:pt x="270" y="528"/>
                  </a:lnTo>
                  <a:lnTo>
                    <a:pt x="252" y="528"/>
                  </a:lnTo>
                  <a:lnTo>
                    <a:pt x="312" y="528"/>
                  </a:lnTo>
                  <a:lnTo>
                    <a:pt x="324" y="534"/>
                  </a:lnTo>
                  <a:lnTo>
                    <a:pt x="330" y="534"/>
                  </a:lnTo>
                  <a:lnTo>
                    <a:pt x="342" y="540"/>
                  </a:lnTo>
                  <a:lnTo>
                    <a:pt x="402" y="540"/>
                  </a:lnTo>
                  <a:lnTo>
                    <a:pt x="420" y="552"/>
                  </a:lnTo>
                  <a:lnTo>
                    <a:pt x="486" y="468"/>
                  </a:lnTo>
                  <a:lnTo>
                    <a:pt x="504" y="462"/>
                  </a:lnTo>
                  <a:lnTo>
                    <a:pt x="492" y="444"/>
                  </a:lnTo>
                  <a:lnTo>
                    <a:pt x="504" y="432"/>
                  </a:lnTo>
                  <a:lnTo>
                    <a:pt x="504" y="402"/>
                  </a:lnTo>
                  <a:lnTo>
                    <a:pt x="516" y="396"/>
                  </a:lnTo>
                  <a:lnTo>
                    <a:pt x="528" y="384"/>
                  </a:lnTo>
                  <a:lnTo>
                    <a:pt x="528" y="372"/>
                  </a:lnTo>
                  <a:lnTo>
                    <a:pt x="540" y="360"/>
                  </a:lnTo>
                  <a:lnTo>
                    <a:pt x="546" y="348"/>
                  </a:lnTo>
                  <a:lnTo>
                    <a:pt x="546" y="342"/>
                  </a:lnTo>
                  <a:lnTo>
                    <a:pt x="522" y="318"/>
                  </a:lnTo>
                  <a:lnTo>
                    <a:pt x="522" y="306"/>
                  </a:lnTo>
                  <a:lnTo>
                    <a:pt x="540" y="288"/>
                  </a:lnTo>
                  <a:lnTo>
                    <a:pt x="522" y="264"/>
                  </a:lnTo>
                  <a:lnTo>
                    <a:pt x="540" y="252"/>
                  </a:lnTo>
                  <a:lnTo>
                    <a:pt x="540" y="240"/>
                  </a:lnTo>
                  <a:lnTo>
                    <a:pt x="546" y="240"/>
                  </a:lnTo>
                  <a:lnTo>
                    <a:pt x="546" y="234"/>
                  </a:lnTo>
                  <a:lnTo>
                    <a:pt x="552" y="228"/>
                  </a:lnTo>
                  <a:lnTo>
                    <a:pt x="552" y="216"/>
                  </a:lnTo>
                  <a:lnTo>
                    <a:pt x="540" y="192"/>
                  </a:lnTo>
                  <a:lnTo>
                    <a:pt x="540" y="180"/>
                  </a:lnTo>
                  <a:lnTo>
                    <a:pt x="546" y="174"/>
                  </a:lnTo>
                  <a:lnTo>
                    <a:pt x="546" y="168"/>
                  </a:lnTo>
                  <a:lnTo>
                    <a:pt x="552" y="162"/>
                  </a:lnTo>
                  <a:lnTo>
                    <a:pt x="540" y="150"/>
                  </a:lnTo>
                  <a:lnTo>
                    <a:pt x="552" y="138"/>
                  </a:lnTo>
                  <a:lnTo>
                    <a:pt x="540" y="120"/>
                  </a:lnTo>
                  <a:lnTo>
                    <a:pt x="546" y="114"/>
                  </a:lnTo>
                  <a:lnTo>
                    <a:pt x="552" y="102"/>
                  </a:lnTo>
                  <a:lnTo>
                    <a:pt x="552" y="96"/>
                  </a:lnTo>
                  <a:lnTo>
                    <a:pt x="540" y="84"/>
                  </a:lnTo>
                  <a:lnTo>
                    <a:pt x="528" y="84"/>
                  </a:lnTo>
                  <a:lnTo>
                    <a:pt x="510" y="66"/>
                  </a:lnTo>
                  <a:lnTo>
                    <a:pt x="498" y="66"/>
                  </a:lnTo>
                  <a:lnTo>
                    <a:pt x="486" y="72"/>
                  </a:lnTo>
                  <a:lnTo>
                    <a:pt x="480" y="72"/>
                  </a:lnTo>
                  <a:lnTo>
                    <a:pt x="462" y="48"/>
                  </a:lnTo>
                  <a:lnTo>
                    <a:pt x="444" y="48"/>
                  </a:lnTo>
                  <a:lnTo>
                    <a:pt x="432" y="30"/>
                  </a:lnTo>
                  <a:lnTo>
                    <a:pt x="372" y="30"/>
                  </a:lnTo>
                  <a:lnTo>
                    <a:pt x="366" y="0"/>
                  </a:lnTo>
                  <a:lnTo>
                    <a:pt x="330" y="0"/>
                  </a:lnTo>
                  <a:lnTo>
                    <a:pt x="294" y="12"/>
                  </a:lnTo>
                  <a:lnTo>
                    <a:pt x="282" y="24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52" y="78"/>
                  </a:lnTo>
                  <a:lnTo>
                    <a:pt x="240" y="78"/>
                  </a:lnTo>
                  <a:lnTo>
                    <a:pt x="228" y="84"/>
                  </a:lnTo>
                  <a:lnTo>
                    <a:pt x="210" y="90"/>
                  </a:lnTo>
                  <a:lnTo>
                    <a:pt x="198" y="96"/>
                  </a:lnTo>
                  <a:lnTo>
                    <a:pt x="192" y="102"/>
                  </a:lnTo>
                  <a:lnTo>
                    <a:pt x="180" y="126"/>
                  </a:lnTo>
                  <a:lnTo>
                    <a:pt x="174" y="132"/>
                  </a:lnTo>
                  <a:lnTo>
                    <a:pt x="174" y="138"/>
                  </a:lnTo>
                  <a:lnTo>
                    <a:pt x="168" y="144"/>
                  </a:lnTo>
                  <a:lnTo>
                    <a:pt x="162" y="156"/>
                  </a:lnTo>
                  <a:lnTo>
                    <a:pt x="132" y="186"/>
                  </a:lnTo>
                  <a:lnTo>
                    <a:pt x="108" y="198"/>
                  </a:lnTo>
                  <a:lnTo>
                    <a:pt x="90" y="198"/>
                  </a:lnTo>
                  <a:lnTo>
                    <a:pt x="90" y="192"/>
                  </a:lnTo>
                  <a:lnTo>
                    <a:pt x="78" y="180"/>
                  </a:lnTo>
                  <a:lnTo>
                    <a:pt x="66" y="180"/>
                  </a:lnTo>
                  <a:lnTo>
                    <a:pt x="66" y="192"/>
                  </a:lnTo>
                  <a:lnTo>
                    <a:pt x="54" y="192"/>
                  </a:lnTo>
                  <a:lnTo>
                    <a:pt x="42" y="180"/>
                  </a:lnTo>
                  <a:lnTo>
                    <a:pt x="42" y="174"/>
                  </a:lnTo>
                  <a:lnTo>
                    <a:pt x="0" y="174"/>
                  </a:lnTo>
                  <a:lnTo>
                    <a:pt x="6" y="192"/>
                  </a:lnTo>
                  <a:lnTo>
                    <a:pt x="18" y="20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88" name="Zambia" descr="© INSCALE GmbH, 05.05.2010&#10;http://www.presentationload.com/"/>
            <p:cNvSpPr>
              <a:spLocks/>
            </p:cNvSpPr>
            <p:nvPr/>
          </p:nvSpPr>
          <p:spPr bwMode="gray">
            <a:xfrm>
              <a:off x="6853707" y="-953970"/>
              <a:ext cx="161746" cy="163005"/>
            </a:xfrm>
            <a:custGeom>
              <a:avLst/>
              <a:gdLst>
                <a:gd name="T0" fmla="*/ 2147483647 w 834"/>
                <a:gd name="T1" fmla="*/ 2147483647 h 798"/>
                <a:gd name="T2" fmla="*/ 2147483647 w 834"/>
                <a:gd name="T3" fmla="*/ 2147483647 h 798"/>
                <a:gd name="T4" fmla="*/ 2147483647 w 834"/>
                <a:gd name="T5" fmla="*/ 2147483647 h 798"/>
                <a:gd name="T6" fmla="*/ 2147483647 w 834"/>
                <a:gd name="T7" fmla="*/ 2147483647 h 798"/>
                <a:gd name="T8" fmla="*/ 2147483647 w 834"/>
                <a:gd name="T9" fmla="*/ 2147483647 h 798"/>
                <a:gd name="T10" fmla="*/ 2147483647 w 834"/>
                <a:gd name="T11" fmla="*/ 2147483647 h 798"/>
                <a:gd name="T12" fmla="*/ 2147483647 w 834"/>
                <a:gd name="T13" fmla="*/ 2147483647 h 798"/>
                <a:gd name="T14" fmla="*/ 2147483647 w 834"/>
                <a:gd name="T15" fmla="*/ 2147483647 h 798"/>
                <a:gd name="T16" fmla="*/ 2147483647 w 834"/>
                <a:gd name="T17" fmla="*/ 2147483647 h 798"/>
                <a:gd name="T18" fmla="*/ 2147483647 w 834"/>
                <a:gd name="T19" fmla="*/ 2147483647 h 798"/>
                <a:gd name="T20" fmla="*/ 2147483647 w 834"/>
                <a:gd name="T21" fmla="*/ 2147483647 h 798"/>
                <a:gd name="T22" fmla="*/ 2147483647 w 834"/>
                <a:gd name="T23" fmla="*/ 2147483647 h 798"/>
                <a:gd name="T24" fmla="*/ 2147483647 w 834"/>
                <a:gd name="T25" fmla="*/ 2147483647 h 798"/>
                <a:gd name="T26" fmla="*/ 2147483647 w 834"/>
                <a:gd name="T27" fmla="*/ 2147483647 h 798"/>
                <a:gd name="T28" fmla="*/ 2147483647 w 834"/>
                <a:gd name="T29" fmla="*/ 2147483647 h 798"/>
                <a:gd name="T30" fmla="*/ 2147483647 w 834"/>
                <a:gd name="T31" fmla="*/ 2147483647 h 798"/>
                <a:gd name="T32" fmla="*/ 2147483647 w 834"/>
                <a:gd name="T33" fmla="*/ 2147483647 h 798"/>
                <a:gd name="T34" fmla="*/ 2147483647 w 834"/>
                <a:gd name="T35" fmla="*/ 2147483647 h 798"/>
                <a:gd name="T36" fmla="*/ 2147483647 w 834"/>
                <a:gd name="T37" fmla="*/ 2147483647 h 798"/>
                <a:gd name="T38" fmla="*/ 2147483647 w 834"/>
                <a:gd name="T39" fmla="*/ 2147483647 h 798"/>
                <a:gd name="T40" fmla="*/ 2147483647 w 834"/>
                <a:gd name="T41" fmla="*/ 2147483647 h 798"/>
                <a:gd name="T42" fmla="*/ 2147483647 w 834"/>
                <a:gd name="T43" fmla="*/ 2147483647 h 798"/>
                <a:gd name="T44" fmla="*/ 2147483647 w 834"/>
                <a:gd name="T45" fmla="*/ 2147483647 h 798"/>
                <a:gd name="T46" fmla="*/ 2147483647 w 834"/>
                <a:gd name="T47" fmla="*/ 2147483647 h 798"/>
                <a:gd name="T48" fmla="*/ 2147483647 w 834"/>
                <a:gd name="T49" fmla="*/ 2147483647 h 798"/>
                <a:gd name="T50" fmla="*/ 2147483647 w 834"/>
                <a:gd name="T51" fmla="*/ 2147483647 h 798"/>
                <a:gd name="T52" fmla="*/ 2147483647 w 834"/>
                <a:gd name="T53" fmla="*/ 2147483647 h 798"/>
                <a:gd name="T54" fmla="*/ 2147483647 w 834"/>
                <a:gd name="T55" fmla="*/ 2147483647 h 798"/>
                <a:gd name="T56" fmla="*/ 2147483647 w 834"/>
                <a:gd name="T57" fmla="*/ 2147483647 h 798"/>
                <a:gd name="T58" fmla="*/ 2147483647 w 834"/>
                <a:gd name="T59" fmla="*/ 2147483647 h 798"/>
                <a:gd name="T60" fmla="*/ 2147483647 w 834"/>
                <a:gd name="T61" fmla="*/ 2147483647 h 798"/>
                <a:gd name="T62" fmla="*/ 2147483647 w 834"/>
                <a:gd name="T63" fmla="*/ 2147483647 h 798"/>
                <a:gd name="T64" fmla="*/ 2147483647 w 834"/>
                <a:gd name="T65" fmla="*/ 2147483647 h 798"/>
                <a:gd name="T66" fmla="*/ 2147483647 w 834"/>
                <a:gd name="T67" fmla="*/ 2147483647 h 798"/>
                <a:gd name="T68" fmla="*/ 2147483647 w 834"/>
                <a:gd name="T69" fmla="*/ 2147483647 h 798"/>
                <a:gd name="T70" fmla="*/ 2147483647 w 834"/>
                <a:gd name="T71" fmla="*/ 2147483647 h 798"/>
                <a:gd name="T72" fmla="*/ 2147483647 w 834"/>
                <a:gd name="T73" fmla="*/ 2147483647 h 798"/>
                <a:gd name="T74" fmla="*/ 2147483647 w 834"/>
                <a:gd name="T75" fmla="*/ 2147483647 h 798"/>
                <a:gd name="T76" fmla="*/ 2147483647 w 834"/>
                <a:gd name="T77" fmla="*/ 2147483647 h 798"/>
                <a:gd name="T78" fmla="*/ 2147483647 w 834"/>
                <a:gd name="T79" fmla="*/ 2147483647 h 798"/>
                <a:gd name="T80" fmla="*/ 2147483647 w 834"/>
                <a:gd name="T81" fmla="*/ 2147483647 h 798"/>
                <a:gd name="T82" fmla="*/ 2147483647 w 834"/>
                <a:gd name="T83" fmla="*/ 2147483647 h 798"/>
                <a:gd name="T84" fmla="*/ 2147483647 w 834"/>
                <a:gd name="T85" fmla="*/ 2147483647 h 798"/>
                <a:gd name="T86" fmla="*/ 2147483647 w 834"/>
                <a:gd name="T87" fmla="*/ 2147483647 h 798"/>
                <a:gd name="T88" fmla="*/ 2147483647 w 834"/>
                <a:gd name="T89" fmla="*/ 2147483647 h 798"/>
                <a:gd name="T90" fmla="*/ 2147483647 w 834"/>
                <a:gd name="T91" fmla="*/ 2147483647 h 798"/>
                <a:gd name="T92" fmla="*/ 2147483647 w 834"/>
                <a:gd name="T93" fmla="*/ 2147483647 h 798"/>
                <a:gd name="T94" fmla="*/ 2147483647 w 834"/>
                <a:gd name="T95" fmla="*/ 2147483647 h 798"/>
                <a:gd name="T96" fmla="*/ 2147483647 w 834"/>
                <a:gd name="T97" fmla="*/ 2147483647 h 798"/>
                <a:gd name="T98" fmla="*/ 2147483647 w 834"/>
                <a:gd name="T99" fmla="*/ 2147483647 h 798"/>
                <a:gd name="T100" fmla="*/ 2147483647 w 834"/>
                <a:gd name="T101" fmla="*/ 2147483647 h 798"/>
                <a:gd name="T102" fmla="*/ 2147483647 w 834"/>
                <a:gd name="T103" fmla="*/ 2147483647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34"/>
                <a:gd name="T157" fmla="*/ 0 h 798"/>
                <a:gd name="T158" fmla="*/ 834 w 834"/>
                <a:gd name="T159" fmla="*/ 798 h 79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34" h="798">
                  <a:moveTo>
                    <a:pt x="822" y="186"/>
                  </a:moveTo>
                  <a:lnTo>
                    <a:pt x="822" y="162"/>
                  </a:lnTo>
                  <a:lnTo>
                    <a:pt x="816" y="168"/>
                  </a:lnTo>
                  <a:lnTo>
                    <a:pt x="810" y="168"/>
                  </a:lnTo>
                  <a:lnTo>
                    <a:pt x="810" y="126"/>
                  </a:lnTo>
                  <a:lnTo>
                    <a:pt x="798" y="114"/>
                  </a:lnTo>
                  <a:lnTo>
                    <a:pt x="786" y="114"/>
                  </a:lnTo>
                  <a:lnTo>
                    <a:pt x="786" y="102"/>
                  </a:lnTo>
                  <a:lnTo>
                    <a:pt x="768" y="90"/>
                  </a:lnTo>
                  <a:lnTo>
                    <a:pt x="750" y="90"/>
                  </a:lnTo>
                  <a:lnTo>
                    <a:pt x="750" y="72"/>
                  </a:lnTo>
                  <a:lnTo>
                    <a:pt x="738" y="78"/>
                  </a:lnTo>
                  <a:lnTo>
                    <a:pt x="726" y="78"/>
                  </a:lnTo>
                  <a:lnTo>
                    <a:pt x="708" y="60"/>
                  </a:lnTo>
                  <a:lnTo>
                    <a:pt x="690" y="60"/>
                  </a:lnTo>
                  <a:lnTo>
                    <a:pt x="684" y="54"/>
                  </a:lnTo>
                  <a:lnTo>
                    <a:pt x="684" y="36"/>
                  </a:lnTo>
                  <a:lnTo>
                    <a:pt x="672" y="42"/>
                  </a:lnTo>
                  <a:lnTo>
                    <a:pt x="654" y="42"/>
                  </a:lnTo>
                  <a:lnTo>
                    <a:pt x="648" y="54"/>
                  </a:lnTo>
                  <a:lnTo>
                    <a:pt x="642" y="60"/>
                  </a:lnTo>
                  <a:lnTo>
                    <a:pt x="636" y="60"/>
                  </a:lnTo>
                  <a:lnTo>
                    <a:pt x="624" y="48"/>
                  </a:lnTo>
                  <a:lnTo>
                    <a:pt x="624" y="36"/>
                  </a:lnTo>
                  <a:lnTo>
                    <a:pt x="618" y="30"/>
                  </a:lnTo>
                  <a:lnTo>
                    <a:pt x="606" y="30"/>
                  </a:lnTo>
                  <a:lnTo>
                    <a:pt x="600" y="24"/>
                  </a:lnTo>
                  <a:lnTo>
                    <a:pt x="594" y="24"/>
                  </a:lnTo>
                  <a:lnTo>
                    <a:pt x="594" y="6"/>
                  </a:lnTo>
                  <a:lnTo>
                    <a:pt x="600" y="0"/>
                  </a:lnTo>
                  <a:lnTo>
                    <a:pt x="576" y="12"/>
                  </a:lnTo>
                  <a:lnTo>
                    <a:pt x="558" y="12"/>
                  </a:lnTo>
                  <a:lnTo>
                    <a:pt x="546" y="18"/>
                  </a:lnTo>
                  <a:lnTo>
                    <a:pt x="528" y="18"/>
                  </a:lnTo>
                  <a:lnTo>
                    <a:pt x="510" y="24"/>
                  </a:lnTo>
                  <a:lnTo>
                    <a:pt x="498" y="24"/>
                  </a:lnTo>
                  <a:lnTo>
                    <a:pt x="498" y="54"/>
                  </a:lnTo>
                  <a:lnTo>
                    <a:pt x="480" y="72"/>
                  </a:lnTo>
                  <a:lnTo>
                    <a:pt x="468" y="78"/>
                  </a:lnTo>
                  <a:lnTo>
                    <a:pt x="462" y="84"/>
                  </a:lnTo>
                  <a:lnTo>
                    <a:pt x="456" y="84"/>
                  </a:lnTo>
                  <a:lnTo>
                    <a:pt x="468" y="96"/>
                  </a:lnTo>
                  <a:lnTo>
                    <a:pt x="468" y="102"/>
                  </a:lnTo>
                  <a:lnTo>
                    <a:pt x="474" y="108"/>
                  </a:lnTo>
                  <a:lnTo>
                    <a:pt x="474" y="114"/>
                  </a:lnTo>
                  <a:lnTo>
                    <a:pt x="480" y="120"/>
                  </a:lnTo>
                  <a:lnTo>
                    <a:pt x="480" y="144"/>
                  </a:lnTo>
                  <a:lnTo>
                    <a:pt x="486" y="162"/>
                  </a:lnTo>
                  <a:lnTo>
                    <a:pt x="486" y="216"/>
                  </a:lnTo>
                  <a:lnTo>
                    <a:pt x="474" y="228"/>
                  </a:lnTo>
                  <a:lnTo>
                    <a:pt x="468" y="240"/>
                  </a:lnTo>
                  <a:lnTo>
                    <a:pt x="462" y="258"/>
                  </a:lnTo>
                  <a:lnTo>
                    <a:pt x="456" y="270"/>
                  </a:lnTo>
                  <a:lnTo>
                    <a:pt x="456" y="294"/>
                  </a:lnTo>
                  <a:lnTo>
                    <a:pt x="468" y="306"/>
                  </a:lnTo>
                  <a:lnTo>
                    <a:pt x="474" y="306"/>
                  </a:lnTo>
                  <a:lnTo>
                    <a:pt x="474" y="312"/>
                  </a:lnTo>
                  <a:lnTo>
                    <a:pt x="480" y="312"/>
                  </a:lnTo>
                  <a:lnTo>
                    <a:pt x="510" y="342"/>
                  </a:lnTo>
                  <a:lnTo>
                    <a:pt x="522" y="348"/>
                  </a:lnTo>
                  <a:lnTo>
                    <a:pt x="528" y="348"/>
                  </a:lnTo>
                  <a:lnTo>
                    <a:pt x="534" y="342"/>
                  </a:lnTo>
                  <a:lnTo>
                    <a:pt x="534" y="324"/>
                  </a:lnTo>
                  <a:lnTo>
                    <a:pt x="558" y="324"/>
                  </a:lnTo>
                  <a:lnTo>
                    <a:pt x="558" y="372"/>
                  </a:lnTo>
                  <a:lnTo>
                    <a:pt x="552" y="408"/>
                  </a:lnTo>
                  <a:lnTo>
                    <a:pt x="546" y="426"/>
                  </a:lnTo>
                  <a:lnTo>
                    <a:pt x="540" y="426"/>
                  </a:lnTo>
                  <a:lnTo>
                    <a:pt x="540" y="420"/>
                  </a:lnTo>
                  <a:lnTo>
                    <a:pt x="534" y="408"/>
                  </a:lnTo>
                  <a:lnTo>
                    <a:pt x="516" y="420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92" y="396"/>
                  </a:lnTo>
                  <a:lnTo>
                    <a:pt x="492" y="384"/>
                  </a:lnTo>
                  <a:lnTo>
                    <a:pt x="480" y="372"/>
                  </a:lnTo>
                  <a:lnTo>
                    <a:pt x="468" y="372"/>
                  </a:lnTo>
                  <a:lnTo>
                    <a:pt x="462" y="360"/>
                  </a:lnTo>
                  <a:lnTo>
                    <a:pt x="462" y="354"/>
                  </a:lnTo>
                  <a:lnTo>
                    <a:pt x="456" y="342"/>
                  </a:lnTo>
                  <a:lnTo>
                    <a:pt x="450" y="336"/>
                  </a:lnTo>
                  <a:lnTo>
                    <a:pt x="444" y="336"/>
                  </a:lnTo>
                  <a:lnTo>
                    <a:pt x="438" y="342"/>
                  </a:lnTo>
                  <a:lnTo>
                    <a:pt x="426" y="342"/>
                  </a:lnTo>
                  <a:lnTo>
                    <a:pt x="426" y="330"/>
                  </a:lnTo>
                  <a:lnTo>
                    <a:pt x="420" y="324"/>
                  </a:lnTo>
                  <a:lnTo>
                    <a:pt x="390" y="324"/>
                  </a:lnTo>
                  <a:lnTo>
                    <a:pt x="390" y="312"/>
                  </a:lnTo>
                  <a:lnTo>
                    <a:pt x="396" y="312"/>
                  </a:lnTo>
                  <a:lnTo>
                    <a:pt x="396" y="300"/>
                  </a:lnTo>
                  <a:lnTo>
                    <a:pt x="384" y="300"/>
                  </a:lnTo>
                  <a:lnTo>
                    <a:pt x="378" y="294"/>
                  </a:lnTo>
                  <a:lnTo>
                    <a:pt x="378" y="282"/>
                  </a:lnTo>
                  <a:lnTo>
                    <a:pt x="366" y="270"/>
                  </a:lnTo>
                  <a:lnTo>
                    <a:pt x="360" y="270"/>
                  </a:lnTo>
                  <a:lnTo>
                    <a:pt x="354" y="276"/>
                  </a:lnTo>
                  <a:lnTo>
                    <a:pt x="354" y="294"/>
                  </a:lnTo>
                  <a:lnTo>
                    <a:pt x="348" y="300"/>
                  </a:lnTo>
                  <a:lnTo>
                    <a:pt x="348" y="306"/>
                  </a:lnTo>
                  <a:lnTo>
                    <a:pt x="330" y="306"/>
                  </a:lnTo>
                  <a:lnTo>
                    <a:pt x="300" y="300"/>
                  </a:lnTo>
                  <a:lnTo>
                    <a:pt x="264" y="294"/>
                  </a:lnTo>
                  <a:lnTo>
                    <a:pt x="246" y="282"/>
                  </a:lnTo>
                  <a:lnTo>
                    <a:pt x="240" y="276"/>
                  </a:lnTo>
                  <a:lnTo>
                    <a:pt x="234" y="264"/>
                  </a:lnTo>
                  <a:lnTo>
                    <a:pt x="234" y="246"/>
                  </a:lnTo>
                  <a:lnTo>
                    <a:pt x="192" y="252"/>
                  </a:lnTo>
                  <a:lnTo>
                    <a:pt x="198" y="258"/>
                  </a:lnTo>
                  <a:lnTo>
                    <a:pt x="198" y="264"/>
                  </a:lnTo>
                  <a:lnTo>
                    <a:pt x="180" y="264"/>
                  </a:lnTo>
                  <a:lnTo>
                    <a:pt x="174" y="258"/>
                  </a:lnTo>
                  <a:lnTo>
                    <a:pt x="174" y="228"/>
                  </a:lnTo>
                  <a:lnTo>
                    <a:pt x="156" y="228"/>
                  </a:lnTo>
                  <a:lnTo>
                    <a:pt x="150" y="216"/>
                  </a:lnTo>
                  <a:lnTo>
                    <a:pt x="144" y="234"/>
                  </a:lnTo>
                  <a:lnTo>
                    <a:pt x="144" y="240"/>
                  </a:lnTo>
                  <a:lnTo>
                    <a:pt x="156" y="252"/>
                  </a:lnTo>
                  <a:lnTo>
                    <a:pt x="156" y="270"/>
                  </a:lnTo>
                  <a:lnTo>
                    <a:pt x="150" y="276"/>
                  </a:lnTo>
                  <a:lnTo>
                    <a:pt x="144" y="276"/>
                  </a:lnTo>
                  <a:lnTo>
                    <a:pt x="144" y="330"/>
                  </a:lnTo>
                  <a:lnTo>
                    <a:pt x="156" y="342"/>
                  </a:lnTo>
                  <a:lnTo>
                    <a:pt x="138" y="348"/>
                  </a:lnTo>
                  <a:lnTo>
                    <a:pt x="138" y="354"/>
                  </a:lnTo>
                  <a:lnTo>
                    <a:pt x="144" y="360"/>
                  </a:lnTo>
                  <a:lnTo>
                    <a:pt x="144" y="384"/>
                  </a:lnTo>
                  <a:lnTo>
                    <a:pt x="132" y="396"/>
                  </a:lnTo>
                  <a:lnTo>
                    <a:pt x="126" y="396"/>
                  </a:lnTo>
                  <a:lnTo>
                    <a:pt x="0" y="390"/>
                  </a:lnTo>
                  <a:lnTo>
                    <a:pt x="0" y="642"/>
                  </a:lnTo>
                  <a:lnTo>
                    <a:pt x="6" y="654"/>
                  </a:lnTo>
                  <a:lnTo>
                    <a:pt x="6" y="672"/>
                  </a:lnTo>
                  <a:lnTo>
                    <a:pt x="96" y="762"/>
                  </a:lnTo>
                  <a:lnTo>
                    <a:pt x="114" y="768"/>
                  </a:lnTo>
                  <a:lnTo>
                    <a:pt x="138" y="756"/>
                  </a:lnTo>
                  <a:lnTo>
                    <a:pt x="144" y="756"/>
                  </a:lnTo>
                  <a:lnTo>
                    <a:pt x="150" y="750"/>
                  </a:lnTo>
                  <a:lnTo>
                    <a:pt x="168" y="750"/>
                  </a:lnTo>
                  <a:lnTo>
                    <a:pt x="174" y="756"/>
                  </a:lnTo>
                  <a:lnTo>
                    <a:pt x="174" y="762"/>
                  </a:lnTo>
                  <a:lnTo>
                    <a:pt x="204" y="756"/>
                  </a:lnTo>
                  <a:lnTo>
                    <a:pt x="222" y="774"/>
                  </a:lnTo>
                  <a:lnTo>
                    <a:pt x="264" y="774"/>
                  </a:lnTo>
                  <a:lnTo>
                    <a:pt x="264" y="780"/>
                  </a:lnTo>
                  <a:lnTo>
                    <a:pt x="276" y="792"/>
                  </a:lnTo>
                  <a:lnTo>
                    <a:pt x="288" y="792"/>
                  </a:lnTo>
                  <a:lnTo>
                    <a:pt x="288" y="780"/>
                  </a:lnTo>
                  <a:lnTo>
                    <a:pt x="300" y="780"/>
                  </a:lnTo>
                  <a:lnTo>
                    <a:pt x="312" y="792"/>
                  </a:lnTo>
                  <a:lnTo>
                    <a:pt x="312" y="798"/>
                  </a:lnTo>
                  <a:lnTo>
                    <a:pt x="330" y="798"/>
                  </a:lnTo>
                  <a:lnTo>
                    <a:pt x="354" y="786"/>
                  </a:lnTo>
                  <a:lnTo>
                    <a:pt x="384" y="756"/>
                  </a:lnTo>
                  <a:lnTo>
                    <a:pt x="390" y="744"/>
                  </a:lnTo>
                  <a:lnTo>
                    <a:pt x="396" y="738"/>
                  </a:lnTo>
                  <a:lnTo>
                    <a:pt x="396" y="732"/>
                  </a:lnTo>
                  <a:lnTo>
                    <a:pt x="402" y="726"/>
                  </a:lnTo>
                  <a:lnTo>
                    <a:pt x="414" y="702"/>
                  </a:lnTo>
                  <a:lnTo>
                    <a:pt x="420" y="696"/>
                  </a:lnTo>
                  <a:lnTo>
                    <a:pt x="432" y="690"/>
                  </a:lnTo>
                  <a:lnTo>
                    <a:pt x="450" y="684"/>
                  </a:lnTo>
                  <a:lnTo>
                    <a:pt x="462" y="678"/>
                  </a:lnTo>
                  <a:lnTo>
                    <a:pt x="474" y="678"/>
                  </a:lnTo>
                  <a:lnTo>
                    <a:pt x="480" y="672"/>
                  </a:lnTo>
                  <a:lnTo>
                    <a:pt x="480" y="636"/>
                  </a:lnTo>
                  <a:lnTo>
                    <a:pt x="504" y="624"/>
                  </a:lnTo>
                  <a:lnTo>
                    <a:pt x="516" y="612"/>
                  </a:lnTo>
                  <a:lnTo>
                    <a:pt x="552" y="600"/>
                  </a:lnTo>
                  <a:lnTo>
                    <a:pt x="588" y="600"/>
                  </a:lnTo>
                  <a:lnTo>
                    <a:pt x="588" y="576"/>
                  </a:lnTo>
                  <a:lnTo>
                    <a:pt x="570" y="558"/>
                  </a:lnTo>
                  <a:lnTo>
                    <a:pt x="582" y="546"/>
                  </a:lnTo>
                  <a:lnTo>
                    <a:pt x="612" y="546"/>
                  </a:lnTo>
                  <a:lnTo>
                    <a:pt x="630" y="528"/>
                  </a:lnTo>
                  <a:lnTo>
                    <a:pt x="642" y="528"/>
                  </a:lnTo>
                  <a:lnTo>
                    <a:pt x="654" y="522"/>
                  </a:lnTo>
                  <a:lnTo>
                    <a:pt x="672" y="522"/>
                  </a:lnTo>
                  <a:lnTo>
                    <a:pt x="690" y="516"/>
                  </a:lnTo>
                  <a:lnTo>
                    <a:pt x="702" y="510"/>
                  </a:lnTo>
                  <a:lnTo>
                    <a:pt x="708" y="510"/>
                  </a:lnTo>
                  <a:lnTo>
                    <a:pt x="732" y="498"/>
                  </a:lnTo>
                  <a:lnTo>
                    <a:pt x="750" y="486"/>
                  </a:lnTo>
                  <a:lnTo>
                    <a:pt x="762" y="480"/>
                  </a:lnTo>
                  <a:lnTo>
                    <a:pt x="780" y="474"/>
                  </a:lnTo>
                  <a:lnTo>
                    <a:pt x="786" y="468"/>
                  </a:lnTo>
                  <a:lnTo>
                    <a:pt x="792" y="468"/>
                  </a:lnTo>
                  <a:lnTo>
                    <a:pt x="780" y="462"/>
                  </a:lnTo>
                  <a:lnTo>
                    <a:pt x="768" y="450"/>
                  </a:lnTo>
                  <a:lnTo>
                    <a:pt x="756" y="444"/>
                  </a:lnTo>
                  <a:lnTo>
                    <a:pt x="756" y="438"/>
                  </a:lnTo>
                  <a:lnTo>
                    <a:pt x="762" y="432"/>
                  </a:lnTo>
                  <a:lnTo>
                    <a:pt x="768" y="420"/>
                  </a:lnTo>
                  <a:lnTo>
                    <a:pt x="774" y="414"/>
                  </a:lnTo>
                  <a:lnTo>
                    <a:pt x="780" y="402"/>
                  </a:lnTo>
                  <a:lnTo>
                    <a:pt x="774" y="366"/>
                  </a:lnTo>
                  <a:lnTo>
                    <a:pt x="780" y="366"/>
                  </a:lnTo>
                  <a:lnTo>
                    <a:pt x="786" y="360"/>
                  </a:lnTo>
                  <a:lnTo>
                    <a:pt x="798" y="354"/>
                  </a:lnTo>
                  <a:lnTo>
                    <a:pt x="816" y="336"/>
                  </a:lnTo>
                  <a:lnTo>
                    <a:pt x="816" y="330"/>
                  </a:lnTo>
                  <a:lnTo>
                    <a:pt x="804" y="330"/>
                  </a:lnTo>
                  <a:lnTo>
                    <a:pt x="804" y="258"/>
                  </a:lnTo>
                  <a:lnTo>
                    <a:pt x="810" y="240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804" y="216"/>
                  </a:lnTo>
                  <a:lnTo>
                    <a:pt x="810" y="210"/>
                  </a:lnTo>
                  <a:lnTo>
                    <a:pt x="834" y="198"/>
                  </a:lnTo>
                  <a:lnTo>
                    <a:pt x="834" y="186"/>
                  </a:lnTo>
                  <a:lnTo>
                    <a:pt x="822" y="18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89" name="Yemen" descr="© INSCALE GmbH, 05.05.2010&#10;http://www.presentationload.com/"/>
            <p:cNvSpPr>
              <a:spLocks/>
            </p:cNvSpPr>
            <p:nvPr/>
          </p:nvSpPr>
          <p:spPr bwMode="gray">
            <a:xfrm>
              <a:off x="7135806" y="-1401833"/>
              <a:ext cx="141817" cy="102484"/>
            </a:xfrm>
            <a:custGeom>
              <a:avLst/>
              <a:gdLst>
                <a:gd name="T0" fmla="*/ 2147483647 w 732"/>
                <a:gd name="T1" fmla="*/ 2147483647 h 498"/>
                <a:gd name="T2" fmla="*/ 2147483647 w 732"/>
                <a:gd name="T3" fmla="*/ 2147483647 h 498"/>
                <a:gd name="T4" fmla="*/ 2147483647 w 732"/>
                <a:gd name="T5" fmla="*/ 2147483647 h 498"/>
                <a:gd name="T6" fmla="*/ 2147483647 w 732"/>
                <a:gd name="T7" fmla="*/ 2147483647 h 498"/>
                <a:gd name="T8" fmla="*/ 2147483647 w 732"/>
                <a:gd name="T9" fmla="*/ 2147483647 h 498"/>
                <a:gd name="T10" fmla="*/ 2147483647 w 732"/>
                <a:gd name="T11" fmla="*/ 2147483647 h 498"/>
                <a:gd name="T12" fmla="*/ 2147483647 w 732"/>
                <a:gd name="T13" fmla="*/ 2147483647 h 498"/>
                <a:gd name="T14" fmla="*/ 2147483647 w 732"/>
                <a:gd name="T15" fmla="*/ 2147483647 h 498"/>
                <a:gd name="T16" fmla="*/ 2147483647 w 732"/>
                <a:gd name="T17" fmla="*/ 2147483647 h 498"/>
                <a:gd name="T18" fmla="*/ 2147483647 w 732"/>
                <a:gd name="T19" fmla="*/ 2147483647 h 498"/>
                <a:gd name="T20" fmla="*/ 2147483647 w 732"/>
                <a:gd name="T21" fmla="*/ 2147483647 h 498"/>
                <a:gd name="T22" fmla="*/ 2147483647 w 732"/>
                <a:gd name="T23" fmla="*/ 2147483647 h 498"/>
                <a:gd name="T24" fmla="*/ 2147483647 w 732"/>
                <a:gd name="T25" fmla="*/ 2147483647 h 498"/>
                <a:gd name="T26" fmla="*/ 2147483647 w 732"/>
                <a:gd name="T27" fmla="*/ 2147483647 h 498"/>
                <a:gd name="T28" fmla="*/ 2147483647 w 732"/>
                <a:gd name="T29" fmla="*/ 2147483647 h 498"/>
                <a:gd name="T30" fmla="*/ 0 w 732"/>
                <a:gd name="T31" fmla="*/ 2147483647 h 498"/>
                <a:gd name="T32" fmla="*/ 2147483647 w 732"/>
                <a:gd name="T33" fmla="*/ 2147483647 h 498"/>
                <a:gd name="T34" fmla="*/ 2147483647 w 732"/>
                <a:gd name="T35" fmla="*/ 2147483647 h 498"/>
                <a:gd name="T36" fmla="*/ 2147483647 w 732"/>
                <a:gd name="T37" fmla="*/ 2147483647 h 498"/>
                <a:gd name="T38" fmla="*/ 2147483647 w 732"/>
                <a:gd name="T39" fmla="*/ 2147483647 h 498"/>
                <a:gd name="T40" fmla="*/ 2147483647 w 732"/>
                <a:gd name="T41" fmla="*/ 2147483647 h 498"/>
                <a:gd name="T42" fmla="*/ 2147483647 w 732"/>
                <a:gd name="T43" fmla="*/ 2147483647 h 498"/>
                <a:gd name="T44" fmla="*/ 2147483647 w 732"/>
                <a:gd name="T45" fmla="*/ 2147483647 h 498"/>
                <a:gd name="T46" fmla="*/ 2147483647 w 732"/>
                <a:gd name="T47" fmla="*/ 2147483647 h 498"/>
                <a:gd name="T48" fmla="*/ 2147483647 w 732"/>
                <a:gd name="T49" fmla="*/ 2147483647 h 498"/>
                <a:gd name="T50" fmla="*/ 2147483647 w 732"/>
                <a:gd name="T51" fmla="*/ 2147483647 h 498"/>
                <a:gd name="T52" fmla="*/ 2147483647 w 732"/>
                <a:gd name="T53" fmla="*/ 2147483647 h 498"/>
                <a:gd name="T54" fmla="*/ 2147483647 w 732"/>
                <a:gd name="T55" fmla="*/ 2147483647 h 498"/>
                <a:gd name="T56" fmla="*/ 2147483647 w 732"/>
                <a:gd name="T57" fmla="*/ 2147483647 h 498"/>
                <a:gd name="T58" fmla="*/ 2147483647 w 732"/>
                <a:gd name="T59" fmla="*/ 2147483647 h 498"/>
                <a:gd name="T60" fmla="*/ 2147483647 w 732"/>
                <a:gd name="T61" fmla="*/ 2147483647 h 498"/>
                <a:gd name="T62" fmla="*/ 2147483647 w 732"/>
                <a:gd name="T63" fmla="*/ 2147483647 h 498"/>
                <a:gd name="T64" fmla="*/ 2147483647 w 732"/>
                <a:gd name="T65" fmla="*/ 2147483647 h 498"/>
                <a:gd name="T66" fmla="*/ 2147483647 w 732"/>
                <a:gd name="T67" fmla="*/ 2147483647 h 498"/>
                <a:gd name="T68" fmla="*/ 2147483647 w 732"/>
                <a:gd name="T69" fmla="*/ 2147483647 h 498"/>
                <a:gd name="T70" fmla="*/ 2147483647 w 732"/>
                <a:gd name="T71" fmla="*/ 2147483647 h 498"/>
                <a:gd name="T72" fmla="*/ 2147483647 w 732"/>
                <a:gd name="T73" fmla="*/ 2147483647 h 498"/>
                <a:gd name="T74" fmla="*/ 2147483647 w 732"/>
                <a:gd name="T75" fmla="*/ 2147483647 h 498"/>
                <a:gd name="T76" fmla="*/ 2147483647 w 732"/>
                <a:gd name="T77" fmla="*/ 0 h 498"/>
                <a:gd name="T78" fmla="*/ 2147483647 w 732"/>
                <a:gd name="T79" fmla="*/ 2147483647 h 498"/>
                <a:gd name="T80" fmla="*/ 2147483647 w 732"/>
                <a:gd name="T81" fmla="*/ 2147483647 h 4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2"/>
                <a:gd name="T124" fmla="*/ 0 h 498"/>
                <a:gd name="T125" fmla="*/ 732 w 732"/>
                <a:gd name="T126" fmla="*/ 498 h 4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2" h="498">
                  <a:moveTo>
                    <a:pt x="468" y="24"/>
                  </a:moveTo>
                  <a:lnTo>
                    <a:pt x="450" y="30"/>
                  </a:lnTo>
                  <a:lnTo>
                    <a:pt x="420" y="36"/>
                  </a:lnTo>
                  <a:lnTo>
                    <a:pt x="390" y="54"/>
                  </a:lnTo>
                  <a:lnTo>
                    <a:pt x="372" y="72"/>
                  </a:lnTo>
                  <a:lnTo>
                    <a:pt x="366" y="84"/>
                  </a:lnTo>
                  <a:lnTo>
                    <a:pt x="354" y="96"/>
                  </a:lnTo>
                  <a:lnTo>
                    <a:pt x="348" y="108"/>
                  </a:lnTo>
                  <a:lnTo>
                    <a:pt x="342" y="114"/>
                  </a:lnTo>
                  <a:lnTo>
                    <a:pt x="336" y="126"/>
                  </a:lnTo>
                  <a:lnTo>
                    <a:pt x="336" y="144"/>
                  </a:lnTo>
                  <a:lnTo>
                    <a:pt x="330" y="150"/>
                  </a:lnTo>
                  <a:lnTo>
                    <a:pt x="324" y="162"/>
                  </a:lnTo>
                  <a:lnTo>
                    <a:pt x="312" y="162"/>
                  </a:lnTo>
                  <a:lnTo>
                    <a:pt x="300" y="156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2" y="126"/>
                  </a:lnTo>
                  <a:lnTo>
                    <a:pt x="102" y="126"/>
                  </a:lnTo>
                  <a:lnTo>
                    <a:pt x="96" y="132"/>
                  </a:lnTo>
                  <a:lnTo>
                    <a:pt x="72" y="138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2" y="126"/>
                  </a:lnTo>
                  <a:lnTo>
                    <a:pt x="36" y="138"/>
                  </a:lnTo>
                  <a:lnTo>
                    <a:pt x="36" y="186"/>
                  </a:lnTo>
                  <a:lnTo>
                    <a:pt x="30" y="192"/>
                  </a:lnTo>
                  <a:lnTo>
                    <a:pt x="24" y="204"/>
                  </a:lnTo>
                  <a:lnTo>
                    <a:pt x="12" y="216"/>
                  </a:lnTo>
                  <a:lnTo>
                    <a:pt x="0" y="252"/>
                  </a:lnTo>
                  <a:lnTo>
                    <a:pt x="0" y="258"/>
                  </a:lnTo>
                  <a:lnTo>
                    <a:pt x="18" y="276"/>
                  </a:lnTo>
                  <a:lnTo>
                    <a:pt x="24" y="288"/>
                  </a:lnTo>
                  <a:lnTo>
                    <a:pt x="36" y="294"/>
                  </a:lnTo>
                  <a:lnTo>
                    <a:pt x="24" y="408"/>
                  </a:lnTo>
                  <a:lnTo>
                    <a:pt x="54" y="444"/>
                  </a:lnTo>
                  <a:lnTo>
                    <a:pt x="54" y="456"/>
                  </a:lnTo>
                  <a:lnTo>
                    <a:pt x="60" y="468"/>
                  </a:lnTo>
                  <a:lnTo>
                    <a:pt x="78" y="486"/>
                  </a:lnTo>
                  <a:lnTo>
                    <a:pt x="90" y="492"/>
                  </a:lnTo>
                  <a:lnTo>
                    <a:pt x="114" y="498"/>
                  </a:lnTo>
                  <a:lnTo>
                    <a:pt x="132" y="498"/>
                  </a:lnTo>
                  <a:lnTo>
                    <a:pt x="150" y="492"/>
                  </a:lnTo>
                  <a:lnTo>
                    <a:pt x="162" y="486"/>
                  </a:lnTo>
                  <a:lnTo>
                    <a:pt x="168" y="480"/>
                  </a:lnTo>
                  <a:lnTo>
                    <a:pt x="186" y="444"/>
                  </a:lnTo>
                  <a:lnTo>
                    <a:pt x="198" y="432"/>
                  </a:lnTo>
                  <a:lnTo>
                    <a:pt x="210" y="432"/>
                  </a:lnTo>
                  <a:lnTo>
                    <a:pt x="228" y="438"/>
                  </a:lnTo>
                  <a:lnTo>
                    <a:pt x="270" y="438"/>
                  </a:lnTo>
                  <a:lnTo>
                    <a:pt x="324" y="432"/>
                  </a:lnTo>
                  <a:lnTo>
                    <a:pt x="366" y="426"/>
                  </a:lnTo>
                  <a:lnTo>
                    <a:pt x="390" y="414"/>
                  </a:lnTo>
                  <a:lnTo>
                    <a:pt x="402" y="402"/>
                  </a:lnTo>
                  <a:lnTo>
                    <a:pt x="414" y="384"/>
                  </a:lnTo>
                  <a:lnTo>
                    <a:pt x="426" y="372"/>
                  </a:lnTo>
                  <a:lnTo>
                    <a:pt x="450" y="360"/>
                  </a:lnTo>
                  <a:lnTo>
                    <a:pt x="462" y="348"/>
                  </a:lnTo>
                  <a:lnTo>
                    <a:pt x="474" y="342"/>
                  </a:lnTo>
                  <a:lnTo>
                    <a:pt x="486" y="330"/>
                  </a:lnTo>
                  <a:lnTo>
                    <a:pt x="504" y="324"/>
                  </a:lnTo>
                  <a:lnTo>
                    <a:pt x="528" y="312"/>
                  </a:lnTo>
                  <a:lnTo>
                    <a:pt x="546" y="306"/>
                  </a:lnTo>
                  <a:lnTo>
                    <a:pt x="558" y="294"/>
                  </a:lnTo>
                  <a:lnTo>
                    <a:pt x="594" y="276"/>
                  </a:lnTo>
                  <a:lnTo>
                    <a:pt x="666" y="276"/>
                  </a:lnTo>
                  <a:lnTo>
                    <a:pt x="666" y="270"/>
                  </a:lnTo>
                  <a:lnTo>
                    <a:pt x="672" y="264"/>
                  </a:lnTo>
                  <a:lnTo>
                    <a:pt x="684" y="240"/>
                  </a:lnTo>
                  <a:lnTo>
                    <a:pt x="690" y="222"/>
                  </a:lnTo>
                  <a:lnTo>
                    <a:pt x="702" y="210"/>
                  </a:lnTo>
                  <a:lnTo>
                    <a:pt x="708" y="198"/>
                  </a:lnTo>
                  <a:lnTo>
                    <a:pt x="720" y="192"/>
                  </a:lnTo>
                  <a:lnTo>
                    <a:pt x="720" y="186"/>
                  </a:lnTo>
                  <a:lnTo>
                    <a:pt x="732" y="186"/>
                  </a:lnTo>
                  <a:lnTo>
                    <a:pt x="648" y="0"/>
                  </a:lnTo>
                  <a:lnTo>
                    <a:pt x="630" y="0"/>
                  </a:lnTo>
                  <a:lnTo>
                    <a:pt x="588" y="6"/>
                  </a:lnTo>
                  <a:lnTo>
                    <a:pt x="540" y="18"/>
                  </a:lnTo>
                  <a:lnTo>
                    <a:pt x="492" y="24"/>
                  </a:lnTo>
                  <a:lnTo>
                    <a:pt x="468" y="2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90" name="Western Sahara" descr="© INSCALE GmbH, 05.05.2010&#10;http://www.presentationload.com/"/>
            <p:cNvSpPr>
              <a:spLocks/>
            </p:cNvSpPr>
            <p:nvPr/>
          </p:nvSpPr>
          <p:spPr bwMode="gray">
            <a:xfrm>
              <a:off x="6323239" y="-1544664"/>
              <a:ext cx="116519" cy="104904"/>
            </a:xfrm>
            <a:custGeom>
              <a:avLst/>
              <a:gdLst>
                <a:gd name="T0" fmla="*/ 2147483647 w 600"/>
                <a:gd name="T1" fmla="*/ 0 h 510"/>
                <a:gd name="T2" fmla="*/ 2147483647 w 600"/>
                <a:gd name="T3" fmla="*/ 0 h 510"/>
                <a:gd name="T4" fmla="*/ 2147483647 w 600"/>
                <a:gd name="T5" fmla="*/ 2147483647 h 510"/>
                <a:gd name="T6" fmla="*/ 2147483647 w 600"/>
                <a:gd name="T7" fmla="*/ 2147483647 h 510"/>
                <a:gd name="T8" fmla="*/ 2147483647 w 600"/>
                <a:gd name="T9" fmla="*/ 2147483647 h 510"/>
                <a:gd name="T10" fmla="*/ 2147483647 w 600"/>
                <a:gd name="T11" fmla="*/ 2147483647 h 510"/>
                <a:gd name="T12" fmla="*/ 2147483647 w 600"/>
                <a:gd name="T13" fmla="*/ 2147483647 h 510"/>
                <a:gd name="T14" fmla="*/ 2147483647 w 600"/>
                <a:gd name="T15" fmla="*/ 2147483647 h 510"/>
                <a:gd name="T16" fmla="*/ 2147483647 w 600"/>
                <a:gd name="T17" fmla="*/ 2147483647 h 510"/>
                <a:gd name="T18" fmla="*/ 2147483647 w 600"/>
                <a:gd name="T19" fmla="*/ 2147483647 h 510"/>
                <a:gd name="T20" fmla="*/ 2147483647 w 600"/>
                <a:gd name="T21" fmla="*/ 2147483647 h 510"/>
                <a:gd name="T22" fmla="*/ 2147483647 w 600"/>
                <a:gd name="T23" fmla="*/ 2147483647 h 510"/>
                <a:gd name="T24" fmla="*/ 2147483647 w 600"/>
                <a:gd name="T25" fmla="*/ 2147483647 h 510"/>
                <a:gd name="T26" fmla="*/ 2147483647 w 600"/>
                <a:gd name="T27" fmla="*/ 2147483647 h 510"/>
                <a:gd name="T28" fmla="*/ 2147483647 w 600"/>
                <a:gd name="T29" fmla="*/ 2147483647 h 510"/>
                <a:gd name="T30" fmla="*/ 2147483647 w 600"/>
                <a:gd name="T31" fmla="*/ 2147483647 h 510"/>
                <a:gd name="T32" fmla="*/ 2147483647 w 600"/>
                <a:gd name="T33" fmla="*/ 2147483647 h 510"/>
                <a:gd name="T34" fmla="*/ 2147483647 w 600"/>
                <a:gd name="T35" fmla="*/ 2147483647 h 510"/>
                <a:gd name="T36" fmla="*/ 2147483647 w 600"/>
                <a:gd name="T37" fmla="*/ 2147483647 h 510"/>
                <a:gd name="T38" fmla="*/ 2147483647 w 600"/>
                <a:gd name="T39" fmla="*/ 2147483647 h 510"/>
                <a:gd name="T40" fmla="*/ 2147483647 w 600"/>
                <a:gd name="T41" fmla="*/ 2147483647 h 510"/>
                <a:gd name="T42" fmla="*/ 2147483647 w 600"/>
                <a:gd name="T43" fmla="*/ 2147483647 h 510"/>
                <a:gd name="T44" fmla="*/ 2147483647 w 600"/>
                <a:gd name="T45" fmla="*/ 2147483647 h 510"/>
                <a:gd name="T46" fmla="*/ 2147483647 w 600"/>
                <a:gd name="T47" fmla="*/ 2147483647 h 510"/>
                <a:gd name="T48" fmla="*/ 2147483647 w 600"/>
                <a:gd name="T49" fmla="*/ 2147483647 h 510"/>
                <a:gd name="T50" fmla="*/ 2147483647 w 600"/>
                <a:gd name="T51" fmla="*/ 2147483647 h 510"/>
                <a:gd name="T52" fmla="*/ 2147483647 w 600"/>
                <a:gd name="T53" fmla="*/ 2147483647 h 510"/>
                <a:gd name="T54" fmla="*/ 2147483647 w 600"/>
                <a:gd name="T55" fmla="*/ 2147483647 h 510"/>
                <a:gd name="T56" fmla="*/ 2147483647 w 600"/>
                <a:gd name="T57" fmla="*/ 2147483647 h 510"/>
                <a:gd name="T58" fmla="*/ 2147483647 w 600"/>
                <a:gd name="T59" fmla="*/ 2147483647 h 510"/>
                <a:gd name="T60" fmla="*/ 2147483647 w 600"/>
                <a:gd name="T61" fmla="*/ 2147483647 h 510"/>
                <a:gd name="T62" fmla="*/ 2147483647 w 600"/>
                <a:gd name="T63" fmla="*/ 2147483647 h 510"/>
                <a:gd name="T64" fmla="*/ 2147483647 w 600"/>
                <a:gd name="T65" fmla="*/ 2147483647 h 510"/>
                <a:gd name="T66" fmla="*/ 2147483647 w 600"/>
                <a:gd name="T67" fmla="*/ 2147483647 h 510"/>
                <a:gd name="T68" fmla="*/ 2147483647 w 600"/>
                <a:gd name="T69" fmla="*/ 2147483647 h 510"/>
                <a:gd name="T70" fmla="*/ 2147483647 w 600"/>
                <a:gd name="T71" fmla="*/ 2147483647 h 510"/>
                <a:gd name="T72" fmla="*/ 2147483647 w 600"/>
                <a:gd name="T73" fmla="*/ 2147483647 h 510"/>
                <a:gd name="T74" fmla="*/ 2147483647 w 600"/>
                <a:gd name="T75" fmla="*/ 2147483647 h 510"/>
                <a:gd name="T76" fmla="*/ 2147483647 w 600"/>
                <a:gd name="T77" fmla="*/ 2147483647 h 510"/>
                <a:gd name="T78" fmla="*/ 0 w 600"/>
                <a:gd name="T79" fmla="*/ 2147483647 h 510"/>
                <a:gd name="T80" fmla="*/ 0 w 600"/>
                <a:gd name="T81" fmla="*/ 2147483647 h 510"/>
                <a:gd name="T82" fmla="*/ 2147483647 w 600"/>
                <a:gd name="T83" fmla="*/ 2147483647 h 510"/>
                <a:gd name="T84" fmla="*/ 2147483647 w 600"/>
                <a:gd name="T85" fmla="*/ 2147483647 h 510"/>
                <a:gd name="T86" fmla="*/ 2147483647 w 600"/>
                <a:gd name="T87" fmla="*/ 2147483647 h 510"/>
                <a:gd name="T88" fmla="*/ 2147483647 w 600"/>
                <a:gd name="T89" fmla="*/ 2147483647 h 510"/>
                <a:gd name="T90" fmla="*/ 2147483647 w 600"/>
                <a:gd name="T91" fmla="*/ 2147483647 h 510"/>
                <a:gd name="T92" fmla="*/ 2147483647 w 600"/>
                <a:gd name="T93" fmla="*/ 2147483647 h 510"/>
                <a:gd name="T94" fmla="*/ 2147483647 w 600"/>
                <a:gd name="T95" fmla="*/ 2147483647 h 510"/>
                <a:gd name="T96" fmla="*/ 2147483647 w 600"/>
                <a:gd name="T97" fmla="*/ 2147483647 h 510"/>
                <a:gd name="T98" fmla="*/ 2147483647 w 600"/>
                <a:gd name="T99" fmla="*/ 2147483647 h 510"/>
                <a:gd name="T100" fmla="*/ 2147483647 w 600"/>
                <a:gd name="T101" fmla="*/ 2147483647 h 510"/>
                <a:gd name="T102" fmla="*/ 2147483647 w 600"/>
                <a:gd name="T103" fmla="*/ 2147483647 h 510"/>
                <a:gd name="T104" fmla="*/ 2147483647 w 600"/>
                <a:gd name="T105" fmla="*/ 2147483647 h 510"/>
                <a:gd name="T106" fmla="*/ 2147483647 w 600"/>
                <a:gd name="T107" fmla="*/ 2147483647 h 510"/>
                <a:gd name="T108" fmla="*/ 2147483647 w 600"/>
                <a:gd name="T109" fmla="*/ 2147483647 h 510"/>
                <a:gd name="T110" fmla="*/ 2147483647 w 600"/>
                <a:gd name="T111" fmla="*/ 2147483647 h 510"/>
                <a:gd name="T112" fmla="*/ 2147483647 w 600"/>
                <a:gd name="T113" fmla="*/ 0 h 510"/>
                <a:gd name="T114" fmla="*/ 2147483647 w 600"/>
                <a:gd name="T115" fmla="*/ 0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00"/>
                <a:gd name="T175" fmla="*/ 0 h 510"/>
                <a:gd name="T176" fmla="*/ 600 w 600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00" h="510">
                  <a:moveTo>
                    <a:pt x="546" y="0"/>
                  </a:moveTo>
                  <a:lnTo>
                    <a:pt x="288" y="0"/>
                  </a:lnTo>
                  <a:lnTo>
                    <a:pt x="282" y="6"/>
                  </a:lnTo>
                  <a:lnTo>
                    <a:pt x="270" y="30"/>
                  </a:lnTo>
                  <a:lnTo>
                    <a:pt x="270" y="42"/>
                  </a:lnTo>
                  <a:lnTo>
                    <a:pt x="264" y="54"/>
                  </a:lnTo>
                  <a:lnTo>
                    <a:pt x="264" y="66"/>
                  </a:lnTo>
                  <a:lnTo>
                    <a:pt x="234" y="96"/>
                  </a:lnTo>
                  <a:lnTo>
                    <a:pt x="198" y="96"/>
                  </a:lnTo>
                  <a:lnTo>
                    <a:pt x="186" y="108"/>
                  </a:lnTo>
                  <a:lnTo>
                    <a:pt x="186" y="144"/>
                  </a:lnTo>
                  <a:lnTo>
                    <a:pt x="156" y="174"/>
                  </a:lnTo>
                  <a:lnTo>
                    <a:pt x="156" y="186"/>
                  </a:lnTo>
                  <a:lnTo>
                    <a:pt x="168" y="210"/>
                  </a:lnTo>
                  <a:lnTo>
                    <a:pt x="168" y="222"/>
                  </a:lnTo>
                  <a:lnTo>
                    <a:pt x="156" y="246"/>
                  </a:lnTo>
                  <a:lnTo>
                    <a:pt x="144" y="252"/>
                  </a:lnTo>
                  <a:lnTo>
                    <a:pt x="138" y="252"/>
                  </a:lnTo>
                  <a:lnTo>
                    <a:pt x="132" y="258"/>
                  </a:lnTo>
                  <a:lnTo>
                    <a:pt x="126" y="270"/>
                  </a:lnTo>
                  <a:lnTo>
                    <a:pt x="114" y="282"/>
                  </a:lnTo>
                  <a:lnTo>
                    <a:pt x="102" y="288"/>
                  </a:lnTo>
                  <a:lnTo>
                    <a:pt x="96" y="294"/>
                  </a:lnTo>
                  <a:lnTo>
                    <a:pt x="84" y="300"/>
                  </a:lnTo>
                  <a:lnTo>
                    <a:pt x="78" y="306"/>
                  </a:lnTo>
                  <a:lnTo>
                    <a:pt x="78" y="318"/>
                  </a:lnTo>
                  <a:lnTo>
                    <a:pt x="90" y="324"/>
                  </a:lnTo>
                  <a:lnTo>
                    <a:pt x="78" y="330"/>
                  </a:lnTo>
                  <a:lnTo>
                    <a:pt x="60" y="366"/>
                  </a:lnTo>
                  <a:lnTo>
                    <a:pt x="60" y="384"/>
                  </a:lnTo>
                  <a:lnTo>
                    <a:pt x="48" y="384"/>
                  </a:lnTo>
                  <a:lnTo>
                    <a:pt x="48" y="390"/>
                  </a:lnTo>
                  <a:lnTo>
                    <a:pt x="54" y="396"/>
                  </a:lnTo>
                  <a:lnTo>
                    <a:pt x="54" y="408"/>
                  </a:lnTo>
                  <a:lnTo>
                    <a:pt x="48" y="420"/>
                  </a:lnTo>
                  <a:lnTo>
                    <a:pt x="36" y="426"/>
                  </a:lnTo>
                  <a:lnTo>
                    <a:pt x="24" y="426"/>
                  </a:lnTo>
                  <a:lnTo>
                    <a:pt x="18" y="432"/>
                  </a:lnTo>
                  <a:lnTo>
                    <a:pt x="6" y="456"/>
                  </a:lnTo>
                  <a:lnTo>
                    <a:pt x="0" y="462"/>
                  </a:lnTo>
                  <a:lnTo>
                    <a:pt x="0" y="510"/>
                  </a:lnTo>
                  <a:lnTo>
                    <a:pt x="276" y="510"/>
                  </a:lnTo>
                  <a:lnTo>
                    <a:pt x="282" y="408"/>
                  </a:lnTo>
                  <a:lnTo>
                    <a:pt x="276" y="396"/>
                  </a:lnTo>
                  <a:lnTo>
                    <a:pt x="276" y="378"/>
                  </a:lnTo>
                  <a:lnTo>
                    <a:pt x="282" y="366"/>
                  </a:lnTo>
                  <a:lnTo>
                    <a:pt x="306" y="354"/>
                  </a:lnTo>
                  <a:lnTo>
                    <a:pt x="336" y="354"/>
                  </a:lnTo>
                  <a:lnTo>
                    <a:pt x="348" y="348"/>
                  </a:lnTo>
                  <a:lnTo>
                    <a:pt x="354" y="342"/>
                  </a:lnTo>
                  <a:lnTo>
                    <a:pt x="354" y="150"/>
                  </a:lnTo>
                  <a:lnTo>
                    <a:pt x="366" y="144"/>
                  </a:lnTo>
                  <a:lnTo>
                    <a:pt x="366" y="132"/>
                  </a:lnTo>
                  <a:lnTo>
                    <a:pt x="588" y="126"/>
                  </a:lnTo>
                  <a:lnTo>
                    <a:pt x="588" y="90"/>
                  </a:lnTo>
                  <a:lnTo>
                    <a:pt x="594" y="84"/>
                  </a:lnTo>
                  <a:lnTo>
                    <a:pt x="600" y="0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91" name="West Bank" descr="© INSCALE GmbH, 05.05.2010&#10;http://www.presentationload.com/"/>
            <p:cNvSpPr>
              <a:spLocks/>
            </p:cNvSpPr>
            <p:nvPr/>
          </p:nvSpPr>
          <p:spPr bwMode="gray">
            <a:xfrm>
              <a:off x="7019287" y="-1623746"/>
              <a:ext cx="8432" cy="19367"/>
            </a:xfrm>
            <a:custGeom>
              <a:avLst/>
              <a:gdLst>
                <a:gd name="T0" fmla="*/ 2147483647 w 42"/>
                <a:gd name="T1" fmla="*/ 2147483647 h 96"/>
                <a:gd name="T2" fmla="*/ 2147483647 w 42"/>
                <a:gd name="T3" fmla="*/ 2147483647 h 96"/>
                <a:gd name="T4" fmla="*/ 2147483647 w 42"/>
                <a:gd name="T5" fmla="*/ 2147483647 h 96"/>
                <a:gd name="T6" fmla="*/ 2147483647 w 42"/>
                <a:gd name="T7" fmla="*/ 0 h 96"/>
                <a:gd name="T8" fmla="*/ 2147483647 w 42"/>
                <a:gd name="T9" fmla="*/ 0 h 96"/>
                <a:gd name="T10" fmla="*/ 0 w 42"/>
                <a:gd name="T11" fmla="*/ 2147483647 h 96"/>
                <a:gd name="T12" fmla="*/ 0 w 42"/>
                <a:gd name="T13" fmla="*/ 2147483647 h 96"/>
                <a:gd name="T14" fmla="*/ 2147483647 w 42"/>
                <a:gd name="T15" fmla="*/ 2147483647 h 96"/>
                <a:gd name="T16" fmla="*/ 2147483647 w 42"/>
                <a:gd name="T17" fmla="*/ 2147483647 h 96"/>
                <a:gd name="T18" fmla="*/ 2147483647 w 42"/>
                <a:gd name="T19" fmla="*/ 2147483647 h 96"/>
                <a:gd name="T20" fmla="*/ 2147483647 w 42"/>
                <a:gd name="T21" fmla="*/ 2147483647 h 96"/>
                <a:gd name="T22" fmla="*/ 2147483647 w 42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"/>
                <a:gd name="T37" fmla="*/ 0 h 96"/>
                <a:gd name="T38" fmla="*/ 42 w 42"/>
                <a:gd name="T39" fmla="*/ 96 h 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" h="96">
                  <a:moveTo>
                    <a:pt x="24" y="78"/>
                  </a:moveTo>
                  <a:lnTo>
                    <a:pt x="30" y="84"/>
                  </a:lnTo>
                  <a:lnTo>
                    <a:pt x="42" y="72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18" y="84"/>
                  </a:lnTo>
                  <a:lnTo>
                    <a:pt x="24" y="7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92" name="Uzbekistan" descr="© INSCALE GmbH, 05.05.2010&#10;http://www.presentationload.com/"/>
            <p:cNvSpPr>
              <a:spLocks/>
            </p:cNvSpPr>
            <p:nvPr/>
          </p:nvSpPr>
          <p:spPr bwMode="gray">
            <a:xfrm>
              <a:off x="7259991" y="-1837589"/>
              <a:ext cx="230738" cy="136376"/>
            </a:xfrm>
            <a:custGeom>
              <a:avLst/>
              <a:gdLst>
                <a:gd name="T0" fmla="*/ 2147483647 w 1182"/>
                <a:gd name="T1" fmla="*/ 2147483647 h 666"/>
                <a:gd name="T2" fmla="*/ 2147483647 w 1182"/>
                <a:gd name="T3" fmla="*/ 2147483647 h 666"/>
                <a:gd name="T4" fmla="*/ 2147483647 w 1182"/>
                <a:gd name="T5" fmla="*/ 2147483647 h 666"/>
                <a:gd name="T6" fmla="*/ 2147483647 w 1182"/>
                <a:gd name="T7" fmla="*/ 2147483647 h 666"/>
                <a:gd name="T8" fmla="*/ 2147483647 w 1182"/>
                <a:gd name="T9" fmla="*/ 2147483647 h 666"/>
                <a:gd name="T10" fmla="*/ 2147483647 w 1182"/>
                <a:gd name="T11" fmla="*/ 2147483647 h 666"/>
                <a:gd name="T12" fmla="*/ 2147483647 w 1182"/>
                <a:gd name="T13" fmla="*/ 2147483647 h 666"/>
                <a:gd name="T14" fmla="*/ 2147483647 w 1182"/>
                <a:gd name="T15" fmla="*/ 2147483647 h 666"/>
                <a:gd name="T16" fmla="*/ 2147483647 w 1182"/>
                <a:gd name="T17" fmla="*/ 2147483647 h 666"/>
                <a:gd name="T18" fmla="*/ 2147483647 w 1182"/>
                <a:gd name="T19" fmla="*/ 2147483647 h 666"/>
                <a:gd name="T20" fmla="*/ 2147483647 w 1182"/>
                <a:gd name="T21" fmla="*/ 2147483647 h 666"/>
                <a:gd name="T22" fmla="*/ 2147483647 w 1182"/>
                <a:gd name="T23" fmla="*/ 2147483647 h 666"/>
                <a:gd name="T24" fmla="*/ 2147483647 w 1182"/>
                <a:gd name="T25" fmla="*/ 2147483647 h 666"/>
                <a:gd name="T26" fmla="*/ 2147483647 w 1182"/>
                <a:gd name="T27" fmla="*/ 2147483647 h 666"/>
                <a:gd name="T28" fmla="*/ 2147483647 w 1182"/>
                <a:gd name="T29" fmla="*/ 2147483647 h 666"/>
                <a:gd name="T30" fmla="*/ 2147483647 w 1182"/>
                <a:gd name="T31" fmla="*/ 2147483647 h 666"/>
                <a:gd name="T32" fmla="*/ 2147483647 w 1182"/>
                <a:gd name="T33" fmla="*/ 2147483647 h 666"/>
                <a:gd name="T34" fmla="*/ 2147483647 w 1182"/>
                <a:gd name="T35" fmla="*/ 2147483647 h 666"/>
                <a:gd name="T36" fmla="*/ 2147483647 w 1182"/>
                <a:gd name="T37" fmla="*/ 2147483647 h 666"/>
                <a:gd name="T38" fmla="*/ 2147483647 w 1182"/>
                <a:gd name="T39" fmla="*/ 2147483647 h 666"/>
                <a:gd name="T40" fmla="*/ 2147483647 w 1182"/>
                <a:gd name="T41" fmla="*/ 2147483647 h 666"/>
                <a:gd name="T42" fmla="*/ 2147483647 w 1182"/>
                <a:gd name="T43" fmla="*/ 2147483647 h 666"/>
                <a:gd name="T44" fmla="*/ 2147483647 w 1182"/>
                <a:gd name="T45" fmla="*/ 2147483647 h 666"/>
                <a:gd name="T46" fmla="*/ 2147483647 w 1182"/>
                <a:gd name="T47" fmla="*/ 2147483647 h 666"/>
                <a:gd name="T48" fmla="*/ 2147483647 w 1182"/>
                <a:gd name="T49" fmla="*/ 2147483647 h 666"/>
                <a:gd name="T50" fmla="*/ 2147483647 w 1182"/>
                <a:gd name="T51" fmla="*/ 2147483647 h 666"/>
                <a:gd name="T52" fmla="*/ 2147483647 w 1182"/>
                <a:gd name="T53" fmla="*/ 2147483647 h 666"/>
                <a:gd name="T54" fmla="*/ 2147483647 w 1182"/>
                <a:gd name="T55" fmla="*/ 2147483647 h 666"/>
                <a:gd name="T56" fmla="*/ 2147483647 w 1182"/>
                <a:gd name="T57" fmla="*/ 2147483647 h 666"/>
                <a:gd name="T58" fmla="*/ 2147483647 w 1182"/>
                <a:gd name="T59" fmla="*/ 2147483647 h 666"/>
                <a:gd name="T60" fmla="*/ 2147483647 w 1182"/>
                <a:gd name="T61" fmla="*/ 2147483647 h 666"/>
                <a:gd name="T62" fmla="*/ 2147483647 w 1182"/>
                <a:gd name="T63" fmla="*/ 2147483647 h 666"/>
                <a:gd name="T64" fmla="*/ 2147483647 w 1182"/>
                <a:gd name="T65" fmla="*/ 2147483647 h 666"/>
                <a:gd name="T66" fmla="*/ 2147483647 w 1182"/>
                <a:gd name="T67" fmla="*/ 2147483647 h 666"/>
                <a:gd name="T68" fmla="*/ 2147483647 w 1182"/>
                <a:gd name="T69" fmla="*/ 2147483647 h 666"/>
                <a:gd name="T70" fmla="*/ 2147483647 w 1182"/>
                <a:gd name="T71" fmla="*/ 2147483647 h 666"/>
                <a:gd name="T72" fmla="*/ 2147483647 w 1182"/>
                <a:gd name="T73" fmla="*/ 2147483647 h 666"/>
                <a:gd name="T74" fmla="*/ 2147483647 w 1182"/>
                <a:gd name="T75" fmla="*/ 2147483647 h 666"/>
                <a:gd name="T76" fmla="*/ 2147483647 w 1182"/>
                <a:gd name="T77" fmla="*/ 2147483647 h 666"/>
                <a:gd name="T78" fmla="*/ 2147483647 w 1182"/>
                <a:gd name="T79" fmla="*/ 2147483647 h 666"/>
                <a:gd name="T80" fmla="*/ 2147483647 w 1182"/>
                <a:gd name="T81" fmla="*/ 2147483647 h 666"/>
                <a:gd name="T82" fmla="*/ 2147483647 w 1182"/>
                <a:gd name="T83" fmla="*/ 2147483647 h 666"/>
                <a:gd name="T84" fmla="*/ 2147483647 w 1182"/>
                <a:gd name="T85" fmla="*/ 2147483647 h 666"/>
                <a:gd name="T86" fmla="*/ 2147483647 w 1182"/>
                <a:gd name="T87" fmla="*/ 2147483647 h 666"/>
                <a:gd name="T88" fmla="*/ 2147483647 w 1182"/>
                <a:gd name="T89" fmla="*/ 2147483647 h 666"/>
                <a:gd name="T90" fmla="*/ 2147483647 w 1182"/>
                <a:gd name="T91" fmla="*/ 2147483647 h 666"/>
                <a:gd name="T92" fmla="*/ 2147483647 w 1182"/>
                <a:gd name="T93" fmla="*/ 2147483647 h 666"/>
                <a:gd name="T94" fmla="*/ 2147483647 w 1182"/>
                <a:gd name="T95" fmla="*/ 2147483647 h 666"/>
                <a:gd name="T96" fmla="*/ 2147483647 w 1182"/>
                <a:gd name="T97" fmla="*/ 2147483647 h 666"/>
                <a:gd name="T98" fmla="*/ 2147483647 w 1182"/>
                <a:gd name="T99" fmla="*/ 2147483647 h 666"/>
                <a:gd name="T100" fmla="*/ 2147483647 w 1182"/>
                <a:gd name="T101" fmla="*/ 2147483647 h 666"/>
                <a:gd name="T102" fmla="*/ 2147483647 w 1182"/>
                <a:gd name="T103" fmla="*/ 2147483647 h 666"/>
                <a:gd name="T104" fmla="*/ 2147483647 w 1182"/>
                <a:gd name="T105" fmla="*/ 2147483647 h 666"/>
                <a:gd name="T106" fmla="*/ 2147483647 w 1182"/>
                <a:gd name="T107" fmla="*/ 2147483647 h 666"/>
                <a:gd name="T108" fmla="*/ 2147483647 w 1182"/>
                <a:gd name="T109" fmla="*/ 2147483647 h 666"/>
                <a:gd name="T110" fmla="*/ 2147483647 w 1182"/>
                <a:gd name="T111" fmla="*/ 2147483647 h 666"/>
                <a:gd name="T112" fmla="*/ 2147483647 w 1182"/>
                <a:gd name="T113" fmla="*/ 2147483647 h 666"/>
                <a:gd name="T114" fmla="*/ 2147483647 w 1182"/>
                <a:gd name="T115" fmla="*/ 2147483647 h 66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82"/>
                <a:gd name="T175" fmla="*/ 0 h 666"/>
                <a:gd name="T176" fmla="*/ 1182 w 1182"/>
                <a:gd name="T177" fmla="*/ 666 h 66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82" h="666">
                  <a:moveTo>
                    <a:pt x="1152" y="372"/>
                  </a:moveTo>
                  <a:lnTo>
                    <a:pt x="1146" y="360"/>
                  </a:lnTo>
                  <a:lnTo>
                    <a:pt x="1122" y="360"/>
                  </a:lnTo>
                  <a:lnTo>
                    <a:pt x="1116" y="342"/>
                  </a:lnTo>
                  <a:lnTo>
                    <a:pt x="1098" y="342"/>
                  </a:lnTo>
                  <a:lnTo>
                    <a:pt x="1080" y="318"/>
                  </a:lnTo>
                  <a:lnTo>
                    <a:pt x="1080" y="330"/>
                  </a:lnTo>
                  <a:lnTo>
                    <a:pt x="1068" y="330"/>
                  </a:lnTo>
                  <a:lnTo>
                    <a:pt x="1068" y="342"/>
                  </a:lnTo>
                  <a:lnTo>
                    <a:pt x="1032" y="342"/>
                  </a:lnTo>
                  <a:lnTo>
                    <a:pt x="1020" y="330"/>
                  </a:lnTo>
                  <a:lnTo>
                    <a:pt x="990" y="318"/>
                  </a:lnTo>
                  <a:lnTo>
                    <a:pt x="1038" y="270"/>
                  </a:lnTo>
                  <a:lnTo>
                    <a:pt x="1038" y="264"/>
                  </a:lnTo>
                  <a:lnTo>
                    <a:pt x="1032" y="264"/>
                  </a:lnTo>
                  <a:lnTo>
                    <a:pt x="1032" y="258"/>
                  </a:lnTo>
                  <a:lnTo>
                    <a:pt x="1002" y="276"/>
                  </a:lnTo>
                  <a:lnTo>
                    <a:pt x="978" y="276"/>
                  </a:lnTo>
                  <a:lnTo>
                    <a:pt x="966" y="300"/>
                  </a:lnTo>
                  <a:lnTo>
                    <a:pt x="960" y="300"/>
                  </a:lnTo>
                  <a:lnTo>
                    <a:pt x="954" y="306"/>
                  </a:lnTo>
                  <a:lnTo>
                    <a:pt x="942" y="306"/>
                  </a:lnTo>
                  <a:lnTo>
                    <a:pt x="930" y="312"/>
                  </a:lnTo>
                  <a:lnTo>
                    <a:pt x="918" y="324"/>
                  </a:lnTo>
                  <a:lnTo>
                    <a:pt x="918" y="342"/>
                  </a:lnTo>
                  <a:lnTo>
                    <a:pt x="912" y="342"/>
                  </a:lnTo>
                  <a:lnTo>
                    <a:pt x="906" y="348"/>
                  </a:lnTo>
                  <a:lnTo>
                    <a:pt x="894" y="354"/>
                  </a:lnTo>
                  <a:lnTo>
                    <a:pt x="882" y="366"/>
                  </a:lnTo>
                  <a:lnTo>
                    <a:pt x="882" y="378"/>
                  </a:lnTo>
                  <a:lnTo>
                    <a:pt x="888" y="384"/>
                  </a:lnTo>
                  <a:lnTo>
                    <a:pt x="888" y="396"/>
                  </a:lnTo>
                  <a:lnTo>
                    <a:pt x="882" y="390"/>
                  </a:lnTo>
                  <a:lnTo>
                    <a:pt x="870" y="390"/>
                  </a:lnTo>
                  <a:lnTo>
                    <a:pt x="858" y="384"/>
                  </a:lnTo>
                  <a:lnTo>
                    <a:pt x="852" y="384"/>
                  </a:lnTo>
                  <a:lnTo>
                    <a:pt x="852" y="372"/>
                  </a:lnTo>
                  <a:lnTo>
                    <a:pt x="858" y="366"/>
                  </a:lnTo>
                  <a:lnTo>
                    <a:pt x="858" y="348"/>
                  </a:lnTo>
                  <a:lnTo>
                    <a:pt x="840" y="342"/>
                  </a:lnTo>
                  <a:lnTo>
                    <a:pt x="762" y="342"/>
                  </a:lnTo>
                  <a:lnTo>
                    <a:pt x="732" y="282"/>
                  </a:lnTo>
                  <a:lnTo>
                    <a:pt x="726" y="276"/>
                  </a:lnTo>
                  <a:lnTo>
                    <a:pt x="714" y="276"/>
                  </a:lnTo>
                  <a:lnTo>
                    <a:pt x="708" y="282"/>
                  </a:lnTo>
                  <a:lnTo>
                    <a:pt x="702" y="282"/>
                  </a:lnTo>
                  <a:lnTo>
                    <a:pt x="696" y="276"/>
                  </a:lnTo>
                  <a:lnTo>
                    <a:pt x="696" y="234"/>
                  </a:lnTo>
                  <a:lnTo>
                    <a:pt x="690" y="216"/>
                  </a:lnTo>
                  <a:lnTo>
                    <a:pt x="690" y="204"/>
                  </a:lnTo>
                  <a:lnTo>
                    <a:pt x="660" y="204"/>
                  </a:lnTo>
                  <a:lnTo>
                    <a:pt x="654" y="192"/>
                  </a:lnTo>
                  <a:lnTo>
                    <a:pt x="642" y="186"/>
                  </a:lnTo>
                  <a:lnTo>
                    <a:pt x="636" y="168"/>
                  </a:lnTo>
                  <a:lnTo>
                    <a:pt x="618" y="150"/>
                  </a:lnTo>
                  <a:lnTo>
                    <a:pt x="612" y="138"/>
                  </a:lnTo>
                  <a:lnTo>
                    <a:pt x="600" y="138"/>
                  </a:lnTo>
                  <a:lnTo>
                    <a:pt x="576" y="150"/>
                  </a:lnTo>
                  <a:lnTo>
                    <a:pt x="570" y="156"/>
                  </a:lnTo>
                  <a:lnTo>
                    <a:pt x="552" y="156"/>
                  </a:lnTo>
                  <a:lnTo>
                    <a:pt x="534" y="150"/>
                  </a:lnTo>
                  <a:lnTo>
                    <a:pt x="474" y="150"/>
                  </a:lnTo>
                  <a:lnTo>
                    <a:pt x="456" y="156"/>
                  </a:lnTo>
                  <a:lnTo>
                    <a:pt x="420" y="156"/>
                  </a:lnTo>
                  <a:lnTo>
                    <a:pt x="414" y="162"/>
                  </a:lnTo>
                  <a:lnTo>
                    <a:pt x="408" y="162"/>
                  </a:lnTo>
                  <a:lnTo>
                    <a:pt x="330" y="90"/>
                  </a:lnTo>
                  <a:lnTo>
                    <a:pt x="264" y="54"/>
                  </a:lnTo>
                  <a:lnTo>
                    <a:pt x="270" y="66"/>
                  </a:lnTo>
                  <a:lnTo>
                    <a:pt x="270" y="90"/>
                  </a:lnTo>
                  <a:lnTo>
                    <a:pt x="264" y="102"/>
                  </a:lnTo>
                  <a:lnTo>
                    <a:pt x="258" y="108"/>
                  </a:lnTo>
                  <a:lnTo>
                    <a:pt x="240" y="108"/>
                  </a:lnTo>
                  <a:lnTo>
                    <a:pt x="228" y="102"/>
                  </a:lnTo>
                  <a:lnTo>
                    <a:pt x="222" y="96"/>
                  </a:lnTo>
                  <a:lnTo>
                    <a:pt x="222" y="78"/>
                  </a:lnTo>
                  <a:lnTo>
                    <a:pt x="210" y="54"/>
                  </a:lnTo>
                  <a:lnTo>
                    <a:pt x="216" y="36"/>
                  </a:lnTo>
                  <a:lnTo>
                    <a:pt x="162" y="12"/>
                  </a:lnTo>
                  <a:lnTo>
                    <a:pt x="156" y="30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68" y="78"/>
                  </a:lnTo>
                  <a:lnTo>
                    <a:pt x="156" y="84"/>
                  </a:lnTo>
                  <a:lnTo>
                    <a:pt x="150" y="84"/>
                  </a:lnTo>
                  <a:lnTo>
                    <a:pt x="144" y="78"/>
                  </a:lnTo>
                  <a:lnTo>
                    <a:pt x="144" y="60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44" y="30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0" y="42"/>
                  </a:lnTo>
                  <a:lnTo>
                    <a:pt x="48" y="324"/>
                  </a:lnTo>
                  <a:lnTo>
                    <a:pt x="60" y="324"/>
                  </a:lnTo>
                  <a:lnTo>
                    <a:pt x="72" y="336"/>
                  </a:lnTo>
                  <a:lnTo>
                    <a:pt x="138" y="336"/>
                  </a:lnTo>
                  <a:lnTo>
                    <a:pt x="132" y="324"/>
                  </a:lnTo>
                  <a:lnTo>
                    <a:pt x="120" y="318"/>
                  </a:lnTo>
                  <a:lnTo>
                    <a:pt x="114" y="300"/>
                  </a:lnTo>
                  <a:lnTo>
                    <a:pt x="114" y="288"/>
                  </a:lnTo>
                  <a:lnTo>
                    <a:pt x="132" y="270"/>
                  </a:lnTo>
                  <a:lnTo>
                    <a:pt x="144" y="264"/>
                  </a:lnTo>
                  <a:lnTo>
                    <a:pt x="156" y="264"/>
                  </a:lnTo>
                  <a:lnTo>
                    <a:pt x="162" y="258"/>
                  </a:lnTo>
                  <a:lnTo>
                    <a:pt x="168" y="258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186" y="246"/>
                  </a:lnTo>
                  <a:lnTo>
                    <a:pt x="198" y="246"/>
                  </a:lnTo>
                  <a:lnTo>
                    <a:pt x="204" y="252"/>
                  </a:lnTo>
                  <a:lnTo>
                    <a:pt x="174" y="222"/>
                  </a:lnTo>
                  <a:lnTo>
                    <a:pt x="204" y="228"/>
                  </a:lnTo>
                  <a:lnTo>
                    <a:pt x="210" y="216"/>
                  </a:lnTo>
                  <a:lnTo>
                    <a:pt x="228" y="240"/>
                  </a:lnTo>
                  <a:lnTo>
                    <a:pt x="252" y="240"/>
                  </a:lnTo>
                  <a:lnTo>
                    <a:pt x="252" y="252"/>
                  </a:lnTo>
                  <a:lnTo>
                    <a:pt x="264" y="258"/>
                  </a:lnTo>
                  <a:lnTo>
                    <a:pt x="300" y="258"/>
                  </a:lnTo>
                  <a:lnTo>
                    <a:pt x="306" y="264"/>
                  </a:lnTo>
                  <a:lnTo>
                    <a:pt x="312" y="276"/>
                  </a:lnTo>
                  <a:lnTo>
                    <a:pt x="312" y="288"/>
                  </a:lnTo>
                  <a:lnTo>
                    <a:pt x="324" y="294"/>
                  </a:lnTo>
                  <a:lnTo>
                    <a:pt x="312" y="306"/>
                  </a:lnTo>
                  <a:lnTo>
                    <a:pt x="312" y="318"/>
                  </a:lnTo>
                  <a:lnTo>
                    <a:pt x="330" y="336"/>
                  </a:lnTo>
                  <a:lnTo>
                    <a:pt x="360" y="336"/>
                  </a:lnTo>
                  <a:lnTo>
                    <a:pt x="414" y="342"/>
                  </a:lnTo>
                  <a:lnTo>
                    <a:pt x="414" y="336"/>
                  </a:lnTo>
                  <a:lnTo>
                    <a:pt x="450" y="354"/>
                  </a:lnTo>
                  <a:lnTo>
                    <a:pt x="468" y="384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92" y="414"/>
                  </a:lnTo>
                  <a:lnTo>
                    <a:pt x="510" y="450"/>
                  </a:lnTo>
                  <a:lnTo>
                    <a:pt x="522" y="462"/>
                  </a:lnTo>
                  <a:lnTo>
                    <a:pt x="534" y="468"/>
                  </a:lnTo>
                  <a:lnTo>
                    <a:pt x="552" y="468"/>
                  </a:lnTo>
                  <a:lnTo>
                    <a:pt x="564" y="474"/>
                  </a:lnTo>
                  <a:lnTo>
                    <a:pt x="570" y="474"/>
                  </a:lnTo>
                  <a:lnTo>
                    <a:pt x="582" y="486"/>
                  </a:lnTo>
                  <a:lnTo>
                    <a:pt x="588" y="498"/>
                  </a:lnTo>
                  <a:lnTo>
                    <a:pt x="594" y="504"/>
                  </a:lnTo>
                  <a:lnTo>
                    <a:pt x="624" y="522"/>
                  </a:lnTo>
                  <a:lnTo>
                    <a:pt x="648" y="522"/>
                  </a:lnTo>
                  <a:lnTo>
                    <a:pt x="666" y="534"/>
                  </a:lnTo>
                  <a:lnTo>
                    <a:pt x="690" y="546"/>
                  </a:lnTo>
                  <a:lnTo>
                    <a:pt x="696" y="552"/>
                  </a:lnTo>
                  <a:lnTo>
                    <a:pt x="708" y="558"/>
                  </a:lnTo>
                  <a:lnTo>
                    <a:pt x="720" y="570"/>
                  </a:lnTo>
                  <a:lnTo>
                    <a:pt x="732" y="570"/>
                  </a:lnTo>
                  <a:lnTo>
                    <a:pt x="744" y="582"/>
                  </a:lnTo>
                  <a:lnTo>
                    <a:pt x="750" y="582"/>
                  </a:lnTo>
                  <a:lnTo>
                    <a:pt x="774" y="576"/>
                  </a:lnTo>
                  <a:lnTo>
                    <a:pt x="822" y="606"/>
                  </a:lnTo>
                  <a:lnTo>
                    <a:pt x="816" y="612"/>
                  </a:lnTo>
                  <a:lnTo>
                    <a:pt x="816" y="630"/>
                  </a:lnTo>
                  <a:lnTo>
                    <a:pt x="828" y="642"/>
                  </a:lnTo>
                  <a:lnTo>
                    <a:pt x="828" y="654"/>
                  </a:lnTo>
                  <a:lnTo>
                    <a:pt x="840" y="654"/>
                  </a:lnTo>
                  <a:lnTo>
                    <a:pt x="852" y="642"/>
                  </a:lnTo>
                  <a:lnTo>
                    <a:pt x="870" y="666"/>
                  </a:lnTo>
                  <a:lnTo>
                    <a:pt x="882" y="660"/>
                  </a:lnTo>
                  <a:lnTo>
                    <a:pt x="894" y="660"/>
                  </a:lnTo>
                  <a:lnTo>
                    <a:pt x="900" y="666"/>
                  </a:lnTo>
                  <a:lnTo>
                    <a:pt x="906" y="666"/>
                  </a:lnTo>
                  <a:lnTo>
                    <a:pt x="900" y="666"/>
                  </a:lnTo>
                  <a:lnTo>
                    <a:pt x="900" y="642"/>
                  </a:lnTo>
                  <a:lnTo>
                    <a:pt x="906" y="636"/>
                  </a:lnTo>
                  <a:lnTo>
                    <a:pt x="912" y="624"/>
                  </a:lnTo>
                  <a:lnTo>
                    <a:pt x="924" y="618"/>
                  </a:lnTo>
                  <a:lnTo>
                    <a:pt x="930" y="606"/>
                  </a:lnTo>
                  <a:lnTo>
                    <a:pt x="930" y="588"/>
                  </a:lnTo>
                  <a:lnTo>
                    <a:pt x="918" y="576"/>
                  </a:lnTo>
                  <a:lnTo>
                    <a:pt x="906" y="570"/>
                  </a:lnTo>
                  <a:lnTo>
                    <a:pt x="900" y="564"/>
                  </a:lnTo>
                  <a:lnTo>
                    <a:pt x="900" y="546"/>
                  </a:lnTo>
                  <a:lnTo>
                    <a:pt x="906" y="540"/>
                  </a:lnTo>
                  <a:lnTo>
                    <a:pt x="906" y="534"/>
                  </a:lnTo>
                  <a:lnTo>
                    <a:pt x="894" y="522"/>
                  </a:lnTo>
                  <a:lnTo>
                    <a:pt x="882" y="522"/>
                  </a:lnTo>
                  <a:lnTo>
                    <a:pt x="876" y="516"/>
                  </a:lnTo>
                  <a:lnTo>
                    <a:pt x="870" y="516"/>
                  </a:lnTo>
                  <a:lnTo>
                    <a:pt x="858" y="504"/>
                  </a:lnTo>
                  <a:lnTo>
                    <a:pt x="840" y="504"/>
                  </a:lnTo>
                  <a:lnTo>
                    <a:pt x="840" y="486"/>
                  </a:lnTo>
                  <a:lnTo>
                    <a:pt x="846" y="480"/>
                  </a:lnTo>
                  <a:lnTo>
                    <a:pt x="894" y="480"/>
                  </a:lnTo>
                  <a:lnTo>
                    <a:pt x="918" y="468"/>
                  </a:lnTo>
                  <a:lnTo>
                    <a:pt x="918" y="456"/>
                  </a:lnTo>
                  <a:lnTo>
                    <a:pt x="912" y="456"/>
                  </a:lnTo>
                  <a:lnTo>
                    <a:pt x="930" y="444"/>
                  </a:lnTo>
                  <a:lnTo>
                    <a:pt x="906" y="420"/>
                  </a:lnTo>
                  <a:lnTo>
                    <a:pt x="948" y="420"/>
                  </a:lnTo>
                  <a:lnTo>
                    <a:pt x="948" y="414"/>
                  </a:lnTo>
                  <a:lnTo>
                    <a:pt x="936" y="402"/>
                  </a:lnTo>
                  <a:lnTo>
                    <a:pt x="936" y="390"/>
                  </a:lnTo>
                  <a:lnTo>
                    <a:pt x="942" y="384"/>
                  </a:lnTo>
                  <a:lnTo>
                    <a:pt x="942" y="372"/>
                  </a:lnTo>
                  <a:lnTo>
                    <a:pt x="954" y="372"/>
                  </a:lnTo>
                  <a:lnTo>
                    <a:pt x="972" y="390"/>
                  </a:lnTo>
                  <a:lnTo>
                    <a:pt x="978" y="390"/>
                  </a:lnTo>
                  <a:lnTo>
                    <a:pt x="984" y="378"/>
                  </a:lnTo>
                  <a:lnTo>
                    <a:pt x="996" y="372"/>
                  </a:lnTo>
                  <a:lnTo>
                    <a:pt x="1002" y="360"/>
                  </a:lnTo>
                  <a:lnTo>
                    <a:pt x="1020" y="360"/>
                  </a:lnTo>
                  <a:lnTo>
                    <a:pt x="1032" y="366"/>
                  </a:lnTo>
                  <a:lnTo>
                    <a:pt x="1038" y="372"/>
                  </a:lnTo>
                  <a:lnTo>
                    <a:pt x="1014" y="408"/>
                  </a:lnTo>
                  <a:lnTo>
                    <a:pt x="1026" y="408"/>
                  </a:lnTo>
                  <a:lnTo>
                    <a:pt x="1032" y="414"/>
                  </a:lnTo>
                  <a:lnTo>
                    <a:pt x="1044" y="414"/>
                  </a:lnTo>
                  <a:lnTo>
                    <a:pt x="1050" y="420"/>
                  </a:lnTo>
                  <a:lnTo>
                    <a:pt x="1056" y="420"/>
                  </a:lnTo>
                  <a:lnTo>
                    <a:pt x="1068" y="414"/>
                  </a:lnTo>
                  <a:lnTo>
                    <a:pt x="1086" y="414"/>
                  </a:lnTo>
                  <a:lnTo>
                    <a:pt x="1092" y="420"/>
                  </a:lnTo>
                  <a:lnTo>
                    <a:pt x="1098" y="420"/>
                  </a:lnTo>
                  <a:lnTo>
                    <a:pt x="1104" y="426"/>
                  </a:lnTo>
                  <a:lnTo>
                    <a:pt x="1110" y="426"/>
                  </a:lnTo>
                  <a:lnTo>
                    <a:pt x="1128" y="408"/>
                  </a:lnTo>
                  <a:lnTo>
                    <a:pt x="1146" y="402"/>
                  </a:lnTo>
                  <a:lnTo>
                    <a:pt x="1146" y="396"/>
                  </a:lnTo>
                  <a:lnTo>
                    <a:pt x="1158" y="396"/>
                  </a:lnTo>
                  <a:lnTo>
                    <a:pt x="1170" y="390"/>
                  </a:lnTo>
                  <a:lnTo>
                    <a:pt x="1182" y="378"/>
                  </a:lnTo>
                  <a:lnTo>
                    <a:pt x="1182" y="366"/>
                  </a:lnTo>
                  <a:lnTo>
                    <a:pt x="1170" y="366"/>
                  </a:lnTo>
                  <a:lnTo>
                    <a:pt x="1158" y="372"/>
                  </a:lnTo>
                  <a:lnTo>
                    <a:pt x="1152" y="37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93" name="Vietnam" descr="© INSCALE GmbH, 05.05.2010&#10;http://www.presentationload.com/"/>
            <p:cNvSpPr>
              <a:spLocks/>
            </p:cNvSpPr>
            <p:nvPr/>
          </p:nvSpPr>
          <p:spPr bwMode="gray">
            <a:xfrm>
              <a:off x="7938407" y="-1473652"/>
              <a:ext cx="117285" cy="243701"/>
            </a:xfrm>
            <a:custGeom>
              <a:avLst/>
              <a:gdLst>
                <a:gd name="T0" fmla="*/ 2147483647 w 606"/>
                <a:gd name="T1" fmla="*/ 2147483647 h 1194"/>
                <a:gd name="T2" fmla="*/ 2147483647 w 606"/>
                <a:gd name="T3" fmla="*/ 2147483647 h 1194"/>
                <a:gd name="T4" fmla="*/ 2147483647 w 606"/>
                <a:gd name="T5" fmla="*/ 2147483647 h 1194"/>
                <a:gd name="T6" fmla="*/ 2147483647 w 606"/>
                <a:gd name="T7" fmla="*/ 2147483647 h 1194"/>
                <a:gd name="T8" fmla="*/ 2147483647 w 606"/>
                <a:gd name="T9" fmla="*/ 2147483647 h 1194"/>
                <a:gd name="T10" fmla="*/ 2147483647 w 606"/>
                <a:gd name="T11" fmla="*/ 2147483647 h 1194"/>
                <a:gd name="T12" fmla="*/ 2147483647 w 606"/>
                <a:gd name="T13" fmla="*/ 2147483647 h 1194"/>
                <a:gd name="T14" fmla="*/ 2147483647 w 606"/>
                <a:gd name="T15" fmla="*/ 2147483647 h 1194"/>
                <a:gd name="T16" fmla="*/ 2147483647 w 606"/>
                <a:gd name="T17" fmla="*/ 2147483647 h 1194"/>
                <a:gd name="T18" fmla="*/ 2147483647 w 606"/>
                <a:gd name="T19" fmla="*/ 2147483647 h 1194"/>
                <a:gd name="T20" fmla="*/ 2147483647 w 606"/>
                <a:gd name="T21" fmla="*/ 2147483647 h 1194"/>
                <a:gd name="T22" fmla="*/ 2147483647 w 606"/>
                <a:gd name="T23" fmla="*/ 2147483647 h 1194"/>
                <a:gd name="T24" fmla="*/ 2147483647 w 606"/>
                <a:gd name="T25" fmla="*/ 2147483647 h 1194"/>
                <a:gd name="T26" fmla="*/ 2147483647 w 606"/>
                <a:gd name="T27" fmla="*/ 2147483647 h 1194"/>
                <a:gd name="T28" fmla="*/ 2147483647 w 606"/>
                <a:gd name="T29" fmla="*/ 2147483647 h 1194"/>
                <a:gd name="T30" fmla="*/ 2147483647 w 606"/>
                <a:gd name="T31" fmla="*/ 2147483647 h 1194"/>
                <a:gd name="T32" fmla="*/ 2147483647 w 606"/>
                <a:gd name="T33" fmla="*/ 2147483647 h 1194"/>
                <a:gd name="T34" fmla="*/ 2147483647 w 606"/>
                <a:gd name="T35" fmla="*/ 2147483647 h 1194"/>
                <a:gd name="T36" fmla="*/ 2147483647 w 606"/>
                <a:gd name="T37" fmla="*/ 2147483647 h 1194"/>
                <a:gd name="T38" fmla="*/ 2147483647 w 606"/>
                <a:gd name="T39" fmla="*/ 2147483647 h 1194"/>
                <a:gd name="T40" fmla="*/ 2147483647 w 606"/>
                <a:gd name="T41" fmla="*/ 2147483647 h 1194"/>
                <a:gd name="T42" fmla="*/ 2147483647 w 606"/>
                <a:gd name="T43" fmla="*/ 2147483647 h 1194"/>
                <a:gd name="T44" fmla="*/ 2147483647 w 606"/>
                <a:gd name="T45" fmla="*/ 2147483647 h 1194"/>
                <a:gd name="T46" fmla="*/ 2147483647 w 606"/>
                <a:gd name="T47" fmla="*/ 2147483647 h 1194"/>
                <a:gd name="T48" fmla="*/ 2147483647 w 606"/>
                <a:gd name="T49" fmla="*/ 2147483647 h 1194"/>
                <a:gd name="T50" fmla="*/ 2147483647 w 606"/>
                <a:gd name="T51" fmla="*/ 2147483647 h 1194"/>
                <a:gd name="T52" fmla="*/ 2147483647 w 606"/>
                <a:gd name="T53" fmla="*/ 2147483647 h 1194"/>
                <a:gd name="T54" fmla="*/ 2147483647 w 606"/>
                <a:gd name="T55" fmla="*/ 2147483647 h 1194"/>
                <a:gd name="T56" fmla="*/ 2147483647 w 606"/>
                <a:gd name="T57" fmla="*/ 2147483647 h 1194"/>
                <a:gd name="T58" fmla="*/ 2147483647 w 606"/>
                <a:gd name="T59" fmla="*/ 2147483647 h 1194"/>
                <a:gd name="T60" fmla="*/ 2147483647 w 606"/>
                <a:gd name="T61" fmla="*/ 2147483647 h 1194"/>
                <a:gd name="T62" fmla="*/ 2147483647 w 606"/>
                <a:gd name="T63" fmla="*/ 2147483647 h 1194"/>
                <a:gd name="T64" fmla="*/ 2147483647 w 606"/>
                <a:gd name="T65" fmla="*/ 2147483647 h 1194"/>
                <a:gd name="T66" fmla="*/ 2147483647 w 606"/>
                <a:gd name="T67" fmla="*/ 2147483647 h 1194"/>
                <a:gd name="T68" fmla="*/ 2147483647 w 606"/>
                <a:gd name="T69" fmla="*/ 2147483647 h 1194"/>
                <a:gd name="T70" fmla="*/ 2147483647 w 606"/>
                <a:gd name="T71" fmla="*/ 2147483647 h 1194"/>
                <a:gd name="T72" fmla="*/ 2147483647 w 606"/>
                <a:gd name="T73" fmla="*/ 2147483647 h 1194"/>
                <a:gd name="T74" fmla="*/ 2147483647 w 606"/>
                <a:gd name="T75" fmla="*/ 2147483647 h 1194"/>
                <a:gd name="T76" fmla="*/ 2147483647 w 606"/>
                <a:gd name="T77" fmla="*/ 2147483647 h 1194"/>
                <a:gd name="T78" fmla="*/ 2147483647 w 606"/>
                <a:gd name="T79" fmla="*/ 2147483647 h 1194"/>
                <a:gd name="T80" fmla="*/ 2147483647 w 606"/>
                <a:gd name="T81" fmla="*/ 2147483647 h 1194"/>
                <a:gd name="T82" fmla="*/ 2147483647 w 606"/>
                <a:gd name="T83" fmla="*/ 2147483647 h 1194"/>
                <a:gd name="T84" fmla="*/ 2147483647 w 606"/>
                <a:gd name="T85" fmla="*/ 2147483647 h 1194"/>
                <a:gd name="T86" fmla="*/ 2147483647 w 606"/>
                <a:gd name="T87" fmla="*/ 2147483647 h 1194"/>
                <a:gd name="T88" fmla="*/ 2147483647 w 606"/>
                <a:gd name="T89" fmla="*/ 2147483647 h 1194"/>
                <a:gd name="T90" fmla="*/ 2147483647 w 606"/>
                <a:gd name="T91" fmla="*/ 2147483647 h 1194"/>
                <a:gd name="T92" fmla="*/ 2147483647 w 606"/>
                <a:gd name="T93" fmla="*/ 2147483647 h 1194"/>
                <a:gd name="T94" fmla="*/ 2147483647 w 606"/>
                <a:gd name="T95" fmla="*/ 2147483647 h 1194"/>
                <a:gd name="T96" fmla="*/ 2147483647 w 606"/>
                <a:gd name="T97" fmla="*/ 2147483647 h 1194"/>
                <a:gd name="T98" fmla="*/ 2147483647 w 606"/>
                <a:gd name="T99" fmla="*/ 2147483647 h 1194"/>
                <a:gd name="T100" fmla="*/ 2147483647 w 606"/>
                <a:gd name="T101" fmla="*/ 2147483647 h 1194"/>
                <a:gd name="T102" fmla="*/ 2147483647 w 606"/>
                <a:gd name="T103" fmla="*/ 2147483647 h 1194"/>
                <a:gd name="T104" fmla="*/ 2147483647 w 606"/>
                <a:gd name="T105" fmla="*/ 2147483647 h 1194"/>
                <a:gd name="T106" fmla="*/ 2147483647 w 606"/>
                <a:gd name="T107" fmla="*/ 2147483647 h 1194"/>
                <a:gd name="T108" fmla="*/ 2147483647 w 606"/>
                <a:gd name="T109" fmla="*/ 2147483647 h 1194"/>
                <a:gd name="T110" fmla="*/ 2147483647 w 606"/>
                <a:gd name="T111" fmla="*/ 2147483647 h 1194"/>
                <a:gd name="T112" fmla="*/ 2147483647 w 606"/>
                <a:gd name="T113" fmla="*/ 2147483647 h 1194"/>
                <a:gd name="T114" fmla="*/ 2147483647 w 606"/>
                <a:gd name="T115" fmla="*/ 2147483647 h 1194"/>
                <a:gd name="T116" fmla="*/ 2147483647 w 606"/>
                <a:gd name="T117" fmla="*/ 2147483647 h 1194"/>
                <a:gd name="T118" fmla="*/ 2147483647 w 606"/>
                <a:gd name="T119" fmla="*/ 2147483647 h 1194"/>
                <a:gd name="T120" fmla="*/ 2147483647 w 606"/>
                <a:gd name="T121" fmla="*/ 2147483647 h 1194"/>
                <a:gd name="T122" fmla="*/ 2147483647 w 606"/>
                <a:gd name="T123" fmla="*/ 2147483647 h 11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6"/>
                <a:gd name="T187" fmla="*/ 0 h 1194"/>
                <a:gd name="T188" fmla="*/ 606 w 606"/>
                <a:gd name="T189" fmla="*/ 1194 h 11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6" h="1194">
                  <a:moveTo>
                    <a:pt x="6" y="48"/>
                  </a:moveTo>
                  <a:lnTo>
                    <a:pt x="0" y="60"/>
                  </a:lnTo>
                  <a:lnTo>
                    <a:pt x="0" y="72"/>
                  </a:lnTo>
                  <a:lnTo>
                    <a:pt x="12" y="96"/>
                  </a:lnTo>
                  <a:lnTo>
                    <a:pt x="18" y="102"/>
                  </a:lnTo>
                  <a:lnTo>
                    <a:pt x="24" y="114"/>
                  </a:lnTo>
                  <a:lnTo>
                    <a:pt x="36" y="120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26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84" y="198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08" y="216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10"/>
                  </a:lnTo>
                  <a:lnTo>
                    <a:pt x="132" y="204"/>
                  </a:lnTo>
                  <a:lnTo>
                    <a:pt x="138" y="192"/>
                  </a:lnTo>
                  <a:lnTo>
                    <a:pt x="150" y="192"/>
                  </a:lnTo>
                  <a:lnTo>
                    <a:pt x="162" y="198"/>
                  </a:lnTo>
                  <a:lnTo>
                    <a:pt x="186" y="222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98" y="246"/>
                  </a:lnTo>
                  <a:lnTo>
                    <a:pt x="216" y="252"/>
                  </a:lnTo>
                  <a:lnTo>
                    <a:pt x="228" y="258"/>
                  </a:lnTo>
                  <a:lnTo>
                    <a:pt x="228" y="270"/>
                  </a:lnTo>
                  <a:lnTo>
                    <a:pt x="222" y="282"/>
                  </a:lnTo>
                  <a:lnTo>
                    <a:pt x="210" y="288"/>
                  </a:lnTo>
                  <a:lnTo>
                    <a:pt x="204" y="300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4" y="300"/>
                  </a:lnTo>
                  <a:lnTo>
                    <a:pt x="150" y="300"/>
                  </a:lnTo>
                  <a:lnTo>
                    <a:pt x="156" y="306"/>
                  </a:lnTo>
                  <a:lnTo>
                    <a:pt x="156" y="324"/>
                  </a:lnTo>
                  <a:lnTo>
                    <a:pt x="168" y="330"/>
                  </a:lnTo>
                  <a:lnTo>
                    <a:pt x="174" y="336"/>
                  </a:lnTo>
                  <a:lnTo>
                    <a:pt x="210" y="354"/>
                  </a:lnTo>
                  <a:lnTo>
                    <a:pt x="222" y="366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52" y="378"/>
                  </a:lnTo>
                  <a:lnTo>
                    <a:pt x="252" y="408"/>
                  </a:lnTo>
                  <a:lnTo>
                    <a:pt x="258" y="414"/>
                  </a:lnTo>
                  <a:lnTo>
                    <a:pt x="270" y="414"/>
                  </a:lnTo>
                  <a:lnTo>
                    <a:pt x="282" y="420"/>
                  </a:lnTo>
                  <a:lnTo>
                    <a:pt x="288" y="426"/>
                  </a:lnTo>
                  <a:lnTo>
                    <a:pt x="294" y="426"/>
                  </a:lnTo>
                  <a:lnTo>
                    <a:pt x="294" y="450"/>
                  </a:lnTo>
                  <a:lnTo>
                    <a:pt x="306" y="474"/>
                  </a:lnTo>
                  <a:lnTo>
                    <a:pt x="324" y="486"/>
                  </a:lnTo>
                  <a:lnTo>
                    <a:pt x="342" y="504"/>
                  </a:lnTo>
                  <a:lnTo>
                    <a:pt x="348" y="522"/>
                  </a:lnTo>
                  <a:lnTo>
                    <a:pt x="366" y="522"/>
                  </a:lnTo>
                  <a:lnTo>
                    <a:pt x="366" y="528"/>
                  </a:lnTo>
                  <a:lnTo>
                    <a:pt x="372" y="534"/>
                  </a:lnTo>
                  <a:lnTo>
                    <a:pt x="384" y="558"/>
                  </a:lnTo>
                  <a:lnTo>
                    <a:pt x="396" y="570"/>
                  </a:lnTo>
                  <a:lnTo>
                    <a:pt x="408" y="570"/>
                  </a:lnTo>
                  <a:lnTo>
                    <a:pt x="414" y="576"/>
                  </a:lnTo>
                  <a:lnTo>
                    <a:pt x="426" y="582"/>
                  </a:lnTo>
                  <a:lnTo>
                    <a:pt x="432" y="588"/>
                  </a:lnTo>
                  <a:lnTo>
                    <a:pt x="432" y="600"/>
                  </a:lnTo>
                  <a:lnTo>
                    <a:pt x="426" y="606"/>
                  </a:lnTo>
                  <a:lnTo>
                    <a:pt x="420" y="606"/>
                  </a:lnTo>
                  <a:lnTo>
                    <a:pt x="414" y="612"/>
                  </a:lnTo>
                  <a:lnTo>
                    <a:pt x="408" y="612"/>
                  </a:lnTo>
                  <a:lnTo>
                    <a:pt x="432" y="636"/>
                  </a:lnTo>
                  <a:lnTo>
                    <a:pt x="456" y="648"/>
                  </a:lnTo>
                  <a:lnTo>
                    <a:pt x="462" y="654"/>
                  </a:lnTo>
                  <a:lnTo>
                    <a:pt x="468" y="654"/>
                  </a:lnTo>
                  <a:lnTo>
                    <a:pt x="450" y="690"/>
                  </a:lnTo>
                  <a:lnTo>
                    <a:pt x="456" y="690"/>
                  </a:lnTo>
                  <a:lnTo>
                    <a:pt x="468" y="702"/>
                  </a:lnTo>
                  <a:lnTo>
                    <a:pt x="468" y="708"/>
                  </a:lnTo>
                  <a:lnTo>
                    <a:pt x="456" y="720"/>
                  </a:lnTo>
                  <a:lnTo>
                    <a:pt x="450" y="720"/>
                  </a:lnTo>
                  <a:lnTo>
                    <a:pt x="450" y="762"/>
                  </a:lnTo>
                  <a:lnTo>
                    <a:pt x="456" y="762"/>
                  </a:lnTo>
                  <a:lnTo>
                    <a:pt x="468" y="774"/>
                  </a:lnTo>
                  <a:lnTo>
                    <a:pt x="480" y="798"/>
                  </a:lnTo>
                  <a:lnTo>
                    <a:pt x="480" y="804"/>
                  </a:lnTo>
                  <a:lnTo>
                    <a:pt x="468" y="816"/>
                  </a:lnTo>
                  <a:lnTo>
                    <a:pt x="462" y="816"/>
                  </a:lnTo>
                  <a:lnTo>
                    <a:pt x="462" y="828"/>
                  </a:lnTo>
                  <a:lnTo>
                    <a:pt x="468" y="834"/>
                  </a:lnTo>
                  <a:lnTo>
                    <a:pt x="468" y="864"/>
                  </a:lnTo>
                  <a:lnTo>
                    <a:pt x="474" y="870"/>
                  </a:lnTo>
                  <a:lnTo>
                    <a:pt x="474" y="900"/>
                  </a:lnTo>
                  <a:lnTo>
                    <a:pt x="462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18"/>
                  </a:lnTo>
                  <a:lnTo>
                    <a:pt x="408" y="918"/>
                  </a:lnTo>
                  <a:lnTo>
                    <a:pt x="408" y="942"/>
                  </a:lnTo>
                  <a:lnTo>
                    <a:pt x="366" y="942"/>
                  </a:lnTo>
                  <a:lnTo>
                    <a:pt x="366" y="966"/>
                  </a:lnTo>
                  <a:lnTo>
                    <a:pt x="378" y="990"/>
                  </a:lnTo>
                  <a:lnTo>
                    <a:pt x="396" y="1008"/>
                  </a:lnTo>
                  <a:lnTo>
                    <a:pt x="396" y="1020"/>
                  </a:lnTo>
                  <a:lnTo>
                    <a:pt x="390" y="1014"/>
                  </a:lnTo>
                  <a:lnTo>
                    <a:pt x="378" y="1008"/>
                  </a:lnTo>
                  <a:lnTo>
                    <a:pt x="372" y="1002"/>
                  </a:lnTo>
                  <a:lnTo>
                    <a:pt x="360" y="996"/>
                  </a:lnTo>
                  <a:lnTo>
                    <a:pt x="348" y="996"/>
                  </a:lnTo>
                  <a:lnTo>
                    <a:pt x="342" y="1002"/>
                  </a:lnTo>
                  <a:lnTo>
                    <a:pt x="342" y="1008"/>
                  </a:lnTo>
                  <a:lnTo>
                    <a:pt x="306" y="1008"/>
                  </a:lnTo>
                  <a:lnTo>
                    <a:pt x="312" y="1014"/>
                  </a:lnTo>
                  <a:lnTo>
                    <a:pt x="318" y="1014"/>
                  </a:lnTo>
                  <a:lnTo>
                    <a:pt x="324" y="1020"/>
                  </a:lnTo>
                  <a:lnTo>
                    <a:pt x="324" y="1026"/>
                  </a:lnTo>
                  <a:lnTo>
                    <a:pt x="312" y="1032"/>
                  </a:lnTo>
                  <a:lnTo>
                    <a:pt x="294" y="1032"/>
                  </a:lnTo>
                  <a:lnTo>
                    <a:pt x="276" y="1038"/>
                  </a:lnTo>
                  <a:lnTo>
                    <a:pt x="270" y="1050"/>
                  </a:lnTo>
                  <a:lnTo>
                    <a:pt x="270" y="1056"/>
                  </a:lnTo>
                  <a:lnTo>
                    <a:pt x="288" y="1074"/>
                  </a:lnTo>
                  <a:lnTo>
                    <a:pt x="300" y="1080"/>
                  </a:lnTo>
                  <a:lnTo>
                    <a:pt x="306" y="1086"/>
                  </a:lnTo>
                  <a:lnTo>
                    <a:pt x="312" y="1086"/>
                  </a:lnTo>
                  <a:lnTo>
                    <a:pt x="294" y="1104"/>
                  </a:lnTo>
                  <a:lnTo>
                    <a:pt x="294" y="1110"/>
                  </a:lnTo>
                  <a:lnTo>
                    <a:pt x="300" y="1116"/>
                  </a:lnTo>
                  <a:lnTo>
                    <a:pt x="300" y="1128"/>
                  </a:lnTo>
                  <a:lnTo>
                    <a:pt x="306" y="1140"/>
                  </a:lnTo>
                  <a:lnTo>
                    <a:pt x="306" y="1152"/>
                  </a:lnTo>
                  <a:lnTo>
                    <a:pt x="312" y="1158"/>
                  </a:lnTo>
                  <a:lnTo>
                    <a:pt x="294" y="1176"/>
                  </a:lnTo>
                  <a:lnTo>
                    <a:pt x="294" y="1188"/>
                  </a:lnTo>
                  <a:lnTo>
                    <a:pt x="306" y="1194"/>
                  </a:lnTo>
                  <a:lnTo>
                    <a:pt x="318" y="1194"/>
                  </a:lnTo>
                  <a:lnTo>
                    <a:pt x="330" y="1188"/>
                  </a:lnTo>
                  <a:lnTo>
                    <a:pt x="354" y="1164"/>
                  </a:lnTo>
                  <a:lnTo>
                    <a:pt x="366" y="1158"/>
                  </a:lnTo>
                  <a:lnTo>
                    <a:pt x="378" y="1158"/>
                  </a:lnTo>
                  <a:lnTo>
                    <a:pt x="384" y="1134"/>
                  </a:lnTo>
                  <a:lnTo>
                    <a:pt x="384" y="1110"/>
                  </a:lnTo>
                  <a:lnTo>
                    <a:pt x="396" y="1110"/>
                  </a:lnTo>
                  <a:lnTo>
                    <a:pt x="402" y="1116"/>
                  </a:lnTo>
                  <a:lnTo>
                    <a:pt x="414" y="1116"/>
                  </a:lnTo>
                  <a:lnTo>
                    <a:pt x="426" y="1104"/>
                  </a:lnTo>
                  <a:lnTo>
                    <a:pt x="426" y="1092"/>
                  </a:lnTo>
                  <a:lnTo>
                    <a:pt x="420" y="1086"/>
                  </a:lnTo>
                  <a:lnTo>
                    <a:pt x="414" y="1074"/>
                  </a:lnTo>
                  <a:lnTo>
                    <a:pt x="408" y="1068"/>
                  </a:lnTo>
                  <a:lnTo>
                    <a:pt x="408" y="1062"/>
                  </a:lnTo>
                  <a:lnTo>
                    <a:pt x="414" y="1056"/>
                  </a:lnTo>
                  <a:lnTo>
                    <a:pt x="426" y="1056"/>
                  </a:lnTo>
                  <a:lnTo>
                    <a:pt x="438" y="1050"/>
                  </a:lnTo>
                  <a:lnTo>
                    <a:pt x="444" y="1044"/>
                  </a:lnTo>
                  <a:lnTo>
                    <a:pt x="450" y="1044"/>
                  </a:lnTo>
                  <a:lnTo>
                    <a:pt x="456" y="1050"/>
                  </a:lnTo>
                  <a:lnTo>
                    <a:pt x="468" y="1050"/>
                  </a:lnTo>
                  <a:lnTo>
                    <a:pt x="480" y="1044"/>
                  </a:lnTo>
                  <a:lnTo>
                    <a:pt x="498" y="1038"/>
                  </a:lnTo>
                  <a:lnTo>
                    <a:pt x="546" y="1014"/>
                  </a:lnTo>
                  <a:lnTo>
                    <a:pt x="582" y="978"/>
                  </a:lnTo>
                  <a:lnTo>
                    <a:pt x="588" y="960"/>
                  </a:lnTo>
                  <a:lnTo>
                    <a:pt x="594" y="936"/>
                  </a:lnTo>
                  <a:lnTo>
                    <a:pt x="606" y="876"/>
                  </a:lnTo>
                  <a:lnTo>
                    <a:pt x="606" y="846"/>
                  </a:lnTo>
                  <a:lnTo>
                    <a:pt x="600" y="834"/>
                  </a:lnTo>
                  <a:lnTo>
                    <a:pt x="576" y="810"/>
                  </a:lnTo>
                  <a:lnTo>
                    <a:pt x="594" y="804"/>
                  </a:lnTo>
                  <a:lnTo>
                    <a:pt x="594" y="774"/>
                  </a:lnTo>
                  <a:lnTo>
                    <a:pt x="588" y="756"/>
                  </a:lnTo>
                  <a:lnTo>
                    <a:pt x="588" y="744"/>
                  </a:lnTo>
                  <a:lnTo>
                    <a:pt x="570" y="708"/>
                  </a:lnTo>
                  <a:lnTo>
                    <a:pt x="564" y="690"/>
                  </a:lnTo>
                  <a:lnTo>
                    <a:pt x="558" y="684"/>
                  </a:lnTo>
                  <a:lnTo>
                    <a:pt x="552" y="672"/>
                  </a:lnTo>
                  <a:lnTo>
                    <a:pt x="558" y="666"/>
                  </a:lnTo>
                  <a:lnTo>
                    <a:pt x="558" y="642"/>
                  </a:lnTo>
                  <a:lnTo>
                    <a:pt x="522" y="606"/>
                  </a:lnTo>
                  <a:lnTo>
                    <a:pt x="486" y="576"/>
                  </a:lnTo>
                  <a:lnTo>
                    <a:pt x="456" y="552"/>
                  </a:lnTo>
                  <a:lnTo>
                    <a:pt x="432" y="534"/>
                  </a:lnTo>
                  <a:lnTo>
                    <a:pt x="420" y="528"/>
                  </a:lnTo>
                  <a:lnTo>
                    <a:pt x="402" y="516"/>
                  </a:lnTo>
                  <a:lnTo>
                    <a:pt x="390" y="510"/>
                  </a:lnTo>
                  <a:lnTo>
                    <a:pt x="384" y="504"/>
                  </a:lnTo>
                  <a:lnTo>
                    <a:pt x="384" y="468"/>
                  </a:lnTo>
                  <a:lnTo>
                    <a:pt x="336" y="420"/>
                  </a:lnTo>
                  <a:lnTo>
                    <a:pt x="306" y="384"/>
                  </a:lnTo>
                  <a:lnTo>
                    <a:pt x="288" y="354"/>
                  </a:lnTo>
                  <a:lnTo>
                    <a:pt x="282" y="336"/>
                  </a:lnTo>
                  <a:lnTo>
                    <a:pt x="282" y="318"/>
                  </a:lnTo>
                  <a:lnTo>
                    <a:pt x="276" y="306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94" y="252"/>
                  </a:lnTo>
                  <a:lnTo>
                    <a:pt x="294" y="240"/>
                  </a:lnTo>
                  <a:lnTo>
                    <a:pt x="300" y="240"/>
                  </a:lnTo>
                  <a:lnTo>
                    <a:pt x="312" y="228"/>
                  </a:lnTo>
                  <a:lnTo>
                    <a:pt x="324" y="222"/>
                  </a:lnTo>
                  <a:lnTo>
                    <a:pt x="336" y="210"/>
                  </a:lnTo>
                  <a:lnTo>
                    <a:pt x="336" y="204"/>
                  </a:lnTo>
                  <a:lnTo>
                    <a:pt x="342" y="198"/>
                  </a:lnTo>
                  <a:lnTo>
                    <a:pt x="372" y="198"/>
                  </a:lnTo>
                  <a:lnTo>
                    <a:pt x="384" y="186"/>
                  </a:lnTo>
                  <a:lnTo>
                    <a:pt x="390" y="174"/>
                  </a:lnTo>
                  <a:lnTo>
                    <a:pt x="390" y="156"/>
                  </a:lnTo>
                  <a:lnTo>
                    <a:pt x="396" y="144"/>
                  </a:lnTo>
                  <a:lnTo>
                    <a:pt x="390" y="144"/>
                  </a:lnTo>
                  <a:lnTo>
                    <a:pt x="384" y="138"/>
                  </a:lnTo>
                  <a:lnTo>
                    <a:pt x="354" y="138"/>
                  </a:lnTo>
                  <a:lnTo>
                    <a:pt x="342" y="132"/>
                  </a:lnTo>
                  <a:lnTo>
                    <a:pt x="336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96"/>
                  </a:lnTo>
                  <a:lnTo>
                    <a:pt x="300" y="90"/>
                  </a:lnTo>
                  <a:lnTo>
                    <a:pt x="294" y="7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06" y="42"/>
                  </a:lnTo>
                  <a:lnTo>
                    <a:pt x="276" y="42"/>
                  </a:lnTo>
                  <a:lnTo>
                    <a:pt x="264" y="30"/>
                  </a:lnTo>
                  <a:lnTo>
                    <a:pt x="234" y="36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74" y="18"/>
                  </a:lnTo>
                  <a:lnTo>
                    <a:pt x="174" y="30"/>
                  </a:lnTo>
                  <a:lnTo>
                    <a:pt x="168" y="42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54"/>
                  </a:lnTo>
                  <a:lnTo>
                    <a:pt x="138" y="48"/>
                  </a:lnTo>
                  <a:lnTo>
                    <a:pt x="120" y="48"/>
                  </a:lnTo>
                  <a:lnTo>
                    <a:pt x="132" y="60"/>
                  </a:lnTo>
                  <a:lnTo>
                    <a:pt x="132" y="72"/>
                  </a:lnTo>
                  <a:lnTo>
                    <a:pt x="114" y="72"/>
                  </a:lnTo>
                  <a:lnTo>
                    <a:pt x="108" y="66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42" y="72"/>
                  </a:lnTo>
                  <a:lnTo>
                    <a:pt x="18" y="48"/>
                  </a:lnTo>
                  <a:lnTo>
                    <a:pt x="6" y="4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94" name="Venezuel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5540568" y="-1288859"/>
              <a:ext cx="185510" cy="190442"/>
            </a:xfrm>
            <a:custGeom>
              <a:avLst/>
              <a:gdLst>
                <a:gd name="T0" fmla="*/ 2147483647 w 954"/>
                <a:gd name="T1" fmla="*/ 2147483647 h 930"/>
                <a:gd name="T2" fmla="*/ 2147483647 w 954"/>
                <a:gd name="T3" fmla="*/ 2147483647 h 930"/>
                <a:gd name="T4" fmla="*/ 2147483647 w 954"/>
                <a:gd name="T5" fmla="*/ 2147483647 h 930"/>
                <a:gd name="T6" fmla="*/ 2147483647 w 954"/>
                <a:gd name="T7" fmla="*/ 2147483647 h 930"/>
                <a:gd name="T8" fmla="*/ 2147483647 w 954"/>
                <a:gd name="T9" fmla="*/ 2147483647 h 930"/>
                <a:gd name="T10" fmla="*/ 2147483647 w 954"/>
                <a:gd name="T11" fmla="*/ 2147483647 h 930"/>
                <a:gd name="T12" fmla="*/ 2147483647 w 954"/>
                <a:gd name="T13" fmla="*/ 2147483647 h 930"/>
                <a:gd name="T14" fmla="*/ 2147483647 w 954"/>
                <a:gd name="T15" fmla="*/ 2147483647 h 930"/>
                <a:gd name="T16" fmla="*/ 2147483647 w 954"/>
                <a:gd name="T17" fmla="*/ 2147483647 h 930"/>
                <a:gd name="T18" fmla="*/ 2147483647 w 954"/>
                <a:gd name="T19" fmla="*/ 2147483647 h 930"/>
                <a:gd name="T20" fmla="*/ 2147483647 w 954"/>
                <a:gd name="T21" fmla="*/ 2147483647 h 930"/>
                <a:gd name="T22" fmla="*/ 2147483647 w 954"/>
                <a:gd name="T23" fmla="*/ 2147483647 h 930"/>
                <a:gd name="T24" fmla="*/ 2147483647 w 954"/>
                <a:gd name="T25" fmla="*/ 2147483647 h 930"/>
                <a:gd name="T26" fmla="*/ 2147483647 w 954"/>
                <a:gd name="T27" fmla="*/ 2147483647 h 930"/>
                <a:gd name="T28" fmla="*/ 2147483647 w 954"/>
                <a:gd name="T29" fmla="*/ 2147483647 h 930"/>
                <a:gd name="T30" fmla="*/ 2147483647 w 954"/>
                <a:gd name="T31" fmla="*/ 2147483647 h 930"/>
                <a:gd name="T32" fmla="*/ 2147483647 w 954"/>
                <a:gd name="T33" fmla="*/ 2147483647 h 930"/>
                <a:gd name="T34" fmla="*/ 2147483647 w 954"/>
                <a:gd name="T35" fmla="*/ 2147483647 h 930"/>
                <a:gd name="T36" fmla="*/ 2147483647 w 954"/>
                <a:gd name="T37" fmla="*/ 2147483647 h 930"/>
                <a:gd name="T38" fmla="*/ 2147483647 w 954"/>
                <a:gd name="T39" fmla="*/ 2147483647 h 930"/>
                <a:gd name="T40" fmla="*/ 2147483647 w 954"/>
                <a:gd name="T41" fmla="*/ 2147483647 h 930"/>
                <a:gd name="T42" fmla="*/ 2147483647 w 954"/>
                <a:gd name="T43" fmla="*/ 2147483647 h 930"/>
                <a:gd name="T44" fmla="*/ 2147483647 w 954"/>
                <a:gd name="T45" fmla="*/ 2147483647 h 930"/>
                <a:gd name="T46" fmla="*/ 2147483647 w 954"/>
                <a:gd name="T47" fmla="*/ 2147483647 h 930"/>
                <a:gd name="T48" fmla="*/ 2147483647 w 954"/>
                <a:gd name="T49" fmla="*/ 2147483647 h 930"/>
                <a:gd name="T50" fmla="*/ 0 w 954"/>
                <a:gd name="T51" fmla="*/ 2147483647 h 930"/>
                <a:gd name="T52" fmla="*/ 2147483647 w 954"/>
                <a:gd name="T53" fmla="*/ 2147483647 h 930"/>
                <a:gd name="T54" fmla="*/ 2147483647 w 954"/>
                <a:gd name="T55" fmla="*/ 2147483647 h 930"/>
                <a:gd name="T56" fmla="*/ 2147483647 w 954"/>
                <a:gd name="T57" fmla="*/ 2147483647 h 930"/>
                <a:gd name="T58" fmla="*/ 2147483647 w 954"/>
                <a:gd name="T59" fmla="*/ 2147483647 h 930"/>
                <a:gd name="T60" fmla="*/ 2147483647 w 954"/>
                <a:gd name="T61" fmla="*/ 2147483647 h 930"/>
                <a:gd name="T62" fmla="*/ 2147483647 w 954"/>
                <a:gd name="T63" fmla="*/ 2147483647 h 930"/>
                <a:gd name="T64" fmla="*/ 2147483647 w 954"/>
                <a:gd name="T65" fmla="*/ 2147483647 h 930"/>
                <a:gd name="T66" fmla="*/ 2147483647 w 954"/>
                <a:gd name="T67" fmla="*/ 2147483647 h 930"/>
                <a:gd name="T68" fmla="*/ 2147483647 w 954"/>
                <a:gd name="T69" fmla="*/ 2147483647 h 930"/>
                <a:gd name="T70" fmla="*/ 2147483647 w 954"/>
                <a:gd name="T71" fmla="*/ 2147483647 h 930"/>
                <a:gd name="T72" fmla="*/ 2147483647 w 954"/>
                <a:gd name="T73" fmla="*/ 2147483647 h 930"/>
                <a:gd name="T74" fmla="*/ 2147483647 w 954"/>
                <a:gd name="T75" fmla="*/ 2147483647 h 930"/>
                <a:gd name="T76" fmla="*/ 2147483647 w 954"/>
                <a:gd name="T77" fmla="*/ 2147483647 h 930"/>
                <a:gd name="T78" fmla="*/ 2147483647 w 954"/>
                <a:gd name="T79" fmla="*/ 2147483647 h 930"/>
                <a:gd name="T80" fmla="*/ 2147483647 w 954"/>
                <a:gd name="T81" fmla="*/ 2147483647 h 930"/>
                <a:gd name="T82" fmla="*/ 2147483647 w 954"/>
                <a:gd name="T83" fmla="*/ 2147483647 h 930"/>
                <a:gd name="T84" fmla="*/ 2147483647 w 954"/>
                <a:gd name="T85" fmla="*/ 2147483647 h 930"/>
                <a:gd name="T86" fmla="*/ 2147483647 w 954"/>
                <a:gd name="T87" fmla="*/ 2147483647 h 930"/>
                <a:gd name="T88" fmla="*/ 2147483647 w 954"/>
                <a:gd name="T89" fmla="*/ 2147483647 h 930"/>
                <a:gd name="T90" fmla="*/ 2147483647 w 954"/>
                <a:gd name="T91" fmla="*/ 2147483647 h 930"/>
                <a:gd name="T92" fmla="*/ 2147483647 w 954"/>
                <a:gd name="T93" fmla="*/ 2147483647 h 930"/>
                <a:gd name="T94" fmla="*/ 2147483647 w 954"/>
                <a:gd name="T95" fmla="*/ 2147483647 h 930"/>
                <a:gd name="T96" fmla="*/ 2147483647 w 954"/>
                <a:gd name="T97" fmla="*/ 2147483647 h 930"/>
                <a:gd name="T98" fmla="*/ 2147483647 w 954"/>
                <a:gd name="T99" fmla="*/ 2147483647 h 930"/>
                <a:gd name="T100" fmla="*/ 2147483647 w 954"/>
                <a:gd name="T101" fmla="*/ 2147483647 h 930"/>
                <a:gd name="T102" fmla="*/ 2147483647 w 954"/>
                <a:gd name="T103" fmla="*/ 2147483647 h 930"/>
                <a:gd name="T104" fmla="*/ 2147483647 w 954"/>
                <a:gd name="T105" fmla="*/ 2147483647 h 930"/>
                <a:gd name="T106" fmla="*/ 2147483647 w 954"/>
                <a:gd name="T107" fmla="*/ 2147483647 h 930"/>
                <a:gd name="T108" fmla="*/ 2147483647 w 954"/>
                <a:gd name="T109" fmla="*/ 2147483647 h 930"/>
                <a:gd name="T110" fmla="*/ 2147483647 w 954"/>
                <a:gd name="T111" fmla="*/ 2147483647 h 930"/>
                <a:gd name="T112" fmla="*/ 2147483647 w 954"/>
                <a:gd name="T113" fmla="*/ 2147483647 h 930"/>
                <a:gd name="T114" fmla="*/ 2147483647 w 954"/>
                <a:gd name="T115" fmla="*/ 2147483647 h 930"/>
                <a:gd name="T116" fmla="*/ 2147483647 w 954"/>
                <a:gd name="T117" fmla="*/ 2147483647 h 930"/>
                <a:gd name="T118" fmla="*/ 2147483647 w 954"/>
                <a:gd name="T119" fmla="*/ 2147483647 h 9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30"/>
                <a:gd name="T182" fmla="*/ 954 w 954"/>
                <a:gd name="T183" fmla="*/ 930 h 9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30">
                  <a:moveTo>
                    <a:pt x="264" y="42"/>
                  </a:moveTo>
                  <a:lnTo>
                    <a:pt x="264" y="12"/>
                  </a:lnTo>
                  <a:lnTo>
                    <a:pt x="252" y="0"/>
                  </a:lnTo>
                  <a:lnTo>
                    <a:pt x="234" y="0"/>
                  </a:lnTo>
                  <a:lnTo>
                    <a:pt x="228" y="6"/>
                  </a:lnTo>
                  <a:lnTo>
                    <a:pt x="228" y="18"/>
                  </a:lnTo>
                  <a:lnTo>
                    <a:pt x="234" y="24"/>
                  </a:lnTo>
                  <a:lnTo>
                    <a:pt x="234" y="36"/>
                  </a:lnTo>
                  <a:lnTo>
                    <a:pt x="240" y="42"/>
                  </a:lnTo>
                  <a:lnTo>
                    <a:pt x="264" y="42"/>
                  </a:lnTo>
                  <a:close/>
                  <a:moveTo>
                    <a:pt x="936" y="276"/>
                  </a:moveTo>
                  <a:lnTo>
                    <a:pt x="930" y="276"/>
                  </a:lnTo>
                  <a:lnTo>
                    <a:pt x="924" y="282"/>
                  </a:lnTo>
                  <a:lnTo>
                    <a:pt x="912" y="288"/>
                  </a:lnTo>
                  <a:lnTo>
                    <a:pt x="906" y="294"/>
                  </a:lnTo>
                  <a:lnTo>
                    <a:pt x="900" y="288"/>
                  </a:lnTo>
                  <a:lnTo>
                    <a:pt x="888" y="288"/>
                  </a:lnTo>
                  <a:lnTo>
                    <a:pt x="882" y="282"/>
                  </a:lnTo>
                  <a:lnTo>
                    <a:pt x="876" y="282"/>
                  </a:lnTo>
                  <a:lnTo>
                    <a:pt x="852" y="306"/>
                  </a:lnTo>
                  <a:lnTo>
                    <a:pt x="822" y="282"/>
                  </a:lnTo>
                  <a:lnTo>
                    <a:pt x="846" y="282"/>
                  </a:lnTo>
                  <a:lnTo>
                    <a:pt x="858" y="276"/>
                  </a:lnTo>
                  <a:lnTo>
                    <a:pt x="864" y="276"/>
                  </a:lnTo>
                  <a:lnTo>
                    <a:pt x="870" y="264"/>
                  </a:lnTo>
                  <a:lnTo>
                    <a:pt x="870" y="246"/>
                  </a:lnTo>
                  <a:lnTo>
                    <a:pt x="882" y="234"/>
                  </a:lnTo>
                  <a:lnTo>
                    <a:pt x="888" y="222"/>
                  </a:lnTo>
                  <a:lnTo>
                    <a:pt x="876" y="210"/>
                  </a:lnTo>
                  <a:lnTo>
                    <a:pt x="846" y="210"/>
                  </a:lnTo>
                  <a:lnTo>
                    <a:pt x="846" y="204"/>
                  </a:lnTo>
                  <a:lnTo>
                    <a:pt x="840" y="198"/>
                  </a:lnTo>
                  <a:lnTo>
                    <a:pt x="840" y="192"/>
                  </a:lnTo>
                  <a:lnTo>
                    <a:pt x="834" y="186"/>
                  </a:lnTo>
                  <a:lnTo>
                    <a:pt x="828" y="186"/>
                  </a:lnTo>
                  <a:lnTo>
                    <a:pt x="822" y="192"/>
                  </a:lnTo>
                  <a:lnTo>
                    <a:pt x="822" y="210"/>
                  </a:lnTo>
                  <a:lnTo>
                    <a:pt x="816" y="198"/>
                  </a:lnTo>
                  <a:lnTo>
                    <a:pt x="816" y="180"/>
                  </a:lnTo>
                  <a:lnTo>
                    <a:pt x="792" y="180"/>
                  </a:lnTo>
                  <a:lnTo>
                    <a:pt x="786" y="210"/>
                  </a:lnTo>
                  <a:lnTo>
                    <a:pt x="780" y="204"/>
                  </a:lnTo>
                  <a:lnTo>
                    <a:pt x="774" y="192"/>
                  </a:lnTo>
                  <a:lnTo>
                    <a:pt x="774" y="186"/>
                  </a:lnTo>
                  <a:lnTo>
                    <a:pt x="768" y="180"/>
                  </a:lnTo>
                  <a:lnTo>
                    <a:pt x="768" y="156"/>
                  </a:lnTo>
                  <a:lnTo>
                    <a:pt x="738" y="168"/>
                  </a:lnTo>
                  <a:lnTo>
                    <a:pt x="744" y="162"/>
                  </a:lnTo>
                  <a:lnTo>
                    <a:pt x="756" y="156"/>
                  </a:lnTo>
                  <a:lnTo>
                    <a:pt x="762" y="156"/>
                  </a:lnTo>
                  <a:lnTo>
                    <a:pt x="762" y="144"/>
                  </a:lnTo>
                  <a:lnTo>
                    <a:pt x="750" y="138"/>
                  </a:lnTo>
                  <a:lnTo>
                    <a:pt x="744" y="138"/>
                  </a:lnTo>
                  <a:lnTo>
                    <a:pt x="744" y="132"/>
                  </a:lnTo>
                  <a:lnTo>
                    <a:pt x="750" y="132"/>
                  </a:lnTo>
                  <a:lnTo>
                    <a:pt x="762" y="126"/>
                  </a:lnTo>
                  <a:lnTo>
                    <a:pt x="774" y="126"/>
                  </a:lnTo>
                  <a:lnTo>
                    <a:pt x="792" y="120"/>
                  </a:lnTo>
                  <a:lnTo>
                    <a:pt x="804" y="120"/>
                  </a:lnTo>
                  <a:lnTo>
                    <a:pt x="810" y="114"/>
                  </a:lnTo>
                  <a:lnTo>
                    <a:pt x="726" y="114"/>
                  </a:lnTo>
                  <a:lnTo>
                    <a:pt x="690" y="120"/>
                  </a:lnTo>
                  <a:lnTo>
                    <a:pt x="678" y="120"/>
                  </a:lnTo>
                  <a:lnTo>
                    <a:pt x="690" y="132"/>
                  </a:lnTo>
                  <a:lnTo>
                    <a:pt x="678" y="132"/>
                  </a:lnTo>
                  <a:lnTo>
                    <a:pt x="666" y="138"/>
                  </a:lnTo>
                  <a:lnTo>
                    <a:pt x="654" y="138"/>
                  </a:lnTo>
                  <a:lnTo>
                    <a:pt x="642" y="144"/>
                  </a:lnTo>
                  <a:lnTo>
                    <a:pt x="636" y="144"/>
                  </a:lnTo>
                  <a:lnTo>
                    <a:pt x="624" y="150"/>
                  </a:lnTo>
                  <a:lnTo>
                    <a:pt x="606" y="168"/>
                  </a:lnTo>
                  <a:lnTo>
                    <a:pt x="594" y="174"/>
                  </a:lnTo>
                  <a:lnTo>
                    <a:pt x="576" y="174"/>
                  </a:lnTo>
                  <a:lnTo>
                    <a:pt x="564" y="162"/>
                  </a:lnTo>
                  <a:lnTo>
                    <a:pt x="546" y="156"/>
                  </a:lnTo>
                  <a:lnTo>
                    <a:pt x="534" y="144"/>
                  </a:lnTo>
                  <a:lnTo>
                    <a:pt x="522" y="138"/>
                  </a:lnTo>
                  <a:lnTo>
                    <a:pt x="510" y="126"/>
                  </a:lnTo>
                  <a:lnTo>
                    <a:pt x="492" y="126"/>
                  </a:lnTo>
                  <a:lnTo>
                    <a:pt x="450" y="132"/>
                  </a:lnTo>
                  <a:lnTo>
                    <a:pt x="372" y="132"/>
                  </a:lnTo>
                  <a:lnTo>
                    <a:pt x="360" y="120"/>
                  </a:lnTo>
                  <a:lnTo>
                    <a:pt x="354" y="108"/>
                  </a:lnTo>
                  <a:lnTo>
                    <a:pt x="354" y="84"/>
                  </a:lnTo>
                  <a:lnTo>
                    <a:pt x="348" y="72"/>
                  </a:lnTo>
                  <a:lnTo>
                    <a:pt x="336" y="60"/>
                  </a:lnTo>
                  <a:lnTo>
                    <a:pt x="324" y="54"/>
                  </a:lnTo>
                  <a:lnTo>
                    <a:pt x="276" y="54"/>
                  </a:lnTo>
                  <a:lnTo>
                    <a:pt x="240" y="60"/>
                  </a:lnTo>
                  <a:lnTo>
                    <a:pt x="222" y="72"/>
                  </a:lnTo>
                  <a:lnTo>
                    <a:pt x="210" y="78"/>
                  </a:lnTo>
                  <a:lnTo>
                    <a:pt x="204" y="78"/>
                  </a:lnTo>
                  <a:lnTo>
                    <a:pt x="180" y="90"/>
                  </a:lnTo>
                  <a:lnTo>
                    <a:pt x="162" y="96"/>
                  </a:lnTo>
                  <a:lnTo>
                    <a:pt x="144" y="108"/>
                  </a:lnTo>
                  <a:lnTo>
                    <a:pt x="138" y="120"/>
                  </a:lnTo>
                  <a:lnTo>
                    <a:pt x="138" y="144"/>
                  </a:lnTo>
                  <a:lnTo>
                    <a:pt x="150" y="168"/>
                  </a:lnTo>
                  <a:lnTo>
                    <a:pt x="156" y="186"/>
                  </a:lnTo>
                  <a:lnTo>
                    <a:pt x="162" y="198"/>
                  </a:lnTo>
                  <a:lnTo>
                    <a:pt x="156" y="210"/>
                  </a:lnTo>
                  <a:lnTo>
                    <a:pt x="150" y="228"/>
                  </a:lnTo>
                  <a:lnTo>
                    <a:pt x="138" y="234"/>
                  </a:lnTo>
                  <a:lnTo>
                    <a:pt x="132" y="246"/>
                  </a:lnTo>
                  <a:lnTo>
                    <a:pt x="126" y="252"/>
                  </a:lnTo>
                  <a:lnTo>
                    <a:pt x="120" y="252"/>
                  </a:lnTo>
                  <a:lnTo>
                    <a:pt x="126" y="222"/>
                  </a:lnTo>
                  <a:lnTo>
                    <a:pt x="114" y="222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84" y="192"/>
                  </a:lnTo>
                  <a:lnTo>
                    <a:pt x="96" y="168"/>
                  </a:lnTo>
                  <a:lnTo>
                    <a:pt x="108" y="156"/>
                  </a:lnTo>
                  <a:lnTo>
                    <a:pt x="120" y="132"/>
                  </a:lnTo>
                  <a:lnTo>
                    <a:pt x="120" y="78"/>
                  </a:lnTo>
                  <a:lnTo>
                    <a:pt x="114" y="66"/>
                  </a:lnTo>
                  <a:lnTo>
                    <a:pt x="114" y="54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2" y="66"/>
                  </a:lnTo>
                  <a:lnTo>
                    <a:pt x="90" y="78"/>
                  </a:lnTo>
                  <a:lnTo>
                    <a:pt x="72" y="84"/>
                  </a:lnTo>
                  <a:lnTo>
                    <a:pt x="48" y="108"/>
                  </a:lnTo>
                  <a:lnTo>
                    <a:pt x="36" y="144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30" y="192"/>
                  </a:lnTo>
                  <a:lnTo>
                    <a:pt x="6" y="216"/>
                  </a:lnTo>
                  <a:lnTo>
                    <a:pt x="0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40"/>
                  </a:lnTo>
                  <a:lnTo>
                    <a:pt x="18" y="228"/>
                  </a:lnTo>
                  <a:lnTo>
                    <a:pt x="24" y="228"/>
                  </a:lnTo>
                  <a:lnTo>
                    <a:pt x="36" y="240"/>
                  </a:lnTo>
                  <a:lnTo>
                    <a:pt x="42" y="252"/>
                  </a:lnTo>
                  <a:lnTo>
                    <a:pt x="42" y="288"/>
                  </a:lnTo>
                  <a:lnTo>
                    <a:pt x="48" y="294"/>
                  </a:lnTo>
                  <a:lnTo>
                    <a:pt x="60" y="300"/>
                  </a:lnTo>
                  <a:lnTo>
                    <a:pt x="66" y="306"/>
                  </a:lnTo>
                  <a:lnTo>
                    <a:pt x="66" y="318"/>
                  </a:lnTo>
                  <a:lnTo>
                    <a:pt x="54" y="342"/>
                  </a:lnTo>
                  <a:lnTo>
                    <a:pt x="54" y="384"/>
                  </a:lnTo>
                  <a:lnTo>
                    <a:pt x="66" y="384"/>
                  </a:lnTo>
                  <a:lnTo>
                    <a:pt x="66" y="396"/>
                  </a:lnTo>
                  <a:lnTo>
                    <a:pt x="72" y="408"/>
                  </a:lnTo>
                  <a:lnTo>
                    <a:pt x="78" y="414"/>
                  </a:lnTo>
                  <a:lnTo>
                    <a:pt x="102" y="414"/>
                  </a:lnTo>
                  <a:lnTo>
                    <a:pt x="108" y="408"/>
                  </a:lnTo>
                  <a:lnTo>
                    <a:pt x="120" y="408"/>
                  </a:lnTo>
                  <a:lnTo>
                    <a:pt x="132" y="414"/>
                  </a:lnTo>
                  <a:lnTo>
                    <a:pt x="138" y="414"/>
                  </a:lnTo>
                  <a:lnTo>
                    <a:pt x="150" y="420"/>
                  </a:lnTo>
                  <a:lnTo>
                    <a:pt x="162" y="420"/>
                  </a:lnTo>
                  <a:lnTo>
                    <a:pt x="168" y="414"/>
                  </a:lnTo>
                  <a:lnTo>
                    <a:pt x="168" y="408"/>
                  </a:lnTo>
                  <a:lnTo>
                    <a:pt x="180" y="408"/>
                  </a:lnTo>
                  <a:lnTo>
                    <a:pt x="186" y="414"/>
                  </a:lnTo>
                  <a:lnTo>
                    <a:pt x="198" y="420"/>
                  </a:lnTo>
                  <a:lnTo>
                    <a:pt x="222" y="420"/>
                  </a:lnTo>
                  <a:lnTo>
                    <a:pt x="222" y="426"/>
                  </a:lnTo>
                  <a:lnTo>
                    <a:pt x="228" y="432"/>
                  </a:lnTo>
                  <a:lnTo>
                    <a:pt x="234" y="444"/>
                  </a:lnTo>
                  <a:lnTo>
                    <a:pt x="240" y="462"/>
                  </a:lnTo>
                  <a:lnTo>
                    <a:pt x="264" y="486"/>
                  </a:lnTo>
                  <a:lnTo>
                    <a:pt x="288" y="486"/>
                  </a:lnTo>
                  <a:lnTo>
                    <a:pt x="288" y="480"/>
                  </a:lnTo>
                  <a:lnTo>
                    <a:pt x="306" y="480"/>
                  </a:lnTo>
                  <a:lnTo>
                    <a:pt x="312" y="486"/>
                  </a:lnTo>
                  <a:lnTo>
                    <a:pt x="336" y="486"/>
                  </a:lnTo>
                  <a:lnTo>
                    <a:pt x="342" y="480"/>
                  </a:lnTo>
                  <a:lnTo>
                    <a:pt x="366" y="486"/>
                  </a:lnTo>
                  <a:lnTo>
                    <a:pt x="372" y="480"/>
                  </a:lnTo>
                  <a:lnTo>
                    <a:pt x="384" y="474"/>
                  </a:lnTo>
                  <a:lnTo>
                    <a:pt x="402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390" y="510"/>
                  </a:lnTo>
                  <a:lnTo>
                    <a:pt x="390" y="534"/>
                  </a:lnTo>
                  <a:lnTo>
                    <a:pt x="384" y="540"/>
                  </a:lnTo>
                  <a:lnTo>
                    <a:pt x="378" y="540"/>
                  </a:lnTo>
                  <a:lnTo>
                    <a:pt x="366" y="552"/>
                  </a:lnTo>
                  <a:lnTo>
                    <a:pt x="366" y="576"/>
                  </a:lnTo>
                  <a:lnTo>
                    <a:pt x="372" y="588"/>
                  </a:lnTo>
                  <a:lnTo>
                    <a:pt x="372" y="618"/>
                  </a:lnTo>
                  <a:lnTo>
                    <a:pt x="366" y="630"/>
                  </a:lnTo>
                  <a:lnTo>
                    <a:pt x="366" y="642"/>
                  </a:lnTo>
                  <a:lnTo>
                    <a:pt x="372" y="648"/>
                  </a:lnTo>
                  <a:lnTo>
                    <a:pt x="384" y="648"/>
                  </a:lnTo>
                  <a:lnTo>
                    <a:pt x="384" y="672"/>
                  </a:lnTo>
                  <a:lnTo>
                    <a:pt x="390" y="684"/>
                  </a:lnTo>
                  <a:lnTo>
                    <a:pt x="402" y="690"/>
                  </a:lnTo>
                  <a:lnTo>
                    <a:pt x="408" y="702"/>
                  </a:lnTo>
                  <a:lnTo>
                    <a:pt x="408" y="708"/>
                  </a:lnTo>
                  <a:lnTo>
                    <a:pt x="402" y="720"/>
                  </a:lnTo>
                  <a:lnTo>
                    <a:pt x="372" y="750"/>
                  </a:lnTo>
                  <a:lnTo>
                    <a:pt x="366" y="750"/>
                  </a:lnTo>
                  <a:lnTo>
                    <a:pt x="390" y="762"/>
                  </a:lnTo>
                  <a:lnTo>
                    <a:pt x="402" y="774"/>
                  </a:lnTo>
                  <a:lnTo>
                    <a:pt x="414" y="774"/>
                  </a:lnTo>
                  <a:lnTo>
                    <a:pt x="414" y="798"/>
                  </a:lnTo>
                  <a:lnTo>
                    <a:pt x="420" y="804"/>
                  </a:lnTo>
                  <a:lnTo>
                    <a:pt x="420" y="822"/>
                  </a:lnTo>
                  <a:lnTo>
                    <a:pt x="426" y="828"/>
                  </a:lnTo>
                  <a:lnTo>
                    <a:pt x="426" y="846"/>
                  </a:lnTo>
                  <a:lnTo>
                    <a:pt x="432" y="858"/>
                  </a:lnTo>
                  <a:lnTo>
                    <a:pt x="432" y="876"/>
                  </a:lnTo>
                  <a:lnTo>
                    <a:pt x="444" y="888"/>
                  </a:lnTo>
                  <a:lnTo>
                    <a:pt x="450" y="900"/>
                  </a:lnTo>
                  <a:lnTo>
                    <a:pt x="450" y="906"/>
                  </a:lnTo>
                  <a:lnTo>
                    <a:pt x="462" y="918"/>
                  </a:lnTo>
                  <a:lnTo>
                    <a:pt x="468" y="918"/>
                  </a:lnTo>
                  <a:lnTo>
                    <a:pt x="480" y="924"/>
                  </a:lnTo>
                  <a:lnTo>
                    <a:pt x="486" y="924"/>
                  </a:lnTo>
                  <a:lnTo>
                    <a:pt x="498" y="918"/>
                  </a:lnTo>
                  <a:lnTo>
                    <a:pt x="504" y="912"/>
                  </a:lnTo>
                  <a:lnTo>
                    <a:pt x="516" y="906"/>
                  </a:lnTo>
                  <a:lnTo>
                    <a:pt x="522" y="900"/>
                  </a:lnTo>
                  <a:lnTo>
                    <a:pt x="528" y="906"/>
                  </a:lnTo>
                  <a:lnTo>
                    <a:pt x="528" y="930"/>
                  </a:lnTo>
                  <a:lnTo>
                    <a:pt x="534" y="930"/>
                  </a:lnTo>
                  <a:lnTo>
                    <a:pt x="546" y="918"/>
                  </a:lnTo>
                  <a:lnTo>
                    <a:pt x="558" y="894"/>
                  </a:lnTo>
                  <a:lnTo>
                    <a:pt x="570" y="882"/>
                  </a:lnTo>
                  <a:lnTo>
                    <a:pt x="588" y="882"/>
                  </a:lnTo>
                  <a:lnTo>
                    <a:pt x="594" y="876"/>
                  </a:lnTo>
                  <a:lnTo>
                    <a:pt x="630" y="858"/>
                  </a:lnTo>
                  <a:lnTo>
                    <a:pt x="636" y="846"/>
                  </a:lnTo>
                  <a:lnTo>
                    <a:pt x="636" y="816"/>
                  </a:lnTo>
                  <a:lnTo>
                    <a:pt x="678" y="816"/>
                  </a:lnTo>
                  <a:lnTo>
                    <a:pt x="684" y="810"/>
                  </a:lnTo>
                  <a:lnTo>
                    <a:pt x="690" y="798"/>
                  </a:lnTo>
                  <a:lnTo>
                    <a:pt x="690" y="792"/>
                  </a:lnTo>
                  <a:lnTo>
                    <a:pt x="684" y="786"/>
                  </a:lnTo>
                  <a:lnTo>
                    <a:pt x="636" y="780"/>
                  </a:lnTo>
                  <a:lnTo>
                    <a:pt x="636" y="750"/>
                  </a:lnTo>
                  <a:lnTo>
                    <a:pt x="630" y="738"/>
                  </a:lnTo>
                  <a:lnTo>
                    <a:pt x="618" y="726"/>
                  </a:lnTo>
                  <a:lnTo>
                    <a:pt x="624" y="720"/>
                  </a:lnTo>
                  <a:lnTo>
                    <a:pt x="624" y="690"/>
                  </a:lnTo>
                  <a:lnTo>
                    <a:pt x="618" y="684"/>
                  </a:lnTo>
                  <a:lnTo>
                    <a:pt x="606" y="678"/>
                  </a:lnTo>
                  <a:lnTo>
                    <a:pt x="588" y="660"/>
                  </a:lnTo>
                  <a:lnTo>
                    <a:pt x="588" y="630"/>
                  </a:lnTo>
                  <a:lnTo>
                    <a:pt x="594" y="636"/>
                  </a:lnTo>
                  <a:lnTo>
                    <a:pt x="594" y="642"/>
                  </a:lnTo>
                  <a:lnTo>
                    <a:pt x="636" y="642"/>
                  </a:lnTo>
                  <a:lnTo>
                    <a:pt x="642" y="648"/>
                  </a:lnTo>
                  <a:lnTo>
                    <a:pt x="642" y="666"/>
                  </a:lnTo>
                  <a:lnTo>
                    <a:pt x="654" y="666"/>
                  </a:lnTo>
                  <a:lnTo>
                    <a:pt x="666" y="660"/>
                  </a:lnTo>
                  <a:lnTo>
                    <a:pt x="678" y="666"/>
                  </a:lnTo>
                  <a:lnTo>
                    <a:pt x="684" y="660"/>
                  </a:lnTo>
                  <a:lnTo>
                    <a:pt x="696" y="660"/>
                  </a:lnTo>
                  <a:lnTo>
                    <a:pt x="702" y="666"/>
                  </a:lnTo>
                  <a:lnTo>
                    <a:pt x="708" y="678"/>
                  </a:lnTo>
                  <a:lnTo>
                    <a:pt x="720" y="690"/>
                  </a:lnTo>
                  <a:lnTo>
                    <a:pt x="732" y="696"/>
                  </a:lnTo>
                  <a:lnTo>
                    <a:pt x="738" y="690"/>
                  </a:lnTo>
                  <a:lnTo>
                    <a:pt x="738" y="672"/>
                  </a:lnTo>
                  <a:lnTo>
                    <a:pt x="744" y="660"/>
                  </a:lnTo>
                  <a:lnTo>
                    <a:pt x="744" y="648"/>
                  </a:lnTo>
                  <a:lnTo>
                    <a:pt x="750" y="642"/>
                  </a:lnTo>
                  <a:lnTo>
                    <a:pt x="768" y="642"/>
                  </a:lnTo>
                  <a:lnTo>
                    <a:pt x="774" y="648"/>
                  </a:lnTo>
                  <a:lnTo>
                    <a:pt x="792" y="648"/>
                  </a:lnTo>
                  <a:lnTo>
                    <a:pt x="804" y="642"/>
                  </a:lnTo>
                  <a:lnTo>
                    <a:pt x="828" y="618"/>
                  </a:lnTo>
                  <a:lnTo>
                    <a:pt x="840" y="612"/>
                  </a:lnTo>
                  <a:lnTo>
                    <a:pt x="864" y="612"/>
                  </a:lnTo>
                  <a:lnTo>
                    <a:pt x="864" y="600"/>
                  </a:lnTo>
                  <a:lnTo>
                    <a:pt x="876" y="600"/>
                  </a:lnTo>
                  <a:lnTo>
                    <a:pt x="882" y="594"/>
                  </a:lnTo>
                  <a:lnTo>
                    <a:pt x="882" y="558"/>
                  </a:lnTo>
                  <a:lnTo>
                    <a:pt x="846" y="522"/>
                  </a:lnTo>
                  <a:lnTo>
                    <a:pt x="840" y="510"/>
                  </a:lnTo>
                  <a:lnTo>
                    <a:pt x="834" y="504"/>
                  </a:lnTo>
                  <a:lnTo>
                    <a:pt x="834" y="492"/>
                  </a:lnTo>
                  <a:lnTo>
                    <a:pt x="846" y="486"/>
                  </a:lnTo>
                  <a:lnTo>
                    <a:pt x="852" y="486"/>
                  </a:lnTo>
                  <a:lnTo>
                    <a:pt x="864" y="480"/>
                  </a:lnTo>
                  <a:lnTo>
                    <a:pt x="864" y="462"/>
                  </a:lnTo>
                  <a:lnTo>
                    <a:pt x="846" y="444"/>
                  </a:lnTo>
                  <a:lnTo>
                    <a:pt x="846" y="438"/>
                  </a:lnTo>
                  <a:lnTo>
                    <a:pt x="876" y="438"/>
                  </a:lnTo>
                  <a:lnTo>
                    <a:pt x="888" y="432"/>
                  </a:lnTo>
                  <a:lnTo>
                    <a:pt x="900" y="432"/>
                  </a:lnTo>
                  <a:lnTo>
                    <a:pt x="912" y="426"/>
                  </a:lnTo>
                  <a:lnTo>
                    <a:pt x="918" y="420"/>
                  </a:lnTo>
                  <a:lnTo>
                    <a:pt x="918" y="402"/>
                  </a:lnTo>
                  <a:lnTo>
                    <a:pt x="894" y="402"/>
                  </a:lnTo>
                  <a:lnTo>
                    <a:pt x="894" y="360"/>
                  </a:lnTo>
                  <a:lnTo>
                    <a:pt x="906" y="348"/>
                  </a:lnTo>
                  <a:lnTo>
                    <a:pt x="918" y="348"/>
                  </a:lnTo>
                  <a:lnTo>
                    <a:pt x="924" y="342"/>
                  </a:lnTo>
                  <a:lnTo>
                    <a:pt x="930" y="342"/>
                  </a:lnTo>
                  <a:lnTo>
                    <a:pt x="936" y="336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942" y="282"/>
                  </a:lnTo>
                  <a:lnTo>
                    <a:pt x="936" y="27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95" name="US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4975605" y="-1900533"/>
              <a:ext cx="761207" cy="397830"/>
            </a:xfrm>
            <a:custGeom>
              <a:avLst/>
              <a:gdLst>
                <a:gd name="T0" fmla="*/ 2147483647 w 3918"/>
                <a:gd name="T1" fmla="*/ 2147483647 h 1944"/>
                <a:gd name="T2" fmla="*/ 2147483647 w 3918"/>
                <a:gd name="T3" fmla="*/ 2147483647 h 1944"/>
                <a:gd name="T4" fmla="*/ 2147483647 w 3918"/>
                <a:gd name="T5" fmla="*/ 2147483647 h 1944"/>
                <a:gd name="T6" fmla="*/ 2147483647 w 3918"/>
                <a:gd name="T7" fmla="*/ 2147483647 h 1944"/>
                <a:gd name="T8" fmla="*/ 2147483647 w 3918"/>
                <a:gd name="T9" fmla="*/ 2147483647 h 1944"/>
                <a:gd name="T10" fmla="*/ 2147483647 w 3918"/>
                <a:gd name="T11" fmla="*/ 2147483647 h 1944"/>
                <a:gd name="T12" fmla="*/ 2147483647 w 3918"/>
                <a:gd name="T13" fmla="*/ 2147483647 h 1944"/>
                <a:gd name="T14" fmla="*/ 2147483647 w 3918"/>
                <a:gd name="T15" fmla="*/ 2147483647 h 1944"/>
                <a:gd name="T16" fmla="*/ 2147483647 w 3918"/>
                <a:gd name="T17" fmla="*/ 2147483647 h 1944"/>
                <a:gd name="T18" fmla="*/ 2147483647 w 3918"/>
                <a:gd name="T19" fmla="*/ 2147483647 h 1944"/>
                <a:gd name="T20" fmla="*/ 2147483647 w 3918"/>
                <a:gd name="T21" fmla="*/ 2147483647 h 1944"/>
                <a:gd name="T22" fmla="*/ 2147483647 w 3918"/>
                <a:gd name="T23" fmla="*/ 2147483647 h 1944"/>
                <a:gd name="T24" fmla="*/ 2147483647 w 3918"/>
                <a:gd name="T25" fmla="*/ 2147483647 h 1944"/>
                <a:gd name="T26" fmla="*/ 2147483647 w 3918"/>
                <a:gd name="T27" fmla="*/ 2147483647 h 1944"/>
                <a:gd name="T28" fmla="*/ 2147483647 w 3918"/>
                <a:gd name="T29" fmla="*/ 2147483647 h 1944"/>
                <a:gd name="T30" fmla="*/ 2147483647 w 3918"/>
                <a:gd name="T31" fmla="*/ 2147483647 h 1944"/>
                <a:gd name="T32" fmla="*/ 2147483647 w 3918"/>
                <a:gd name="T33" fmla="*/ 2147483647 h 1944"/>
                <a:gd name="T34" fmla="*/ 2147483647 w 3918"/>
                <a:gd name="T35" fmla="*/ 2147483647 h 1944"/>
                <a:gd name="T36" fmla="*/ 2147483647 w 3918"/>
                <a:gd name="T37" fmla="*/ 2147483647 h 1944"/>
                <a:gd name="T38" fmla="*/ 2147483647 w 3918"/>
                <a:gd name="T39" fmla="*/ 2147483647 h 1944"/>
                <a:gd name="T40" fmla="*/ 2147483647 w 3918"/>
                <a:gd name="T41" fmla="*/ 2147483647 h 1944"/>
                <a:gd name="T42" fmla="*/ 2147483647 w 3918"/>
                <a:gd name="T43" fmla="*/ 2147483647 h 1944"/>
                <a:gd name="T44" fmla="*/ 2147483647 w 3918"/>
                <a:gd name="T45" fmla="*/ 2147483647 h 1944"/>
                <a:gd name="T46" fmla="*/ 2147483647 w 3918"/>
                <a:gd name="T47" fmla="*/ 2147483647 h 1944"/>
                <a:gd name="T48" fmla="*/ 2147483647 w 3918"/>
                <a:gd name="T49" fmla="*/ 2147483647 h 1944"/>
                <a:gd name="T50" fmla="*/ 2147483647 w 3918"/>
                <a:gd name="T51" fmla="*/ 2147483647 h 1944"/>
                <a:gd name="T52" fmla="*/ 2147483647 w 3918"/>
                <a:gd name="T53" fmla="*/ 2147483647 h 1944"/>
                <a:gd name="T54" fmla="*/ 2147483647 w 3918"/>
                <a:gd name="T55" fmla="*/ 2147483647 h 1944"/>
                <a:gd name="T56" fmla="*/ 2147483647 w 3918"/>
                <a:gd name="T57" fmla="*/ 2147483647 h 1944"/>
                <a:gd name="T58" fmla="*/ 2147483647 w 3918"/>
                <a:gd name="T59" fmla="*/ 2147483647 h 1944"/>
                <a:gd name="T60" fmla="*/ 2147483647 w 3918"/>
                <a:gd name="T61" fmla="*/ 2147483647 h 1944"/>
                <a:gd name="T62" fmla="*/ 2147483647 w 3918"/>
                <a:gd name="T63" fmla="*/ 2147483647 h 1944"/>
                <a:gd name="T64" fmla="*/ 2147483647 w 3918"/>
                <a:gd name="T65" fmla="*/ 2147483647 h 1944"/>
                <a:gd name="T66" fmla="*/ 2147483647 w 3918"/>
                <a:gd name="T67" fmla="*/ 2147483647 h 1944"/>
                <a:gd name="T68" fmla="*/ 2147483647 w 3918"/>
                <a:gd name="T69" fmla="*/ 2147483647 h 1944"/>
                <a:gd name="T70" fmla="*/ 2147483647 w 3918"/>
                <a:gd name="T71" fmla="*/ 2147483647 h 1944"/>
                <a:gd name="T72" fmla="*/ 2147483647 w 3918"/>
                <a:gd name="T73" fmla="*/ 2147483647 h 1944"/>
                <a:gd name="T74" fmla="*/ 2147483647 w 3918"/>
                <a:gd name="T75" fmla="*/ 2147483647 h 1944"/>
                <a:gd name="T76" fmla="*/ 2147483647 w 3918"/>
                <a:gd name="T77" fmla="*/ 2147483647 h 1944"/>
                <a:gd name="T78" fmla="*/ 2147483647 w 3918"/>
                <a:gd name="T79" fmla="*/ 2147483647 h 1944"/>
                <a:gd name="T80" fmla="*/ 2147483647 w 3918"/>
                <a:gd name="T81" fmla="*/ 2147483647 h 1944"/>
                <a:gd name="T82" fmla="*/ 2147483647 w 3918"/>
                <a:gd name="T83" fmla="*/ 2147483647 h 1944"/>
                <a:gd name="T84" fmla="*/ 2147483647 w 3918"/>
                <a:gd name="T85" fmla="*/ 2147483647 h 1944"/>
                <a:gd name="T86" fmla="*/ 2147483647 w 3918"/>
                <a:gd name="T87" fmla="*/ 2147483647 h 1944"/>
                <a:gd name="T88" fmla="*/ 2147483647 w 3918"/>
                <a:gd name="T89" fmla="*/ 2147483647 h 1944"/>
                <a:gd name="T90" fmla="*/ 2147483647 w 3918"/>
                <a:gd name="T91" fmla="*/ 2147483647 h 1944"/>
                <a:gd name="T92" fmla="*/ 2147483647 w 3918"/>
                <a:gd name="T93" fmla="*/ 2147483647 h 1944"/>
                <a:gd name="T94" fmla="*/ 2147483647 w 3918"/>
                <a:gd name="T95" fmla="*/ 2147483647 h 1944"/>
                <a:gd name="T96" fmla="*/ 2147483647 w 3918"/>
                <a:gd name="T97" fmla="*/ 2147483647 h 1944"/>
                <a:gd name="T98" fmla="*/ 2147483647 w 3918"/>
                <a:gd name="T99" fmla="*/ 2147483647 h 1944"/>
                <a:gd name="T100" fmla="*/ 2147483647 w 3918"/>
                <a:gd name="T101" fmla="*/ 2147483647 h 1944"/>
                <a:gd name="T102" fmla="*/ 2147483647 w 3918"/>
                <a:gd name="T103" fmla="*/ 2147483647 h 1944"/>
                <a:gd name="T104" fmla="*/ 2147483647 w 3918"/>
                <a:gd name="T105" fmla="*/ 2147483647 h 1944"/>
                <a:gd name="T106" fmla="*/ 2147483647 w 3918"/>
                <a:gd name="T107" fmla="*/ 2147483647 h 1944"/>
                <a:gd name="T108" fmla="*/ 2147483647 w 3918"/>
                <a:gd name="T109" fmla="*/ 2147483647 h 1944"/>
                <a:gd name="T110" fmla="*/ 2147483647 w 3918"/>
                <a:gd name="T111" fmla="*/ 2147483647 h 1944"/>
                <a:gd name="T112" fmla="*/ 2147483647 w 3918"/>
                <a:gd name="T113" fmla="*/ 2147483647 h 1944"/>
                <a:gd name="T114" fmla="*/ 2147483647 w 3918"/>
                <a:gd name="T115" fmla="*/ 2147483647 h 1944"/>
                <a:gd name="T116" fmla="*/ 2147483647 w 3918"/>
                <a:gd name="T117" fmla="*/ 2147483647 h 1944"/>
                <a:gd name="T118" fmla="*/ 2147483647 w 3918"/>
                <a:gd name="T119" fmla="*/ 2147483647 h 1944"/>
                <a:gd name="T120" fmla="*/ 2147483647 w 3918"/>
                <a:gd name="T121" fmla="*/ 2147483647 h 1944"/>
                <a:gd name="T122" fmla="*/ 2147483647 w 3918"/>
                <a:gd name="T123" fmla="*/ 2147483647 h 1944"/>
                <a:gd name="T124" fmla="*/ 2147483647 w 3918"/>
                <a:gd name="T125" fmla="*/ 2147483647 h 19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918"/>
                <a:gd name="T190" fmla="*/ 0 h 1944"/>
                <a:gd name="T191" fmla="*/ 3918 w 3918"/>
                <a:gd name="T192" fmla="*/ 1944 h 194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918" h="1944">
                  <a:moveTo>
                    <a:pt x="3858" y="168"/>
                  </a:moveTo>
                  <a:lnTo>
                    <a:pt x="3852" y="168"/>
                  </a:lnTo>
                  <a:lnTo>
                    <a:pt x="3846" y="162"/>
                  </a:lnTo>
                  <a:lnTo>
                    <a:pt x="3846" y="156"/>
                  </a:lnTo>
                  <a:lnTo>
                    <a:pt x="3840" y="150"/>
                  </a:lnTo>
                  <a:lnTo>
                    <a:pt x="3828" y="150"/>
                  </a:lnTo>
                  <a:lnTo>
                    <a:pt x="3804" y="174"/>
                  </a:lnTo>
                  <a:lnTo>
                    <a:pt x="3798" y="186"/>
                  </a:lnTo>
                  <a:lnTo>
                    <a:pt x="3756" y="210"/>
                  </a:lnTo>
                  <a:lnTo>
                    <a:pt x="3756" y="234"/>
                  </a:lnTo>
                  <a:lnTo>
                    <a:pt x="3744" y="246"/>
                  </a:lnTo>
                  <a:lnTo>
                    <a:pt x="3738" y="246"/>
                  </a:lnTo>
                  <a:lnTo>
                    <a:pt x="3726" y="258"/>
                  </a:lnTo>
                  <a:lnTo>
                    <a:pt x="3720" y="270"/>
                  </a:lnTo>
                  <a:lnTo>
                    <a:pt x="3720" y="294"/>
                  </a:lnTo>
                  <a:lnTo>
                    <a:pt x="3714" y="294"/>
                  </a:lnTo>
                  <a:lnTo>
                    <a:pt x="3708" y="288"/>
                  </a:lnTo>
                  <a:lnTo>
                    <a:pt x="3696" y="288"/>
                  </a:lnTo>
                  <a:lnTo>
                    <a:pt x="3690" y="294"/>
                  </a:lnTo>
                  <a:lnTo>
                    <a:pt x="3678" y="300"/>
                  </a:lnTo>
                  <a:lnTo>
                    <a:pt x="3666" y="312"/>
                  </a:lnTo>
                  <a:lnTo>
                    <a:pt x="3666" y="318"/>
                  </a:lnTo>
                  <a:lnTo>
                    <a:pt x="3660" y="318"/>
                  </a:lnTo>
                  <a:lnTo>
                    <a:pt x="3648" y="324"/>
                  </a:lnTo>
                  <a:lnTo>
                    <a:pt x="3630" y="324"/>
                  </a:lnTo>
                  <a:lnTo>
                    <a:pt x="3618" y="336"/>
                  </a:lnTo>
                  <a:lnTo>
                    <a:pt x="3618" y="342"/>
                  </a:lnTo>
                  <a:lnTo>
                    <a:pt x="3384" y="342"/>
                  </a:lnTo>
                  <a:lnTo>
                    <a:pt x="3372" y="354"/>
                  </a:lnTo>
                  <a:lnTo>
                    <a:pt x="3360" y="360"/>
                  </a:lnTo>
                  <a:lnTo>
                    <a:pt x="3336" y="384"/>
                  </a:lnTo>
                  <a:lnTo>
                    <a:pt x="3324" y="390"/>
                  </a:lnTo>
                  <a:lnTo>
                    <a:pt x="3312" y="402"/>
                  </a:lnTo>
                  <a:lnTo>
                    <a:pt x="3282" y="402"/>
                  </a:lnTo>
                  <a:lnTo>
                    <a:pt x="3282" y="408"/>
                  </a:lnTo>
                  <a:lnTo>
                    <a:pt x="3276" y="408"/>
                  </a:lnTo>
                  <a:lnTo>
                    <a:pt x="3282" y="414"/>
                  </a:lnTo>
                  <a:lnTo>
                    <a:pt x="3282" y="420"/>
                  </a:lnTo>
                  <a:lnTo>
                    <a:pt x="3288" y="426"/>
                  </a:lnTo>
                  <a:lnTo>
                    <a:pt x="3282" y="432"/>
                  </a:lnTo>
                  <a:lnTo>
                    <a:pt x="3282" y="438"/>
                  </a:lnTo>
                  <a:lnTo>
                    <a:pt x="3276" y="444"/>
                  </a:lnTo>
                  <a:lnTo>
                    <a:pt x="3270" y="456"/>
                  </a:lnTo>
                  <a:lnTo>
                    <a:pt x="3264" y="462"/>
                  </a:lnTo>
                  <a:lnTo>
                    <a:pt x="3264" y="468"/>
                  </a:lnTo>
                  <a:lnTo>
                    <a:pt x="3246" y="468"/>
                  </a:lnTo>
                  <a:lnTo>
                    <a:pt x="3246" y="474"/>
                  </a:lnTo>
                  <a:lnTo>
                    <a:pt x="3240" y="474"/>
                  </a:lnTo>
                  <a:lnTo>
                    <a:pt x="3228" y="480"/>
                  </a:lnTo>
                  <a:lnTo>
                    <a:pt x="3204" y="480"/>
                  </a:lnTo>
                  <a:lnTo>
                    <a:pt x="3198" y="474"/>
                  </a:lnTo>
                  <a:lnTo>
                    <a:pt x="3186" y="486"/>
                  </a:lnTo>
                  <a:lnTo>
                    <a:pt x="3162" y="486"/>
                  </a:lnTo>
                  <a:lnTo>
                    <a:pt x="3150" y="480"/>
                  </a:lnTo>
                  <a:lnTo>
                    <a:pt x="3144" y="474"/>
                  </a:lnTo>
                  <a:lnTo>
                    <a:pt x="3114" y="474"/>
                  </a:lnTo>
                  <a:lnTo>
                    <a:pt x="3096" y="486"/>
                  </a:lnTo>
                  <a:lnTo>
                    <a:pt x="3078" y="492"/>
                  </a:lnTo>
                  <a:lnTo>
                    <a:pt x="3072" y="492"/>
                  </a:lnTo>
                  <a:lnTo>
                    <a:pt x="3072" y="516"/>
                  </a:lnTo>
                  <a:lnTo>
                    <a:pt x="3066" y="522"/>
                  </a:lnTo>
                  <a:lnTo>
                    <a:pt x="3078" y="522"/>
                  </a:lnTo>
                  <a:lnTo>
                    <a:pt x="3066" y="528"/>
                  </a:lnTo>
                  <a:lnTo>
                    <a:pt x="3036" y="546"/>
                  </a:lnTo>
                  <a:lnTo>
                    <a:pt x="3000" y="564"/>
                  </a:lnTo>
                  <a:lnTo>
                    <a:pt x="2964" y="576"/>
                  </a:lnTo>
                  <a:lnTo>
                    <a:pt x="2946" y="588"/>
                  </a:lnTo>
                  <a:lnTo>
                    <a:pt x="2934" y="594"/>
                  </a:lnTo>
                  <a:lnTo>
                    <a:pt x="2928" y="594"/>
                  </a:lnTo>
                  <a:lnTo>
                    <a:pt x="2856" y="618"/>
                  </a:lnTo>
                  <a:lnTo>
                    <a:pt x="2850" y="624"/>
                  </a:lnTo>
                  <a:lnTo>
                    <a:pt x="2838" y="624"/>
                  </a:lnTo>
                  <a:lnTo>
                    <a:pt x="2826" y="630"/>
                  </a:lnTo>
                  <a:lnTo>
                    <a:pt x="2808" y="630"/>
                  </a:lnTo>
                  <a:lnTo>
                    <a:pt x="2802" y="636"/>
                  </a:lnTo>
                  <a:lnTo>
                    <a:pt x="2778" y="636"/>
                  </a:lnTo>
                  <a:lnTo>
                    <a:pt x="2772" y="630"/>
                  </a:lnTo>
                  <a:lnTo>
                    <a:pt x="2772" y="624"/>
                  </a:lnTo>
                  <a:lnTo>
                    <a:pt x="2760" y="624"/>
                  </a:lnTo>
                  <a:lnTo>
                    <a:pt x="2748" y="618"/>
                  </a:lnTo>
                  <a:lnTo>
                    <a:pt x="2736" y="606"/>
                  </a:lnTo>
                  <a:lnTo>
                    <a:pt x="2742" y="606"/>
                  </a:lnTo>
                  <a:lnTo>
                    <a:pt x="2748" y="600"/>
                  </a:lnTo>
                  <a:lnTo>
                    <a:pt x="2772" y="588"/>
                  </a:lnTo>
                  <a:lnTo>
                    <a:pt x="2772" y="582"/>
                  </a:lnTo>
                  <a:lnTo>
                    <a:pt x="2796" y="558"/>
                  </a:lnTo>
                  <a:lnTo>
                    <a:pt x="2832" y="540"/>
                  </a:lnTo>
                  <a:lnTo>
                    <a:pt x="2838" y="540"/>
                  </a:lnTo>
                  <a:lnTo>
                    <a:pt x="2844" y="534"/>
                  </a:lnTo>
                  <a:lnTo>
                    <a:pt x="2844" y="510"/>
                  </a:lnTo>
                  <a:lnTo>
                    <a:pt x="2850" y="504"/>
                  </a:lnTo>
                  <a:lnTo>
                    <a:pt x="2856" y="492"/>
                  </a:lnTo>
                  <a:lnTo>
                    <a:pt x="2850" y="486"/>
                  </a:lnTo>
                  <a:lnTo>
                    <a:pt x="2850" y="480"/>
                  </a:lnTo>
                  <a:lnTo>
                    <a:pt x="2856" y="468"/>
                  </a:lnTo>
                  <a:lnTo>
                    <a:pt x="2856" y="444"/>
                  </a:lnTo>
                  <a:lnTo>
                    <a:pt x="2862" y="432"/>
                  </a:lnTo>
                  <a:lnTo>
                    <a:pt x="2862" y="426"/>
                  </a:lnTo>
                  <a:lnTo>
                    <a:pt x="2856" y="420"/>
                  </a:lnTo>
                  <a:lnTo>
                    <a:pt x="2850" y="420"/>
                  </a:lnTo>
                  <a:lnTo>
                    <a:pt x="2844" y="426"/>
                  </a:lnTo>
                  <a:lnTo>
                    <a:pt x="2832" y="426"/>
                  </a:lnTo>
                  <a:lnTo>
                    <a:pt x="2814" y="444"/>
                  </a:lnTo>
                  <a:lnTo>
                    <a:pt x="2802" y="450"/>
                  </a:lnTo>
                  <a:lnTo>
                    <a:pt x="2796" y="456"/>
                  </a:lnTo>
                  <a:lnTo>
                    <a:pt x="2778" y="456"/>
                  </a:lnTo>
                  <a:lnTo>
                    <a:pt x="2772" y="450"/>
                  </a:lnTo>
                  <a:lnTo>
                    <a:pt x="2778" y="444"/>
                  </a:lnTo>
                  <a:lnTo>
                    <a:pt x="2784" y="432"/>
                  </a:lnTo>
                  <a:lnTo>
                    <a:pt x="2808" y="420"/>
                  </a:lnTo>
                  <a:lnTo>
                    <a:pt x="2826" y="402"/>
                  </a:lnTo>
                  <a:lnTo>
                    <a:pt x="2850" y="390"/>
                  </a:lnTo>
                  <a:lnTo>
                    <a:pt x="2856" y="384"/>
                  </a:lnTo>
                  <a:lnTo>
                    <a:pt x="2856" y="366"/>
                  </a:lnTo>
                  <a:lnTo>
                    <a:pt x="2850" y="360"/>
                  </a:lnTo>
                  <a:lnTo>
                    <a:pt x="2850" y="348"/>
                  </a:lnTo>
                  <a:lnTo>
                    <a:pt x="2856" y="348"/>
                  </a:lnTo>
                  <a:lnTo>
                    <a:pt x="2862" y="342"/>
                  </a:lnTo>
                  <a:lnTo>
                    <a:pt x="2868" y="330"/>
                  </a:lnTo>
                  <a:lnTo>
                    <a:pt x="2868" y="318"/>
                  </a:lnTo>
                  <a:lnTo>
                    <a:pt x="2862" y="312"/>
                  </a:lnTo>
                  <a:lnTo>
                    <a:pt x="2850" y="312"/>
                  </a:lnTo>
                  <a:lnTo>
                    <a:pt x="2838" y="306"/>
                  </a:lnTo>
                  <a:lnTo>
                    <a:pt x="2832" y="306"/>
                  </a:lnTo>
                  <a:lnTo>
                    <a:pt x="2826" y="294"/>
                  </a:lnTo>
                  <a:lnTo>
                    <a:pt x="2820" y="288"/>
                  </a:lnTo>
                  <a:lnTo>
                    <a:pt x="2820" y="282"/>
                  </a:lnTo>
                  <a:lnTo>
                    <a:pt x="2814" y="288"/>
                  </a:lnTo>
                  <a:lnTo>
                    <a:pt x="2808" y="288"/>
                  </a:lnTo>
                  <a:lnTo>
                    <a:pt x="2808" y="264"/>
                  </a:lnTo>
                  <a:lnTo>
                    <a:pt x="2844" y="270"/>
                  </a:lnTo>
                  <a:lnTo>
                    <a:pt x="2850" y="264"/>
                  </a:lnTo>
                  <a:lnTo>
                    <a:pt x="2850" y="246"/>
                  </a:lnTo>
                  <a:lnTo>
                    <a:pt x="2862" y="246"/>
                  </a:lnTo>
                  <a:lnTo>
                    <a:pt x="2868" y="228"/>
                  </a:lnTo>
                  <a:lnTo>
                    <a:pt x="2850" y="228"/>
                  </a:lnTo>
                  <a:lnTo>
                    <a:pt x="2844" y="240"/>
                  </a:lnTo>
                  <a:lnTo>
                    <a:pt x="2820" y="228"/>
                  </a:lnTo>
                  <a:lnTo>
                    <a:pt x="2820" y="210"/>
                  </a:lnTo>
                  <a:lnTo>
                    <a:pt x="2802" y="210"/>
                  </a:lnTo>
                  <a:lnTo>
                    <a:pt x="2790" y="216"/>
                  </a:lnTo>
                  <a:lnTo>
                    <a:pt x="2736" y="216"/>
                  </a:lnTo>
                  <a:lnTo>
                    <a:pt x="2724" y="222"/>
                  </a:lnTo>
                  <a:lnTo>
                    <a:pt x="2712" y="222"/>
                  </a:lnTo>
                  <a:lnTo>
                    <a:pt x="2700" y="228"/>
                  </a:lnTo>
                  <a:lnTo>
                    <a:pt x="2682" y="228"/>
                  </a:lnTo>
                  <a:lnTo>
                    <a:pt x="2658" y="216"/>
                  </a:lnTo>
                  <a:lnTo>
                    <a:pt x="2658" y="210"/>
                  </a:lnTo>
                  <a:lnTo>
                    <a:pt x="2652" y="204"/>
                  </a:lnTo>
                  <a:lnTo>
                    <a:pt x="2652" y="198"/>
                  </a:lnTo>
                  <a:lnTo>
                    <a:pt x="2646" y="192"/>
                  </a:lnTo>
                  <a:lnTo>
                    <a:pt x="2628" y="192"/>
                  </a:lnTo>
                  <a:lnTo>
                    <a:pt x="2622" y="198"/>
                  </a:lnTo>
                  <a:lnTo>
                    <a:pt x="2616" y="198"/>
                  </a:lnTo>
                  <a:lnTo>
                    <a:pt x="2610" y="192"/>
                  </a:lnTo>
                  <a:lnTo>
                    <a:pt x="2670" y="162"/>
                  </a:lnTo>
                  <a:lnTo>
                    <a:pt x="2658" y="150"/>
                  </a:lnTo>
                  <a:lnTo>
                    <a:pt x="2640" y="150"/>
                  </a:lnTo>
                  <a:lnTo>
                    <a:pt x="2628" y="162"/>
                  </a:lnTo>
                  <a:lnTo>
                    <a:pt x="2616" y="168"/>
                  </a:lnTo>
                  <a:lnTo>
                    <a:pt x="2610" y="174"/>
                  </a:lnTo>
                  <a:lnTo>
                    <a:pt x="2604" y="174"/>
                  </a:lnTo>
                  <a:lnTo>
                    <a:pt x="2580" y="186"/>
                  </a:lnTo>
                  <a:lnTo>
                    <a:pt x="2562" y="192"/>
                  </a:lnTo>
                  <a:lnTo>
                    <a:pt x="2538" y="204"/>
                  </a:lnTo>
                  <a:lnTo>
                    <a:pt x="2508" y="204"/>
                  </a:lnTo>
                  <a:lnTo>
                    <a:pt x="2496" y="216"/>
                  </a:lnTo>
                  <a:lnTo>
                    <a:pt x="2448" y="216"/>
                  </a:lnTo>
                  <a:lnTo>
                    <a:pt x="2448" y="210"/>
                  </a:lnTo>
                  <a:lnTo>
                    <a:pt x="2454" y="204"/>
                  </a:lnTo>
                  <a:lnTo>
                    <a:pt x="2460" y="204"/>
                  </a:lnTo>
                  <a:lnTo>
                    <a:pt x="2472" y="192"/>
                  </a:lnTo>
                  <a:lnTo>
                    <a:pt x="2460" y="192"/>
                  </a:lnTo>
                  <a:lnTo>
                    <a:pt x="2448" y="198"/>
                  </a:lnTo>
                  <a:lnTo>
                    <a:pt x="2412" y="198"/>
                  </a:lnTo>
                  <a:lnTo>
                    <a:pt x="2400" y="204"/>
                  </a:lnTo>
                  <a:lnTo>
                    <a:pt x="2394" y="210"/>
                  </a:lnTo>
                  <a:lnTo>
                    <a:pt x="2370" y="210"/>
                  </a:lnTo>
                  <a:lnTo>
                    <a:pt x="2370" y="198"/>
                  </a:lnTo>
                  <a:lnTo>
                    <a:pt x="2400" y="180"/>
                  </a:lnTo>
                  <a:lnTo>
                    <a:pt x="2442" y="168"/>
                  </a:lnTo>
                  <a:lnTo>
                    <a:pt x="2502" y="138"/>
                  </a:lnTo>
                  <a:lnTo>
                    <a:pt x="2520" y="126"/>
                  </a:lnTo>
                  <a:lnTo>
                    <a:pt x="2544" y="120"/>
                  </a:lnTo>
                  <a:lnTo>
                    <a:pt x="2574" y="114"/>
                  </a:lnTo>
                  <a:lnTo>
                    <a:pt x="2580" y="114"/>
                  </a:lnTo>
                  <a:lnTo>
                    <a:pt x="2592" y="108"/>
                  </a:lnTo>
                  <a:lnTo>
                    <a:pt x="2574" y="108"/>
                  </a:lnTo>
                  <a:lnTo>
                    <a:pt x="2562" y="102"/>
                  </a:lnTo>
                  <a:lnTo>
                    <a:pt x="2556" y="102"/>
                  </a:lnTo>
                  <a:lnTo>
                    <a:pt x="2556" y="96"/>
                  </a:lnTo>
                  <a:lnTo>
                    <a:pt x="2508" y="102"/>
                  </a:lnTo>
                  <a:lnTo>
                    <a:pt x="2508" y="84"/>
                  </a:lnTo>
                  <a:lnTo>
                    <a:pt x="2502" y="90"/>
                  </a:lnTo>
                  <a:lnTo>
                    <a:pt x="2490" y="96"/>
                  </a:lnTo>
                  <a:lnTo>
                    <a:pt x="2478" y="108"/>
                  </a:lnTo>
                  <a:lnTo>
                    <a:pt x="2466" y="108"/>
                  </a:lnTo>
                  <a:lnTo>
                    <a:pt x="2448" y="90"/>
                  </a:lnTo>
                  <a:lnTo>
                    <a:pt x="2418" y="90"/>
                  </a:lnTo>
                  <a:lnTo>
                    <a:pt x="2412" y="84"/>
                  </a:lnTo>
                  <a:lnTo>
                    <a:pt x="2412" y="78"/>
                  </a:lnTo>
                  <a:lnTo>
                    <a:pt x="2400" y="66"/>
                  </a:lnTo>
                  <a:lnTo>
                    <a:pt x="2388" y="60"/>
                  </a:lnTo>
                  <a:lnTo>
                    <a:pt x="2376" y="60"/>
                  </a:lnTo>
                  <a:lnTo>
                    <a:pt x="2364" y="72"/>
                  </a:lnTo>
                  <a:lnTo>
                    <a:pt x="2364" y="78"/>
                  </a:lnTo>
                  <a:lnTo>
                    <a:pt x="2352" y="78"/>
                  </a:lnTo>
                  <a:lnTo>
                    <a:pt x="2334" y="60"/>
                  </a:lnTo>
                  <a:lnTo>
                    <a:pt x="2322" y="60"/>
                  </a:lnTo>
                  <a:lnTo>
                    <a:pt x="2304" y="54"/>
                  </a:lnTo>
                  <a:lnTo>
                    <a:pt x="2292" y="48"/>
                  </a:lnTo>
                  <a:lnTo>
                    <a:pt x="2292" y="36"/>
                  </a:lnTo>
                  <a:lnTo>
                    <a:pt x="2298" y="24"/>
                  </a:lnTo>
                  <a:lnTo>
                    <a:pt x="2310" y="12"/>
                  </a:lnTo>
                  <a:lnTo>
                    <a:pt x="2298" y="0"/>
                  </a:lnTo>
                  <a:lnTo>
                    <a:pt x="2286" y="6"/>
                  </a:lnTo>
                  <a:lnTo>
                    <a:pt x="2280" y="12"/>
                  </a:lnTo>
                  <a:lnTo>
                    <a:pt x="2274" y="24"/>
                  </a:lnTo>
                  <a:lnTo>
                    <a:pt x="2274" y="30"/>
                  </a:lnTo>
                  <a:lnTo>
                    <a:pt x="2268" y="42"/>
                  </a:lnTo>
                  <a:lnTo>
                    <a:pt x="558" y="42"/>
                  </a:lnTo>
                  <a:lnTo>
                    <a:pt x="552" y="54"/>
                  </a:lnTo>
                  <a:lnTo>
                    <a:pt x="552" y="60"/>
                  </a:lnTo>
                  <a:lnTo>
                    <a:pt x="546" y="60"/>
                  </a:lnTo>
                  <a:lnTo>
                    <a:pt x="546" y="72"/>
                  </a:lnTo>
                  <a:lnTo>
                    <a:pt x="540" y="84"/>
                  </a:lnTo>
                  <a:lnTo>
                    <a:pt x="540" y="108"/>
                  </a:lnTo>
                  <a:lnTo>
                    <a:pt x="510" y="126"/>
                  </a:lnTo>
                  <a:lnTo>
                    <a:pt x="504" y="144"/>
                  </a:lnTo>
                  <a:lnTo>
                    <a:pt x="486" y="168"/>
                  </a:lnTo>
                  <a:lnTo>
                    <a:pt x="438" y="180"/>
                  </a:lnTo>
                  <a:lnTo>
                    <a:pt x="474" y="162"/>
                  </a:lnTo>
                  <a:lnTo>
                    <a:pt x="450" y="162"/>
                  </a:lnTo>
                  <a:lnTo>
                    <a:pt x="456" y="156"/>
                  </a:lnTo>
                  <a:lnTo>
                    <a:pt x="462" y="144"/>
                  </a:lnTo>
                  <a:lnTo>
                    <a:pt x="486" y="120"/>
                  </a:lnTo>
                  <a:lnTo>
                    <a:pt x="492" y="120"/>
                  </a:lnTo>
                  <a:lnTo>
                    <a:pt x="504" y="108"/>
                  </a:lnTo>
                  <a:lnTo>
                    <a:pt x="504" y="102"/>
                  </a:lnTo>
                  <a:lnTo>
                    <a:pt x="456" y="102"/>
                  </a:lnTo>
                  <a:lnTo>
                    <a:pt x="450" y="96"/>
                  </a:lnTo>
                  <a:lnTo>
                    <a:pt x="438" y="90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2" y="78"/>
                  </a:lnTo>
                  <a:lnTo>
                    <a:pt x="390" y="90"/>
                  </a:lnTo>
                  <a:lnTo>
                    <a:pt x="384" y="102"/>
                  </a:lnTo>
                  <a:lnTo>
                    <a:pt x="384" y="150"/>
                  </a:lnTo>
                  <a:lnTo>
                    <a:pt x="378" y="156"/>
                  </a:lnTo>
                  <a:lnTo>
                    <a:pt x="378" y="162"/>
                  </a:lnTo>
                  <a:lnTo>
                    <a:pt x="360" y="180"/>
                  </a:lnTo>
                  <a:lnTo>
                    <a:pt x="390" y="186"/>
                  </a:lnTo>
                  <a:lnTo>
                    <a:pt x="360" y="192"/>
                  </a:lnTo>
                  <a:lnTo>
                    <a:pt x="366" y="210"/>
                  </a:lnTo>
                  <a:lnTo>
                    <a:pt x="348" y="234"/>
                  </a:lnTo>
                  <a:lnTo>
                    <a:pt x="354" y="234"/>
                  </a:lnTo>
                  <a:lnTo>
                    <a:pt x="366" y="246"/>
                  </a:lnTo>
                  <a:lnTo>
                    <a:pt x="372" y="246"/>
                  </a:lnTo>
                  <a:lnTo>
                    <a:pt x="378" y="252"/>
                  </a:lnTo>
                  <a:lnTo>
                    <a:pt x="330" y="252"/>
                  </a:lnTo>
                  <a:lnTo>
                    <a:pt x="324" y="264"/>
                  </a:lnTo>
                  <a:lnTo>
                    <a:pt x="306" y="282"/>
                  </a:lnTo>
                  <a:lnTo>
                    <a:pt x="270" y="342"/>
                  </a:lnTo>
                  <a:lnTo>
                    <a:pt x="258" y="360"/>
                  </a:lnTo>
                  <a:lnTo>
                    <a:pt x="216" y="402"/>
                  </a:lnTo>
                  <a:lnTo>
                    <a:pt x="192" y="432"/>
                  </a:lnTo>
                  <a:lnTo>
                    <a:pt x="174" y="456"/>
                  </a:lnTo>
                  <a:lnTo>
                    <a:pt x="168" y="462"/>
                  </a:lnTo>
                  <a:lnTo>
                    <a:pt x="174" y="480"/>
                  </a:lnTo>
                  <a:lnTo>
                    <a:pt x="168" y="480"/>
                  </a:lnTo>
                  <a:lnTo>
                    <a:pt x="162" y="486"/>
                  </a:lnTo>
                  <a:lnTo>
                    <a:pt x="150" y="492"/>
                  </a:lnTo>
                  <a:lnTo>
                    <a:pt x="126" y="516"/>
                  </a:lnTo>
                  <a:lnTo>
                    <a:pt x="120" y="534"/>
                  </a:lnTo>
                  <a:lnTo>
                    <a:pt x="120" y="546"/>
                  </a:lnTo>
                  <a:lnTo>
                    <a:pt x="102" y="570"/>
                  </a:lnTo>
                  <a:lnTo>
                    <a:pt x="96" y="618"/>
                  </a:lnTo>
                  <a:lnTo>
                    <a:pt x="90" y="630"/>
                  </a:lnTo>
                  <a:lnTo>
                    <a:pt x="72" y="648"/>
                  </a:lnTo>
                  <a:lnTo>
                    <a:pt x="60" y="672"/>
                  </a:lnTo>
                  <a:lnTo>
                    <a:pt x="54" y="678"/>
                  </a:lnTo>
                  <a:lnTo>
                    <a:pt x="42" y="684"/>
                  </a:lnTo>
                  <a:lnTo>
                    <a:pt x="18" y="708"/>
                  </a:lnTo>
                  <a:lnTo>
                    <a:pt x="12" y="720"/>
                  </a:lnTo>
                  <a:lnTo>
                    <a:pt x="18" y="732"/>
                  </a:lnTo>
                  <a:lnTo>
                    <a:pt x="36" y="750"/>
                  </a:lnTo>
                  <a:lnTo>
                    <a:pt x="36" y="762"/>
                  </a:lnTo>
                  <a:lnTo>
                    <a:pt x="30" y="774"/>
                  </a:lnTo>
                  <a:lnTo>
                    <a:pt x="18" y="786"/>
                  </a:lnTo>
                  <a:lnTo>
                    <a:pt x="12" y="798"/>
                  </a:lnTo>
                  <a:lnTo>
                    <a:pt x="6" y="816"/>
                  </a:lnTo>
                  <a:lnTo>
                    <a:pt x="0" y="828"/>
                  </a:lnTo>
                  <a:lnTo>
                    <a:pt x="0" y="840"/>
                  </a:lnTo>
                  <a:lnTo>
                    <a:pt x="6" y="852"/>
                  </a:lnTo>
                  <a:lnTo>
                    <a:pt x="12" y="870"/>
                  </a:lnTo>
                  <a:lnTo>
                    <a:pt x="12" y="882"/>
                  </a:lnTo>
                  <a:lnTo>
                    <a:pt x="18" y="900"/>
                  </a:lnTo>
                  <a:lnTo>
                    <a:pt x="24" y="906"/>
                  </a:lnTo>
                  <a:lnTo>
                    <a:pt x="24" y="912"/>
                  </a:lnTo>
                  <a:lnTo>
                    <a:pt x="48" y="894"/>
                  </a:lnTo>
                  <a:lnTo>
                    <a:pt x="114" y="900"/>
                  </a:lnTo>
                  <a:lnTo>
                    <a:pt x="78" y="900"/>
                  </a:lnTo>
                  <a:lnTo>
                    <a:pt x="66" y="906"/>
                  </a:lnTo>
                  <a:lnTo>
                    <a:pt x="60" y="906"/>
                  </a:lnTo>
                  <a:lnTo>
                    <a:pt x="48" y="918"/>
                  </a:lnTo>
                  <a:lnTo>
                    <a:pt x="48" y="942"/>
                  </a:lnTo>
                  <a:lnTo>
                    <a:pt x="30" y="924"/>
                  </a:lnTo>
                  <a:lnTo>
                    <a:pt x="24" y="924"/>
                  </a:lnTo>
                  <a:lnTo>
                    <a:pt x="18" y="936"/>
                  </a:lnTo>
                  <a:lnTo>
                    <a:pt x="18" y="942"/>
                  </a:lnTo>
                  <a:lnTo>
                    <a:pt x="12" y="960"/>
                  </a:lnTo>
                  <a:lnTo>
                    <a:pt x="12" y="978"/>
                  </a:lnTo>
                  <a:lnTo>
                    <a:pt x="18" y="984"/>
                  </a:lnTo>
                  <a:lnTo>
                    <a:pt x="30" y="990"/>
                  </a:lnTo>
                  <a:lnTo>
                    <a:pt x="42" y="990"/>
                  </a:lnTo>
                  <a:lnTo>
                    <a:pt x="42" y="1002"/>
                  </a:lnTo>
                  <a:lnTo>
                    <a:pt x="36" y="1008"/>
                  </a:lnTo>
                  <a:lnTo>
                    <a:pt x="36" y="1014"/>
                  </a:lnTo>
                  <a:lnTo>
                    <a:pt x="18" y="1032"/>
                  </a:lnTo>
                  <a:lnTo>
                    <a:pt x="12" y="1044"/>
                  </a:lnTo>
                  <a:lnTo>
                    <a:pt x="12" y="1056"/>
                  </a:lnTo>
                  <a:lnTo>
                    <a:pt x="18" y="1068"/>
                  </a:lnTo>
                  <a:lnTo>
                    <a:pt x="24" y="1074"/>
                  </a:lnTo>
                  <a:lnTo>
                    <a:pt x="36" y="1098"/>
                  </a:lnTo>
                  <a:lnTo>
                    <a:pt x="42" y="1104"/>
                  </a:lnTo>
                  <a:lnTo>
                    <a:pt x="54" y="1128"/>
                  </a:lnTo>
                  <a:lnTo>
                    <a:pt x="60" y="1134"/>
                  </a:lnTo>
                  <a:lnTo>
                    <a:pt x="60" y="1146"/>
                  </a:lnTo>
                  <a:lnTo>
                    <a:pt x="54" y="1152"/>
                  </a:lnTo>
                  <a:lnTo>
                    <a:pt x="42" y="1176"/>
                  </a:lnTo>
                  <a:lnTo>
                    <a:pt x="36" y="1182"/>
                  </a:lnTo>
                  <a:lnTo>
                    <a:pt x="36" y="1188"/>
                  </a:lnTo>
                  <a:lnTo>
                    <a:pt x="42" y="1194"/>
                  </a:lnTo>
                  <a:lnTo>
                    <a:pt x="54" y="1194"/>
                  </a:lnTo>
                  <a:lnTo>
                    <a:pt x="72" y="1200"/>
                  </a:lnTo>
                  <a:lnTo>
                    <a:pt x="102" y="1200"/>
                  </a:lnTo>
                  <a:lnTo>
                    <a:pt x="102" y="1212"/>
                  </a:lnTo>
                  <a:lnTo>
                    <a:pt x="120" y="1230"/>
                  </a:lnTo>
                  <a:lnTo>
                    <a:pt x="132" y="1230"/>
                  </a:lnTo>
                  <a:lnTo>
                    <a:pt x="144" y="1224"/>
                  </a:lnTo>
                  <a:lnTo>
                    <a:pt x="150" y="1224"/>
                  </a:lnTo>
                  <a:lnTo>
                    <a:pt x="162" y="1218"/>
                  </a:lnTo>
                  <a:lnTo>
                    <a:pt x="168" y="1248"/>
                  </a:lnTo>
                  <a:lnTo>
                    <a:pt x="174" y="1248"/>
                  </a:lnTo>
                  <a:lnTo>
                    <a:pt x="180" y="1254"/>
                  </a:lnTo>
                  <a:lnTo>
                    <a:pt x="204" y="1266"/>
                  </a:lnTo>
                  <a:lnTo>
                    <a:pt x="216" y="1290"/>
                  </a:lnTo>
                  <a:lnTo>
                    <a:pt x="216" y="1314"/>
                  </a:lnTo>
                  <a:lnTo>
                    <a:pt x="210" y="1338"/>
                  </a:lnTo>
                  <a:lnTo>
                    <a:pt x="216" y="1344"/>
                  </a:lnTo>
                  <a:lnTo>
                    <a:pt x="360" y="1338"/>
                  </a:lnTo>
                  <a:lnTo>
                    <a:pt x="354" y="1344"/>
                  </a:lnTo>
                  <a:lnTo>
                    <a:pt x="354" y="1350"/>
                  </a:lnTo>
                  <a:lnTo>
                    <a:pt x="360" y="1350"/>
                  </a:lnTo>
                  <a:lnTo>
                    <a:pt x="570" y="1446"/>
                  </a:lnTo>
                  <a:lnTo>
                    <a:pt x="774" y="1446"/>
                  </a:lnTo>
                  <a:lnTo>
                    <a:pt x="774" y="1440"/>
                  </a:lnTo>
                  <a:lnTo>
                    <a:pt x="780" y="1428"/>
                  </a:lnTo>
                  <a:lnTo>
                    <a:pt x="780" y="1410"/>
                  </a:lnTo>
                  <a:lnTo>
                    <a:pt x="786" y="1404"/>
                  </a:lnTo>
                  <a:lnTo>
                    <a:pt x="900" y="1404"/>
                  </a:lnTo>
                  <a:lnTo>
                    <a:pt x="912" y="1416"/>
                  </a:lnTo>
                  <a:lnTo>
                    <a:pt x="912" y="1440"/>
                  </a:lnTo>
                  <a:lnTo>
                    <a:pt x="942" y="1452"/>
                  </a:lnTo>
                  <a:lnTo>
                    <a:pt x="948" y="1482"/>
                  </a:lnTo>
                  <a:lnTo>
                    <a:pt x="960" y="1482"/>
                  </a:lnTo>
                  <a:lnTo>
                    <a:pt x="972" y="1488"/>
                  </a:lnTo>
                  <a:lnTo>
                    <a:pt x="984" y="1500"/>
                  </a:lnTo>
                  <a:lnTo>
                    <a:pt x="990" y="1512"/>
                  </a:lnTo>
                  <a:lnTo>
                    <a:pt x="990" y="1554"/>
                  </a:lnTo>
                  <a:lnTo>
                    <a:pt x="984" y="1566"/>
                  </a:lnTo>
                  <a:lnTo>
                    <a:pt x="984" y="1578"/>
                  </a:lnTo>
                  <a:lnTo>
                    <a:pt x="1014" y="1608"/>
                  </a:lnTo>
                  <a:lnTo>
                    <a:pt x="1026" y="1614"/>
                  </a:lnTo>
                  <a:lnTo>
                    <a:pt x="1044" y="1626"/>
                  </a:lnTo>
                  <a:lnTo>
                    <a:pt x="1056" y="1626"/>
                  </a:lnTo>
                  <a:lnTo>
                    <a:pt x="1080" y="1614"/>
                  </a:lnTo>
                  <a:lnTo>
                    <a:pt x="1092" y="1602"/>
                  </a:lnTo>
                  <a:lnTo>
                    <a:pt x="1104" y="1578"/>
                  </a:lnTo>
                  <a:lnTo>
                    <a:pt x="1116" y="1566"/>
                  </a:lnTo>
                  <a:lnTo>
                    <a:pt x="1134" y="1566"/>
                  </a:lnTo>
                  <a:lnTo>
                    <a:pt x="1134" y="1560"/>
                  </a:lnTo>
                  <a:lnTo>
                    <a:pt x="1152" y="1566"/>
                  </a:lnTo>
                  <a:lnTo>
                    <a:pt x="1194" y="1566"/>
                  </a:lnTo>
                  <a:lnTo>
                    <a:pt x="1200" y="1578"/>
                  </a:lnTo>
                  <a:lnTo>
                    <a:pt x="1206" y="1584"/>
                  </a:lnTo>
                  <a:lnTo>
                    <a:pt x="1212" y="1596"/>
                  </a:lnTo>
                  <a:lnTo>
                    <a:pt x="1224" y="1608"/>
                  </a:lnTo>
                  <a:lnTo>
                    <a:pt x="1230" y="1620"/>
                  </a:lnTo>
                  <a:lnTo>
                    <a:pt x="1242" y="1632"/>
                  </a:lnTo>
                  <a:lnTo>
                    <a:pt x="1242" y="1656"/>
                  </a:lnTo>
                  <a:lnTo>
                    <a:pt x="1236" y="1668"/>
                  </a:lnTo>
                  <a:lnTo>
                    <a:pt x="1236" y="1680"/>
                  </a:lnTo>
                  <a:lnTo>
                    <a:pt x="1242" y="1692"/>
                  </a:lnTo>
                  <a:lnTo>
                    <a:pt x="1254" y="1698"/>
                  </a:lnTo>
                  <a:lnTo>
                    <a:pt x="1254" y="1722"/>
                  </a:lnTo>
                  <a:lnTo>
                    <a:pt x="1260" y="1728"/>
                  </a:lnTo>
                  <a:lnTo>
                    <a:pt x="1272" y="1734"/>
                  </a:lnTo>
                  <a:lnTo>
                    <a:pt x="1284" y="1746"/>
                  </a:lnTo>
                  <a:lnTo>
                    <a:pt x="1284" y="1752"/>
                  </a:lnTo>
                  <a:lnTo>
                    <a:pt x="1278" y="1758"/>
                  </a:lnTo>
                  <a:lnTo>
                    <a:pt x="1272" y="1758"/>
                  </a:lnTo>
                  <a:lnTo>
                    <a:pt x="1272" y="1794"/>
                  </a:lnTo>
                  <a:lnTo>
                    <a:pt x="1284" y="1806"/>
                  </a:lnTo>
                  <a:lnTo>
                    <a:pt x="1284" y="1836"/>
                  </a:lnTo>
                  <a:lnTo>
                    <a:pt x="1296" y="1848"/>
                  </a:lnTo>
                  <a:lnTo>
                    <a:pt x="1314" y="1854"/>
                  </a:lnTo>
                  <a:lnTo>
                    <a:pt x="1326" y="1854"/>
                  </a:lnTo>
                  <a:lnTo>
                    <a:pt x="1338" y="1866"/>
                  </a:lnTo>
                  <a:lnTo>
                    <a:pt x="1380" y="1866"/>
                  </a:lnTo>
                  <a:lnTo>
                    <a:pt x="1380" y="1872"/>
                  </a:lnTo>
                  <a:lnTo>
                    <a:pt x="1386" y="1884"/>
                  </a:lnTo>
                  <a:lnTo>
                    <a:pt x="1410" y="1884"/>
                  </a:lnTo>
                  <a:lnTo>
                    <a:pt x="1410" y="1878"/>
                  </a:lnTo>
                  <a:lnTo>
                    <a:pt x="1398" y="1806"/>
                  </a:lnTo>
                  <a:lnTo>
                    <a:pt x="1416" y="1788"/>
                  </a:lnTo>
                  <a:lnTo>
                    <a:pt x="1398" y="1776"/>
                  </a:lnTo>
                  <a:lnTo>
                    <a:pt x="1398" y="1758"/>
                  </a:lnTo>
                  <a:lnTo>
                    <a:pt x="1404" y="1764"/>
                  </a:lnTo>
                  <a:lnTo>
                    <a:pt x="1422" y="1764"/>
                  </a:lnTo>
                  <a:lnTo>
                    <a:pt x="1428" y="1758"/>
                  </a:lnTo>
                  <a:lnTo>
                    <a:pt x="1428" y="1728"/>
                  </a:lnTo>
                  <a:lnTo>
                    <a:pt x="1452" y="1722"/>
                  </a:lnTo>
                  <a:lnTo>
                    <a:pt x="1458" y="1698"/>
                  </a:lnTo>
                  <a:lnTo>
                    <a:pt x="1476" y="1704"/>
                  </a:lnTo>
                  <a:lnTo>
                    <a:pt x="1494" y="1692"/>
                  </a:lnTo>
                  <a:lnTo>
                    <a:pt x="1488" y="1668"/>
                  </a:lnTo>
                  <a:lnTo>
                    <a:pt x="1500" y="1680"/>
                  </a:lnTo>
                  <a:lnTo>
                    <a:pt x="1500" y="1668"/>
                  </a:lnTo>
                  <a:lnTo>
                    <a:pt x="1506" y="1656"/>
                  </a:lnTo>
                  <a:lnTo>
                    <a:pt x="1512" y="1650"/>
                  </a:lnTo>
                  <a:lnTo>
                    <a:pt x="1518" y="1650"/>
                  </a:lnTo>
                  <a:lnTo>
                    <a:pt x="1524" y="1656"/>
                  </a:lnTo>
                  <a:lnTo>
                    <a:pt x="1524" y="1668"/>
                  </a:lnTo>
                  <a:lnTo>
                    <a:pt x="1542" y="1668"/>
                  </a:lnTo>
                  <a:lnTo>
                    <a:pt x="1554" y="1662"/>
                  </a:lnTo>
                  <a:lnTo>
                    <a:pt x="1572" y="1656"/>
                  </a:lnTo>
                  <a:lnTo>
                    <a:pt x="1596" y="1644"/>
                  </a:lnTo>
                  <a:lnTo>
                    <a:pt x="1602" y="1638"/>
                  </a:lnTo>
                  <a:lnTo>
                    <a:pt x="1608" y="1626"/>
                  </a:lnTo>
                  <a:lnTo>
                    <a:pt x="1620" y="1620"/>
                  </a:lnTo>
                  <a:lnTo>
                    <a:pt x="1626" y="1608"/>
                  </a:lnTo>
                  <a:lnTo>
                    <a:pt x="1632" y="1602"/>
                  </a:lnTo>
                  <a:lnTo>
                    <a:pt x="1632" y="1590"/>
                  </a:lnTo>
                  <a:lnTo>
                    <a:pt x="1626" y="1584"/>
                  </a:lnTo>
                  <a:lnTo>
                    <a:pt x="1626" y="1566"/>
                  </a:lnTo>
                  <a:lnTo>
                    <a:pt x="1632" y="1566"/>
                  </a:lnTo>
                  <a:lnTo>
                    <a:pt x="1656" y="1578"/>
                  </a:lnTo>
                  <a:lnTo>
                    <a:pt x="1662" y="1584"/>
                  </a:lnTo>
                  <a:lnTo>
                    <a:pt x="1674" y="1590"/>
                  </a:lnTo>
                  <a:lnTo>
                    <a:pt x="1686" y="1590"/>
                  </a:lnTo>
                  <a:lnTo>
                    <a:pt x="1692" y="1584"/>
                  </a:lnTo>
                  <a:lnTo>
                    <a:pt x="1710" y="1548"/>
                  </a:lnTo>
                  <a:lnTo>
                    <a:pt x="1716" y="1548"/>
                  </a:lnTo>
                  <a:lnTo>
                    <a:pt x="1734" y="1566"/>
                  </a:lnTo>
                  <a:lnTo>
                    <a:pt x="1746" y="1566"/>
                  </a:lnTo>
                  <a:lnTo>
                    <a:pt x="1752" y="1560"/>
                  </a:lnTo>
                  <a:lnTo>
                    <a:pt x="1758" y="1548"/>
                  </a:lnTo>
                  <a:lnTo>
                    <a:pt x="1764" y="1542"/>
                  </a:lnTo>
                  <a:lnTo>
                    <a:pt x="1770" y="1554"/>
                  </a:lnTo>
                  <a:lnTo>
                    <a:pt x="1776" y="1560"/>
                  </a:lnTo>
                  <a:lnTo>
                    <a:pt x="1782" y="1572"/>
                  </a:lnTo>
                  <a:lnTo>
                    <a:pt x="1794" y="1578"/>
                  </a:lnTo>
                  <a:lnTo>
                    <a:pt x="1800" y="1584"/>
                  </a:lnTo>
                  <a:lnTo>
                    <a:pt x="1818" y="1584"/>
                  </a:lnTo>
                  <a:lnTo>
                    <a:pt x="1824" y="1578"/>
                  </a:lnTo>
                  <a:lnTo>
                    <a:pt x="1830" y="1566"/>
                  </a:lnTo>
                  <a:lnTo>
                    <a:pt x="1842" y="1554"/>
                  </a:lnTo>
                  <a:lnTo>
                    <a:pt x="1848" y="1554"/>
                  </a:lnTo>
                  <a:lnTo>
                    <a:pt x="1860" y="1560"/>
                  </a:lnTo>
                  <a:lnTo>
                    <a:pt x="1872" y="1572"/>
                  </a:lnTo>
                  <a:lnTo>
                    <a:pt x="1872" y="1584"/>
                  </a:lnTo>
                  <a:lnTo>
                    <a:pt x="1878" y="1596"/>
                  </a:lnTo>
                  <a:lnTo>
                    <a:pt x="1878" y="1614"/>
                  </a:lnTo>
                  <a:lnTo>
                    <a:pt x="1914" y="1614"/>
                  </a:lnTo>
                  <a:lnTo>
                    <a:pt x="1920" y="1620"/>
                  </a:lnTo>
                  <a:lnTo>
                    <a:pt x="1926" y="1620"/>
                  </a:lnTo>
                  <a:lnTo>
                    <a:pt x="1926" y="1608"/>
                  </a:lnTo>
                  <a:lnTo>
                    <a:pt x="1932" y="1602"/>
                  </a:lnTo>
                  <a:lnTo>
                    <a:pt x="1932" y="1608"/>
                  </a:lnTo>
                  <a:lnTo>
                    <a:pt x="1956" y="1632"/>
                  </a:lnTo>
                  <a:lnTo>
                    <a:pt x="1962" y="1626"/>
                  </a:lnTo>
                  <a:lnTo>
                    <a:pt x="1968" y="1614"/>
                  </a:lnTo>
                  <a:lnTo>
                    <a:pt x="1968" y="1596"/>
                  </a:lnTo>
                  <a:lnTo>
                    <a:pt x="1962" y="1584"/>
                  </a:lnTo>
                  <a:lnTo>
                    <a:pt x="1980" y="1590"/>
                  </a:lnTo>
                  <a:lnTo>
                    <a:pt x="1992" y="1608"/>
                  </a:lnTo>
                  <a:lnTo>
                    <a:pt x="2004" y="1614"/>
                  </a:lnTo>
                  <a:lnTo>
                    <a:pt x="2004" y="1626"/>
                  </a:lnTo>
                  <a:lnTo>
                    <a:pt x="2010" y="1626"/>
                  </a:lnTo>
                  <a:lnTo>
                    <a:pt x="2016" y="1632"/>
                  </a:lnTo>
                  <a:lnTo>
                    <a:pt x="2028" y="1632"/>
                  </a:lnTo>
                  <a:lnTo>
                    <a:pt x="2034" y="1626"/>
                  </a:lnTo>
                  <a:lnTo>
                    <a:pt x="2034" y="1620"/>
                  </a:lnTo>
                  <a:lnTo>
                    <a:pt x="2028" y="1608"/>
                  </a:lnTo>
                  <a:lnTo>
                    <a:pt x="2022" y="1602"/>
                  </a:lnTo>
                  <a:lnTo>
                    <a:pt x="2010" y="1596"/>
                  </a:lnTo>
                  <a:lnTo>
                    <a:pt x="2004" y="1590"/>
                  </a:lnTo>
                  <a:lnTo>
                    <a:pt x="1998" y="1578"/>
                  </a:lnTo>
                  <a:lnTo>
                    <a:pt x="2010" y="1578"/>
                  </a:lnTo>
                  <a:lnTo>
                    <a:pt x="2022" y="1566"/>
                  </a:lnTo>
                  <a:lnTo>
                    <a:pt x="2022" y="1554"/>
                  </a:lnTo>
                  <a:lnTo>
                    <a:pt x="2016" y="1548"/>
                  </a:lnTo>
                  <a:lnTo>
                    <a:pt x="1968" y="1548"/>
                  </a:lnTo>
                  <a:lnTo>
                    <a:pt x="1962" y="1542"/>
                  </a:lnTo>
                  <a:lnTo>
                    <a:pt x="1962" y="1530"/>
                  </a:lnTo>
                  <a:lnTo>
                    <a:pt x="1968" y="1524"/>
                  </a:lnTo>
                  <a:lnTo>
                    <a:pt x="1986" y="1524"/>
                  </a:lnTo>
                  <a:lnTo>
                    <a:pt x="1998" y="1530"/>
                  </a:lnTo>
                  <a:lnTo>
                    <a:pt x="2004" y="1530"/>
                  </a:lnTo>
                  <a:lnTo>
                    <a:pt x="2016" y="1536"/>
                  </a:lnTo>
                  <a:lnTo>
                    <a:pt x="2028" y="1536"/>
                  </a:lnTo>
                  <a:lnTo>
                    <a:pt x="2064" y="1518"/>
                  </a:lnTo>
                  <a:lnTo>
                    <a:pt x="2070" y="1512"/>
                  </a:lnTo>
                  <a:lnTo>
                    <a:pt x="2082" y="1512"/>
                  </a:lnTo>
                  <a:lnTo>
                    <a:pt x="2082" y="1518"/>
                  </a:lnTo>
                  <a:lnTo>
                    <a:pt x="2106" y="1518"/>
                  </a:lnTo>
                  <a:lnTo>
                    <a:pt x="2118" y="1512"/>
                  </a:lnTo>
                  <a:lnTo>
                    <a:pt x="2124" y="1512"/>
                  </a:lnTo>
                  <a:lnTo>
                    <a:pt x="2130" y="1506"/>
                  </a:lnTo>
                  <a:lnTo>
                    <a:pt x="2130" y="1500"/>
                  </a:lnTo>
                  <a:lnTo>
                    <a:pt x="2136" y="1488"/>
                  </a:lnTo>
                  <a:lnTo>
                    <a:pt x="2136" y="1482"/>
                  </a:lnTo>
                  <a:lnTo>
                    <a:pt x="2142" y="1482"/>
                  </a:lnTo>
                  <a:lnTo>
                    <a:pt x="2142" y="1488"/>
                  </a:lnTo>
                  <a:lnTo>
                    <a:pt x="2148" y="1500"/>
                  </a:lnTo>
                  <a:lnTo>
                    <a:pt x="2148" y="1524"/>
                  </a:lnTo>
                  <a:lnTo>
                    <a:pt x="2154" y="1524"/>
                  </a:lnTo>
                  <a:lnTo>
                    <a:pt x="2160" y="1518"/>
                  </a:lnTo>
                  <a:lnTo>
                    <a:pt x="2172" y="1512"/>
                  </a:lnTo>
                  <a:lnTo>
                    <a:pt x="2190" y="1512"/>
                  </a:lnTo>
                  <a:lnTo>
                    <a:pt x="2202" y="1506"/>
                  </a:lnTo>
                  <a:lnTo>
                    <a:pt x="2214" y="1506"/>
                  </a:lnTo>
                  <a:lnTo>
                    <a:pt x="2226" y="1512"/>
                  </a:lnTo>
                  <a:lnTo>
                    <a:pt x="2232" y="1524"/>
                  </a:lnTo>
                  <a:lnTo>
                    <a:pt x="2232" y="1506"/>
                  </a:lnTo>
                  <a:lnTo>
                    <a:pt x="2244" y="1506"/>
                  </a:lnTo>
                  <a:lnTo>
                    <a:pt x="2256" y="1518"/>
                  </a:lnTo>
                  <a:lnTo>
                    <a:pt x="2256" y="1530"/>
                  </a:lnTo>
                  <a:lnTo>
                    <a:pt x="2286" y="1524"/>
                  </a:lnTo>
                  <a:lnTo>
                    <a:pt x="2280" y="1536"/>
                  </a:lnTo>
                  <a:lnTo>
                    <a:pt x="2280" y="1548"/>
                  </a:lnTo>
                  <a:lnTo>
                    <a:pt x="2286" y="1554"/>
                  </a:lnTo>
                  <a:lnTo>
                    <a:pt x="2286" y="1566"/>
                  </a:lnTo>
                  <a:lnTo>
                    <a:pt x="2298" y="1578"/>
                  </a:lnTo>
                  <a:lnTo>
                    <a:pt x="2310" y="1578"/>
                  </a:lnTo>
                  <a:lnTo>
                    <a:pt x="2328" y="1572"/>
                  </a:lnTo>
                  <a:lnTo>
                    <a:pt x="2352" y="1548"/>
                  </a:lnTo>
                  <a:lnTo>
                    <a:pt x="2370" y="1542"/>
                  </a:lnTo>
                  <a:lnTo>
                    <a:pt x="2382" y="1542"/>
                  </a:lnTo>
                  <a:lnTo>
                    <a:pt x="2394" y="1548"/>
                  </a:lnTo>
                  <a:lnTo>
                    <a:pt x="2400" y="1554"/>
                  </a:lnTo>
                  <a:lnTo>
                    <a:pt x="2418" y="1590"/>
                  </a:lnTo>
                  <a:lnTo>
                    <a:pt x="2418" y="1602"/>
                  </a:lnTo>
                  <a:lnTo>
                    <a:pt x="2424" y="1608"/>
                  </a:lnTo>
                  <a:lnTo>
                    <a:pt x="2436" y="1614"/>
                  </a:lnTo>
                  <a:lnTo>
                    <a:pt x="2466" y="1614"/>
                  </a:lnTo>
                  <a:lnTo>
                    <a:pt x="2460" y="1656"/>
                  </a:lnTo>
                  <a:lnTo>
                    <a:pt x="2460" y="1662"/>
                  </a:lnTo>
                  <a:lnTo>
                    <a:pt x="2454" y="1668"/>
                  </a:lnTo>
                  <a:lnTo>
                    <a:pt x="2436" y="1704"/>
                  </a:lnTo>
                  <a:lnTo>
                    <a:pt x="2436" y="1710"/>
                  </a:lnTo>
                  <a:lnTo>
                    <a:pt x="2448" y="1722"/>
                  </a:lnTo>
                  <a:lnTo>
                    <a:pt x="2454" y="1722"/>
                  </a:lnTo>
                  <a:lnTo>
                    <a:pt x="2460" y="1734"/>
                  </a:lnTo>
                  <a:lnTo>
                    <a:pt x="2436" y="1758"/>
                  </a:lnTo>
                  <a:lnTo>
                    <a:pt x="2454" y="1806"/>
                  </a:lnTo>
                  <a:lnTo>
                    <a:pt x="2472" y="1788"/>
                  </a:lnTo>
                  <a:lnTo>
                    <a:pt x="2478" y="1788"/>
                  </a:lnTo>
                  <a:lnTo>
                    <a:pt x="2478" y="1794"/>
                  </a:lnTo>
                  <a:lnTo>
                    <a:pt x="2472" y="1800"/>
                  </a:lnTo>
                  <a:lnTo>
                    <a:pt x="2466" y="1812"/>
                  </a:lnTo>
                  <a:lnTo>
                    <a:pt x="2466" y="1818"/>
                  </a:lnTo>
                  <a:lnTo>
                    <a:pt x="2460" y="1830"/>
                  </a:lnTo>
                  <a:lnTo>
                    <a:pt x="2478" y="1830"/>
                  </a:lnTo>
                  <a:lnTo>
                    <a:pt x="2478" y="1878"/>
                  </a:lnTo>
                  <a:lnTo>
                    <a:pt x="2496" y="1878"/>
                  </a:lnTo>
                  <a:lnTo>
                    <a:pt x="2502" y="1884"/>
                  </a:lnTo>
                  <a:lnTo>
                    <a:pt x="2508" y="1884"/>
                  </a:lnTo>
                  <a:lnTo>
                    <a:pt x="2508" y="1896"/>
                  </a:lnTo>
                  <a:lnTo>
                    <a:pt x="2502" y="1908"/>
                  </a:lnTo>
                  <a:lnTo>
                    <a:pt x="2502" y="1920"/>
                  </a:lnTo>
                  <a:lnTo>
                    <a:pt x="2526" y="1944"/>
                  </a:lnTo>
                  <a:lnTo>
                    <a:pt x="2532" y="1944"/>
                  </a:lnTo>
                  <a:lnTo>
                    <a:pt x="2538" y="1938"/>
                  </a:lnTo>
                  <a:lnTo>
                    <a:pt x="2550" y="1932"/>
                  </a:lnTo>
                  <a:lnTo>
                    <a:pt x="2556" y="1932"/>
                  </a:lnTo>
                  <a:lnTo>
                    <a:pt x="2562" y="1926"/>
                  </a:lnTo>
                  <a:lnTo>
                    <a:pt x="2568" y="1914"/>
                  </a:lnTo>
                  <a:lnTo>
                    <a:pt x="2568" y="1896"/>
                  </a:lnTo>
                  <a:lnTo>
                    <a:pt x="2586" y="1896"/>
                  </a:lnTo>
                  <a:lnTo>
                    <a:pt x="2586" y="1872"/>
                  </a:lnTo>
                  <a:lnTo>
                    <a:pt x="2604" y="1836"/>
                  </a:lnTo>
                  <a:lnTo>
                    <a:pt x="2604" y="1818"/>
                  </a:lnTo>
                  <a:lnTo>
                    <a:pt x="2610" y="1806"/>
                  </a:lnTo>
                  <a:lnTo>
                    <a:pt x="2610" y="1794"/>
                  </a:lnTo>
                  <a:lnTo>
                    <a:pt x="2604" y="1782"/>
                  </a:lnTo>
                  <a:lnTo>
                    <a:pt x="2604" y="1770"/>
                  </a:lnTo>
                  <a:lnTo>
                    <a:pt x="2598" y="1752"/>
                  </a:lnTo>
                  <a:lnTo>
                    <a:pt x="2592" y="1740"/>
                  </a:lnTo>
                  <a:lnTo>
                    <a:pt x="2586" y="1722"/>
                  </a:lnTo>
                  <a:lnTo>
                    <a:pt x="2586" y="1704"/>
                  </a:lnTo>
                  <a:lnTo>
                    <a:pt x="2592" y="1686"/>
                  </a:lnTo>
                  <a:lnTo>
                    <a:pt x="2598" y="1674"/>
                  </a:lnTo>
                  <a:lnTo>
                    <a:pt x="2598" y="1644"/>
                  </a:lnTo>
                  <a:lnTo>
                    <a:pt x="2592" y="1626"/>
                  </a:lnTo>
                  <a:lnTo>
                    <a:pt x="2586" y="1614"/>
                  </a:lnTo>
                  <a:lnTo>
                    <a:pt x="2580" y="1596"/>
                  </a:lnTo>
                  <a:lnTo>
                    <a:pt x="2574" y="1584"/>
                  </a:lnTo>
                  <a:lnTo>
                    <a:pt x="2574" y="1518"/>
                  </a:lnTo>
                  <a:lnTo>
                    <a:pt x="2580" y="1488"/>
                  </a:lnTo>
                  <a:lnTo>
                    <a:pt x="2586" y="1470"/>
                  </a:lnTo>
                  <a:lnTo>
                    <a:pt x="2598" y="1452"/>
                  </a:lnTo>
                  <a:lnTo>
                    <a:pt x="2604" y="1440"/>
                  </a:lnTo>
                  <a:lnTo>
                    <a:pt x="2610" y="1422"/>
                  </a:lnTo>
                  <a:lnTo>
                    <a:pt x="2616" y="1416"/>
                  </a:lnTo>
                  <a:lnTo>
                    <a:pt x="2616" y="1410"/>
                  </a:lnTo>
                  <a:lnTo>
                    <a:pt x="2628" y="1398"/>
                  </a:lnTo>
                  <a:lnTo>
                    <a:pt x="2652" y="1380"/>
                  </a:lnTo>
                  <a:lnTo>
                    <a:pt x="2658" y="1356"/>
                  </a:lnTo>
                  <a:lnTo>
                    <a:pt x="2670" y="1368"/>
                  </a:lnTo>
                  <a:lnTo>
                    <a:pt x="2676" y="1344"/>
                  </a:lnTo>
                  <a:lnTo>
                    <a:pt x="2730" y="1344"/>
                  </a:lnTo>
                  <a:lnTo>
                    <a:pt x="2730" y="1314"/>
                  </a:lnTo>
                  <a:lnTo>
                    <a:pt x="2748" y="1320"/>
                  </a:lnTo>
                  <a:lnTo>
                    <a:pt x="2754" y="1308"/>
                  </a:lnTo>
                  <a:lnTo>
                    <a:pt x="2772" y="1308"/>
                  </a:lnTo>
                  <a:lnTo>
                    <a:pt x="2796" y="1278"/>
                  </a:lnTo>
                  <a:lnTo>
                    <a:pt x="2796" y="1272"/>
                  </a:lnTo>
                  <a:lnTo>
                    <a:pt x="2802" y="1266"/>
                  </a:lnTo>
                  <a:lnTo>
                    <a:pt x="2814" y="1242"/>
                  </a:lnTo>
                  <a:lnTo>
                    <a:pt x="2832" y="1236"/>
                  </a:lnTo>
                  <a:lnTo>
                    <a:pt x="2862" y="1236"/>
                  </a:lnTo>
                  <a:lnTo>
                    <a:pt x="2874" y="1242"/>
                  </a:lnTo>
                  <a:lnTo>
                    <a:pt x="2886" y="1242"/>
                  </a:lnTo>
                  <a:lnTo>
                    <a:pt x="2892" y="1236"/>
                  </a:lnTo>
                  <a:lnTo>
                    <a:pt x="2904" y="1212"/>
                  </a:lnTo>
                  <a:lnTo>
                    <a:pt x="2910" y="1206"/>
                  </a:lnTo>
                  <a:lnTo>
                    <a:pt x="2916" y="1194"/>
                  </a:lnTo>
                  <a:lnTo>
                    <a:pt x="2928" y="1200"/>
                  </a:lnTo>
                  <a:lnTo>
                    <a:pt x="2934" y="1176"/>
                  </a:lnTo>
                  <a:lnTo>
                    <a:pt x="3018" y="1170"/>
                  </a:lnTo>
                  <a:lnTo>
                    <a:pt x="3024" y="1146"/>
                  </a:lnTo>
                  <a:lnTo>
                    <a:pt x="2982" y="1152"/>
                  </a:lnTo>
                  <a:lnTo>
                    <a:pt x="2988" y="1146"/>
                  </a:lnTo>
                  <a:lnTo>
                    <a:pt x="3000" y="1140"/>
                  </a:lnTo>
                  <a:lnTo>
                    <a:pt x="3006" y="1140"/>
                  </a:lnTo>
                  <a:lnTo>
                    <a:pt x="3006" y="1134"/>
                  </a:lnTo>
                  <a:lnTo>
                    <a:pt x="3000" y="1128"/>
                  </a:lnTo>
                  <a:lnTo>
                    <a:pt x="2994" y="1116"/>
                  </a:lnTo>
                  <a:lnTo>
                    <a:pt x="2988" y="1110"/>
                  </a:lnTo>
                  <a:lnTo>
                    <a:pt x="3024" y="1104"/>
                  </a:lnTo>
                  <a:lnTo>
                    <a:pt x="3048" y="1116"/>
                  </a:lnTo>
                  <a:lnTo>
                    <a:pt x="3078" y="1080"/>
                  </a:lnTo>
                  <a:lnTo>
                    <a:pt x="3024" y="1074"/>
                  </a:lnTo>
                  <a:lnTo>
                    <a:pt x="3024" y="1050"/>
                  </a:lnTo>
                  <a:lnTo>
                    <a:pt x="3036" y="1062"/>
                  </a:lnTo>
                  <a:lnTo>
                    <a:pt x="3078" y="1050"/>
                  </a:lnTo>
                  <a:lnTo>
                    <a:pt x="3084" y="990"/>
                  </a:lnTo>
                  <a:lnTo>
                    <a:pt x="3054" y="1002"/>
                  </a:lnTo>
                  <a:lnTo>
                    <a:pt x="3048" y="972"/>
                  </a:lnTo>
                  <a:lnTo>
                    <a:pt x="3024" y="960"/>
                  </a:lnTo>
                  <a:lnTo>
                    <a:pt x="3072" y="978"/>
                  </a:lnTo>
                  <a:lnTo>
                    <a:pt x="3078" y="972"/>
                  </a:lnTo>
                  <a:lnTo>
                    <a:pt x="3060" y="954"/>
                  </a:lnTo>
                  <a:lnTo>
                    <a:pt x="3090" y="954"/>
                  </a:lnTo>
                  <a:lnTo>
                    <a:pt x="3084" y="948"/>
                  </a:lnTo>
                  <a:lnTo>
                    <a:pt x="3078" y="936"/>
                  </a:lnTo>
                  <a:lnTo>
                    <a:pt x="3060" y="918"/>
                  </a:lnTo>
                  <a:lnTo>
                    <a:pt x="3054" y="906"/>
                  </a:lnTo>
                  <a:lnTo>
                    <a:pt x="3054" y="894"/>
                  </a:lnTo>
                  <a:lnTo>
                    <a:pt x="3060" y="888"/>
                  </a:lnTo>
                  <a:lnTo>
                    <a:pt x="3042" y="870"/>
                  </a:lnTo>
                  <a:lnTo>
                    <a:pt x="3042" y="864"/>
                  </a:lnTo>
                  <a:lnTo>
                    <a:pt x="3048" y="864"/>
                  </a:lnTo>
                  <a:lnTo>
                    <a:pt x="3066" y="846"/>
                  </a:lnTo>
                  <a:lnTo>
                    <a:pt x="3072" y="846"/>
                  </a:lnTo>
                  <a:lnTo>
                    <a:pt x="3066" y="870"/>
                  </a:lnTo>
                  <a:lnTo>
                    <a:pt x="3096" y="894"/>
                  </a:lnTo>
                  <a:lnTo>
                    <a:pt x="3096" y="888"/>
                  </a:lnTo>
                  <a:lnTo>
                    <a:pt x="3102" y="882"/>
                  </a:lnTo>
                  <a:lnTo>
                    <a:pt x="3102" y="864"/>
                  </a:lnTo>
                  <a:lnTo>
                    <a:pt x="3108" y="852"/>
                  </a:lnTo>
                  <a:lnTo>
                    <a:pt x="3108" y="834"/>
                  </a:lnTo>
                  <a:lnTo>
                    <a:pt x="3114" y="822"/>
                  </a:lnTo>
                  <a:lnTo>
                    <a:pt x="3144" y="792"/>
                  </a:lnTo>
                  <a:lnTo>
                    <a:pt x="3156" y="786"/>
                  </a:lnTo>
                  <a:lnTo>
                    <a:pt x="3162" y="786"/>
                  </a:lnTo>
                  <a:lnTo>
                    <a:pt x="3162" y="792"/>
                  </a:lnTo>
                  <a:lnTo>
                    <a:pt x="3150" y="816"/>
                  </a:lnTo>
                  <a:lnTo>
                    <a:pt x="3132" y="834"/>
                  </a:lnTo>
                  <a:lnTo>
                    <a:pt x="3126" y="846"/>
                  </a:lnTo>
                  <a:lnTo>
                    <a:pt x="3120" y="882"/>
                  </a:lnTo>
                  <a:lnTo>
                    <a:pt x="3138" y="882"/>
                  </a:lnTo>
                  <a:lnTo>
                    <a:pt x="3138" y="894"/>
                  </a:lnTo>
                  <a:lnTo>
                    <a:pt x="3132" y="906"/>
                  </a:lnTo>
                  <a:lnTo>
                    <a:pt x="3132" y="918"/>
                  </a:lnTo>
                  <a:lnTo>
                    <a:pt x="3114" y="936"/>
                  </a:lnTo>
                  <a:lnTo>
                    <a:pt x="3102" y="960"/>
                  </a:lnTo>
                  <a:lnTo>
                    <a:pt x="3102" y="978"/>
                  </a:lnTo>
                  <a:lnTo>
                    <a:pt x="3126" y="954"/>
                  </a:lnTo>
                  <a:lnTo>
                    <a:pt x="3132" y="942"/>
                  </a:lnTo>
                  <a:lnTo>
                    <a:pt x="3144" y="930"/>
                  </a:lnTo>
                  <a:lnTo>
                    <a:pt x="3168" y="918"/>
                  </a:lnTo>
                  <a:lnTo>
                    <a:pt x="3180" y="906"/>
                  </a:lnTo>
                  <a:lnTo>
                    <a:pt x="3192" y="882"/>
                  </a:lnTo>
                  <a:lnTo>
                    <a:pt x="3192" y="798"/>
                  </a:lnTo>
                  <a:lnTo>
                    <a:pt x="3198" y="780"/>
                  </a:lnTo>
                  <a:lnTo>
                    <a:pt x="3198" y="768"/>
                  </a:lnTo>
                  <a:lnTo>
                    <a:pt x="3204" y="756"/>
                  </a:lnTo>
                  <a:lnTo>
                    <a:pt x="3210" y="756"/>
                  </a:lnTo>
                  <a:lnTo>
                    <a:pt x="3210" y="768"/>
                  </a:lnTo>
                  <a:lnTo>
                    <a:pt x="3204" y="780"/>
                  </a:lnTo>
                  <a:lnTo>
                    <a:pt x="3204" y="798"/>
                  </a:lnTo>
                  <a:lnTo>
                    <a:pt x="3210" y="798"/>
                  </a:lnTo>
                  <a:lnTo>
                    <a:pt x="3216" y="804"/>
                  </a:lnTo>
                  <a:lnTo>
                    <a:pt x="3216" y="840"/>
                  </a:lnTo>
                  <a:lnTo>
                    <a:pt x="3234" y="822"/>
                  </a:lnTo>
                  <a:lnTo>
                    <a:pt x="3240" y="810"/>
                  </a:lnTo>
                  <a:lnTo>
                    <a:pt x="3288" y="762"/>
                  </a:lnTo>
                  <a:lnTo>
                    <a:pt x="3300" y="756"/>
                  </a:lnTo>
                  <a:lnTo>
                    <a:pt x="3324" y="732"/>
                  </a:lnTo>
                  <a:lnTo>
                    <a:pt x="3324" y="726"/>
                  </a:lnTo>
                  <a:lnTo>
                    <a:pt x="3318" y="720"/>
                  </a:lnTo>
                  <a:lnTo>
                    <a:pt x="3312" y="720"/>
                  </a:lnTo>
                  <a:lnTo>
                    <a:pt x="3306" y="714"/>
                  </a:lnTo>
                  <a:lnTo>
                    <a:pt x="3306" y="702"/>
                  </a:lnTo>
                  <a:lnTo>
                    <a:pt x="3312" y="696"/>
                  </a:lnTo>
                  <a:lnTo>
                    <a:pt x="3324" y="696"/>
                  </a:lnTo>
                  <a:lnTo>
                    <a:pt x="3330" y="702"/>
                  </a:lnTo>
                  <a:lnTo>
                    <a:pt x="3360" y="702"/>
                  </a:lnTo>
                  <a:lnTo>
                    <a:pt x="3390" y="696"/>
                  </a:lnTo>
                  <a:lnTo>
                    <a:pt x="3450" y="672"/>
                  </a:lnTo>
                  <a:lnTo>
                    <a:pt x="3462" y="666"/>
                  </a:lnTo>
                  <a:lnTo>
                    <a:pt x="3444" y="660"/>
                  </a:lnTo>
                  <a:lnTo>
                    <a:pt x="3438" y="660"/>
                  </a:lnTo>
                  <a:lnTo>
                    <a:pt x="3432" y="666"/>
                  </a:lnTo>
                  <a:lnTo>
                    <a:pt x="3414" y="672"/>
                  </a:lnTo>
                  <a:lnTo>
                    <a:pt x="3402" y="672"/>
                  </a:lnTo>
                  <a:lnTo>
                    <a:pt x="3390" y="678"/>
                  </a:lnTo>
                  <a:lnTo>
                    <a:pt x="3372" y="678"/>
                  </a:lnTo>
                  <a:lnTo>
                    <a:pt x="3360" y="684"/>
                  </a:lnTo>
                  <a:lnTo>
                    <a:pt x="3348" y="684"/>
                  </a:lnTo>
                  <a:lnTo>
                    <a:pt x="3342" y="678"/>
                  </a:lnTo>
                  <a:lnTo>
                    <a:pt x="3342" y="672"/>
                  </a:lnTo>
                  <a:lnTo>
                    <a:pt x="3348" y="666"/>
                  </a:lnTo>
                  <a:lnTo>
                    <a:pt x="3354" y="654"/>
                  </a:lnTo>
                  <a:lnTo>
                    <a:pt x="3366" y="654"/>
                  </a:lnTo>
                  <a:lnTo>
                    <a:pt x="3378" y="648"/>
                  </a:lnTo>
                  <a:lnTo>
                    <a:pt x="3402" y="648"/>
                  </a:lnTo>
                  <a:lnTo>
                    <a:pt x="3492" y="642"/>
                  </a:lnTo>
                  <a:lnTo>
                    <a:pt x="3534" y="606"/>
                  </a:lnTo>
                  <a:lnTo>
                    <a:pt x="3546" y="618"/>
                  </a:lnTo>
                  <a:lnTo>
                    <a:pt x="3570" y="606"/>
                  </a:lnTo>
                  <a:lnTo>
                    <a:pt x="3570" y="642"/>
                  </a:lnTo>
                  <a:lnTo>
                    <a:pt x="3600" y="618"/>
                  </a:lnTo>
                  <a:lnTo>
                    <a:pt x="3624" y="612"/>
                  </a:lnTo>
                  <a:lnTo>
                    <a:pt x="3630" y="582"/>
                  </a:lnTo>
                  <a:lnTo>
                    <a:pt x="3618" y="570"/>
                  </a:lnTo>
                  <a:lnTo>
                    <a:pt x="3612" y="600"/>
                  </a:lnTo>
                  <a:lnTo>
                    <a:pt x="3588" y="600"/>
                  </a:lnTo>
                  <a:lnTo>
                    <a:pt x="3588" y="576"/>
                  </a:lnTo>
                  <a:lnTo>
                    <a:pt x="3570" y="552"/>
                  </a:lnTo>
                  <a:lnTo>
                    <a:pt x="3594" y="540"/>
                  </a:lnTo>
                  <a:lnTo>
                    <a:pt x="3600" y="504"/>
                  </a:lnTo>
                  <a:lnTo>
                    <a:pt x="3612" y="498"/>
                  </a:lnTo>
                  <a:lnTo>
                    <a:pt x="3618" y="486"/>
                  </a:lnTo>
                  <a:lnTo>
                    <a:pt x="3630" y="480"/>
                  </a:lnTo>
                  <a:lnTo>
                    <a:pt x="3636" y="474"/>
                  </a:lnTo>
                  <a:lnTo>
                    <a:pt x="3648" y="468"/>
                  </a:lnTo>
                  <a:lnTo>
                    <a:pt x="3654" y="456"/>
                  </a:lnTo>
                  <a:lnTo>
                    <a:pt x="3654" y="450"/>
                  </a:lnTo>
                  <a:lnTo>
                    <a:pt x="3660" y="444"/>
                  </a:lnTo>
                  <a:lnTo>
                    <a:pt x="3660" y="438"/>
                  </a:lnTo>
                  <a:lnTo>
                    <a:pt x="3690" y="444"/>
                  </a:lnTo>
                  <a:lnTo>
                    <a:pt x="3702" y="426"/>
                  </a:lnTo>
                  <a:lnTo>
                    <a:pt x="3708" y="432"/>
                  </a:lnTo>
                  <a:lnTo>
                    <a:pt x="3720" y="432"/>
                  </a:lnTo>
                  <a:lnTo>
                    <a:pt x="3726" y="426"/>
                  </a:lnTo>
                  <a:lnTo>
                    <a:pt x="3738" y="420"/>
                  </a:lnTo>
                  <a:lnTo>
                    <a:pt x="3744" y="408"/>
                  </a:lnTo>
                  <a:lnTo>
                    <a:pt x="3756" y="402"/>
                  </a:lnTo>
                  <a:lnTo>
                    <a:pt x="3774" y="384"/>
                  </a:lnTo>
                  <a:lnTo>
                    <a:pt x="3774" y="414"/>
                  </a:lnTo>
                  <a:lnTo>
                    <a:pt x="3786" y="408"/>
                  </a:lnTo>
                  <a:lnTo>
                    <a:pt x="3792" y="402"/>
                  </a:lnTo>
                  <a:lnTo>
                    <a:pt x="3828" y="384"/>
                  </a:lnTo>
                  <a:lnTo>
                    <a:pt x="3834" y="378"/>
                  </a:lnTo>
                  <a:lnTo>
                    <a:pt x="3846" y="378"/>
                  </a:lnTo>
                  <a:lnTo>
                    <a:pt x="3858" y="372"/>
                  </a:lnTo>
                  <a:lnTo>
                    <a:pt x="3876" y="372"/>
                  </a:lnTo>
                  <a:lnTo>
                    <a:pt x="3888" y="366"/>
                  </a:lnTo>
                  <a:lnTo>
                    <a:pt x="3900" y="366"/>
                  </a:lnTo>
                  <a:lnTo>
                    <a:pt x="3900" y="330"/>
                  </a:lnTo>
                  <a:lnTo>
                    <a:pt x="3876" y="330"/>
                  </a:lnTo>
                  <a:lnTo>
                    <a:pt x="3876" y="324"/>
                  </a:lnTo>
                  <a:lnTo>
                    <a:pt x="3882" y="312"/>
                  </a:lnTo>
                  <a:lnTo>
                    <a:pt x="3894" y="300"/>
                  </a:lnTo>
                  <a:lnTo>
                    <a:pt x="3888" y="294"/>
                  </a:lnTo>
                  <a:lnTo>
                    <a:pt x="3882" y="294"/>
                  </a:lnTo>
                  <a:lnTo>
                    <a:pt x="3876" y="288"/>
                  </a:lnTo>
                  <a:lnTo>
                    <a:pt x="3876" y="276"/>
                  </a:lnTo>
                  <a:lnTo>
                    <a:pt x="3888" y="252"/>
                  </a:lnTo>
                  <a:lnTo>
                    <a:pt x="3900" y="222"/>
                  </a:lnTo>
                  <a:lnTo>
                    <a:pt x="3912" y="198"/>
                  </a:lnTo>
                  <a:lnTo>
                    <a:pt x="3918" y="174"/>
                  </a:lnTo>
                  <a:lnTo>
                    <a:pt x="3918" y="168"/>
                  </a:lnTo>
                  <a:lnTo>
                    <a:pt x="3912" y="162"/>
                  </a:lnTo>
                  <a:lnTo>
                    <a:pt x="3876" y="162"/>
                  </a:lnTo>
                  <a:lnTo>
                    <a:pt x="3864" y="168"/>
                  </a:lnTo>
                  <a:lnTo>
                    <a:pt x="3858" y="168"/>
                  </a:lnTo>
                  <a:close/>
                  <a:moveTo>
                    <a:pt x="2718" y="366"/>
                  </a:moveTo>
                  <a:lnTo>
                    <a:pt x="2712" y="366"/>
                  </a:lnTo>
                  <a:lnTo>
                    <a:pt x="2712" y="354"/>
                  </a:lnTo>
                  <a:lnTo>
                    <a:pt x="2718" y="348"/>
                  </a:lnTo>
                  <a:lnTo>
                    <a:pt x="2718" y="336"/>
                  </a:lnTo>
                  <a:lnTo>
                    <a:pt x="2712" y="336"/>
                  </a:lnTo>
                  <a:lnTo>
                    <a:pt x="2700" y="342"/>
                  </a:lnTo>
                  <a:lnTo>
                    <a:pt x="2694" y="348"/>
                  </a:lnTo>
                  <a:lnTo>
                    <a:pt x="2682" y="354"/>
                  </a:lnTo>
                  <a:lnTo>
                    <a:pt x="2676" y="372"/>
                  </a:lnTo>
                  <a:lnTo>
                    <a:pt x="2664" y="366"/>
                  </a:lnTo>
                  <a:lnTo>
                    <a:pt x="2664" y="378"/>
                  </a:lnTo>
                  <a:lnTo>
                    <a:pt x="2652" y="402"/>
                  </a:lnTo>
                  <a:lnTo>
                    <a:pt x="2628" y="414"/>
                  </a:lnTo>
                  <a:lnTo>
                    <a:pt x="2628" y="426"/>
                  </a:lnTo>
                  <a:lnTo>
                    <a:pt x="2634" y="432"/>
                  </a:lnTo>
                  <a:lnTo>
                    <a:pt x="2628" y="432"/>
                  </a:lnTo>
                  <a:lnTo>
                    <a:pt x="2598" y="462"/>
                  </a:lnTo>
                  <a:lnTo>
                    <a:pt x="2598" y="468"/>
                  </a:lnTo>
                  <a:lnTo>
                    <a:pt x="2604" y="474"/>
                  </a:lnTo>
                  <a:lnTo>
                    <a:pt x="2610" y="474"/>
                  </a:lnTo>
                  <a:lnTo>
                    <a:pt x="2616" y="480"/>
                  </a:lnTo>
                  <a:lnTo>
                    <a:pt x="2616" y="492"/>
                  </a:lnTo>
                  <a:lnTo>
                    <a:pt x="2610" y="498"/>
                  </a:lnTo>
                  <a:lnTo>
                    <a:pt x="2604" y="498"/>
                  </a:lnTo>
                  <a:lnTo>
                    <a:pt x="2604" y="510"/>
                  </a:lnTo>
                  <a:lnTo>
                    <a:pt x="2592" y="534"/>
                  </a:lnTo>
                  <a:lnTo>
                    <a:pt x="2580" y="552"/>
                  </a:lnTo>
                  <a:lnTo>
                    <a:pt x="2550" y="582"/>
                  </a:lnTo>
                  <a:lnTo>
                    <a:pt x="2478" y="618"/>
                  </a:lnTo>
                  <a:lnTo>
                    <a:pt x="2484" y="588"/>
                  </a:lnTo>
                  <a:lnTo>
                    <a:pt x="2478" y="582"/>
                  </a:lnTo>
                  <a:lnTo>
                    <a:pt x="2478" y="576"/>
                  </a:lnTo>
                  <a:lnTo>
                    <a:pt x="2472" y="570"/>
                  </a:lnTo>
                  <a:lnTo>
                    <a:pt x="2472" y="564"/>
                  </a:lnTo>
                  <a:lnTo>
                    <a:pt x="2478" y="552"/>
                  </a:lnTo>
                  <a:lnTo>
                    <a:pt x="2496" y="534"/>
                  </a:lnTo>
                  <a:lnTo>
                    <a:pt x="2502" y="522"/>
                  </a:lnTo>
                  <a:lnTo>
                    <a:pt x="2502" y="516"/>
                  </a:lnTo>
                  <a:lnTo>
                    <a:pt x="2496" y="510"/>
                  </a:lnTo>
                  <a:lnTo>
                    <a:pt x="2496" y="492"/>
                  </a:lnTo>
                  <a:lnTo>
                    <a:pt x="2502" y="480"/>
                  </a:lnTo>
                  <a:lnTo>
                    <a:pt x="2508" y="474"/>
                  </a:lnTo>
                  <a:lnTo>
                    <a:pt x="2514" y="462"/>
                  </a:lnTo>
                  <a:lnTo>
                    <a:pt x="2526" y="456"/>
                  </a:lnTo>
                  <a:lnTo>
                    <a:pt x="2532" y="450"/>
                  </a:lnTo>
                  <a:lnTo>
                    <a:pt x="2532" y="432"/>
                  </a:lnTo>
                  <a:lnTo>
                    <a:pt x="2538" y="432"/>
                  </a:lnTo>
                  <a:lnTo>
                    <a:pt x="2622" y="348"/>
                  </a:lnTo>
                  <a:lnTo>
                    <a:pt x="2592" y="354"/>
                  </a:lnTo>
                  <a:lnTo>
                    <a:pt x="2580" y="360"/>
                  </a:lnTo>
                  <a:lnTo>
                    <a:pt x="2574" y="366"/>
                  </a:lnTo>
                  <a:lnTo>
                    <a:pt x="2562" y="372"/>
                  </a:lnTo>
                  <a:lnTo>
                    <a:pt x="2556" y="378"/>
                  </a:lnTo>
                  <a:lnTo>
                    <a:pt x="2550" y="378"/>
                  </a:lnTo>
                  <a:lnTo>
                    <a:pt x="2550" y="372"/>
                  </a:lnTo>
                  <a:lnTo>
                    <a:pt x="2556" y="366"/>
                  </a:lnTo>
                  <a:lnTo>
                    <a:pt x="2568" y="360"/>
                  </a:lnTo>
                  <a:lnTo>
                    <a:pt x="2592" y="336"/>
                  </a:lnTo>
                  <a:lnTo>
                    <a:pt x="2604" y="330"/>
                  </a:lnTo>
                  <a:lnTo>
                    <a:pt x="2658" y="276"/>
                  </a:lnTo>
                  <a:lnTo>
                    <a:pt x="2670" y="288"/>
                  </a:lnTo>
                  <a:lnTo>
                    <a:pt x="2682" y="276"/>
                  </a:lnTo>
                  <a:lnTo>
                    <a:pt x="2682" y="288"/>
                  </a:lnTo>
                  <a:lnTo>
                    <a:pt x="2694" y="288"/>
                  </a:lnTo>
                  <a:lnTo>
                    <a:pt x="2700" y="282"/>
                  </a:lnTo>
                  <a:lnTo>
                    <a:pt x="2700" y="270"/>
                  </a:lnTo>
                  <a:lnTo>
                    <a:pt x="2724" y="276"/>
                  </a:lnTo>
                  <a:lnTo>
                    <a:pt x="2736" y="270"/>
                  </a:lnTo>
                  <a:lnTo>
                    <a:pt x="2742" y="270"/>
                  </a:lnTo>
                  <a:lnTo>
                    <a:pt x="2754" y="264"/>
                  </a:lnTo>
                  <a:lnTo>
                    <a:pt x="2772" y="264"/>
                  </a:lnTo>
                  <a:lnTo>
                    <a:pt x="2784" y="270"/>
                  </a:lnTo>
                  <a:lnTo>
                    <a:pt x="2790" y="276"/>
                  </a:lnTo>
                  <a:lnTo>
                    <a:pt x="2796" y="288"/>
                  </a:lnTo>
                  <a:lnTo>
                    <a:pt x="2772" y="294"/>
                  </a:lnTo>
                  <a:lnTo>
                    <a:pt x="2772" y="318"/>
                  </a:lnTo>
                  <a:lnTo>
                    <a:pt x="2742" y="318"/>
                  </a:lnTo>
                  <a:lnTo>
                    <a:pt x="2736" y="324"/>
                  </a:lnTo>
                  <a:lnTo>
                    <a:pt x="2736" y="360"/>
                  </a:lnTo>
                  <a:lnTo>
                    <a:pt x="2730" y="366"/>
                  </a:lnTo>
                  <a:lnTo>
                    <a:pt x="2718" y="366"/>
                  </a:lnTo>
                  <a:close/>
                </a:path>
              </a:pathLst>
            </a:custGeom>
            <a:solidFill>
              <a:srgbClr val="FFAF25"/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96" name="Uruguay" descr="© INSCALE GmbH, 05.05.2010&#10;http://www.presentationload.com/"/>
            <p:cNvSpPr>
              <a:spLocks/>
            </p:cNvSpPr>
            <p:nvPr/>
          </p:nvSpPr>
          <p:spPr bwMode="gray">
            <a:xfrm>
              <a:off x="5787405" y="-591647"/>
              <a:ext cx="71291" cy="79082"/>
            </a:xfrm>
            <a:custGeom>
              <a:avLst/>
              <a:gdLst>
                <a:gd name="T0" fmla="*/ 2147483647 w 366"/>
                <a:gd name="T1" fmla="*/ 2147483647 h 384"/>
                <a:gd name="T2" fmla="*/ 2147483647 w 366"/>
                <a:gd name="T3" fmla="*/ 2147483647 h 384"/>
                <a:gd name="T4" fmla="*/ 2147483647 w 366"/>
                <a:gd name="T5" fmla="*/ 2147483647 h 384"/>
                <a:gd name="T6" fmla="*/ 2147483647 w 366"/>
                <a:gd name="T7" fmla="*/ 2147483647 h 384"/>
                <a:gd name="T8" fmla="*/ 2147483647 w 366"/>
                <a:gd name="T9" fmla="*/ 2147483647 h 384"/>
                <a:gd name="T10" fmla="*/ 2147483647 w 366"/>
                <a:gd name="T11" fmla="*/ 2147483647 h 384"/>
                <a:gd name="T12" fmla="*/ 2147483647 w 366"/>
                <a:gd name="T13" fmla="*/ 2147483647 h 384"/>
                <a:gd name="T14" fmla="*/ 2147483647 w 366"/>
                <a:gd name="T15" fmla="*/ 2147483647 h 384"/>
                <a:gd name="T16" fmla="*/ 2147483647 w 366"/>
                <a:gd name="T17" fmla="*/ 2147483647 h 384"/>
                <a:gd name="T18" fmla="*/ 2147483647 w 366"/>
                <a:gd name="T19" fmla="*/ 2147483647 h 384"/>
                <a:gd name="T20" fmla="*/ 2147483647 w 366"/>
                <a:gd name="T21" fmla="*/ 2147483647 h 384"/>
                <a:gd name="T22" fmla="*/ 2147483647 w 366"/>
                <a:gd name="T23" fmla="*/ 2147483647 h 384"/>
                <a:gd name="T24" fmla="*/ 2147483647 w 366"/>
                <a:gd name="T25" fmla="*/ 2147483647 h 384"/>
                <a:gd name="T26" fmla="*/ 2147483647 w 366"/>
                <a:gd name="T27" fmla="*/ 2147483647 h 384"/>
                <a:gd name="T28" fmla="*/ 2147483647 w 366"/>
                <a:gd name="T29" fmla="*/ 2147483647 h 384"/>
                <a:gd name="T30" fmla="*/ 2147483647 w 366"/>
                <a:gd name="T31" fmla="*/ 2147483647 h 384"/>
                <a:gd name="T32" fmla="*/ 2147483647 w 366"/>
                <a:gd name="T33" fmla="*/ 2147483647 h 384"/>
                <a:gd name="T34" fmla="*/ 2147483647 w 366"/>
                <a:gd name="T35" fmla="*/ 2147483647 h 384"/>
                <a:gd name="T36" fmla="*/ 2147483647 w 366"/>
                <a:gd name="T37" fmla="*/ 2147483647 h 384"/>
                <a:gd name="T38" fmla="*/ 2147483647 w 366"/>
                <a:gd name="T39" fmla="*/ 2147483647 h 384"/>
                <a:gd name="T40" fmla="*/ 2147483647 w 366"/>
                <a:gd name="T41" fmla="*/ 2147483647 h 384"/>
                <a:gd name="T42" fmla="*/ 2147483647 w 366"/>
                <a:gd name="T43" fmla="*/ 2147483647 h 384"/>
                <a:gd name="T44" fmla="*/ 2147483647 w 366"/>
                <a:gd name="T45" fmla="*/ 0 h 384"/>
                <a:gd name="T46" fmla="*/ 2147483647 w 366"/>
                <a:gd name="T47" fmla="*/ 2147483647 h 384"/>
                <a:gd name="T48" fmla="*/ 2147483647 w 366"/>
                <a:gd name="T49" fmla="*/ 2147483647 h 384"/>
                <a:gd name="T50" fmla="*/ 0 w 366"/>
                <a:gd name="T51" fmla="*/ 2147483647 h 384"/>
                <a:gd name="T52" fmla="*/ 2147483647 w 366"/>
                <a:gd name="T53" fmla="*/ 2147483647 h 384"/>
                <a:gd name="T54" fmla="*/ 2147483647 w 366"/>
                <a:gd name="T55" fmla="*/ 2147483647 h 384"/>
                <a:gd name="T56" fmla="*/ 2147483647 w 366"/>
                <a:gd name="T57" fmla="*/ 2147483647 h 384"/>
                <a:gd name="T58" fmla="*/ 2147483647 w 366"/>
                <a:gd name="T59" fmla="*/ 2147483647 h 384"/>
                <a:gd name="T60" fmla="*/ 2147483647 w 366"/>
                <a:gd name="T61" fmla="*/ 2147483647 h 384"/>
                <a:gd name="T62" fmla="*/ 2147483647 w 366"/>
                <a:gd name="T63" fmla="*/ 2147483647 h 384"/>
                <a:gd name="T64" fmla="*/ 2147483647 w 366"/>
                <a:gd name="T65" fmla="*/ 2147483647 h 384"/>
                <a:gd name="T66" fmla="*/ 2147483647 w 366"/>
                <a:gd name="T67" fmla="*/ 2147483647 h 384"/>
                <a:gd name="T68" fmla="*/ 2147483647 w 366"/>
                <a:gd name="T69" fmla="*/ 2147483647 h 384"/>
                <a:gd name="T70" fmla="*/ 2147483647 w 366"/>
                <a:gd name="T71" fmla="*/ 2147483647 h 384"/>
                <a:gd name="T72" fmla="*/ 2147483647 w 366"/>
                <a:gd name="T73" fmla="*/ 2147483647 h 384"/>
                <a:gd name="T74" fmla="*/ 2147483647 w 366"/>
                <a:gd name="T75" fmla="*/ 2147483647 h 384"/>
                <a:gd name="T76" fmla="*/ 2147483647 w 366"/>
                <a:gd name="T77" fmla="*/ 2147483647 h 3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6"/>
                <a:gd name="T118" fmla="*/ 0 h 384"/>
                <a:gd name="T119" fmla="*/ 366 w 366"/>
                <a:gd name="T120" fmla="*/ 384 h 3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6" h="384">
                  <a:moveTo>
                    <a:pt x="138" y="372"/>
                  </a:moveTo>
                  <a:lnTo>
                    <a:pt x="174" y="372"/>
                  </a:lnTo>
                  <a:lnTo>
                    <a:pt x="198" y="378"/>
                  </a:lnTo>
                  <a:lnTo>
                    <a:pt x="228" y="378"/>
                  </a:lnTo>
                  <a:lnTo>
                    <a:pt x="288" y="384"/>
                  </a:lnTo>
                  <a:lnTo>
                    <a:pt x="330" y="366"/>
                  </a:lnTo>
                  <a:lnTo>
                    <a:pt x="342" y="354"/>
                  </a:lnTo>
                  <a:lnTo>
                    <a:pt x="360" y="300"/>
                  </a:lnTo>
                  <a:lnTo>
                    <a:pt x="366" y="294"/>
                  </a:lnTo>
                  <a:lnTo>
                    <a:pt x="348" y="294"/>
                  </a:lnTo>
                  <a:lnTo>
                    <a:pt x="348" y="264"/>
                  </a:lnTo>
                  <a:lnTo>
                    <a:pt x="342" y="264"/>
                  </a:lnTo>
                  <a:lnTo>
                    <a:pt x="342" y="240"/>
                  </a:lnTo>
                  <a:lnTo>
                    <a:pt x="348" y="234"/>
                  </a:lnTo>
                  <a:lnTo>
                    <a:pt x="360" y="210"/>
                  </a:lnTo>
                  <a:lnTo>
                    <a:pt x="360" y="198"/>
                  </a:lnTo>
                  <a:lnTo>
                    <a:pt x="354" y="198"/>
                  </a:lnTo>
                  <a:lnTo>
                    <a:pt x="342" y="192"/>
                  </a:lnTo>
                  <a:lnTo>
                    <a:pt x="336" y="192"/>
                  </a:lnTo>
                  <a:lnTo>
                    <a:pt x="318" y="174"/>
                  </a:lnTo>
                  <a:lnTo>
                    <a:pt x="312" y="162"/>
                  </a:lnTo>
                  <a:lnTo>
                    <a:pt x="306" y="156"/>
                  </a:lnTo>
                  <a:lnTo>
                    <a:pt x="300" y="144"/>
                  </a:lnTo>
                  <a:lnTo>
                    <a:pt x="288" y="144"/>
                  </a:lnTo>
                  <a:lnTo>
                    <a:pt x="270" y="138"/>
                  </a:lnTo>
                  <a:lnTo>
                    <a:pt x="258" y="132"/>
                  </a:lnTo>
                  <a:lnTo>
                    <a:pt x="252" y="126"/>
                  </a:lnTo>
                  <a:lnTo>
                    <a:pt x="252" y="114"/>
                  </a:lnTo>
                  <a:lnTo>
                    <a:pt x="246" y="11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74" y="60"/>
                  </a:lnTo>
                  <a:lnTo>
                    <a:pt x="168" y="60"/>
                  </a:lnTo>
                  <a:lnTo>
                    <a:pt x="156" y="72"/>
                  </a:lnTo>
                  <a:lnTo>
                    <a:pt x="156" y="78"/>
                  </a:lnTo>
                  <a:lnTo>
                    <a:pt x="144" y="78"/>
                  </a:lnTo>
                  <a:lnTo>
                    <a:pt x="144" y="66"/>
                  </a:lnTo>
                  <a:lnTo>
                    <a:pt x="132" y="54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6" y="72"/>
                  </a:lnTo>
                  <a:lnTo>
                    <a:pt x="6" y="108"/>
                  </a:lnTo>
                  <a:lnTo>
                    <a:pt x="30" y="126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2" y="156"/>
                  </a:lnTo>
                  <a:lnTo>
                    <a:pt x="24" y="168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36" y="228"/>
                  </a:lnTo>
                  <a:lnTo>
                    <a:pt x="30" y="234"/>
                  </a:lnTo>
                  <a:lnTo>
                    <a:pt x="6" y="234"/>
                  </a:lnTo>
                  <a:lnTo>
                    <a:pt x="6" y="282"/>
                  </a:lnTo>
                  <a:lnTo>
                    <a:pt x="36" y="318"/>
                  </a:lnTo>
                  <a:lnTo>
                    <a:pt x="42" y="318"/>
                  </a:lnTo>
                  <a:lnTo>
                    <a:pt x="54" y="324"/>
                  </a:lnTo>
                  <a:lnTo>
                    <a:pt x="78" y="348"/>
                  </a:lnTo>
                  <a:lnTo>
                    <a:pt x="90" y="354"/>
                  </a:lnTo>
                  <a:lnTo>
                    <a:pt x="126" y="354"/>
                  </a:lnTo>
                  <a:lnTo>
                    <a:pt x="138" y="37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97" name="United Kingdom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478853" y="-2077257"/>
              <a:ext cx="112686" cy="168655"/>
            </a:xfrm>
            <a:custGeom>
              <a:avLst/>
              <a:gdLst>
                <a:gd name="T0" fmla="*/ 2147483647 w 576"/>
                <a:gd name="T1" fmla="*/ 2147483647 h 822"/>
                <a:gd name="T2" fmla="*/ 2147483647 w 576"/>
                <a:gd name="T3" fmla="*/ 2147483647 h 822"/>
                <a:gd name="T4" fmla="*/ 2147483647 w 576"/>
                <a:gd name="T5" fmla="*/ 2147483647 h 822"/>
                <a:gd name="T6" fmla="*/ 2147483647 w 576"/>
                <a:gd name="T7" fmla="*/ 2147483647 h 822"/>
                <a:gd name="T8" fmla="*/ 2147483647 w 576"/>
                <a:gd name="T9" fmla="*/ 2147483647 h 822"/>
                <a:gd name="T10" fmla="*/ 2147483647 w 576"/>
                <a:gd name="T11" fmla="*/ 2147483647 h 822"/>
                <a:gd name="T12" fmla="*/ 2147483647 w 576"/>
                <a:gd name="T13" fmla="*/ 2147483647 h 822"/>
                <a:gd name="T14" fmla="*/ 2147483647 w 576"/>
                <a:gd name="T15" fmla="*/ 0 h 822"/>
                <a:gd name="T16" fmla="*/ 2147483647 w 576"/>
                <a:gd name="T17" fmla="*/ 0 h 822"/>
                <a:gd name="T18" fmla="*/ 2147483647 w 576"/>
                <a:gd name="T19" fmla="*/ 2147483647 h 822"/>
                <a:gd name="T20" fmla="*/ 2147483647 w 576"/>
                <a:gd name="T21" fmla="*/ 2147483647 h 822"/>
                <a:gd name="T22" fmla="*/ 2147483647 w 576"/>
                <a:gd name="T23" fmla="*/ 2147483647 h 822"/>
                <a:gd name="T24" fmla="*/ 2147483647 w 576"/>
                <a:gd name="T25" fmla="*/ 2147483647 h 822"/>
                <a:gd name="T26" fmla="*/ 2147483647 w 576"/>
                <a:gd name="T27" fmla="*/ 2147483647 h 822"/>
                <a:gd name="T28" fmla="*/ 2147483647 w 576"/>
                <a:gd name="T29" fmla="*/ 2147483647 h 822"/>
                <a:gd name="T30" fmla="*/ 2147483647 w 576"/>
                <a:gd name="T31" fmla="*/ 2147483647 h 822"/>
                <a:gd name="T32" fmla="*/ 2147483647 w 576"/>
                <a:gd name="T33" fmla="*/ 2147483647 h 822"/>
                <a:gd name="T34" fmla="*/ 2147483647 w 576"/>
                <a:gd name="T35" fmla="*/ 2147483647 h 822"/>
                <a:gd name="T36" fmla="*/ 2147483647 w 576"/>
                <a:gd name="T37" fmla="*/ 2147483647 h 822"/>
                <a:gd name="T38" fmla="*/ 2147483647 w 576"/>
                <a:gd name="T39" fmla="*/ 2147483647 h 822"/>
                <a:gd name="T40" fmla="*/ 2147483647 w 576"/>
                <a:gd name="T41" fmla="*/ 2147483647 h 822"/>
                <a:gd name="T42" fmla="*/ 2147483647 w 576"/>
                <a:gd name="T43" fmla="*/ 2147483647 h 822"/>
                <a:gd name="T44" fmla="*/ 2147483647 w 576"/>
                <a:gd name="T45" fmla="*/ 2147483647 h 822"/>
                <a:gd name="T46" fmla="*/ 2147483647 w 576"/>
                <a:gd name="T47" fmla="*/ 2147483647 h 822"/>
                <a:gd name="T48" fmla="*/ 2147483647 w 576"/>
                <a:gd name="T49" fmla="*/ 2147483647 h 822"/>
                <a:gd name="T50" fmla="*/ 2147483647 w 576"/>
                <a:gd name="T51" fmla="*/ 2147483647 h 822"/>
                <a:gd name="T52" fmla="*/ 2147483647 w 576"/>
                <a:gd name="T53" fmla="*/ 2147483647 h 822"/>
                <a:gd name="T54" fmla="*/ 2147483647 w 576"/>
                <a:gd name="T55" fmla="*/ 2147483647 h 822"/>
                <a:gd name="T56" fmla="*/ 2147483647 w 576"/>
                <a:gd name="T57" fmla="*/ 2147483647 h 822"/>
                <a:gd name="T58" fmla="*/ 2147483647 w 576"/>
                <a:gd name="T59" fmla="*/ 2147483647 h 822"/>
                <a:gd name="T60" fmla="*/ 2147483647 w 576"/>
                <a:gd name="T61" fmla="*/ 2147483647 h 822"/>
                <a:gd name="T62" fmla="*/ 2147483647 w 576"/>
                <a:gd name="T63" fmla="*/ 2147483647 h 822"/>
                <a:gd name="T64" fmla="*/ 2147483647 w 576"/>
                <a:gd name="T65" fmla="*/ 2147483647 h 822"/>
                <a:gd name="T66" fmla="*/ 2147483647 w 576"/>
                <a:gd name="T67" fmla="*/ 2147483647 h 822"/>
                <a:gd name="T68" fmla="*/ 2147483647 w 576"/>
                <a:gd name="T69" fmla="*/ 2147483647 h 822"/>
                <a:gd name="T70" fmla="*/ 2147483647 w 576"/>
                <a:gd name="T71" fmla="*/ 2147483647 h 822"/>
                <a:gd name="T72" fmla="*/ 2147483647 w 576"/>
                <a:gd name="T73" fmla="*/ 2147483647 h 822"/>
                <a:gd name="T74" fmla="*/ 2147483647 w 576"/>
                <a:gd name="T75" fmla="*/ 2147483647 h 822"/>
                <a:gd name="T76" fmla="*/ 2147483647 w 576"/>
                <a:gd name="T77" fmla="*/ 2147483647 h 822"/>
                <a:gd name="T78" fmla="*/ 2147483647 w 576"/>
                <a:gd name="T79" fmla="*/ 2147483647 h 822"/>
                <a:gd name="T80" fmla="*/ 2147483647 w 576"/>
                <a:gd name="T81" fmla="*/ 2147483647 h 822"/>
                <a:gd name="T82" fmla="*/ 2147483647 w 576"/>
                <a:gd name="T83" fmla="*/ 2147483647 h 822"/>
                <a:gd name="T84" fmla="*/ 2147483647 w 576"/>
                <a:gd name="T85" fmla="*/ 2147483647 h 822"/>
                <a:gd name="T86" fmla="*/ 2147483647 w 576"/>
                <a:gd name="T87" fmla="*/ 2147483647 h 822"/>
                <a:gd name="T88" fmla="*/ 2147483647 w 576"/>
                <a:gd name="T89" fmla="*/ 2147483647 h 822"/>
                <a:gd name="T90" fmla="*/ 2147483647 w 576"/>
                <a:gd name="T91" fmla="*/ 2147483647 h 822"/>
                <a:gd name="T92" fmla="*/ 2147483647 w 576"/>
                <a:gd name="T93" fmla="*/ 2147483647 h 822"/>
                <a:gd name="T94" fmla="*/ 2147483647 w 576"/>
                <a:gd name="T95" fmla="*/ 2147483647 h 822"/>
                <a:gd name="T96" fmla="*/ 2147483647 w 576"/>
                <a:gd name="T97" fmla="*/ 2147483647 h 822"/>
                <a:gd name="T98" fmla="*/ 2147483647 w 576"/>
                <a:gd name="T99" fmla="*/ 2147483647 h 822"/>
                <a:gd name="T100" fmla="*/ 2147483647 w 576"/>
                <a:gd name="T101" fmla="*/ 2147483647 h 822"/>
                <a:gd name="T102" fmla="*/ 2147483647 w 576"/>
                <a:gd name="T103" fmla="*/ 2147483647 h 822"/>
                <a:gd name="T104" fmla="*/ 2147483647 w 576"/>
                <a:gd name="T105" fmla="*/ 2147483647 h 822"/>
                <a:gd name="T106" fmla="*/ 2147483647 w 576"/>
                <a:gd name="T107" fmla="*/ 2147483647 h 822"/>
                <a:gd name="T108" fmla="*/ 2147483647 w 576"/>
                <a:gd name="T109" fmla="*/ 2147483647 h 822"/>
                <a:gd name="T110" fmla="*/ 2147483647 w 576"/>
                <a:gd name="T111" fmla="*/ 2147483647 h 822"/>
                <a:gd name="T112" fmla="*/ 2147483647 w 576"/>
                <a:gd name="T113" fmla="*/ 2147483647 h 822"/>
                <a:gd name="T114" fmla="*/ 2147483647 w 576"/>
                <a:gd name="T115" fmla="*/ 2147483647 h 822"/>
                <a:gd name="T116" fmla="*/ 2147483647 w 576"/>
                <a:gd name="T117" fmla="*/ 2147483647 h 822"/>
                <a:gd name="T118" fmla="*/ 2147483647 w 576"/>
                <a:gd name="T119" fmla="*/ 2147483647 h 822"/>
                <a:gd name="T120" fmla="*/ 2147483647 w 576"/>
                <a:gd name="T121" fmla="*/ 2147483647 h 822"/>
                <a:gd name="T122" fmla="*/ 2147483647 w 576"/>
                <a:gd name="T123" fmla="*/ 2147483647 h 8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76"/>
                <a:gd name="T187" fmla="*/ 0 h 822"/>
                <a:gd name="T188" fmla="*/ 576 w 576"/>
                <a:gd name="T189" fmla="*/ 822 h 82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76" h="822">
                  <a:moveTo>
                    <a:pt x="162" y="378"/>
                  </a:moveTo>
                  <a:lnTo>
                    <a:pt x="156" y="378"/>
                  </a:lnTo>
                  <a:lnTo>
                    <a:pt x="150" y="384"/>
                  </a:lnTo>
                  <a:lnTo>
                    <a:pt x="150" y="396"/>
                  </a:lnTo>
                  <a:lnTo>
                    <a:pt x="144" y="414"/>
                  </a:lnTo>
                  <a:lnTo>
                    <a:pt x="156" y="402"/>
                  </a:lnTo>
                  <a:lnTo>
                    <a:pt x="162" y="390"/>
                  </a:lnTo>
                  <a:lnTo>
                    <a:pt x="162" y="378"/>
                  </a:lnTo>
                  <a:close/>
                  <a:moveTo>
                    <a:pt x="132" y="312"/>
                  </a:moveTo>
                  <a:lnTo>
                    <a:pt x="126" y="312"/>
                  </a:lnTo>
                  <a:lnTo>
                    <a:pt x="126" y="336"/>
                  </a:lnTo>
                  <a:lnTo>
                    <a:pt x="132" y="336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44" y="318"/>
                  </a:lnTo>
                  <a:lnTo>
                    <a:pt x="138" y="312"/>
                  </a:lnTo>
                  <a:lnTo>
                    <a:pt x="132" y="312"/>
                  </a:lnTo>
                  <a:close/>
                  <a:moveTo>
                    <a:pt x="114" y="390"/>
                  </a:moveTo>
                  <a:lnTo>
                    <a:pt x="126" y="390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20" y="366"/>
                  </a:lnTo>
                  <a:lnTo>
                    <a:pt x="114" y="372"/>
                  </a:lnTo>
                  <a:lnTo>
                    <a:pt x="108" y="384"/>
                  </a:lnTo>
                  <a:lnTo>
                    <a:pt x="108" y="390"/>
                  </a:lnTo>
                  <a:lnTo>
                    <a:pt x="114" y="390"/>
                  </a:lnTo>
                  <a:close/>
                  <a:moveTo>
                    <a:pt x="330" y="120"/>
                  </a:moveTo>
                  <a:lnTo>
                    <a:pt x="324" y="120"/>
                  </a:lnTo>
                  <a:lnTo>
                    <a:pt x="318" y="126"/>
                  </a:lnTo>
                  <a:lnTo>
                    <a:pt x="318" y="138"/>
                  </a:lnTo>
                  <a:lnTo>
                    <a:pt x="330" y="138"/>
                  </a:lnTo>
                  <a:lnTo>
                    <a:pt x="336" y="126"/>
                  </a:lnTo>
                  <a:lnTo>
                    <a:pt x="330" y="120"/>
                  </a:lnTo>
                  <a:close/>
                  <a:moveTo>
                    <a:pt x="138" y="258"/>
                  </a:moveTo>
                  <a:lnTo>
                    <a:pt x="138" y="234"/>
                  </a:lnTo>
                  <a:lnTo>
                    <a:pt x="126" y="234"/>
                  </a:lnTo>
                  <a:lnTo>
                    <a:pt x="120" y="240"/>
                  </a:lnTo>
                  <a:lnTo>
                    <a:pt x="120" y="246"/>
                  </a:lnTo>
                  <a:lnTo>
                    <a:pt x="126" y="252"/>
                  </a:lnTo>
                  <a:lnTo>
                    <a:pt x="108" y="252"/>
                  </a:lnTo>
                  <a:lnTo>
                    <a:pt x="108" y="258"/>
                  </a:lnTo>
                  <a:lnTo>
                    <a:pt x="114" y="264"/>
                  </a:lnTo>
                  <a:lnTo>
                    <a:pt x="120" y="264"/>
                  </a:lnTo>
                  <a:lnTo>
                    <a:pt x="126" y="270"/>
                  </a:lnTo>
                  <a:lnTo>
                    <a:pt x="150" y="270"/>
                  </a:lnTo>
                  <a:lnTo>
                    <a:pt x="138" y="258"/>
                  </a:lnTo>
                  <a:close/>
                  <a:moveTo>
                    <a:pt x="474" y="0"/>
                  </a:moveTo>
                  <a:lnTo>
                    <a:pt x="468" y="0"/>
                  </a:lnTo>
                  <a:lnTo>
                    <a:pt x="456" y="12"/>
                  </a:lnTo>
                  <a:lnTo>
                    <a:pt x="474" y="12"/>
                  </a:lnTo>
                  <a:lnTo>
                    <a:pt x="474" y="6"/>
                  </a:lnTo>
                  <a:lnTo>
                    <a:pt x="480" y="0"/>
                  </a:lnTo>
                  <a:lnTo>
                    <a:pt x="474" y="0"/>
                  </a:lnTo>
                  <a:close/>
                  <a:moveTo>
                    <a:pt x="432" y="48"/>
                  </a:moveTo>
                  <a:lnTo>
                    <a:pt x="432" y="66"/>
                  </a:lnTo>
                  <a:lnTo>
                    <a:pt x="438" y="66"/>
                  </a:lnTo>
                  <a:lnTo>
                    <a:pt x="444" y="60"/>
                  </a:lnTo>
                  <a:lnTo>
                    <a:pt x="450" y="48"/>
                  </a:lnTo>
                  <a:lnTo>
                    <a:pt x="450" y="24"/>
                  </a:lnTo>
                  <a:lnTo>
                    <a:pt x="438" y="12"/>
                  </a:lnTo>
                  <a:lnTo>
                    <a:pt x="432" y="24"/>
                  </a:lnTo>
                  <a:lnTo>
                    <a:pt x="426" y="30"/>
                  </a:lnTo>
                  <a:lnTo>
                    <a:pt x="420" y="30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48"/>
                  </a:lnTo>
                  <a:close/>
                  <a:moveTo>
                    <a:pt x="342" y="138"/>
                  </a:moveTo>
                  <a:lnTo>
                    <a:pt x="342" y="150"/>
                  </a:lnTo>
                  <a:lnTo>
                    <a:pt x="354" y="138"/>
                  </a:lnTo>
                  <a:lnTo>
                    <a:pt x="342" y="138"/>
                  </a:lnTo>
                  <a:close/>
                  <a:moveTo>
                    <a:pt x="192" y="402"/>
                  </a:moveTo>
                  <a:lnTo>
                    <a:pt x="192" y="390"/>
                  </a:lnTo>
                  <a:lnTo>
                    <a:pt x="186" y="384"/>
                  </a:lnTo>
                  <a:lnTo>
                    <a:pt x="186" y="378"/>
                  </a:lnTo>
                  <a:lnTo>
                    <a:pt x="174" y="390"/>
                  </a:lnTo>
                  <a:lnTo>
                    <a:pt x="174" y="396"/>
                  </a:lnTo>
                  <a:lnTo>
                    <a:pt x="180" y="402"/>
                  </a:lnTo>
                  <a:lnTo>
                    <a:pt x="192" y="402"/>
                  </a:lnTo>
                  <a:close/>
                  <a:moveTo>
                    <a:pt x="504" y="588"/>
                  </a:moveTo>
                  <a:lnTo>
                    <a:pt x="498" y="594"/>
                  </a:lnTo>
                  <a:lnTo>
                    <a:pt x="498" y="600"/>
                  </a:lnTo>
                  <a:lnTo>
                    <a:pt x="480" y="600"/>
                  </a:lnTo>
                  <a:lnTo>
                    <a:pt x="480" y="588"/>
                  </a:lnTo>
                  <a:lnTo>
                    <a:pt x="486" y="576"/>
                  </a:lnTo>
                  <a:lnTo>
                    <a:pt x="498" y="564"/>
                  </a:lnTo>
                  <a:lnTo>
                    <a:pt x="492" y="558"/>
                  </a:lnTo>
                  <a:lnTo>
                    <a:pt x="456" y="540"/>
                  </a:lnTo>
                  <a:lnTo>
                    <a:pt x="450" y="540"/>
                  </a:lnTo>
                  <a:lnTo>
                    <a:pt x="444" y="534"/>
                  </a:lnTo>
                  <a:lnTo>
                    <a:pt x="450" y="534"/>
                  </a:lnTo>
                  <a:lnTo>
                    <a:pt x="456" y="528"/>
                  </a:lnTo>
                  <a:lnTo>
                    <a:pt x="480" y="528"/>
                  </a:lnTo>
                  <a:lnTo>
                    <a:pt x="468" y="516"/>
                  </a:lnTo>
                  <a:lnTo>
                    <a:pt x="468" y="510"/>
                  </a:lnTo>
                  <a:lnTo>
                    <a:pt x="456" y="498"/>
                  </a:lnTo>
                  <a:lnTo>
                    <a:pt x="450" y="486"/>
                  </a:lnTo>
                  <a:lnTo>
                    <a:pt x="432" y="468"/>
                  </a:lnTo>
                  <a:lnTo>
                    <a:pt x="420" y="468"/>
                  </a:lnTo>
                  <a:lnTo>
                    <a:pt x="414" y="456"/>
                  </a:lnTo>
                  <a:lnTo>
                    <a:pt x="402" y="450"/>
                  </a:lnTo>
                  <a:lnTo>
                    <a:pt x="390" y="438"/>
                  </a:lnTo>
                  <a:lnTo>
                    <a:pt x="390" y="414"/>
                  </a:lnTo>
                  <a:lnTo>
                    <a:pt x="396" y="402"/>
                  </a:lnTo>
                  <a:lnTo>
                    <a:pt x="396" y="390"/>
                  </a:lnTo>
                  <a:lnTo>
                    <a:pt x="384" y="390"/>
                  </a:lnTo>
                  <a:lnTo>
                    <a:pt x="378" y="384"/>
                  </a:lnTo>
                  <a:lnTo>
                    <a:pt x="372" y="372"/>
                  </a:lnTo>
                  <a:lnTo>
                    <a:pt x="360" y="360"/>
                  </a:lnTo>
                  <a:lnTo>
                    <a:pt x="342" y="354"/>
                  </a:lnTo>
                  <a:lnTo>
                    <a:pt x="324" y="354"/>
                  </a:lnTo>
                  <a:lnTo>
                    <a:pt x="306" y="360"/>
                  </a:lnTo>
                  <a:lnTo>
                    <a:pt x="294" y="366"/>
                  </a:lnTo>
                  <a:lnTo>
                    <a:pt x="288" y="366"/>
                  </a:lnTo>
                  <a:lnTo>
                    <a:pt x="270" y="348"/>
                  </a:lnTo>
                  <a:lnTo>
                    <a:pt x="282" y="348"/>
                  </a:lnTo>
                  <a:lnTo>
                    <a:pt x="294" y="354"/>
                  </a:lnTo>
                  <a:lnTo>
                    <a:pt x="306" y="354"/>
                  </a:lnTo>
                  <a:lnTo>
                    <a:pt x="330" y="342"/>
                  </a:lnTo>
                  <a:lnTo>
                    <a:pt x="336" y="336"/>
                  </a:lnTo>
                  <a:lnTo>
                    <a:pt x="330" y="336"/>
                  </a:lnTo>
                  <a:lnTo>
                    <a:pt x="324" y="330"/>
                  </a:lnTo>
                  <a:lnTo>
                    <a:pt x="306" y="330"/>
                  </a:lnTo>
                  <a:lnTo>
                    <a:pt x="330" y="324"/>
                  </a:lnTo>
                  <a:lnTo>
                    <a:pt x="336" y="318"/>
                  </a:lnTo>
                  <a:lnTo>
                    <a:pt x="348" y="312"/>
                  </a:lnTo>
                  <a:lnTo>
                    <a:pt x="360" y="300"/>
                  </a:lnTo>
                  <a:lnTo>
                    <a:pt x="360" y="288"/>
                  </a:lnTo>
                  <a:lnTo>
                    <a:pt x="366" y="276"/>
                  </a:lnTo>
                  <a:lnTo>
                    <a:pt x="372" y="270"/>
                  </a:lnTo>
                  <a:lnTo>
                    <a:pt x="378" y="258"/>
                  </a:lnTo>
                  <a:lnTo>
                    <a:pt x="384" y="252"/>
                  </a:lnTo>
                  <a:lnTo>
                    <a:pt x="396" y="246"/>
                  </a:lnTo>
                  <a:lnTo>
                    <a:pt x="402" y="246"/>
                  </a:lnTo>
                  <a:lnTo>
                    <a:pt x="402" y="240"/>
                  </a:lnTo>
                  <a:lnTo>
                    <a:pt x="396" y="234"/>
                  </a:lnTo>
                  <a:lnTo>
                    <a:pt x="318" y="234"/>
                  </a:lnTo>
                  <a:lnTo>
                    <a:pt x="318" y="228"/>
                  </a:lnTo>
                  <a:lnTo>
                    <a:pt x="288" y="228"/>
                  </a:lnTo>
                  <a:lnTo>
                    <a:pt x="276" y="234"/>
                  </a:lnTo>
                  <a:lnTo>
                    <a:pt x="264" y="234"/>
                  </a:lnTo>
                  <a:lnTo>
                    <a:pt x="258" y="240"/>
                  </a:lnTo>
                  <a:lnTo>
                    <a:pt x="252" y="240"/>
                  </a:lnTo>
                  <a:lnTo>
                    <a:pt x="264" y="228"/>
                  </a:lnTo>
                  <a:lnTo>
                    <a:pt x="252" y="216"/>
                  </a:lnTo>
                  <a:lnTo>
                    <a:pt x="270" y="210"/>
                  </a:lnTo>
                  <a:lnTo>
                    <a:pt x="300" y="192"/>
                  </a:lnTo>
                  <a:lnTo>
                    <a:pt x="312" y="186"/>
                  </a:lnTo>
                  <a:lnTo>
                    <a:pt x="324" y="162"/>
                  </a:lnTo>
                  <a:lnTo>
                    <a:pt x="318" y="156"/>
                  </a:lnTo>
                  <a:lnTo>
                    <a:pt x="288" y="156"/>
                  </a:lnTo>
                  <a:lnTo>
                    <a:pt x="276" y="162"/>
                  </a:lnTo>
                  <a:lnTo>
                    <a:pt x="258" y="168"/>
                  </a:lnTo>
                  <a:lnTo>
                    <a:pt x="240" y="168"/>
                  </a:lnTo>
                  <a:lnTo>
                    <a:pt x="228" y="162"/>
                  </a:lnTo>
                  <a:lnTo>
                    <a:pt x="216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16" y="180"/>
                  </a:lnTo>
                  <a:lnTo>
                    <a:pt x="204" y="180"/>
                  </a:lnTo>
                  <a:lnTo>
                    <a:pt x="192" y="192"/>
                  </a:lnTo>
                  <a:lnTo>
                    <a:pt x="192" y="210"/>
                  </a:lnTo>
                  <a:lnTo>
                    <a:pt x="198" y="216"/>
                  </a:lnTo>
                  <a:lnTo>
                    <a:pt x="156" y="222"/>
                  </a:lnTo>
                  <a:lnTo>
                    <a:pt x="156" y="234"/>
                  </a:lnTo>
                  <a:lnTo>
                    <a:pt x="168" y="240"/>
                  </a:lnTo>
                  <a:lnTo>
                    <a:pt x="180" y="264"/>
                  </a:lnTo>
                  <a:lnTo>
                    <a:pt x="162" y="282"/>
                  </a:lnTo>
                  <a:lnTo>
                    <a:pt x="162" y="294"/>
                  </a:lnTo>
                  <a:lnTo>
                    <a:pt x="144" y="300"/>
                  </a:lnTo>
                  <a:lnTo>
                    <a:pt x="156" y="312"/>
                  </a:lnTo>
                  <a:lnTo>
                    <a:pt x="168" y="312"/>
                  </a:lnTo>
                  <a:lnTo>
                    <a:pt x="180" y="306"/>
                  </a:lnTo>
                  <a:lnTo>
                    <a:pt x="186" y="300"/>
                  </a:lnTo>
                  <a:lnTo>
                    <a:pt x="186" y="318"/>
                  </a:lnTo>
                  <a:lnTo>
                    <a:pt x="180" y="318"/>
                  </a:lnTo>
                  <a:lnTo>
                    <a:pt x="168" y="330"/>
                  </a:lnTo>
                  <a:lnTo>
                    <a:pt x="156" y="336"/>
                  </a:lnTo>
                  <a:lnTo>
                    <a:pt x="156" y="360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98" y="366"/>
                  </a:lnTo>
                  <a:lnTo>
                    <a:pt x="210" y="360"/>
                  </a:lnTo>
                  <a:lnTo>
                    <a:pt x="216" y="354"/>
                  </a:lnTo>
                  <a:lnTo>
                    <a:pt x="198" y="372"/>
                  </a:lnTo>
                  <a:lnTo>
                    <a:pt x="210" y="402"/>
                  </a:lnTo>
                  <a:lnTo>
                    <a:pt x="204" y="408"/>
                  </a:lnTo>
                  <a:lnTo>
                    <a:pt x="198" y="420"/>
                  </a:lnTo>
                  <a:lnTo>
                    <a:pt x="186" y="426"/>
                  </a:ln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204" y="456"/>
                  </a:lnTo>
                  <a:lnTo>
                    <a:pt x="216" y="450"/>
                  </a:lnTo>
                  <a:lnTo>
                    <a:pt x="240" y="450"/>
                  </a:lnTo>
                  <a:lnTo>
                    <a:pt x="252" y="444"/>
                  </a:lnTo>
                  <a:lnTo>
                    <a:pt x="258" y="438"/>
                  </a:lnTo>
                  <a:lnTo>
                    <a:pt x="270" y="432"/>
                  </a:lnTo>
                  <a:lnTo>
                    <a:pt x="300" y="438"/>
                  </a:lnTo>
                  <a:lnTo>
                    <a:pt x="288" y="444"/>
                  </a:lnTo>
                  <a:lnTo>
                    <a:pt x="264" y="468"/>
                  </a:lnTo>
                  <a:lnTo>
                    <a:pt x="264" y="474"/>
                  </a:lnTo>
                  <a:lnTo>
                    <a:pt x="282" y="492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6" y="498"/>
                  </a:lnTo>
                  <a:lnTo>
                    <a:pt x="312" y="516"/>
                  </a:lnTo>
                  <a:lnTo>
                    <a:pt x="294" y="534"/>
                  </a:lnTo>
                  <a:lnTo>
                    <a:pt x="294" y="564"/>
                  </a:lnTo>
                  <a:lnTo>
                    <a:pt x="222" y="564"/>
                  </a:lnTo>
                  <a:lnTo>
                    <a:pt x="216" y="558"/>
                  </a:lnTo>
                  <a:lnTo>
                    <a:pt x="198" y="558"/>
                  </a:lnTo>
                  <a:lnTo>
                    <a:pt x="192" y="564"/>
                  </a:lnTo>
                  <a:lnTo>
                    <a:pt x="210" y="582"/>
                  </a:lnTo>
                  <a:lnTo>
                    <a:pt x="186" y="600"/>
                  </a:lnTo>
                  <a:lnTo>
                    <a:pt x="228" y="594"/>
                  </a:lnTo>
                  <a:lnTo>
                    <a:pt x="228" y="618"/>
                  </a:lnTo>
                  <a:lnTo>
                    <a:pt x="216" y="642"/>
                  </a:lnTo>
                  <a:lnTo>
                    <a:pt x="210" y="648"/>
                  </a:lnTo>
                  <a:lnTo>
                    <a:pt x="198" y="654"/>
                  </a:lnTo>
                  <a:lnTo>
                    <a:pt x="180" y="660"/>
                  </a:lnTo>
                  <a:lnTo>
                    <a:pt x="168" y="666"/>
                  </a:lnTo>
                  <a:lnTo>
                    <a:pt x="162" y="666"/>
                  </a:lnTo>
                  <a:lnTo>
                    <a:pt x="162" y="690"/>
                  </a:lnTo>
                  <a:lnTo>
                    <a:pt x="168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92" y="684"/>
                  </a:lnTo>
                  <a:lnTo>
                    <a:pt x="198" y="678"/>
                  </a:lnTo>
                  <a:lnTo>
                    <a:pt x="204" y="684"/>
                  </a:lnTo>
                  <a:lnTo>
                    <a:pt x="204" y="690"/>
                  </a:lnTo>
                  <a:lnTo>
                    <a:pt x="210" y="696"/>
                  </a:lnTo>
                  <a:lnTo>
                    <a:pt x="234" y="696"/>
                  </a:lnTo>
                  <a:lnTo>
                    <a:pt x="240" y="702"/>
                  </a:lnTo>
                  <a:lnTo>
                    <a:pt x="252" y="708"/>
                  </a:lnTo>
                  <a:lnTo>
                    <a:pt x="258" y="708"/>
                  </a:lnTo>
                  <a:lnTo>
                    <a:pt x="276" y="702"/>
                  </a:lnTo>
                  <a:lnTo>
                    <a:pt x="288" y="696"/>
                  </a:lnTo>
                  <a:lnTo>
                    <a:pt x="294" y="690"/>
                  </a:lnTo>
                  <a:lnTo>
                    <a:pt x="318" y="690"/>
                  </a:lnTo>
                  <a:lnTo>
                    <a:pt x="312" y="696"/>
                  </a:lnTo>
                  <a:lnTo>
                    <a:pt x="300" y="702"/>
                  </a:lnTo>
                  <a:lnTo>
                    <a:pt x="294" y="714"/>
                  </a:lnTo>
                  <a:lnTo>
                    <a:pt x="282" y="720"/>
                  </a:lnTo>
                  <a:lnTo>
                    <a:pt x="276" y="726"/>
                  </a:lnTo>
                  <a:lnTo>
                    <a:pt x="210" y="726"/>
                  </a:lnTo>
                  <a:lnTo>
                    <a:pt x="210" y="738"/>
                  </a:lnTo>
                  <a:lnTo>
                    <a:pt x="198" y="738"/>
                  </a:lnTo>
                  <a:lnTo>
                    <a:pt x="186" y="744"/>
                  </a:lnTo>
                  <a:lnTo>
                    <a:pt x="180" y="750"/>
                  </a:lnTo>
                  <a:lnTo>
                    <a:pt x="180" y="768"/>
                  </a:lnTo>
                  <a:lnTo>
                    <a:pt x="174" y="774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86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14" y="810"/>
                  </a:lnTo>
                  <a:lnTo>
                    <a:pt x="108" y="810"/>
                  </a:lnTo>
                  <a:lnTo>
                    <a:pt x="108" y="816"/>
                  </a:lnTo>
                  <a:lnTo>
                    <a:pt x="114" y="816"/>
                  </a:lnTo>
                  <a:lnTo>
                    <a:pt x="120" y="822"/>
                  </a:lnTo>
                  <a:lnTo>
                    <a:pt x="150" y="822"/>
                  </a:lnTo>
                  <a:lnTo>
                    <a:pt x="156" y="810"/>
                  </a:lnTo>
                  <a:lnTo>
                    <a:pt x="174" y="792"/>
                  </a:lnTo>
                  <a:lnTo>
                    <a:pt x="210" y="792"/>
                  </a:lnTo>
                  <a:lnTo>
                    <a:pt x="216" y="798"/>
                  </a:lnTo>
                  <a:lnTo>
                    <a:pt x="228" y="804"/>
                  </a:lnTo>
                  <a:lnTo>
                    <a:pt x="240" y="804"/>
                  </a:lnTo>
                  <a:lnTo>
                    <a:pt x="246" y="792"/>
                  </a:lnTo>
                  <a:lnTo>
                    <a:pt x="252" y="786"/>
                  </a:lnTo>
                  <a:lnTo>
                    <a:pt x="258" y="774"/>
                  </a:lnTo>
                  <a:lnTo>
                    <a:pt x="270" y="762"/>
                  </a:lnTo>
                  <a:lnTo>
                    <a:pt x="288" y="762"/>
                  </a:lnTo>
                  <a:lnTo>
                    <a:pt x="300" y="774"/>
                  </a:lnTo>
                  <a:lnTo>
                    <a:pt x="330" y="774"/>
                  </a:lnTo>
                  <a:lnTo>
                    <a:pt x="354" y="762"/>
                  </a:lnTo>
                  <a:lnTo>
                    <a:pt x="360" y="762"/>
                  </a:lnTo>
                  <a:lnTo>
                    <a:pt x="366" y="768"/>
                  </a:lnTo>
                  <a:lnTo>
                    <a:pt x="378" y="768"/>
                  </a:lnTo>
                  <a:lnTo>
                    <a:pt x="390" y="774"/>
                  </a:lnTo>
                  <a:lnTo>
                    <a:pt x="396" y="774"/>
                  </a:lnTo>
                  <a:lnTo>
                    <a:pt x="396" y="768"/>
                  </a:lnTo>
                  <a:lnTo>
                    <a:pt x="390" y="762"/>
                  </a:lnTo>
                  <a:lnTo>
                    <a:pt x="390" y="750"/>
                  </a:lnTo>
                  <a:lnTo>
                    <a:pt x="396" y="750"/>
                  </a:lnTo>
                  <a:lnTo>
                    <a:pt x="408" y="756"/>
                  </a:lnTo>
                  <a:lnTo>
                    <a:pt x="414" y="762"/>
                  </a:lnTo>
                  <a:lnTo>
                    <a:pt x="426" y="756"/>
                  </a:lnTo>
                  <a:lnTo>
                    <a:pt x="498" y="756"/>
                  </a:lnTo>
                  <a:lnTo>
                    <a:pt x="522" y="750"/>
                  </a:lnTo>
                  <a:lnTo>
                    <a:pt x="534" y="744"/>
                  </a:lnTo>
                  <a:lnTo>
                    <a:pt x="540" y="732"/>
                  </a:lnTo>
                  <a:lnTo>
                    <a:pt x="546" y="726"/>
                  </a:lnTo>
                  <a:lnTo>
                    <a:pt x="552" y="714"/>
                  </a:lnTo>
                  <a:lnTo>
                    <a:pt x="498" y="708"/>
                  </a:lnTo>
                  <a:lnTo>
                    <a:pt x="522" y="702"/>
                  </a:lnTo>
                  <a:lnTo>
                    <a:pt x="516" y="684"/>
                  </a:lnTo>
                  <a:lnTo>
                    <a:pt x="528" y="672"/>
                  </a:lnTo>
                  <a:lnTo>
                    <a:pt x="540" y="666"/>
                  </a:lnTo>
                  <a:lnTo>
                    <a:pt x="546" y="666"/>
                  </a:lnTo>
                  <a:lnTo>
                    <a:pt x="558" y="660"/>
                  </a:lnTo>
                  <a:lnTo>
                    <a:pt x="564" y="654"/>
                  </a:lnTo>
                  <a:lnTo>
                    <a:pt x="576" y="618"/>
                  </a:lnTo>
                  <a:lnTo>
                    <a:pt x="570" y="606"/>
                  </a:lnTo>
                  <a:lnTo>
                    <a:pt x="564" y="600"/>
                  </a:lnTo>
                  <a:lnTo>
                    <a:pt x="552" y="594"/>
                  </a:lnTo>
                  <a:lnTo>
                    <a:pt x="540" y="594"/>
                  </a:lnTo>
                  <a:lnTo>
                    <a:pt x="528" y="588"/>
                  </a:lnTo>
                  <a:lnTo>
                    <a:pt x="504" y="588"/>
                  </a:lnTo>
                  <a:close/>
                  <a:moveTo>
                    <a:pt x="222" y="486"/>
                  </a:moveTo>
                  <a:lnTo>
                    <a:pt x="216" y="480"/>
                  </a:lnTo>
                  <a:lnTo>
                    <a:pt x="204" y="480"/>
                  </a:lnTo>
                  <a:lnTo>
                    <a:pt x="204" y="486"/>
                  </a:lnTo>
                  <a:lnTo>
                    <a:pt x="198" y="498"/>
                  </a:lnTo>
                  <a:lnTo>
                    <a:pt x="192" y="504"/>
                  </a:lnTo>
                  <a:lnTo>
                    <a:pt x="210" y="504"/>
                  </a:lnTo>
                  <a:lnTo>
                    <a:pt x="222" y="492"/>
                  </a:lnTo>
                  <a:lnTo>
                    <a:pt x="222" y="486"/>
                  </a:lnTo>
                  <a:close/>
                  <a:moveTo>
                    <a:pt x="126" y="504"/>
                  </a:moveTo>
                  <a:lnTo>
                    <a:pt x="132" y="498"/>
                  </a:lnTo>
                  <a:lnTo>
                    <a:pt x="132" y="492"/>
                  </a:lnTo>
                  <a:lnTo>
                    <a:pt x="144" y="492"/>
                  </a:lnTo>
                  <a:lnTo>
                    <a:pt x="150" y="480"/>
                  </a:lnTo>
                  <a:lnTo>
                    <a:pt x="156" y="474"/>
                  </a:lnTo>
                  <a:lnTo>
                    <a:pt x="156" y="462"/>
                  </a:lnTo>
                  <a:lnTo>
                    <a:pt x="138" y="444"/>
                  </a:lnTo>
                  <a:lnTo>
                    <a:pt x="138" y="432"/>
                  </a:lnTo>
                  <a:lnTo>
                    <a:pt x="132" y="438"/>
                  </a:lnTo>
                  <a:lnTo>
                    <a:pt x="126" y="426"/>
                  </a:lnTo>
                  <a:lnTo>
                    <a:pt x="120" y="420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30" y="450"/>
                  </a:lnTo>
                  <a:lnTo>
                    <a:pt x="30" y="462"/>
                  </a:lnTo>
                  <a:lnTo>
                    <a:pt x="24" y="462"/>
                  </a:lnTo>
                  <a:lnTo>
                    <a:pt x="18" y="468"/>
                  </a:lnTo>
                  <a:lnTo>
                    <a:pt x="12" y="468"/>
                  </a:lnTo>
                  <a:lnTo>
                    <a:pt x="0" y="480"/>
                  </a:lnTo>
                  <a:lnTo>
                    <a:pt x="6" y="486"/>
                  </a:lnTo>
                  <a:lnTo>
                    <a:pt x="30" y="498"/>
                  </a:lnTo>
                  <a:lnTo>
                    <a:pt x="42" y="498"/>
                  </a:lnTo>
                  <a:lnTo>
                    <a:pt x="66" y="474"/>
                  </a:lnTo>
                  <a:lnTo>
                    <a:pt x="84" y="498"/>
                  </a:lnTo>
                  <a:lnTo>
                    <a:pt x="120" y="504"/>
                  </a:lnTo>
                  <a:lnTo>
                    <a:pt x="126" y="504"/>
                  </a:lnTo>
                  <a:close/>
                  <a:moveTo>
                    <a:pt x="78" y="228"/>
                  </a:moveTo>
                  <a:lnTo>
                    <a:pt x="72" y="228"/>
                  </a:lnTo>
                  <a:lnTo>
                    <a:pt x="66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84" y="228"/>
                  </a:lnTo>
                  <a:lnTo>
                    <a:pt x="78" y="228"/>
                  </a:lnTo>
                  <a:close/>
                  <a:moveTo>
                    <a:pt x="108" y="210"/>
                  </a:moveTo>
                  <a:lnTo>
                    <a:pt x="126" y="210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38" y="186"/>
                  </a:lnTo>
                  <a:lnTo>
                    <a:pt x="150" y="174"/>
                  </a:lnTo>
                  <a:lnTo>
                    <a:pt x="150" y="168"/>
                  </a:lnTo>
                  <a:lnTo>
                    <a:pt x="138" y="174"/>
                  </a:lnTo>
                  <a:lnTo>
                    <a:pt x="132" y="174"/>
                  </a:lnTo>
                  <a:lnTo>
                    <a:pt x="114" y="192"/>
                  </a:lnTo>
                  <a:lnTo>
                    <a:pt x="108" y="186"/>
                  </a:lnTo>
                  <a:lnTo>
                    <a:pt x="96" y="186"/>
                  </a:lnTo>
                  <a:lnTo>
                    <a:pt x="90" y="192"/>
                  </a:lnTo>
                  <a:lnTo>
                    <a:pt x="90" y="210"/>
                  </a:lnTo>
                  <a:lnTo>
                    <a:pt x="96" y="216"/>
                  </a:lnTo>
                  <a:lnTo>
                    <a:pt x="96" y="228"/>
                  </a:lnTo>
                  <a:lnTo>
                    <a:pt x="108" y="210"/>
                  </a:lnTo>
                  <a:close/>
                  <a:moveTo>
                    <a:pt x="72" y="252"/>
                  </a:moveTo>
                  <a:lnTo>
                    <a:pt x="60" y="282"/>
                  </a:lnTo>
                  <a:lnTo>
                    <a:pt x="78" y="258"/>
                  </a:lnTo>
                  <a:lnTo>
                    <a:pt x="72" y="25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98" name="United Arab Emirates" descr="© INSCALE GmbH, 05.05.2010&#10;http://www.presentationload.com/"/>
            <p:cNvSpPr>
              <a:spLocks/>
            </p:cNvSpPr>
            <p:nvPr/>
          </p:nvSpPr>
          <p:spPr bwMode="gray">
            <a:xfrm>
              <a:off x="7250024" y="-1526104"/>
              <a:ext cx="65925" cy="65364"/>
            </a:xfrm>
            <a:custGeom>
              <a:avLst/>
              <a:gdLst>
                <a:gd name="T0" fmla="*/ 2147483647 w 336"/>
                <a:gd name="T1" fmla="*/ 2147483647 h 318"/>
                <a:gd name="T2" fmla="*/ 2147483647 w 336"/>
                <a:gd name="T3" fmla="*/ 2147483647 h 318"/>
                <a:gd name="T4" fmla="*/ 2147483647 w 336"/>
                <a:gd name="T5" fmla="*/ 2147483647 h 318"/>
                <a:gd name="T6" fmla="*/ 2147483647 w 336"/>
                <a:gd name="T7" fmla="*/ 2147483647 h 318"/>
                <a:gd name="T8" fmla="*/ 2147483647 w 336"/>
                <a:gd name="T9" fmla="*/ 2147483647 h 318"/>
                <a:gd name="T10" fmla="*/ 2147483647 w 336"/>
                <a:gd name="T11" fmla="*/ 0 h 318"/>
                <a:gd name="T12" fmla="*/ 2147483647 w 336"/>
                <a:gd name="T13" fmla="*/ 2147483647 h 318"/>
                <a:gd name="T14" fmla="*/ 2147483647 w 336"/>
                <a:gd name="T15" fmla="*/ 2147483647 h 318"/>
                <a:gd name="T16" fmla="*/ 2147483647 w 336"/>
                <a:gd name="T17" fmla="*/ 2147483647 h 318"/>
                <a:gd name="T18" fmla="*/ 2147483647 w 336"/>
                <a:gd name="T19" fmla="*/ 2147483647 h 318"/>
                <a:gd name="T20" fmla="*/ 2147483647 w 336"/>
                <a:gd name="T21" fmla="*/ 2147483647 h 318"/>
                <a:gd name="T22" fmla="*/ 2147483647 w 336"/>
                <a:gd name="T23" fmla="*/ 2147483647 h 318"/>
                <a:gd name="T24" fmla="*/ 2147483647 w 336"/>
                <a:gd name="T25" fmla="*/ 2147483647 h 318"/>
                <a:gd name="T26" fmla="*/ 2147483647 w 336"/>
                <a:gd name="T27" fmla="*/ 2147483647 h 318"/>
                <a:gd name="T28" fmla="*/ 2147483647 w 336"/>
                <a:gd name="T29" fmla="*/ 2147483647 h 318"/>
                <a:gd name="T30" fmla="*/ 2147483647 w 336"/>
                <a:gd name="T31" fmla="*/ 2147483647 h 318"/>
                <a:gd name="T32" fmla="*/ 2147483647 w 336"/>
                <a:gd name="T33" fmla="*/ 2147483647 h 318"/>
                <a:gd name="T34" fmla="*/ 2147483647 w 336"/>
                <a:gd name="T35" fmla="*/ 2147483647 h 318"/>
                <a:gd name="T36" fmla="*/ 0 w 336"/>
                <a:gd name="T37" fmla="*/ 2147483647 h 318"/>
                <a:gd name="T38" fmla="*/ 2147483647 w 336"/>
                <a:gd name="T39" fmla="*/ 2147483647 h 318"/>
                <a:gd name="T40" fmla="*/ 2147483647 w 336"/>
                <a:gd name="T41" fmla="*/ 2147483647 h 318"/>
                <a:gd name="T42" fmla="*/ 2147483647 w 336"/>
                <a:gd name="T43" fmla="*/ 2147483647 h 318"/>
                <a:gd name="T44" fmla="*/ 2147483647 w 336"/>
                <a:gd name="T45" fmla="*/ 2147483647 h 318"/>
                <a:gd name="T46" fmla="*/ 2147483647 w 336"/>
                <a:gd name="T47" fmla="*/ 2147483647 h 318"/>
                <a:gd name="T48" fmla="*/ 2147483647 w 336"/>
                <a:gd name="T49" fmla="*/ 2147483647 h 318"/>
                <a:gd name="T50" fmla="*/ 2147483647 w 336"/>
                <a:gd name="T51" fmla="*/ 2147483647 h 318"/>
                <a:gd name="T52" fmla="*/ 2147483647 w 336"/>
                <a:gd name="T53" fmla="*/ 2147483647 h 318"/>
                <a:gd name="T54" fmla="*/ 2147483647 w 336"/>
                <a:gd name="T55" fmla="*/ 2147483647 h 318"/>
                <a:gd name="T56" fmla="*/ 2147483647 w 336"/>
                <a:gd name="T57" fmla="*/ 2147483647 h 318"/>
                <a:gd name="T58" fmla="*/ 2147483647 w 336"/>
                <a:gd name="T59" fmla="*/ 2147483647 h 318"/>
                <a:gd name="T60" fmla="*/ 2147483647 w 336"/>
                <a:gd name="T61" fmla="*/ 2147483647 h 318"/>
                <a:gd name="T62" fmla="*/ 2147483647 w 336"/>
                <a:gd name="T63" fmla="*/ 2147483647 h 318"/>
                <a:gd name="T64" fmla="*/ 2147483647 w 336"/>
                <a:gd name="T65" fmla="*/ 2147483647 h 318"/>
                <a:gd name="T66" fmla="*/ 2147483647 w 336"/>
                <a:gd name="T67" fmla="*/ 2147483647 h 318"/>
                <a:gd name="T68" fmla="*/ 2147483647 w 336"/>
                <a:gd name="T69" fmla="*/ 2147483647 h 3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36"/>
                <a:gd name="T106" fmla="*/ 0 h 318"/>
                <a:gd name="T107" fmla="*/ 336 w 336"/>
                <a:gd name="T108" fmla="*/ 318 h 3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36" h="318">
                  <a:moveTo>
                    <a:pt x="300" y="120"/>
                  </a:moveTo>
                  <a:lnTo>
                    <a:pt x="306" y="120"/>
                  </a:lnTo>
                  <a:lnTo>
                    <a:pt x="306" y="126"/>
                  </a:lnTo>
                  <a:lnTo>
                    <a:pt x="312" y="138"/>
                  </a:lnTo>
                  <a:lnTo>
                    <a:pt x="336" y="132"/>
                  </a:lnTo>
                  <a:lnTo>
                    <a:pt x="330" y="120"/>
                  </a:lnTo>
                  <a:lnTo>
                    <a:pt x="324" y="102"/>
                  </a:lnTo>
                  <a:lnTo>
                    <a:pt x="324" y="60"/>
                  </a:lnTo>
                  <a:lnTo>
                    <a:pt x="330" y="42"/>
                  </a:lnTo>
                  <a:lnTo>
                    <a:pt x="330" y="6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312" y="6"/>
                  </a:lnTo>
                  <a:lnTo>
                    <a:pt x="306" y="18"/>
                  </a:lnTo>
                  <a:lnTo>
                    <a:pt x="300" y="36"/>
                  </a:lnTo>
                  <a:lnTo>
                    <a:pt x="288" y="60"/>
                  </a:lnTo>
                  <a:lnTo>
                    <a:pt x="282" y="66"/>
                  </a:lnTo>
                  <a:lnTo>
                    <a:pt x="282" y="72"/>
                  </a:lnTo>
                  <a:lnTo>
                    <a:pt x="276" y="72"/>
                  </a:lnTo>
                  <a:lnTo>
                    <a:pt x="264" y="78"/>
                  </a:lnTo>
                  <a:lnTo>
                    <a:pt x="234" y="108"/>
                  </a:lnTo>
                  <a:lnTo>
                    <a:pt x="228" y="120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68"/>
                  </a:lnTo>
                  <a:lnTo>
                    <a:pt x="192" y="180"/>
                  </a:lnTo>
                  <a:lnTo>
                    <a:pt x="192" y="186"/>
                  </a:lnTo>
                  <a:lnTo>
                    <a:pt x="186" y="192"/>
                  </a:lnTo>
                  <a:lnTo>
                    <a:pt x="150" y="192"/>
                  </a:lnTo>
                  <a:lnTo>
                    <a:pt x="132" y="186"/>
                  </a:lnTo>
                  <a:lnTo>
                    <a:pt x="90" y="186"/>
                  </a:lnTo>
                  <a:lnTo>
                    <a:pt x="72" y="192"/>
                  </a:lnTo>
                  <a:lnTo>
                    <a:pt x="48" y="204"/>
                  </a:lnTo>
                  <a:lnTo>
                    <a:pt x="24" y="204"/>
                  </a:lnTo>
                  <a:lnTo>
                    <a:pt x="12" y="192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18" y="216"/>
                  </a:lnTo>
                  <a:lnTo>
                    <a:pt x="30" y="240"/>
                  </a:lnTo>
                  <a:lnTo>
                    <a:pt x="54" y="264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94"/>
                  </a:lnTo>
                  <a:lnTo>
                    <a:pt x="96" y="294"/>
                  </a:lnTo>
                  <a:lnTo>
                    <a:pt x="132" y="300"/>
                  </a:lnTo>
                  <a:lnTo>
                    <a:pt x="228" y="312"/>
                  </a:lnTo>
                  <a:lnTo>
                    <a:pt x="270" y="318"/>
                  </a:lnTo>
                  <a:lnTo>
                    <a:pt x="264" y="306"/>
                  </a:lnTo>
                  <a:lnTo>
                    <a:pt x="258" y="300"/>
                  </a:lnTo>
                  <a:lnTo>
                    <a:pt x="252" y="288"/>
                  </a:lnTo>
                  <a:lnTo>
                    <a:pt x="252" y="276"/>
                  </a:lnTo>
                  <a:lnTo>
                    <a:pt x="258" y="270"/>
                  </a:lnTo>
                  <a:lnTo>
                    <a:pt x="264" y="258"/>
                  </a:lnTo>
                  <a:lnTo>
                    <a:pt x="270" y="252"/>
                  </a:lnTo>
                  <a:lnTo>
                    <a:pt x="276" y="240"/>
                  </a:lnTo>
                  <a:lnTo>
                    <a:pt x="276" y="228"/>
                  </a:lnTo>
                  <a:lnTo>
                    <a:pt x="282" y="216"/>
                  </a:lnTo>
                  <a:lnTo>
                    <a:pt x="282" y="204"/>
                  </a:lnTo>
                  <a:lnTo>
                    <a:pt x="288" y="198"/>
                  </a:lnTo>
                  <a:lnTo>
                    <a:pt x="288" y="192"/>
                  </a:lnTo>
                  <a:lnTo>
                    <a:pt x="300" y="192"/>
                  </a:lnTo>
                  <a:lnTo>
                    <a:pt x="300" y="198"/>
                  </a:lnTo>
                  <a:lnTo>
                    <a:pt x="306" y="198"/>
                  </a:lnTo>
                  <a:lnTo>
                    <a:pt x="306" y="192"/>
                  </a:lnTo>
                  <a:lnTo>
                    <a:pt x="288" y="174"/>
                  </a:lnTo>
                  <a:lnTo>
                    <a:pt x="288" y="144"/>
                  </a:lnTo>
                  <a:lnTo>
                    <a:pt x="294" y="132"/>
                  </a:lnTo>
                  <a:lnTo>
                    <a:pt x="294" y="126"/>
                  </a:lnTo>
                  <a:lnTo>
                    <a:pt x="300" y="12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99" name="Ugand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961027" y="-1157324"/>
              <a:ext cx="75891" cy="94414"/>
            </a:xfrm>
            <a:custGeom>
              <a:avLst/>
              <a:gdLst>
                <a:gd name="T0" fmla="*/ 2147483647 w 390"/>
                <a:gd name="T1" fmla="*/ 2147483647 h 462"/>
                <a:gd name="T2" fmla="*/ 2147483647 w 390"/>
                <a:gd name="T3" fmla="*/ 2147483647 h 462"/>
                <a:gd name="T4" fmla="*/ 2147483647 w 390"/>
                <a:gd name="T5" fmla="*/ 2147483647 h 462"/>
                <a:gd name="T6" fmla="*/ 2147483647 w 390"/>
                <a:gd name="T7" fmla="*/ 2147483647 h 462"/>
                <a:gd name="T8" fmla="*/ 2147483647 w 390"/>
                <a:gd name="T9" fmla="*/ 2147483647 h 462"/>
                <a:gd name="T10" fmla="*/ 2147483647 w 390"/>
                <a:gd name="T11" fmla="*/ 2147483647 h 462"/>
                <a:gd name="T12" fmla="*/ 2147483647 w 390"/>
                <a:gd name="T13" fmla="*/ 2147483647 h 462"/>
                <a:gd name="T14" fmla="*/ 2147483647 w 390"/>
                <a:gd name="T15" fmla="*/ 2147483647 h 462"/>
                <a:gd name="T16" fmla="*/ 2147483647 w 390"/>
                <a:gd name="T17" fmla="*/ 2147483647 h 462"/>
                <a:gd name="T18" fmla="*/ 2147483647 w 390"/>
                <a:gd name="T19" fmla="*/ 2147483647 h 462"/>
                <a:gd name="T20" fmla="*/ 2147483647 w 390"/>
                <a:gd name="T21" fmla="*/ 2147483647 h 462"/>
                <a:gd name="T22" fmla="*/ 2147483647 w 390"/>
                <a:gd name="T23" fmla="*/ 2147483647 h 462"/>
                <a:gd name="T24" fmla="*/ 2147483647 w 390"/>
                <a:gd name="T25" fmla="*/ 0 h 462"/>
                <a:gd name="T26" fmla="*/ 2147483647 w 390"/>
                <a:gd name="T27" fmla="*/ 2147483647 h 462"/>
                <a:gd name="T28" fmla="*/ 2147483647 w 390"/>
                <a:gd name="T29" fmla="*/ 2147483647 h 462"/>
                <a:gd name="T30" fmla="*/ 2147483647 w 390"/>
                <a:gd name="T31" fmla="*/ 2147483647 h 462"/>
                <a:gd name="T32" fmla="*/ 2147483647 w 390"/>
                <a:gd name="T33" fmla="*/ 2147483647 h 462"/>
                <a:gd name="T34" fmla="*/ 2147483647 w 390"/>
                <a:gd name="T35" fmla="*/ 2147483647 h 462"/>
                <a:gd name="T36" fmla="*/ 2147483647 w 390"/>
                <a:gd name="T37" fmla="*/ 2147483647 h 462"/>
                <a:gd name="T38" fmla="*/ 2147483647 w 390"/>
                <a:gd name="T39" fmla="*/ 2147483647 h 462"/>
                <a:gd name="T40" fmla="*/ 2147483647 w 390"/>
                <a:gd name="T41" fmla="*/ 2147483647 h 462"/>
                <a:gd name="T42" fmla="*/ 2147483647 w 390"/>
                <a:gd name="T43" fmla="*/ 2147483647 h 462"/>
                <a:gd name="T44" fmla="*/ 2147483647 w 390"/>
                <a:gd name="T45" fmla="*/ 2147483647 h 462"/>
                <a:gd name="T46" fmla="*/ 2147483647 w 390"/>
                <a:gd name="T47" fmla="*/ 2147483647 h 462"/>
                <a:gd name="T48" fmla="*/ 2147483647 w 390"/>
                <a:gd name="T49" fmla="*/ 2147483647 h 462"/>
                <a:gd name="T50" fmla="*/ 2147483647 w 390"/>
                <a:gd name="T51" fmla="*/ 2147483647 h 462"/>
                <a:gd name="T52" fmla="*/ 2147483647 w 390"/>
                <a:gd name="T53" fmla="*/ 2147483647 h 462"/>
                <a:gd name="T54" fmla="*/ 2147483647 w 390"/>
                <a:gd name="T55" fmla="*/ 2147483647 h 462"/>
                <a:gd name="T56" fmla="*/ 2147483647 w 390"/>
                <a:gd name="T57" fmla="*/ 2147483647 h 462"/>
                <a:gd name="T58" fmla="*/ 2147483647 w 390"/>
                <a:gd name="T59" fmla="*/ 2147483647 h 462"/>
                <a:gd name="T60" fmla="*/ 2147483647 w 390"/>
                <a:gd name="T61" fmla="*/ 2147483647 h 462"/>
                <a:gd name="T62" fmla="*/ 2147483647 w 390"/>
                <a:gd name="T63" fmla="*/ 2147483647 h 462"/>
                <a:gd name="T64" fmla="*/ 2147483647 w 390"/>
                <a:gd name="T65" fmla="*/ 2147483647 h 462"/>
                <a:gd name="T66" fmla="*/ 2147483647 w 390"/>
                <a:gd name="T67" fmla="*/ 2147483647 h 462"/>
                <a:gd name="T68" fmla="*/ 2147483647 w 390"/>
                <a:gd name="T69" fmla="*/ 2147483647 h 462"/>
                <a:gd name="T70" fmla="*/ 2147483647 w 390"/>
                <a:gd name="T71" fmla="*/ 2147483647 h 462"/>
                <a:gd name="T72" fmla="*/ 2147483647 w 390"/>
                <a:gd name="T73" fmla="*/ 2147483647 h 462"/>
                <a:gd name="T74" fmla="*/ 2147483647 w 390"/>
                <a:gd name="T75" fmla="*/ 2147483647 h 462"/>
                <a:gd name="T76" fmla="*/ 2147483647 w 390"/>
                <a:gd name="T77" fmla="*/ 2147483647 h 462"/>
                <a:gd name="T78" fmla="*/ 2147483647 w 390"/>
                <a:gd name="T79" fmla="*/ 2147483647 h 462"/>
                <a:gd name="T80" fmla="*/ 2147483647 w 390"/>
                <a:gd name="T81" fmla="*/ 2147483647 h 462"/>
                <a:gd name="T82" fmla="*/ 2147483647 w 390"/>
                <a:gd name="T83" fmla="*/ 2147483647 h 462"/>
                <a:gd name="T84" fmla="*/ 2147483647 w 390"/>
                <a:gd name="T85" fmla="*/ 2147483647 h 462"/>
                <a:gd name="T86" fmla="*/ 2147483647 w 390"/>
                <a:gd name="T87" fmla="*/ 2147483647 h 462"/>
                <a:gd name="T88" fmla="*/ 2147483647 w 390"/>
                <a:gd name="T89" fmla="*/ 2147483647 h 462"/>
                <a:gd name="T90" fmla="*/ 2147483647 w 390"/>
                <a:gd name="T91" fmla="*/ 2147483647 h 462"/>
                <a:gd name="T92" fmla="*/ 2147483647 w 390"/>
                <a:gd name="T93" fmla="*/ 2147483647 h 462"/>
                <a:gd name="T94" fmla="*/ 2147483647 w 390"/>
                <a:gd name="T95" fmla="*/ 2147483647 h 462"/>
                <a:gd name="T96" fmla="*/ 2147483647 w 390"/>
                <a:gd name="T97" fmla="*/ 2147483647 h 462"/>
                <a:gd name="T98" fmla="*/ 2147483647 w 390"/>
                <a:gd name="T99" fmla="*/ 2147483647 h 462"/>
                <a:gd name="T100" fmla="*/ 2147483647 w 390"/>
                <a:gd name="T101" fmla="*/ 2147483647 h 462"/>
                <a:gd name="T102" fmla="*/ 2147483647 w 390"/>
                <a:gd name="T103" fmla="*/ 2147483647 h 462"/>
                <a:gd name="T104" fmla="*/ 2147483647 w 390"/>
                <a:gd name="T105" fmla="*/ 2147483647 h 462"/>
                <a:gd name="T106" fmla="*/ 2147483647 w 390"/>
                <a:gd name="T107" fmla="*/ 2147483647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90"/>
                <a:gd name="T163" fmla="*/ 0 h 462"/>
                <a:gd name="T164" fmla="*/ 390 w 390"/>
                <a:gd name="T165" fmla="*/ 462 h 4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90" h="462">
                  <a:moveTo>
                    <a:pt x="306" y="426"/>
                  </a:moveTo>
                  <a:lnTo>
                    <a:pt x="318" y="426"/>
                  </a:lnTo>
                  <a:lnTo>
                    <a:pt x="318" y="420"/>
                  </a:lnTo>
                  <a:lnTo>
                    <a:pt x="306" y="420"/>
                  </a:lnTo>
                  <a:lnTo>
                    <a:pt x="306" y="426"/>
                  </a:lnTo>
                  <a:close/>
                  <a:moveTo>
                    <a:pt x="390" y="192"/>
                  </a:moveTo>
                  <a:lnTo>
                    <a:pt x="384" y="180"/>
                  </a:lnTo>
                  <a:lnTo>
                    <a:pt x="378" y="174"/>
                  </a:lnTo>
                  <a:lnTo>
                    <a:pt x="366" y="150"/>
                  </a:lnTo>
                  <a:lnTo>
                    <a:pt x="366" y="144"/>
                  </a:lnTo>
                  <a:lnTo>
                    <a:pt x="372" y="138"/>
                  </a:lnTo>
                  <a:lnTo>
                    <a:pt x="378" y="138"/>
                  </a:lnTo>
                  <a:lnTo>
                    <a:pt x="384" y="132"/>
                  </a:lnTo>
                  <a:lnTo>
                    <a:pt x="348" y="90"/>
                  </a:lnTo>
                  <a:lnTo>
                    <a:pt x="354" y="84"/>
                  </a:lnTo>
                  <a:lnTo>
                    <a:pt x="336" y="66"/>
                  </a:lnTo>
                  <a:lnTo>
                    <a:pt x="336" y="60"/>
                  </a:lnTo>
                  <a:lnTo>
                    <a:pt x="342" y="54"/>
                  </a:lnTo>
                  <a:lnTo>
                    <a:pt x="342" y="42"/>
                  </a:lnTo>
                  <a:lnTo>
                    <a:pt x="336" y="42"/>
                  </a:lnTo>
                  <a:lnTo>
                    <a:pt x="336" y="48"/>
                  </a:lnTo>
                  <a:lnTo>
                    <a:pt x="330" y="42"/>
                  </a:lnTo>
                  <a:lnTo>
                    <a:pt x="324" y="42"/>
                  </a:lnTo>
                  <a:lnTo>
                    <a:pt x="324" y="18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300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94" y="18"/>
                  </a:lnTo>
                  <a:lnTo>
                    <a:pt x="276" y="36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24"/>
                  </a:lnTo>
                  <a:lnTo>
                    <a:pt x="234" y="24"/>
                  </a:lnTo>
                  <a:lnTo>
                    <a:pt x="222" y="36"/>
                  </a:lnTo>
                  <a:lnTo>
                    <a:pt x="198" y="36"/>
                  </a:lnTo>
                  <a:lnTo>
                    <a:pt x="180" y="6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32" y="42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2" y="30"/>
                  </a:lnTo>
                  <a:lnTo>
                    <a:pt x="84" y="48"/>
                  </a:lnTo>
                  <a:lnTo>
                    <a:pt x="90" y="72"/>
                  </a:lnTo>
                  <a:lnTo>
                    <a:pt x="72" y="90"/>
                  </a:lnTo>
                  <a:lnTo>
                    <a:pt x="84" y="96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78" y="126"/>
                  </a:lnTo>
                  <a:lnTo>
                    <a:pt x="78" y="138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0"/>
                  </a:lnTo>
                  <a:lnTo>
                    <a:pt x="114" y="156"/>
                  </a:lnTo>
                  <a:lnTo>
                    <a:pt x="114" y="168"/>
                  </a:lnTo>
                  <a:lnTo>
                    <a:pt x="108" y="180"/>
                  </a:lnTo>
                  <a:lnTo>
                    <a:pt x="96" y="192"/>
                  </a:lnTo>
                  <a:lnTo>
                    <a:pt x="84" y="216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42" y="246"/>
                  </a:lnTo>
                  <a:lnTo>
                    <a:pt x="42" y="258"/>
                  </a:lnTo>
                  <a:lnTo>
                    <a:pt x="24" y="270"/>
                  </a:lnTo>
                  <a:lnTo>
                    <a:pt x="6" y="342"/>
                  </a:lnTo>
                  <a:lnTo>
                    <a:pt x="6" y="372"/>
                  </a:lnTo>
                  <a:lnTo>
                    <a:pt x="0" y="450"/>
                  </a:lnTo>
                  <a:lnTo>
                    <a:pt x="12" y="450"/>
                  </a:lnTo>
                  <a:lnTo>
                    <a:pt x="24" y="462"/>
                  </a:lnTo>
                  <a:lnTo>
                    <a:pt x="30" y="462"/>
                  </a:lnTo>
                  <a:lnTo>
                    <a:pt x="42" y="438"/>
                  </a:lnTo>
                  <a:lnTo>
                    <a:pt x="48" y="432"/>
                  </a:lnTo>
                  <a:lnTo>
                    <a:pt x="48" y="426"/>
                  </a:lnTo>
                  <a:lnTo>
                    <a:pt x="72" y="420"/>
                  </a:lnTo>
                  <a:lnTo>
                    <a:pt x="162" y="426"/>
                  </a:lnTo>
                  <a:lnTo>
                    <a:pt x="162" y="414"/>
                  </a:lnTo>
                  <a:lnTo>
                    <a:pt x="156" y="408"/>
                  </a:lnTo>
                  <a:lnTo>
                    <a:pt x="150" y="396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68" y="342"/>
                  </a:lnTo>
                  <a:lnTo>
                    <a:pt x="174" y="336"/>
                  </a:lnTo>
                  <a:lnTo>
                    <a:pt x="186" y="330"/>
                  </a:lnTo>
                  <a:lnTo>
                    <a:pt x="204" y="324"/>
                  </a:lnTo>
                  <a:lnTo>
                    <a:pt x="240" y="324"/>
                  </a:lnTo>
                  <a:lnTo>
                    <a:pt x="252" y="312"/>
                  </a:lnTo>
                  <a:lnTo>
                    <a:pt x="258" y="300"/>
                  </a:lnTo>
                  <a:lnTo>
                    <a:pt x="264" y="300"/>
                  </a:lnTo>
                  <a:lnTo>
                    <a:pt x="264" y="306"/>
                  </a:lnTo>
                  <a:lnTo>
                    <a:pt x="270" y="312"/>
                  </a:lnTo>
                  <a:lnTo>
                    <a:pt x="270" y="330"/>
                  </a:lnTo>
                  <a:lnTo>
                    <a:pt x="276" y="324"/>
                  </a:lnTo>
                  <a:lnTo>
                    <a:pt x="312" y="324"/>
                  </a:lnTo>
                  <a:lnTo>
                    <a:pt x="312" y="330"/>
                  </a:lnTo>
                  <a:lnTo>
                    <a:pt x="312" y="318"/>
                  </a:lnTo>
                  <a:lnTo>
                    <a:pt x="318" y="306"/>
                  </a:lnTo>
                  <a:lnTo>
                    <a:pt x="324" y="300"/>
                  </a:lnTo>
                  <a:lnTo>
                    <a:pt x="330" y="282"/>
                  </a:lnTo>
                  <a:lnTo>
                    <a:pt x="348" y="270"/>
                  </a:lnTo>
                  <a:lnTo>
                    <a:pt x="348" y="246"/>
                  </a:lnTo>
                  <a:lnTo>
                    <a:pt x="354" y="240"/>
                  </a:lnTo>
                  <a:lnTo>
                    <a:pt x="372" y="240"/>
                  </a:lnTo>
                  <a:lnTo>
                    <a:pt x="378" y="216"/>
                  </a:lnTo>
                  <a:lnTo>
                    <a:pt x="390" y="204"/>
                  </a:lnTo>
                  <a:lnTo>
                    <a:pt x="390" y="19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00" name="Turkmenistan" descr="© INSCALE GmbH, 05.05.2010&#10;http://www.presentationload.com/"/>
            <p:cNvSpPr>
              <a:spLocks/>
            </p:cNvSpPr>
            <p:nvPr/>
          </p:nvSpPr>
          <p:spPr bwMode="gray">
            <a:xfrm>
              <a:off x="7225495" y="-1793207"/>
              <a:ext cx="195475" cy="124271"/>
            </a:xfrm>
            <a:custGeom>
              <a:avLst/>
              <a:gdLst>
                <a:gd name="T0" fmla="*/ 2147483647 w 1008"/>
                <a:gd name="T1" fmla="*/ 2147483647 h 606"/>
                <a:gd name="T2" fmla="*/ 2147483647 w 1008"/>
                <a:gd name="T3" fmla="*/ 2147483647 h 606"/>
                <a:gd name="T4" fmla="*/ 2147483647 w 1008"/>
                <a:gd name="T5" fmla="*/ 2147483647 h 606"/>
                <a:gd name="T6" fmla="*/ 2147483647 w 1008"/>
                <a:gd name="T7" fmla="*/ 2147483647 h 606"/>
                <a:gd name="T8" fmla="*/ 2147483647 w 1008"/>
                <a:gd name="T9" fmla="*/ 2147483647 h 606"/>
                <a:gd name="T10" fmla="*/ 2147483647 w 1008"/>
                <a:gd name="T11" fmla="*/ 2147483647 h 606"/>
                <a:gd name="T12" fmla="*/ 2147483647 w 1008"/>
                <a:gd name="T13" fmla="*/ 2147483647 h 606"/>
                <a:gd name="T14" fmla="*/ 2147483647 w 1008"/>
                <a:gd name="T15" fmla="*/ 2147483647 h 606"/>
                <a:gd name="T16" fmla="*/ 2147483647 w 1008"/>
                <a:gd name="T17" fmla="*/ 2147483647 h 606"/>
                <a:gd name="T18" fmla="*/ 2147483647 w 1008"/>
                <a:gd name="T19" fmla="*/ 2147483647 h 606"/>
                <a:gd name="T20" fmla="*/ 2147483647 w 1008"/>
                <a:gd name="T21" fmla="*/ 2147483647 h 606"/>
                <a:gd name="T22" fmla="*/ 2147483647 w 1008"/>
                <a:gd name="T23" fmla="*/ 2147483647 h 606"/>
                <a:gd name="T24" fmla="*/ 2147483647 w 1008"/>
                <a:gd name="T25" fmla="*/ 2147483647 h 606"/>
                <a:gd name="T26" fmla="*/ 2147483647 w 1008"/>
                <a:gd name="T27" fmla="*/ 2147483647 h 606"/>
                <a:gd name="T28" fmla="*/ 2147483647 w 1008"/>
                <a:gd name="T29" fmla="*/ 2147483647 h 606"/>
                <a:gd name="T30" fmla="*/ 2147483647 w 1008"/>
                <a:gd name="T31" fmla="*/ 2147483647 h 606"/>
                <a:gd name="T32" fmla="*/ 2147483647 w 1008"/>
                <a:gd name="T33" fmla="*/ 2147483647 h 606"/>
                <a:gd name="T34" fmla="*/ 2147483647 w 1008"/>
                <a:gd name="T35" fmla="*/ 2147483647 h 606"/>
                <a:gd name="T36" fmla="*/ 2147483647 w 1008"/>
                <a:gd name="T37" fmla="*/ 2147483647 h 606"/>
                <a:gd name="T38" fmla="*/ 2147483647 w 1008"/>
                <a:gd name="T39" fmla="*/ 2147483647 h 606"/>
                <a:gd name="T40" fmla="*/ 2147483647 w 1008"/>
                <a:gd name="T41" fmla="*/ 2147483647 h 606"/>
                <a:gd name="T42" fmla="*/ 2147483647 w 1008"/>
                <a:gd name="T43" fmla="*/ 2147483647 h 606"/>
                <a:gd name="T44" fmla="*/ 2147483647 w 1008"/>
                <a:gd name="T45" fmla="*/ 2147483647 h 606"/>
                <a:gd name="T46" fmla="*/ 2147483647 w 1008"/>
                <a:gd name="T47" fmla="*/ 2147483647 h 606"/>
                <a:gd name="T48" fmla="*/ 2147483647 w 1008"/>
                <a:gd name="T49" fmla="*/ 2147483647 h 606"/>
                <a:gd name="T50" fmla="*/ 2147483647 w 1008"/>
                <a:gd name="T51" fmla="*/ 2147483647 h 606"/>
                <a:gd name="T52" fmla="*/ 2147483647 w 1008"/>
                <a:gd name="T53" fmla="*/ 2147483647 h 606"/>
                <a:gd name="T54" fmla="*/ 2147483647 w 1008"/>
                <a:gd name="T55" fmla="*/ 2147483647 h 606"/>
                <a:gd name="T56" fmla="*/ 2147483647 w 1008"/>
                <a:gd name="T57" fmla="*/ 2147483647 h 606"/>
                <a:gd name="T58" fmla="*/ 2147483647 w 1008"/>
                <a:gd name="T59" fmla="*/ 2147483647 h 606"/>
                <a:gd name="T60" fmla="*/ 2147483647 w 1008"/>
                <a:gd name="T61" fmla="*/ 2147483647 h 606"/>
                <a:gd name="T62" fmla="*/ 2147483647 w 1008"/>
                <a:gd name="T63" fmla="*/ 2147483647 h 606"/>
                <a:gd name="T64" fmla="*/ 2147483647 w 1008"/>
                <a:gd name="T65" fmla="*/ 2147483647 h 606"/>
                <a:gd name="T66" fmla="*/ 2147483647 w 1008"/>
                <a:gd name="T67" fmla="*/ 2147483647 h 606"/>
                <a:gd name="T68" fmla="*/ 2147483647 w 1008"/>
                <a:gd name="T69" fmla="*/ 2147483647 h 606"/>
                <a:gd name="T70" fmla="*/ 2147483647 w 1008"/>
                <a:gd name="T71" fmla="*/ 2147483647 h 606"/>
                <a:gd name="T72" fmla="*/ 2147483647 w 1008"/>
                <a:gd name="T73" fmla="*/ 2147483647 h 606"/>
                <a:gd name="T74" fmla="*/ 2147483647 w 1008"/>
                <a:gd name="T75" fmla="*/ 2147483647 h 606"/>
                <a:gd name="T76" fmla="*/ 2147483647 w 1008"/>
                <a:gd name="T77" fmla="*/ 2147483647 h 606"/>
                <a:gd name="T78" fmla="*/ 2147483647 w 1008"/>
                <a:gd name="T79" fmla="*/ 2147483647 h 606"/>
                <a:gd name="T80" fmla="*/ 2147483647 w 1008"/>
                <a:gd name="T81" fmla="*/ 2147483647 h 606"/>
                <a:gd name="T82" fmla="*/ 2147483647 w 1008"/>
                <a:gd name="T83" fmla="*/ 2147483647 h 606"/>
                <a:gd name="T84" fmla="*/ 2147483647 w 1008"/>
                <a:gd name="T85" fmla="*/ 2147483647 h 606"/>
                <a:gd name="T86" fmla="*/ 2147483647 w 1008"/>
                <a:gd name="T87" fmla="*/ 2147483647 h 606"/>
                <a:gd name="T88" fmla="*/ 2147483647 w 1008"/>
                <a:gd name="T89" fmla="*/ 2147483647 h 606"/>
                <a:gd name="T90" fmla="*/ 2147483647 w 1008"/>
                <a:gd name="T91" fmla="*/ 2147483647 h 606"/>
                <a:gd name="T92" fmla="*/ 2147483647 w 1008"/>
                <a:gd name="T93" fmla="*/ 2147483647 h 606"/>
                <a:gd name="T94" fmla="*/ 2147483647 w 1008"/>
                <a:gd name="T95" fmla="*/ 2147483647 h 606"/>
                <a:gd name="T96" fmla="*/ 2147483647 w 1008"/>
                <a:gd name="T97" fmla="*/ 2147483647 h 606"/>
                <a:gd name="T98" fmla="*/ 2147483647 w 1008"/>
                <a:gd name="T99" fmla="*/ 2147483647 h 606"/>
                <a:gd name="T100" fmla="*/ 2147483647 w 1008"/>
                <a:gd name="T101" fmla="*/ 2147483647 h 606"/>
                <a:gd name="T102" fmla="*/ 2147483647 w 1008"/>
                <a:gd name="T103" fmla="*/ 2147483647 h 606"/>
                <a:gd name="T104" fmla="*/ 0 w 1008"/>
                <a:gd name="T105" fmla="*/ 2147483647 h 606"/>
                <a:gd name="T106" fmla="*/ 2147483647 w 1008"/>
                <a:gd name="T107" fmla="*/ 2147483647 h 606"/>
                <a:gd name="T108" fmla="*/ 2147483647 w 1008"/>
                <a:gd name="T109" fmla="*/ 2147483647 h 6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08"/>
                <a:gd name="T166" fmla="*/ 0 h 606"/>
                <a:gd name="T167" fmla="*/ 1008 w 1008"/>
                <a:gd name="T168" fmla="*/ 606 h 60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08" h="606">
                  <a:moveTo>
                    <a:pt x="48" y="150"/>
                  </a:moveTo>
                  <a:lnTo>
                    <a:pt x="48" y="156"/>
                  </a:lnTo>
                  <a:lnTo>
                    <a:pt x="42" y="162"/>
                  </a:lnTo>
                  <a:lnTo>
                    <a:pt x="36" y="174"/>
                  </a:lnTo>
                  <a:lnTo>
                    <a:pt x="36" y="186"/>
                  </a:lnTo>
                  <a:lnTo>
                    <a:pt x="42" y="198"/>
                  </a:lnTo>
                  <a:lnTo>
                    <a:pt x="48" y="204"/>
                  </a:lnTo>
                  <a:lnTo>
                    <a:pt x="54" y="216"/>
                  </a:lnTo>
                  <a:lnTo>
                    <a:pt x="60" y="222"/>
                  </a:lnTo>
                  <a:lnTo>
                    <a:pt x="60" y="228"/>
                  </a:lnTo>
                  <a:lnTo>
                    <a:pt x="90" y="222"/>
                  </a:lnTo>
                  <a:lnTo>
                    <a:pt x="90" y="246"/>
                  </a:lnTo>
                  <a:lnTo>
                    <a:pt x="114" y="258"/>
                  </a:lnTo>
                  <a:lnTo>
                    <a:pt x="90" y="258"/>
                  </a:lnTo>
                  <a:lnTo>
                    <a:pt x="78" y="264"/>
                  </a:lnTo>
                  <a:lnTo>
                    <a:pt x="72" y="264"/>
                  </a:lnTo>
                  <a:lnTo>
                    <a:pt x="72" y="270"/>
                  </a:lnTo>
                  <a:lnTo>
                    <a:pt x="78" y="276"/>
                  </a:lnTo>
                  <a:lnTo>
                    <a:pt x="90" y="276"/>
                  </a:lnTo>
                  <a:lnTo>
                    <a:pt x="96" y="282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26" y="300"/>
                  </a:lnTo>
                  <a:lnTo>
                    <a:pt x="132" y="306"/>
                  </a:lnTo>
                  <a:lnTo>
                    <a:pt x="138" y="354"/>
                  </a:lnTo>
                  <a:lnTo>
                    <a:pt x="150" y="360"/>
                  </a:lnTo>
                  <a:lnTo>
                    <a:pt x="150" y="372"/>
                  </a:lnTo>
                  <a:lnTo>
                    <a:pt x="144" y="378"/>
                  </a:lnTo>
                  <a:lnTo>
                    <a:pt x="144" y="402"/>
                  </a:lnTo>
                  <a:lnTo>
                    <a:pt x="150" y="414"/>
                  </a:lnTo>
                  <a:lnTo>
                    <a:pt x="150" y="426"/>
                  </a:lnTo>
                  <a:lnTo>
                    <a:pt x="156" y="432"/>
                  </a:lnTo>
                  <a:lnTo>
                    <a:pt x="156" y="438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210" y="420"/>
                  </a:lnTo>
                  <a:lnTo>
                    <a:pt x="210" y="408"/>
                  </a:lnTo>
                  <a:lnTo>
                    <a:pt x="216" y="402"/>
                  </a:lnTo>
                  <a:lnTo>
                    <a:pt x="228" y="396"/>
                  </a:lnTo>
                  <a:lnTo>
                    <a:pt x="246" y="378"/>
                  </a:lnTo>
                  <a:lnTo>
                    <a:pt x="258" y="372"/>
                  </a:lnTo>
                  <a:lnTo>
                    <a:pt x="294" y="372"/>
                  </a:lnTo>
                  <a:lnTo>
                    <a:pt x="306" y="378"/>
                  </a:lnTo>
                  <a:lnTo>
                    <a:pt x="312" y="372"/>
                  </a:lnTo>
                  <a:lnTo>
                    <a:pt x="312" y="366"/>
                  </a:lnTo>
                  <a:lnTo>
                    <a:pt x="372" y="366"/>
                  </a:lnTo>
                  <a:lnTo>
                    <a:pt x="384" y="378"/>
                  </a:lnTo>
                  <a:lnTo>
                    <a:pt x="384" y="390"/>
                  </a:lnTo>
                  <a:lnTo>
                    <a:pt x="414" y="390"/>
                  </a:lnTo>
                  <a:lnTo>
                    <a:pt x="420" y="396"/>
                  </a:lnTo>
                  <a:lnTo>
                    <a:pt x="432" y="402"/>
                  </a:lnTo>
                  <a:lnTo>
                    <a:pt x="438" y="408"/>
                  </a:lnTo>
                  <a:lnTo>
                    <a:pt x="450" y="414"/>
                  </a:lnTo>
                  <a:lnTo>
                    <a:pt x="450" y="408"/>
                  </a:lnTo>
                  <a:lnTo>
                    <a:pt x="468" y="408"/>
                  </a:lnTo>
                  <a:lnTo>
                    <a:pt x="480" y="414"/>
                  </a:lnTo>
                  <a:lnTo>
                    <a:pt x="498" y="414"/>
                  </a:lnTo>
                  <a:lnTo>
                    <a:pt x="510" y="420"/>
                  </a:lnTo>
                  <a:lnTo>
                    <a:pt x="516" y="420"/>
                  </a:lnTo>
                  <a:lnTo>
                    <a:pt x="522" y="426"/>
                  </a:lnTo>
                  <a:lnTo>
                    <a:pt x="522" y="432"/>
                  </a:lnTo>
                  <a:lnTo>
                    <a:pt x="528" y="444"/>
                  </a:lnTo>
                  <a:lnTo>
                    <a:pt x="534" y="450"/>
                  </a:lnTo>
                  <a:lnTo>
                    <a:pt x="540" y="450"/>
                  </a:lnTo>
                  <a:lnTo>
                    <a:pt x="546" y="456"/>
                  </a:lnTo>
                  <a:lnTo>
                    <a:pt x="558" y="456"/>
                  </a:lnTo>
                  <a:lnTo>
                    <a:pt x="570" y="468"/>
                  </a:lnTo>
                  <a:lnTo>
                    <a:pt x="582" y="474"/>
                  </a:lnTo>
                  <a:lnTo>
                    <a:pt x="588" y="486"/>
                  </a:lnTo>
                  <a:lnTo>
                    <a:pt x="594" y="492"/>
                  </a:lnTo>
                  <a:lnTo>
                    <a:pt x="660" y="486"/>
                  </a:lnTo>
                  <a:lnTo>
                    <a:pt x="660" y="522"/>
                  </a:lnTo>
                  <a:lnTo>
                    <a:pt x="672" y="522"/>
                  </a:lnTo>
                  <a:lnTo>
                    <a:pt x="666" y="546"/>
                  </a:lnTo>
                  <a:lnTo>
                    <a:pt x="678" y="576"/>
                  </a:lnTo>
                  <a:lnTo>
                    <a:pt x="684" y="582"/>
                  </a:lnTo>
                  <a:lnTo>
                    <a:pt x="696" y="582"/>
                  </a:lnTo>
                  <a:lnTo>
                    <a:pt x="702" y="588"/>
                  </a:lnTo>
                  <a:lnTo>
                    <a:pt x="714" y="588"/>
                  </a:lnTo>
                  <a:lnTo>
                    <a:pt x="720" y="582"/>
                  </a:lnTo>
                  <a:lnTo>
                    <a:pt x="726" y="582"/>
                  </a:lnTo>
                  <a:lnTo>
                    <a:pt x="750" y="606"/>
                  </a:lnTo>
                  <a:lnTo>
                    <a:pt x="774" y="606"/>
                  </a:lnTo>
                  <a:lnTo>
                    <a:pt x="786" y="600"/>
                  </a:lnTo>
                  <a:lnTo>
                    <a:pt x="792" y="594"/>
                  </a:lnTo>
                  <a:lnTo>
                    <a:pt x="804" y="570"/>
                  </a:lnTo>
                  <a:lnTo>
                    <a:pt x="804" y="558"/>
                  </a:lnTo>
                  <a:lnTo>
                    <a:pt x="816" y="558"/>
                  </a:lnTo>
                  <a:lnTo>
                    <a:pt x="852" y="540"/>
                  </a:lnTo>
                  <a:lnTo>
                    <a:pt x="858" y="528"/>
                  </a:lnTo>
                  <a:lnTo>
                    <a:pt x="870" y="522"/>
                  </a:lnTo>
                  <a:lnTo>
                    <a:pt x="882" y="522"/>
                  </a:lnTo>
                  <a:lnTo>
                    <a:pt x="882" y="462"/>
                  </a:lnTo>
                  <a:lnTo>
                    <a:pt x="888" y="450"/>
                  </a:lnTo>
                  <a:lnTo>
                    <a:pt x="900" y="444"/>
                  </a:lnTo>
                  <a:lnTo>
                    <a:pt x="936" y="444"/>
                  </a:lnTo>
                  <a:lnTo>
                    <a:pt x="936" y="420"/>
                  </a:lnTo>
                  <a:lnTo>
                    <a:pt x="948" y="420"/>
                  </a:lnTo>
                  <a:lnTo>
                    <a:pt x="960" y="426"/>
                  </a:lnTo>
                  <a:lnTo>
                    <a:pt x="966" y="432"/>
                  </a:lnTo>
                  <a:lnTo>
                    <a:pt x="978" y="438"/>
                  </a:lnTo>
                  <a:lnTo>
                    <a:pt x="1008" y="438"/>
                  </a:lnTo>
                  <a:lnTo>
                    <a:pt x="1008" y="426"/>
                  </a:lnTo>
                  <a:lnTo>
                    <a:pt x="996" y="414"/>
                  </a:lnTo>
                  <a:lnTo>
                    <a:pt x="996" y="396"/>
                  </a:lnTo>
                  <a:lnTo>
                    <a:pt x="1002" y="390"/>
                  </a:lnTo>
                  <a:lnTo>
                    <a:pt x="954" y="360"/>
                  </a:lnTo>
                  <a:lnTo>
                    <a:pt x="930" y="366"/>
                  </a:lnTo>
                  <a:lnTo>
                    <a:pt x="924" y="366"/>
                  </a:lnTo>
                  <a:lnTo>
                    <a:pt x="912" y="354"/>
                  </a:lnTo>
                  <a:lnTo>
                    <a:pt x="900" y="354"/>
                  </a:lnTo>
                  <a:lnTo>
                    <a:pt x="888" y="342"/>
                  </a:lnTo>
                  <a:lnTo>
                    <a:pt x="876" y="336"/>
                  </a:lnTo>
                  <a:lnTo>
                    <a:pt x="870" y="330"/>
                  </a:lnTo>
                  <a:lnTo>
                    <a:pt x="846" y="318"/>
                  </a:lnTo>
                  <a:lnTo>
                    <a:pt x="828" y="306"/>
                  </a:lnTo>
                  <a:lnTo>
                    <a:pt x="804" y="306"/>
                  </a:lnTo>
                  <a:lnTo>
                    <a:pt x="774" y="288"/>
                  </a:lnTo>
                  <a:lnTo>
                    <a:pt x="768" y="282"/>
                  </a:lnTo>
                  <a:lnTo>
                    <a:pt x="762" y="270"/>
                  </a:lnTo>
                  <a:lnTo>
                    <a:pt x="750" y="258"/>
                  </a:lnTo>
                  <a:lnTo>
                    <a:pt x="744" y="258"/>
                  </a:lnTo>
                  <a:lnTo>
                    <a:pt x="732" y="252"/>
                  </a:lnTo>
                  <a:lnTo>
                    <a:pt x="714" y="252"/>
                  </a:lnTo>
                  <a:lnTo>
                    <a:pt x="702" y="246"/>
                  </a:lnTo>
                  <a:lnTo>
                    <a:pt x="690" y="234"/>
                  </a:lnTo>
                  <a:lnTo>
                    <a:pt x="672" y="198"/>
                  </a:lnTo>
                  <a:lnTo>
                    <a:pt x="666" y="192"/>
                  </a:lnTo>
                  <a:lnTo>
                    <a:pt x="666" y="186"/>
                  </a:lnTo>
                  <a:lnTo>
                    <a:pt x="648" y="168"/>
                  </a:lnTo>
                  <a:lnTo>
                    <a:pt x="630" y="138"/>
                  </a:lnTo>
                  <a:lnTo>
                    <a:pt x="594" y="120"/>
                  </a:lnTo>
                  <a:lnTo>
                    <a:pt x="594" y="126"/>
                  </a:lnTo>
                  <a:lnTo>
                    <a:pt x="540" y="120"/>
                  </a:lnTo>
                  <a:lnTo>
                    <a:pt x="510" y="120"/>
                  </a:lnTo>
                  <a:lnTo>
                    <a:pt x="492" y="102"/>
                  </a:lnTo>
                  <a:lnTo>
                    <a:pt x="492" y="90"/>
                  </a:lnTo>
                  <a:lnTo>
                    <a:pt x="504" y="78"/>
                  </a:lnTo>
                  <a:lnTo>
                    <a:pt x="492" y="72"/>
                  </a:lnTo>
                  <a:lnTo>
                    <a:pt x="492" y="60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44" y="42"/>
                  </a:lnTo>
                  <a:lnTo>
                    <a:pt x="432" y="36"/>
                  </a:lnTo>
                  <a:lnTo>
                    <a:pt x="432" y="24"/>
                  </a:lnTo>
                  <a:lnTo>
                    <a:pt x="408" y="24"/>
                  </a:lnTo>
                  <a:lnTo>
                    <a:pt x="390" y="0"/>
                  </a:lnTo>
                  <a:lnTo>
                    <a:pt x="384" y="12"/>
                  </a:lnTo>
                  <a:lnTo>
                    <a:pt x="354" y="6"/>
                  </a:lnTo>
                  <a:lnTo>
                    <a:pt x="384" y="36"/>
                  </a:lnTo>
                  <a:lnTo>
                    <a:pt x="378" y="30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54" y="24"/>
                  </a:lnTo>
                  <a:lnTo>
                    <a:pt x="348" y="30"/>
                  </a:lnTo>
                  <a:lnTo>
                    <a:pt x="348" y="42"/>
                  </a:lnTo>
                  <a:lnTo>
                    <a:pt x="342" y="42"/>
                  </a:lnTo>
                  <a:lnTo>
                    <a:pt x="336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94" y="72"/>
                  </a:lnTo>
                  <a:lnTo>
                    <a:pt x="294" y="84"/>
                  </a:lnTo>
                  <a:lnTo>
                    <a:pt x="300" y="102"/>
                  </a:lnTo>
                  <a:lnTo>
                    <a:pt x="312" y="108"/>
                  </a:lnTo>
                  <a:lnTo>
                    <a:pt x="318" y="120"/>
                  </a:lnTo>
                  <a:lnTo>
                    <a:pt x="252" y="120"/>
                  </a:lnTo>
                  <a:lnTo>
                    <a:pt x="240" y="108"/>
                  </a:lnTo>
                  <a:lnTo>
                    <a:pt x="228" y="108"/>
                  </a:lnTo>
                  <a:lnTo>
                    <a:pt x="228" y="114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14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32" y="42"/>
                  </a:lnTo>
                  <a:lnTo>
                    <a:pt x="120" y="42"/>
                  </a:lnTo>
                  <a:lnTo>
                    <a:pt x="96" y="30"/>
                  </a:lnTo>
                  <a:lnTo>
                    <a:pt x="78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84" y="54"/>
                  </a:lnTo>
                  <a:lnTo>
                    <a:pt x="90" y="54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6" y="72"/>
                  </a:lnTo>
                  <a:lnTo>
                    <a:pt x="102" y="84"/>
                  </a:lnTo>
                  <a:lnTo>
                    <a:pt x="114" y="90"/>
                  </a:lnTo>
                  <a:lnTo>
                    <a:pt x="126" y="102"/>
                  </a:lnTo>
                  <a:lnTo>
                    <a:pt x="138" y="108"/>
                  </a:lnTo>
                  <a:lnTo>
                    <a:pt x="150" y="120"/>
                  </a:lnTo>
                  <a:lnTo>
                    <a:pt x="162" y="126"/>
                  </a:lnTo>
                  <a:lnTo>
                    <a:pt x="162" y="150"/>
                  </a:lnTo>
                  <a:lnTo>
                    <a:pt x="156" y="156"/>
                  </a:lnTo>
                  <a:lnTo>
                    <a:pt x="144" y="156"/>
                  </a:lnTo>
                  <a:lnTo>
                    <a:pt x="132" y="150"/>
                  </a:lnTo>
                  <a:lnTo>
                    <a:pt x="120" y="138"/>
                  </a:lnTo>
                  <a:lnTo>
                    <a:pt x="120" y="162"/>
                  </a:lnTo>
                  <a:lnTo>
                    <a:pt x="78" y="162"/>
                  </a:lnTo>
                  <a:lnTo>
                    <a:pt x="66" y="144"/>
                  </a:lnTo>
                  <a:lnTo>
                    <a:pt x="60" y="150"/>
                  </a:lnTo>
                  <a:lnTo>
                    <a:pt x="48" y="138"/>
                  </a:lnTo>
                  <a:lnTo>
                    <a:pt x="42" y="126"/>
                  </a:lnTo>
                  <a:lnTo>
                    <a:pt x="36" y="120"/>
                  </a:lnTo>
                  <a:lnTo>
                    <a:pt x="36" y="102"/>
                  </a:lnTo>
                  <a:lnTo>
                    <a:pt x="30" y="96"/>
                  </a:lnTo>
                  <a:lnTo>
                    <a:pt x="30" y="84"/>
                  </a:lnTo>
                  <a:lnTo>
                    <a:pt x="24" y="78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24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48" y="15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01" name="Turkey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882071" y="-1783523"/>
              <a:ext cx="258335" cy="104098"/>
            </a:xfrm>
            <a:custGeom>
              <a:avLst/>
              <a:gdLst>
                <a:gd name="T0" fmla="*/ 2147483647 w 1332"/>
                <a:gd name="T1" fmla="*/ 2147483647 h 510"/>
                <a:gd name="T2" fmla="*/ 2147483647 w 1332"/>
                <a:gd name="T3" fmla="*/ 2147483647 h 510"/>
                <a:gd name="T4" fmla="*/ 2147483647 w 1332"/>
                <a:gd name="T5" fmla="*/ 2147483647 h 510"/>
                <a:gd name="T6" fmla="*/ 2147483647 w 1332"/>
                <a:gd name="T7" fmla="*/ 2147483647 h 510"/>
                <a:gd name="T8" fmla="*/ 2147483647 w 1332"/>
                <a:gd name="T9" fmla="*/ 2147483647 h 510"/>
                <a:gd name="T10" fmla="*/ 2147483647 w 1332"/>
                <a:gd name="T11" fmla="*/ 2147483647 h 510"/>
                <a:gd name="T12" fmla="*/ 2147483647 w 1332"/>
                <a:gd name="T13" fmla="*/ 2147483647 h 510"/>
                <a:gd name="T14" fmla="*/ 2147483647 w 1332"/>
                <a:gd name="T15" fmla="*/ 2147483647 h 510"/>
                <a:gd name="T16" fmla="*/ 2147483647 w 1332"/>
                <a:gd name="T17" fmla="*/ 2147483647 h 510"/>
                <a:gd name="T18" fmla="*/ 2147483647 w 1332"/>
                <a:gd name="T19" fmla="*/ 2147483647 h 510"/>
                <a:gd name="T20" fmla="*/ 2147483647 w 1332"/>
                <a:gd name="T21" fmla="*/ 2147483647 h 510"/>
                <a:gd name="T22" fmla="*/ 2147483647 w 1332"/>
                <a:gd name="T23" fmla="*/ 2147483647 h 510"/>
                <a:gd name="T24" fmla="*/ 2147483647 w 1332"/>
                <a:gd name="T25" fmla="*/ 2147483647 h 510"/>
                <a:gd name="T26" fmla="*/ 2147483647 w 1332"/>
                <a:gd name="T27" fmla="*/ 2147483647 h 510"/>
                <a:gd name="T28" fmla="*/ 2147483647 w 1332"/>
                <a:gd name="T29" fmla="*/ 2147483647 h 510"/>
                <a:gd name="T30" fmla="*/ 2147483647 w 1332"/>
                <a:gd name="T31" fmla="*/ 2147483647 h 510"/>
                <a:gd name="T32" fmla="*/ 2147483647 w 1332"/>
                <a:gd name="T33" fmla="*/ 2147483647 h 510"/>
                <a:gd name="T34" fmla="*/ 2147483647 w 1332"/>
                <a:gd name="T35" fmla="*/ 2147483647 h 510"/>
                <a:gd name="T36" fmla="*/ 2147483647 w 1332"/>
                <a:gd name="T37" fmla="*/ 2147483647 h 510"/>
                <a:gd name="T38" fmla="*/ 2147483647 w 1332"/>
                <a:gd name="T39" fmla="*/ 2147483647 h 510"/>
                <a:gd name="T40" fmla="*/ 2147483647 w 1332"/>
                <a:gd name="T41" fmla="*/ 2147483647 h 510"/>
                <a:gd name="T42" fmla="*/ 2147483647 w 1332"/>
                <a:gd name="T43" fmla="*/ 2147483647 h 510"/>
                <a:gd name="T44" fmla="*/ 2147483647 w 1332"/>
                <a:gd name="T45" fmla="*/ 2147483647 h 510"/>
                <a:gd name="T46" fmla="*/ 2147483647 w 1332"/>
                <a:gd name="T47" fmla="*/ 2147483647 h 510"/>
                <a:gd name="T48" fmla="*/ 2147483647 w 1332"/>
                <a:gd name="T49" fmla="*/ 2147483647 h 510"/>
                <a:gd name="T50" fmla="*/ 2147483647 w 1332"/>
                <a:gd name="T51" fmla="*/ 2147483647 h 510"/>
                <a:gd name="T52" fmla="*/ 2147483647 w 1332"/>
                <a:gd name="T53" fmla="*/ 2147483647 h 510"/>
                <a:gd name="T54" fmla="*/ 2147483647 w 1332"/>
                <a:gd name="T55" fmla="*/ 2147483647 h 510"/>
                <a:gd name="T56" fmla="*/ 2147483647 w 1332"/>
                <a:gd name="T57" fmla="*/ 2147483647 h 510"/>
                <a:gd name="T58" fmla="*/ 2147483647 w 1332"/>
                <a:gd name="T59" fmla="*/ 2147483647 h 510"/>
                <a:gd name="T60" fmla="*/ 2147483647 w 1332"/>
                <a:gd name="T61" fmla="*/ 2147483647 h 510"/>
                <a:gd name="T62" fmla="*/ 2147483647 w 1332"/>
                <a:gd name="T63" fmla="*/ 2147483647 h 510"/>
                <a:gd name="T64" fmla="*/ 2147483647 w 1332"/>
                <a:gd name="T65" fmla="*/ 2147483647 h 510"/>
                <a:gd name="T66" fmla="*/ 2147483647 w 1332"/>
                <a:gd name="T67" fmla="*/ 2147483647 h 510"/>
                <a:gd name="T68" fmla="*/ 2147483647 w 1332"/>
                <a:gd name="T69" fmla="*/ 2147483647 h 510"/>
                <a:gd name="T70" fmla="*/ 2147483647 w 1332"/>
                <a:gd name="T71" fmla="*/ 2147483647 h 510"/>
                <a:gd name="T72" fmla="*/ 2147483647 w 1332"/>
                <a:gd name="T73" fmla="*/ 2147483647 h 510"/>
                <a:gd name="T74" fmla="*/ 2147483647 w 1332"/>
                <a:gd name="T75" fmla="*/ 2147483647 h 510"/>
                <a:gd name="T76" fmla="*/ 2147483647 w 1332"/>
                <a:gd name="T77" fmla="*/ 2147483647 h 510"/>
                <a:gd name="T78" fmla="*/ 2147483647 w 1332"/>
                <a:gd name="T79" fmla="*/ 2147483647 h 510"/>
                <a:gd name="T80" fmla="*/ 2147483647 w 1332"/>
                <a:gd name="T81" fmla="*/ 2147483647 h 510"/>
                <a:gd name="T82" fmla="*/ 2147483647 w 1332"/>
                <a:gd name="T83" fmla="*/ 2147483647 h 510"/>
                <a:gd name="T84" fmla="*/ 2147483647 w 1332"/>
                <a:gd name="T85" fmla="*/ 2147483647 h 510"/>
                <a:gd name="T86" fmla="*/ 2147483647 w 1332"/>
                <a:gd name="T87" fmla="*/ 2147483647 h 510"/>
                <a:gd name="T88" fmla="*/ 2147483647 w 1332"/>
                <a:gd name="T89" fmla="*/ 2147483647 h 510"/>
                <a:gd name="T90" fmla="*/ 2147483647 w 1332"/>
                <a:gd name="T91" fmla="*/ 2147483647 h 510"/>
                <a:gd name="T92" fmla="*/ 2147483647 w 1332"/>
                <a:gd name="T93" fmla="*/ 2147483647 h 510"/>
                <a:gd name="T94" fmla="*/ 2147483647 w 1332"/>
                <a:gd name="T95" fmla="*/ 2147483647 h 510"/>
                <a:gd name="T96" fmla="*/ 2147483647 w 1332"/>
                <a:gd name="T97" fmla="*/ 2147483647 h 510"/>
                <a:gd name="T98" fmla="*/ 2147483647 w 1332"/>
                <a:gd name="T99" fmla="*/ 2147483647 h 510"/>
                <a:gd name="T100" fmla="*/ 2147483647 w 1332"/>
                <a:gd name="T101" fmla="*/ 2147483647 h 510"/>
                <a:gd name="T102" fmla="*/ 2147483647 w 1332"/>
                <a:gd name="T103" fmla="*/ 2147483647 h 510"/>
                <a:gd name="T104" fmla="*/ 2147483647 w 1332"/>
                <a:gd name="T105" fmla="*/ 2147483647 h 510"/>
                <a:gd name="T106" fmla="*/ 2147483647 w 1332"/>
                <a:gd name="T107" fmla="*/ 2147483647 h 510"/>
                <a:gd name="T108" fmla="*/ 2147483647 w 1332"/>
                <a:gd name="T109" fmla="*/ 2147483647 h 510"/>
                <a:gd name="T110" fmla="*/ 2147483647 w 1332"/>
                <a:gd name="T111" fmla="*/ 2147483647 h 510"/>
                <a:gd name="T112" fmla="*/ 2147483647 w 1332"/>
                <a:gd name="T113" fmla="*/ 2147483647 h 510"/>
                <a:gd name="T114" fmla="*/ 2147483647 w 1332"/>
                <a:gd name="T115" fmla="*/ 2147483647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32"/>
                <a:gd name="T175" fmla="*/ 0 h 510"/>
                <a:gd name="T176" fmla="*/ 1332 w 1332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32" h="510">
                  <a:moveTo>
                    <a:pt x="6" y="192"/>
                  </a:moveTo>
                  <a:lnTo>
                    <a:pt x="24" y="186"/>
                  </a:lnTo>
                  <a:lnTo>
                    <a:pt x="30" y="174"/>
                  </a:lnTo>
                  <a:lnTo>
                    <a:pt x="0" y="174"/>
                  </a:lnTo>
                  <a:lnTo>
                    <a:pt x="6" y="192"/>
                  </a:lnTo>
                  <a:close/>
                  <a:moveTo>
                    <a:pt x="42" y="162"/>
                  </a:move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0" y="162"/>
                  </a:lnTo>
                  <a:lnTo>
                    <a:pt x="54" y="156"/>
                  </a:lnTo>
                  <a:lnTo>
                    <a:pt x="54" y="150"/>
                  </a:lnTo>
                  <a:lnTo>
                    <a:pt x="48" y="150"/>
                  </a:lnTo>
                  <a:lnTo>
                    <a:pt x="48" y="156"/>
                  </a:lnTo>
                  <a:lnTo>
                    <a:pt x="42" y="162"/>
                  </a:lnTo>
                  <a:close/>
                  <a:moveTo>
                    <a:pt x="96" y="138"/>
                  </a:moveTo>
                  <a:lnTo>
                    <a:pt x="66" y="138"/>
                  </a:lnTo>
                  <a:lnTo>
                    <a:pt x="66" y="174"/>
                  </a:lnTo>
                  <a:lnTo>
                    <a:pt x="78" y="150"/>
                  </a:lnTo>
                  <a:lnTo>
                    <a:pt x="96" y="138"/>
                  </a:lnTo>
                  <a:close/>
                  <a:moveTo>
                    <a:pt x="1332" y="402"/>
                  </a:moveTo>
                  <a:lnTo>
                    <a:pt x="1332" y="390"/>
                  </a:lnTo>
                  <a:lnTo>
                    <a:pt x="1308" y="384"/>
                  </a:lnTo>
                  <a:lnTo>
                    <a:pt x="1308" y="354"/>
                  </a:lnTo>
                  <a:lnTo>
                    <a:pt x="1272" y="336"/>
                  </a:lnTo>
                  <a:lnTo>
                    <a:pt x="1278" y="330"/>
                  </a:lnTo>
                  <a:lnTo>
                    <a:pt x="1284" y="318"/>
                  </a:lnTo>
                  <a:lnTo>
                    <a:pt x="1284" y="312"/>
                  </a:lnTo>
                  <a:lnTo>
                    <a:pt x="1290" y="306"/>
                  </a:lnTo>
                  <a:lnTo>
                    <a:pt x="1284" y="306"/>
                  </a:lnTo>
                  <a:lnTo>
                    <a:pt x="1278" y="300"/>
                  </a:lnTo>
                  <a:lnTo>
                    <a:pt x="1278" y="288"/>
                  </a:lnTo>
                  <a:lnTo>
                    <a:pt x="1266" y="276"/>
                  </a:lnTo>
                  <a:lnTo>
                    <a:pt x="1266" y="246"/>
                  </a:lnTo>
                  <a:lnTo>
                    <a:pt x="1248" y="222"/>
                  </a:lnTo>
                  <a:lnTo>
                    <a:pt x="1272" y="222"/>
                  </a:lnTo>
                  <a:lnTo>
                    <a:pt x="1272" y="216"/>
                  </a:lnTo>
                  <a:lnTo>
                    <a:pt x="1278" y="210"/>
                  </a:lnTo>
                  <a:lnTo>
                    <a:pt x="1272" y="198"/>
                  </a:lnTo>
                  <a:lnTo>
                    <a:pt x="1272" y="186"/>
                  </a:lnTo>
                  <a:lnTo>
                    <a:pt x="1266" y="180"/>
                  </a:lnTo>
                  <a:lnTo>
                    <a:pt x="1266" y="174"/>
                  </a:lnTo>
                  <a:lnTo>
                    <a:pt x="1260" y="174"/>
                  </a:lnTo>
                  <a:lnTo>
                    <a:pt x="1248" y="180"/>
                  </a:lnTo>
                  <a:lnTo>
                    <a:pt x="1236" y="180"/>
                  </a:lnTo>
                  <a:lnTo>
                    <a:pt x="1224" y="174"/>
                  </a:lnTo>
                  <a:lnTo>
                    <a:pt x="1218" y="168"/>
                  </a:lnTo>
                  <a:lnTo>
                    <a:pt x="1212" y="156"/>
                  </a:lnTo>
                  <a:lnTo>
                    <a:pt x="1212" y="144"/>
                  </a:lnTo>
                  <a:lnTo>
                    <a:pt x="1200" y="108"/>
                  </a:lnTo>
                  <a:lnTo>
                    <a:pt x="1194" y="96"/>
                  </a:lnTo>
                  <a:lnTo>
                    <a:pt x="1194" y="84"/>
                  </a:lnTo>
                  <a:lnTo>
                    <a:pt x="1188" y="78"/>
                  </a:lnTo>
                  <a:lnTo>
                    <a:pt x="1164" y="78"/>
                  </a:lnTo>
                  <a:lnTo>
                    <a:pt x="1164" y="72"/>
                  </a:lnTo>
                  <a:lnTo>
                    <a:pt x="1158" y="60"/>
                  </a:lnTo>
                  <a:lnTo>
                    <a:pt x="1152" y="54"/>
                  </a:lnTo>
                  <a:lnTo>
                    <a:pt x="1140" y="48"/>
                  </a:lnTo>
                  <a:lnTo>
                    <a:pt x="1128" y="48"/>
                  </a:lnTo>
                  <a:lnTo>
                    <a:pt x="1116" y="54"/>
                  </a:lnTo>
                  <a:lnTo>
                    <a:pt x="1110" y="60"/>
                  </a:lnTo>
                  <a:lnTo>
                    <a:pt x="1074" y="54"/>
                  </a:lnTo>
                  <a:lnTo>
                    <a:pt x="1062" y="66"/>
                  </a:lnTo>
                  <a:lnTo>
                    <a:pt x="1026" y="90"/>
                  </a:lnTo>
                  <a:lnTo>
                    <a:pt x="1014" y="96"/>
                  </a:lnTo>
                  <a:lnTo>
                    <a:pt x="930" y="96"/>
                  </a:lnTo>
                  <a:lnTo>
                    <a:pt x="876" y="108"/>
                  </a:lnTo>
                  <a:lnTo>
                    <a:pt x="810" y="84"/>
                  </a:lnTo>
                  <a:lnTo>
                    <a:pt x="786" y="96"/>
                  </a:lnTo>
                  <a:lnTo>
                    <a:pt x="786" y="90"/>
                  </a:lnTo>
                  <a:lnTo>
                    <a:pt x="780" y="84"/>
                  </a:lnTo>
                  <a:lnTo>
                    <a:pt x="774" y="72"/>
                  </a:lnTo>
                  <a:lnTo>
                    <a:pt x="768" y="66"/>
                  </a:lnTo>
                  <a:lnTo>
                    <a:pt x="756" y="66"/>
                  </a:lnTo>
                  <a:lnTo>
                    <a:pt x="744" y="72"/>
                  </a:lnTo>
                  <a:lnTo>
                    <a:pt x="738" y="78"/>
                  </a:lnTo>
                  <a:lnTo>
                    <a:pt x="708" y="60"/>
                  </a:lnTo>
                  <a:lnTo>
                    <a:pt x="708" y="36"/>
                  </a:lnTo>
                  <a:lnTo>
                    <a:pt x="660" y="48"/>
                  </a:lnTo>
                  <a:lnTo>
                    <a:pt x="636" y="30"/>
                  </a:lnTo>
                  <a:lnTo>
                    <a:pt x="630" y="12"/>
                  </a:lnTo>
                  <a:lnTo>
                    <a:pt x="624" y="12"/>
                  </a:lnTo>
                  <a:lnTo>
                    <a:pt x="618" y="18"/>
                  </a:lnTo>
                  <a:lnTo>
                    <a:pt x="600" y="18"/>
                  </a:lnTo>
                  <a:lnTo>
                    <a:pt x="588" y="24"/>
                  </a:lnTo>
                  <a:lnTo>
                    <a:pt x="558" y="24"/>
                  </a:lnTo>
                  <a:lnTo>
                    <a:pt x="534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56" y="36"/>
                  </a:lnTo>
                  <a:lnTo>
                    <a:pt x="444" y="42"/>
                  </a:lnTo>
                  <a:lnTo>
                    <a:pt x="438" y="48"/>
                  </a:lnTo>
                  <a:lnTo>
                    <a:pt x="426" y="54"/>
                  </a:lnTo>
                  <a:lnTo>
                    <a:pt x="414" y="66"/>
                  </a:lnTo>
                  <a:lnTo>
                    <a:pt x="408" y="66"/>
                  </a:lnTo>
                  <a:lnTo>
                    <a:pt x="396" y="90"/>
                  </a:lnTo>
                  <a:lnTo>
                    <a:pt x="378" y="90"/>
                  </a:lnTo>
                  <a:lnTo>
                    <a:pt x="354" y="84"/>
                  </a:lnTo>
                  <a:lnTo>
                    <a:pt x="294" y="84"/>
                  </a:lnTo>
                  <a:lnTo>
                    <a:pt x="282" y="78"/>
                  </a:lnTo>
                  <a:lnTo>
                    <a:pt x="264" y="78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34" y="66"/>
                  </a:lnTo>
                  <a:lnTo>
                    <a:pt x="198" y="66"/>
                  </a:lnTo>
                  <a:lnTo>
                    <a:pt x="186" y="54"/>
                  </a:lnTo>
                  <a:lnTo>
                    <a:pt x="180" y="36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56" y="18"/>
                  </a:lnTo>
                  <a:lnTo>
                    <a:pt x="144" y="18"/>
                  </a:lnTo>
                  <a:lnTo>
                    <a:pt x="132" y="0"/>
                  </a:lnTo>
                  <a:lnTo>
                    <a:pt x="120" y="18"/>
                  </a:lnTo>
                  <a:lnTo>
                    <a:pt x="90" y="12"/>
                  </a:lnTo>
                  <a:lnTo>
                    <a:pt x="72" y="36"/>
                  </a:lnTo>
                  <a:lnTo>
                    <a:pt x="78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72" y="132"/>
                  </a:lnTo>
                  <a:lnTo>
                    <a:pt x="90" y="126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74" y="90"/>
                  </a:lnTo>
                  <a:lnTo>
                    <a:pt x="186" y="90"/>
                  </a:lnTo>
                  <a:lnTo>
                    <a:pt x="204" y="84"/>
                  </a:lnTo>
                  <a:lnTo>
                    <a:pt x="216" y="84"/>
                  </a:lnTo>
                  <a:lnTo>
                    <a:pt x="252" y="102"/>
                  </a:lnTo>
                  <a:lnTo>
                    <a:pt x="270" y="108"/>
                  </a:lnTo>
                  <a:lnTo>
                    <a:pt x="282" y="108"/>
                  </a:lnTo>
                  <a:lnTo>
                    <a:pt x="288" y="114"/>
                  </a:lnTo>
                  <a:lnTo>
                    <a:pt x="294" y="114"/>
                  </a:lnTo>
                  <a:lnTo>
                    <a:pt x="270" y="114"/>
                  </a:lnTo>
                  <a:lnTo>
                    <a:pt x="258" y="120"/>
                  </a:lnTo>
                  <a:lnTo>
                    <a:pt x="246" y="120"/>
                  </a:lnTo>
                  <a:lnTo>
                    <a:pt x="246" y="132"/>
                  </a:lnTo>
                  <a:lnTo>
                    <a:pt x="240" y="138"/>
                  </a:lnTo>
                  <a:lnTo>
                    <a:pt x="186" y="144"/>
                  </a:lnTo>
                  <a:lnTo>
                    <a:pt x="138" y="138"/>
                  </a:lnTo>
                  <a:lnTo>
                    <a:pt x="120" y="138"/>
                  </a:lnTo>
                  <a:lnTo>
                    <a:pt x="96" y="150"/>
                  </a:lnTo>
                  <a:lnTo>
                    <a:pt x="84" y="162"/>
                  </a:lnTo>
                  <a:lnTo>
                    <a:pt x="84" y="174"/>
                  </a:lnTo>
                  <a:lnTo>
                    <a:pt x="78" y="192"/>
                  </a:lnTo>
                  <a:lnTo>
                    <a:pt x="78" y="204"/>
                  </a:lnTo>
                  <a:lnTo>
                    <a:pt x="72" y="210"/>
                  </a:lnTo>
                  <a:lnTo>
                    <a:pt x="72" y="216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20" y="246"/>
                  </a:lnTo>
                  <a:lnTo>
                    <a:pt x="126" y="258"/>
                  </a:lnTo>
                  <a:lnTo>
                    <a:pt x="132" y="264"/>
                  </a:lnTo>
                  <a:lnTo>
                    <a:pt x="126" y="282"/>
                  </a:lnTo>
                  <a:lnTo>
                    <a:pt x="138" y="300"/>
                  </a:lnTo>
                  <a:lnTo>
                    <a:pt x="126" y="318"/>
                  </a:lnTo>
                  <a:lnTo>
                    <a:pt x="162" y="354"/>
                  </a:lnTo>
                  <a:lnTo>
                    <a:pt x="156" y="390"/>
                  </a:lnTo>
                  <a:lnTo>
                    <a:pt x="210" y="414"/>
                  </a:lnTo>
                  <a:lnTo>
                    <a:pt x="216" y="444"/>
                  </a:lnTo>
                  <a:lnTo>
                    <a:pt x="216" y="438"/>
                  </a:lnTo>
                  <a:lnTo>
                    <a:pt x="222" y="438"/>
                  </a:lnTo>
                  <a:lnTo>
                    <a:pt x="222" y="432"/>
                  </a:lnTo>
                  <a:lnTo>
                    <a:pt x="228" y="432"/>
                  </a:lnTo>
                  <a:lnTo>
                    <a:pt x="252" y="444"/>
                  </a:lnTo>
                  <a:lnTo>
                    <a:pt x="258" y="444"/>
                  </a:lnTo>
                  <a:lnTo>
                    <a:pt x="264" y="450"/>
                  </a:lnTo>
                  <a:lnTo>
                    <a:pt x="270" y="462"/>
                  </a:lnTo>
                  <a:lnTo>
                    <a:pt x="282" y="468"/>
                  </a:lnTo>
                  <a:lnTo>
                    <a:pt x="294" y="468"/>
                  </a:lnTo>
                  <a:lnTo>
                    <a:pt x="312" y="474"/>
                  </a:lnTo>
                  <a:lnTo>
                    <a:pt x="372" y="474"/>
                  </a:lnTo>
                  <a:lnTo>
                    <a:pt x="372" y="450"/>
                  </a:lnTo>
                  <a:lnTo>
                    <a:pt x="378" y="438"/>
                  </a:lnTo>
                  <a:lnTo>
                    <a:pt x="390" y="426"/>
                  </a:lnTo>
                  <a:lnTo>
                    <a:pt x="408" y="426"/>
                  </a:lnTo>
                  <a:lnTo>
                    <a:pt x="432" y="432"/>
                  </a:lnTo>
                  <a:lnTo>
                    <a:pt x="468" y="444"/>
                  </a:lnTo>
                  <a:lnTo>
                    <a:pt x="474" y="450"/>
                  </a:lnTo>
                  <a:lnTo>
                    <a:pt x="480" y="450"/>
                  </a:lnTo>
                  <a:lnTo>
                    <a:pt x="480" y="456"/>
                  </a:lnTo>
                  <a:lnTo>
                    <a:pt x="486" y="468"/>
                  </a:lnTo>
                  <a:lnTo>
                    <a:pt x="486" y="474"/>
                  </a:lnTo>
                  <a:lnTo>
                    <a:pt x="492" y="480"/>
                  </a:lnTo>
                  <a:lnTo>
                    <a:pt x="504" y="486"/>
                  </a:lnTo>
                  <a:lnTo>
                    <a:pt x="564" y="486"/>
                  </a:lnTo>
                  <a:lnTo>
                    <a:pt x="576" y="480"/>
                  </a:lnTo>
                  <a:lnTo>
                    <a:pt x="594" y="474"/>
                  </a:lnTo>
                  <a:lnTo>
                    <a:pt x="606" y="462"/>
                  </a:lnTo>
                  <a:lnTo>
                    <a:pt x="618" y="456"/>
                  </a:lnTo>
                  <a:lnTo>
                    <a:pt x="630" y="444"/>
                  </a:lnTo>
                  <a:lnTo>
                    <a:pt x="648" y="438"/>
                  </a:lnTo>
                  <a:lnTo>
                    <a:pt x="660" y="432"/>
                  </a:lnTo>
                  <a:lnTo>
                    <a:pt x="672" y="432"/>
                  </a:lnTo>
                  <a:lnTo>
                    <a:pt x="684" y="438"/>
                  </a:lnTo>
                  <a:lnTo>
                    <a:pt x="690" y="444"/>
                  </a:lnTo>
                  <a:lnTo>
                    <a:pt x="696" y="444"/>
                  </a:lnTo>
                  <a:lnTo>
                    <a:pt x="702" y="450"/>
                  </a:lnTo>
                  <a:lnTo>
                    <a:pt x="714" y="450"/>
                  </a:lnTo>
                  <a:lnTo>
                    <a:pt x="726" y="444"/>
                  </a:lnTo>
                  <a:lnTo>
                    <a:pt x="732" y="432"/>
                  </a:lnTo>
                  <a:lnTo>
                    <a:pt x="744" y="420"/>
                  </a:lnTo>
                  <a:lnTo>
                    <a:pt x="756" y="432"/>
                  </a:lnTo>
                  <a:lnTo>
                    <a:pt x="756" y="444"/>
                  </a:lnTo>
                  <a:lnTo>
                    <a:pt x="750" y="450"/>
                  </a:lnTo>
                  <a:lnTo>
                    <a:pt x="744" y="462"/>
                  </a:lnTo>
                  <a:lnTo>
                    <a:pt x="744" y="468"/>
                  </a:lnTo>
                  <a:lnTo>
                    <a:pt x="738" y="474"/>
                  </a:lnTo>
                  <a:lnTo>
                    <a:pt x="738" y="486"/>
                  </a:lnTo>
                  <a:lnTo>
                    <a:pt x="744" y="492"/>
                  </a:lnTo>
                  <a:lnTo>
                    <a:pt x="744" y="498"/>
                  </a:lnTo>
                  <a:lnTo>
                    <a:pt x="756" y="510"/>
                  </a:lnTo>
                  <a:lnTo>
                    <a:pt x="768" y="510"/>
                  </a:lnTo>
                  <a:lnTo>
                    <a:pt x="768" y="504"/>
                  </a:lnTo>
                  <a:lnTo>
                    <a:pt x="774" y="498"/>
                  </a:lnTo>
                  <a:lnTo>
                    <a:pt x="774" y="480"/>
                  </a:lnTo>
                  <a:lnTo>
                    <a:pt x="780" y="486"/>
                  </a:lnTo>
                  <a:lnTo>
                    <a:pt x="792" y="486"/>
                  </a:lnTo>
                  <a:lnTo>
                    <a:pt x="792" y="462"/>
                  </a:lnTo>
                  <a:lnTo>
                    <a:pt x="786" y="462"/>
                  </a:lnTo>
                  <a:lnTo>
                    <a:pt x="786" y="432"/>
                  </a:lnTo>
                  <a:lnTo>
                    <a:pt x="810" y="432"/>
                  </a:lnTo>
                  <a:lnTo>
                    <a:pt x="804" y="438"/>
                  </a:lnTo>
                  <a:lnTo>
                    <a:pt x="804" y="444"/>
                  </a:lnTo>
                  <a:lnTo>
                    <a:pt x="840" y="444"/>
                  </a:lnTo>
                  <a:lnTo>
                    <a:pt x="858" y="438"/>
                  </a:lnTo>
                  <a:lnTo>
                    <a:pt x="864" y="432"/>
                  </a:lnTo>
                  <a:lnTo>
                    <a:pt x="870" y="432"/>
                  </a:lnTo>
                  <a:lnTo>
                    <a:pt x="888" y="414"/>
                  </a:lnTo>
                  <a:lnTo>
                    <a:pt x="894" y="414"/>
                  </a:lnTo>
                  <a:lnTo>
                    <a:pt x="900" y="420"/>
                  </a:lnTo>
                  <a:lnTo>
                    <a:pt x="912" y="426"/>
                  </a:lnTo>
                  <a:lnTo>
                    <a:pt x="924" y="438"/>
                  </a:lnTo>
                  <a:lnTo>
                    <a:pt x="942" y="438"/>
                  </a:lnTo>
                  <a:lnTo>
                    <a:pt x="954" y="444"/>
                  </a:lnTo>
                  <a:lnTo>
                    <a:pt x="966" y="444"/>
                  </a:lnTo>
                  <a:lnTo>
                    <a:pt x="978" y="438"/>
                  </a:lnTo>
                  <a:lnTo>
                    <a:pt x="996" y="438"/>
                  </a:lnTo>
                  <a:lnTo>
                    <a:pt x="1002" y="432"/>
                  </a:lnTo>
                  <a:lnTo>
                    <a:pt x="1014" y="426"/>
                  </a:lnTo>
                  <a:lnTo>
                    <a:pt x="1026" y="414"/>
                  </a:lnTo>
                  <a:lnTo>
                    <a:pt x="1038" y="408"/>
                  </a:lnTo>
                  <a:lnTo>
                    <a:pt x="1086" y="408"/>
                  </a:lnTo>
                  <a:lnTo>
                    <a:pt x="1092" y="414"/>
                  </a:lnTo>
                  <a:lnTo>
                    <a:pt x="1110" y="414"/>
                  </a:lnTo>
                  <a:lnTo>
                    <a:pt x="1122" y="402"/>
                  </a:lnTo>
                  <a:lnTo>
                    <a:pt x="1146" y="402"/>
                  </a:lnTo>
                  <a:lnTo>
                    <a:pt x="1152" y="390"/>
                  </a:lnTo>
                  <a:lnTo>
                    <a:pt x="1152" y="384"/>
                  </a:lnTo>
                  <a:lnTo>
                    <a:pt x="1158" y="384"/>
                  </a:lnTo>
                  <a:lnTo>
                    <a:pt x="1158" y="408"/>
                  </a:lnTo>
                  <a:lnTo>
                    <a:pt x="1164" y="414"/>
                  </a:lnTo>
                  <a:lnTo>
                    <a:pt x="1170" y="414"/>
                  </a:lnTo>
                  <a:lnTo>
                    <a:pt x="1182" y="408"/>
                  </a:lnTo>
                  <a:lnTo>
                    <a:pt x="1188" y="402"/>
                  </a:lnTo>
                  <a:lnTo>
                    <a:pt x="1188" y="390"/>
                  </a:lnTo>
                  <a:lnTo>
                    <a:pt x="1230" y="390"/>
                  </a:lnTo>
                  <a:lnTo>
                    <a:pt x="1242" y="402"/>
                  </a:lnTo>
                  <a:lnTo>
                    <a:pt x="1254" y="402"/>
                  </a:lnTo>
                  <a:lnTo>
                    <a:pt x="1260" y="396"/>
                  </a:lnTo>
                  <a:lnTo>
                    <a:pt x="1260" y="390"/>
                  </a:lnTo>
                  <a:lnTo>
                    <a:pt x="1284" y="390"/>
                  </a:lnTo>
                  <a:lnTo>
                    <a:pt x="1290" y="396"/>
                  </a:lnTo>
                  <a:lnTo>
                    <a:pt x="1290" y="414"/>
                  </a:lnTo>
                  <a:lnTo>
                    <a:pt x="1332" y="402"/>
                  </a:lnTo>
                  <a:close/>
                  <a:moveTo>
                    <a:pt x="102" y="282"/>
                  </a:moveTo>
                  <a:lnTo>
                    <a:pt x="96" y="282"/>
                  </a:lnTo>
                  <a:lnTo>
                    <a:pt x="96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14" y="324"/>
                  </a:lnTo>
                  <a:lnTo>
                    <a:pt x="114" y="318"/>
                  </a:lnTo>
                  <a:lnTo>
                    <a:pt x="120" y="312"/>
                  </a:lnTo>
                  <a:lnTo>
                    <a:pt x="120" y="300"/>
                  </a:lnTo>
                  <a:lnTo>
                    <a:pt x="102" y="28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02" name="Tunisia" descr="© INSCALE GmbH, 05.05.2010&#10;http://www.presentationload.com/"/>
            <p:cNvSpPr>
              <a:spLocks/>
            </p:cNvSpPr>
            <p:nvPr/>
          </p:nvSpPr>
          <p:spPr bwMode="gray">
            <a:xfrm>
              <a:off x="6656698" y="-1703635"/>
              <a:ext cx="53660" cy="117009"/>
            </a:xfrm>
            <a:custGeom>
              <a:avLst/>
              <a:gdLst>
                <a:gd name="T0" fmla="*/ 2147483647 w 276"/>
                <a:gd name="T1" fmla="*/ 2147483647 h 570"/>
                <a:gd name="T2" fmla="*/ 2147483647 w 276"/>
                <a:gd name="T3" fmla="*/ 2147483647 h 570"/>
                <a:gd name="T4" fmla="*/ 2147483647 w 276"/>
                <a:gd name="T5" fmla="*/ 2147483647 h 570"/>
                <a:gd name="T6" fmla="*/ 2147483647 w 276"/>
                <a:gd name="T7" fmla="*/ 2147483647 h 570"/>
                <a:gd name="T8" fmla="*/ 2147483647 w 276"/>
                <a:gd name="T9" fmla="*/ 2147483647 h 570"/>
                <a:gd name="T10" fmla="*/ 2147483647 w 276"/>
                <a:gd name="T11" fmla="*/ 2147483647 h 570"/>
                <a:gd name="T12" fmla="*/ 0 w 276"/>
                <a:gd name="T13" fmla="*/ 2147483647 h 570"/>
                <a:gd name="T14" fmla="*/ 2147483647 w 276"/>
                <a:gd name="T15" fmla="*/ 2147483647 h 570"/>
                <a:gd name="T16" fmla="*/ 2147483647 w 276"/>
                <a:gd name="T17" fmla="*/ 2147483647 h 570"/>
                <a:gd name="T18" fmla="*/ 2147483647 w 276"/>
                <a:gd name="T19" fmla="*/ 2147483647 h 570"/>
                <a:gd name="T20" fmla="*/ 2147483647 w 276"/>
                <a:gd name="T21" fmla="*/ 2147483647 h 570"/>
                <a:gd name="T22" fmla="*/ 2147483647 w 276"/>
                <a:gd name="T23" fmla="*/ 2147483647 h 570"/>
                <a:gd name="T24" fmla="*/ 2147483647 w 276"/>
                <a:gd name="T25" fmla="*/ 2147483647 h 570"/>
                <a:gd name="T26" fmla="*/ 2147483647 w 276"/>
                <a:gd name="T27" fmla="*/ 2147483647 h 570"/>
                <a:gd name="T28" fmla="*/ 2147483647 w 276"/>
                <a:gd name="T29" fmla="*/ 2147483647 h 570"/>
                <a:gd name="T30" fmla="*/ 2147483647 w 276"/>
                <a:gd name="T31" fmla="*/ 2147483647 h 570"/>
                <a:gd name="T32" fmla="*/ 2147483647 w 276"/>
                <a:gd name="T33" fmla="*/ 2147483647 h 570"/>
                <a:gd name="T34" fmla="*/ 2147483647 w 276"/>
                <a:gd name="T35" fmla="*/ 2147483647 h 570"/>
                <a:gd name="T36" fmla="*/ 2147483647 w 276"/>
                <a:gd name="T37" fmla="*/ 2147483647 h 570"/>
                <a:gd name="T38" fmla="*/ 2147483647 w 276"/>
                <a:gd name="T39" fmla="*/ 2147483647 h 570"/>
                <a:gd name="T40" fmla="*/ 2147483647 w 276"/>
                <a:gd name="T41" fmla="*/ 2147483647 h 570"/>
                <a:gd name="T42" fmla="*/ 2147483647 w 276"/>
                <a:gd name="T43" fmla="*/ 2147483647 h 570"/>
                <a:gd name="T44" fmla="*/ 2147483647 w 276"/>
                <a:gd name="T45" fmla="*/ 2147483647 h 570"/>
                <a:gd name="T46" fmla="*/ 2147483647 w 276"/>
                <a:gd name="T47" fmla="*/ 2147483647 h 570"/>
                <a:gd name="T48" fmla="*/ 2147483647 w 276"/>
                <a:gd name="T49" fmla="*/ 2147483647 h 570"/>
                <a:gd name="T50" fmla="*/ 2147483647 w 276"/>
                <a:gd name="T51" fmla="*/ 2147483647 h 570"/>
                <a:gd name="T52" fmla="*/ 2147483647 w 276"/>
                <a:gd name="T53" fmla="*/ 2147483647 h 570"/>
                <a:gd name="T54" fmla="*/ 2147483647 w 276"/>
                <a:gd name="T55" fmla="*/ 2147483647 h 570"/>
                <a:gd name="T56" fmla="*/ 2147483647 w 276"/>
                <a:gd name="T57" fmla="*/ 2147483647 h 570"/>
                <a:gd name="T58" fmla="*/ 2147483647 w 276"/>
                <a:gd name="T59" fmla="*/ 2147483647 h 570"/>
                <a:gd name="T60" fmla="*/ 2147483647 w 276"/>
                <a:gd name="T61" fmla="*/ 2147483647 h 570"/>
                <a:gd name="T62" fmla="*/ 2147483647 w 276"/>
                <a:gd name="T63" fmla="*/ 2147483647 h 570"/>
                <a:gd name="T64" fmla="*/ 2147483647 w 276"/>
                <a:gd name="T65" fmla="*/ 2147483647 h 570"/>
                <a:gd name="T66" fmla="*/ 2147483647 w 276"/>
                <a:gd name="T67" fmla="*/ 2147483647 h 570"/>
                <a:gd name="T68" fmla="*/ 2147483647 w 276"/>
                <a:gd name="T69" fmla="*/ 2147483647 h 570"/>
                <a:gd name="T70" fmla="*/ 2147483647 w 276"/>
                <a:gd name="T71" fmla="*/ 2147483647 h 570"/>
                <a:gd name="T72" fmla="*/ 2147483647 w 276"/>
                <a:gd name="T73" fmla="*/ 2147483647 h 570"/>
                <a:gd name="T74" fmla="*/ 2147483647 w 276"/>
                <a:gd name="T75" fmla="*/ 2147483647 h 570"/>
                <a:gd name="T76" fmla="*/ 2147483647 w 276"/>
                <a:gd name="T77" fmla="*/ 2147483647 h 570"/>
                <a:gd name="T78" fmla="*/ 2147483647 w 276"/>
                <a:gd name="T79" fmla="*/ 2147483647 h 570"/>
                <a:gd name="T80" fmla="*/ 2147483647 w 276"/>
                <a:gd name="T81" fmla="*/ 2147483647 h 570"/>
                <a:gd name="T82" fmla="*/ 2147483647 w 276"/>
                <a:gd name="T83" fmla="*/ 2147483647 h 570"/>
                <a:gd name="T84" fmla="*/ 2147483647 w 276"/>
                <a:gd name="T85" fmla="*/ 2147483647 h 570"/>
                <a:gd name="T86" fmla="*/ 2147483647 w 276"/>
                <a:gd name="T87" fmla="*/ 2147483647 h 570"/>
                <a:gd name="T88" fmla="*/ 2147483647 w 276"/>
                <a:gd name="T89" fmla="*/ 0 h 570"/>
                <a:gd name="T90" fmla="*/ 2147483647 w 276"/>
                <a:gd name="T91" fmla="*/ 2147483647 h 570"/>
                <a:gd name="T92" fmla="*/ 2147483647 w 276"/>
                <a:gd name="T93" fmla="*/ 2147483647 h 570"/>
                <a:gd name="T94" fmla="*/ 2147483647 w 276"/>
                <a:gd name="T95" fmla="*/ 2147483647 h 5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6"/>
                <a:gd name="T145" fmla="*/ 0 h 570"/>
                <a:gd name="T146" fmla="*/ 276 w 276"/>
                <a:gd name="T147" fmla="*/ 570 h 57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6" h="570">
                  <a:moveTo>
                    <a:pt x="42" y="60"/>
                  </a:moveTo>
                  <a:lnTo>
                    <a:pt x="60" y="66"/>
                  </a:lnTo>
                  <a:lnTo>
                    <a:pt x="60" y="78"/>
                  </a:lnTo>
                  <a:lnTo>
                    <a:pt x="54" y="90"/>
                  </a:lnTo>
                  <a:lnTo>
                    <a:pt x="54" y="126"/>
                  </a:lnTo>
                  <a:lnTo>
                    <a:pt x="60" y="138"/>
                  </a:lnTo>
                  <a:lnTo>
                    <a:pt x="60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48" y="210"/>
                  </a:lnTo>
                  <a:lnTo>
                    <a:pt x="48" y="216"/>
                  </a:lnTo>
                  <a:lnTo>
                    <a:pt x="24" y="234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2" y="300"/>
                  </a:lnTo>
                  <a:lnTo>
                    <a:pt x="12" y="330"/>
                  </a:lnTo>
                  <a:lnTo>
                    <a:pt x="24" y="330"/>
                  </a:lnTo>
                  <a:lnTo>
                    <a:pt x="42" y="336"/>
                  </a:lnTo>
                  <a:lnTo>
                    <a:pt x="54" y="348"/>
                  </a:lnTo>
                  <a:lnTo>
                    <a:pt x="54" y="390"/>
                  </a:lnTo>
                  <a:lnTo>
                    <a:pt x="60" y="390"/>
                  </a:lnTo>
                  <a:lnTo>
                    <a:pt x="66" y="396"/>
                  </a:lnTo>
                  <a:lnTo>
                    <a:pt x="90" y="408"/>
                  </a:lnTo>
                  <a:lnTo>
                    <a:pt x="96" y="420"/>
                  </a:lnTo>
                  <a:lnTo>
                    <a:pt x="102" y="426"/>
                  </a:lnTo>
                  <a:lnTo>
                    <a:pt x="108" y="450"/>
                  </a:lnTo>
                  <a:lnTo>
                    <a:pt x="114" y="492"/>
                  </a:lnTo>
                  <a:lnTo>
                    <a:pt x="126" y="540"/>
                  </a:lnTo>
                  <a:lnTo>
                    <a:pt x="138" y="570"/>
                  </a:lnTo>
                  <a:lnTo>
                    <a:pt x="144" y="564"/>
                  </a:lnTo>
                  <a:lnTo>
                    <a:pt x="156" y="564"/>
                  </a:lnTo>
                  <a:lnTo>
                    <a:pt x="186" y="534"/>
                  </a:lnTo>
                  <a:lnTo>
                    <a:pt x="186" y="510"/>
                  </a:lnTo>
                  <a:lnTo>
                    <a:pt x="174" y="486"/>
                  </a:lnTo>
                  <a:lnTo>
                    <a:pt x="174" y="468"/>
                  </a:lnTo>
                  <a:lnTo>
                    <a:pt x="192" y="450"/>
                  </a:lnTo>
                  <a:lnTo>
                    <a:pt x="198" y="450"/>
                  </a:lnTo>
                  <a:lnTo>
                    <a:pt x="204" y="438"/>
                  </a:lnTo>
                  <a:lnTo>
                    <a:pt x="210" y="432"/>
                  </a:lnTo>
                  <a:lnTo>
                    <a:pt x="216" y="420"/>
                  </a:lnTo>
                  <a:lnTo>
                    <a:pt x="222" y="414"/>
                  </a:lnTo>
                  <a:lnTo>
                    <a:pt x="234" y="408"/>
                  </a:lnTo>
                  <a:lnTo>
                    <a:pt x="246" y="408"/>
                  </a:lnTo>
                  <a:lnTo>
                    <a:pt x="270" y="396"/>
                  </a:lnTo>
                  <a:lnTo>
                    <a:pt x="276" y="390"/>
                  </a:lnTo>
                  <a:lnTo>
                    <a:pt x="276" y="384"/>
                  </a:lnTo>
                  <a:lnTo>
                    <a:pt x="264" y="372"/>
                  </a:lnTo>
                  <a:lnTo>
                    <a:pt x="258" y="372"/>
                  </a:lnTo>
                  <a:lnTo>
                    <a:pt x="264" y="330"/>
                  </a:lnTo>
                  <a:lnTo>
                    <a:pt x="252" y="330"/>
                  </a:lnTo>
                  <a:lnTo>
                    <a:pt x="240" y="300"/>
                  </a:lnTo>
                  <a:lnTo>
                    <a:pt x="228" y="294"/>
                  </a:lnTo>
                  <a:lnTo>
                    <a:pt x="222" y="306"/>
                  </a:lnTo>
                  <a:lnTo>
                    <a:pt x="216" y="294"/>
                  </a:lnTo>
                  <a:lnTo>
                    <a:pt x="198" y="294"/>
                  </a:lnTo>
                  <a:lnTo>
                    <a:pt x="186" y="288"/>
                  </a:lnTo>
                  <a:lnTo>
                    <a:pt x="180" y="282"/>
                  </a:lnTo>
                  <a:lnTo>
                    <a:pt x="168" y="276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234" y="186"/>
                  </a:lnTo>
                  <a:lnTo>
                    <a:pt x="240" y="174"/>
                  </a:lnTo>
                  <a:lnTo>
                    <a:pt x="240" y="156"/>
                  </a:lnTo>
                  <a:lnTo>
                    <a:pt x="234" y="144"/>
                  </a:lnTo>
                  <a:lnTo>
                    <a:pt x="216" y="126"/>
                  </a:lnTo>
                  <a:lnTo>
                    <a:pt x="204" y="120"/>
                  </a:lnTo>
                  <a:lnTo>
                    <a:pt x="198" y="120"/>
                  </a:lnTo>
                  <a:lnTo>
                    <a:pt x="198" y="102"/>
                  </a:lnTo>
                  <a:lnTo>
                    <a:pt x="204" y="90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40" y="30"/>
                  </a:lnTo>
                  <a:lnTo>
                    <a:pt x="240" y="18"/>
                  </a:lnTo>
                  <a:lnTo>
                    <a:pt x="228" y="18"/>
                  </a:lnTo>
                  <a:lnTo>
                    <a:pt x="222" y="30"/>
                  </a:lnTo>
                  <a:lnTo>
                    <a:pt x="210" y="36"/>
                  </a:lnTo>
                  <a:lnTo>
                    <a:pt x="204" y="48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2" y="42"/>
                  </a:lnTo>
                  <a:lnTo>
                    <a:pt x="174" y="30"/>
                  </a:lnTo>
                  <a:lnTo>
                    <a:pt x="174" y="24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26" y="6"/>
                  </a:lnTo>
                  <a:lnTo>
                    <a:pt x="108" y="12"/>
                  </a:lnTo>
                  <a:lnTo>
                    <a:pt x="96" y="18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42" y="6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03" name="Togo" descr="© INSCALE GmbH, 05.05.2010&#10;http://www.presentationload.com/"/>
            <p:cNvSpPr>
              <a:spLocks/>
            </p:cNvSpPr>
            <p:nvPr/>
          </p:nvSpPr>
          <p:spPr bwMode="gray">
            <a:xfrm>
              <a:off x="6548612" y="-1271106"/>
              <a:ext cx="27597" cy="83117"/>
            </a:xfrm>
            <a:custGeom>
              <a:avLst/>
              <a:gdLst>
                <a:gd name="T0" fmla="*/ 2147483647 w 138"/>
                <a:gd name="T1" fmla="*/ 2147483647 h 402"/>
                <a:gd name="T2" fmla="*/ 2147483647 w 138"/>
                <a:gd name="T3" fmla="*/ 2147483647 h 402"/>
                <a:gd name="T4" fmla="*/ 2147483647 w 138"/>
                <a:gd name="T5" fmla="*/ 2147483647 h 402"/>
                <a:gd name="T6" fmla="*/ 2147483647 w 138"/>
                <a:gd name="T7" fmla="*/ 2147483647 h 402"/>
                <a:gd name="T8" fmla="*/ 2147483647 w 138"/>
                <a:gd name="T9" fmla="*/ 2147483647 h 402"/>
                <a:gd name="T10" fmla="*/ 2147483647 w 138"/>
                <a:gd name="T11" fmla="*/ 2147483647 h 402"/>
                <a:gd name="T12" fmla="*/ 2147483647 w 138"/>
                <a:gd name="T13" fmla="*/ 2147483647 h 402"/>
                <a:gd name="T14" fmla="*/ 2147483647 w 138"/>
                <a:gd name="T15" fmla="*/ 2147483647 h 402"/>
                <a:gd name="T16" fmla="*/ 2147483647 w 138"/>
                <a:gd name="T17" fmla="*/ 2147483647 h 402"/>
                <a:gd name="T18" fmla="*/ 2147483647 w 138"/>
                <a:gd name="T19" fmla="*/ 2147483647 h 402"/>
                <a:gd name="T20" fmla="*/ 2147483647 w 138"/>
                <a:gd name="T21" fmla="*/ 2147483647 h 402"/>
                <a:gd name="T22" fmla="*/ 2147483647 w 138"/>
                <a:gd name="T23" fmla="*/ 2147483647 h 402"/>
                <a:gd name="T24" fmla="*/ 2147483647 w 138"/>
                <a:gd name="T25" fmla="*/ 2147483647 h 402"/>
                <a:gd name="T26" fmla="*/ 2147483647 w 138"/>
                <a:gd name="T27" fmla="*/ 2147483647 h 402"/>
                <a:gd name="T28" fmla="*/ 2147483647 w 138"/>
                <a:gd name="T29" fmla="*/ 2147483647 h 402"/>
                <a:gd name="T30" fmla="*/ 2147483647 w 138"/>
                <a:gd name="T31" fmla="*/ 2147483647 h 402"/>
                <a:gd name="T32" fmla="*/ 2147483647 w 138"/>
                <a:gd name="T33" fmla="*/ 0 h 402"/>
                <a:gd name="T34" fmla="*/ 2147483647 w 138"/>
                <a:gd name="T35" fmla="*/ 0 h 402"/>
                <a:gd name="T36" fmla="*/ 2147483647 w 138"/>
                <a:gd name="T37" fmla="*/ 2147483647 h 402"/>
                <a:gd name="T38" fmla="*/ 0 w 138"/>
                <a:gd name="T39" fmla="*/ 2147483647 h 402"/>
                <a:gd name="T40" fmla="*/ 2147483647 w 138"/>
                <a:gd name="T41" fmla="*/ 2147483647 h 402"/>
                <a:gd name="T42" fmla="*/ 2147483647 w 138"/>
                <a:gd name="T43" fmla="*/ 2147483647 h 402"/>
                <a:gd name="T44" fmla="*/ 2147483647 w 138"/>
                <a:gd name="T45" fmla="*/ 2147483647 h 402"/>
                <a:gd name="T46" fmla="*/ 2147483647 w 138"/>
                <a:gd name="T47" fmla="*/ 2147483647 h 402"/>
                <a:gd name="T48" fmla="*/ 2147483647 w 138"/>
                <a:gd name="T49" fmla="*/ 2147483647 h 402"/>
                <a:gd name="T50" fmla="*/ 2147483647 w 138"/>
                <a:gd name="T51" fmla="*/ 2147483647 h 402"/>
                <a:gd name="T52" fmla="*/ 2147483647 w 138"/>
                <a:gd name="T53" fmla="*/ 2147483647 h 402"/>
                <a:gd name="T54" fmla="*/ 2147483647 w 138"/>
                <a:gd name="T55" fmla="*/ 2147483647 h 402"/>
                <a:gd name="T56" fmla="*/ 2147483647 w 138"/>
                <a:gd name="T57" fmla="*/ 2147483647 h 402"/>
                <a:gd name="T58" fmla="*/ 2147483647 w 138"/>
                <a:gd name="T59" fmla="*/ 2147483647 h 402"/>
                <a:gd name="T60" fmla="*/ 2147483647 w 138"/>
                <a:gd name="T61" fmla="*/ 2147483647 h 402"/>
                <a:gd name="T62" fmla="*/ 2147483647 w 138"/>
                <a:gd name="T63" fmla="*/ 2147483647 h 402"/>
                <a:gd name="T64" fmla="*/ 2147483647 w 138"/>
                <a:gd name="T65" fmla="*/ 2147483647 h 402"/>
                <a:gd name="T66" fmla="*/ 2147483647 w 138"/>
                <a:gd name="T67" fmla="*/ 2147483647 h 402"/>
                <a:gd name="T68" fmla="*/ 2147483647 w 138"/>
                <a:gd name="T69" fmla="*/ 2147483647 h 402"/>
                <a:gd name="T70" fmla="*/ 2147483647 w 138"/>
                <a:gd name="T71" fmla="*/ 2147483647 h 402"/>
                <a:gd name="T72" fmla="*/ 2147483647 w 138"/>
                <a:gd name="T73" fmla="*/ 2147483647 h 402"/>
                <a:gd name="T74" fmla="*/ 2147483647 w 138"/>
                <a:gd name="T75" fmla="*/ 2147483647 h 402"/>
                <a:gd name="T76" fmla="*/ 2147483647 w 138"/>
                <a:gd name="T77" fmla="*/ 2147483647 h 402"/>
                <a:gd name="T78" fmla="*/ 2147483647 w 138"/>
                <a:gd name="T79" fmla="*/ 2147483647 h 402"/>
                <a:gd name="T80" fmla="*/ 2147483647 w 138"/>
                <a:gd name="T81" fmla="*/ 2147483647 h 402"/>
                <a:gd name="T82" fmla="*/ 2147483647 w 138"/>
                <a:gd name="T83" fmla="*/ 2147483647 h 402"/>
                <a:gd name="T84" fmla="*/ 2147483647 w 138"/>
                <a:gd name="T85" fmla="*/ 2147483647 h 402"/>
                <a:gd name="T86" fmla="*/ 2147483647 w 138"/>
                <a:gd name="T87" fmla="*/ 2147483647 h 402"/>
                <a:gd name="T88" fmla="*/ 2147483647 w 138"/>
                <a:gd name="T89" fmla="*/ 2147483647 h 402"/>
                <a:gd name="T90" fmla="*/ 2147483647 w 138"/>
                <a:gd name="T91" fmla="*/ 2147483647 h 402"/>
                <a:gd name="T92" fmla="*/ 2147483647 w 138"/>
                <a:gd name="T93" fmla="*/ 2147483647 h 402"/>
                <a:gd name="T94" fmla="*/ 2147483647 w 138"/>
                <a:gd name="T95" fmla="*/ 2147483647 h 402"/>
                <a:gd name="T96" fmla="*/ 2147483647 w 138"/>
                <a:gd name="T97" fmla="*/ 2147483647 h 402"/>
                <a:gd name="T98" fmla="*/ 2147483647 w 138"/>
                <a:gd name="T99" fmla="*/ 2147483647 h 402"/>
                <a:gd name="T100" fmla="*/ 2147483647 w 138"/>
                <a:gd name="T101" fmla="*/ 2147483647 h 402"/>
                <a:gd name="T102" fmla="*/ 2147483647 w 138"/>
                <a:gd name="T103" fmla="*/ 2147483647 h 4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8"/>
                <a:gd name="T157" fmla="*/ 0 h 402"/>
                <a:gd name="T158" fmla="*/ 138 w 138"/>
                <a:gd name="T159" fmla="*/ 402 h 4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8" h="402">
                  <a:moveTo>
                    <a:pt x="126" y="354"/>
                  </a:moveTo>
                  <a:lnTo>
                    <a:pt x="120" y="288"/>
                  </a:lnTo>
                  <a:lnTo>
                    <a:pt x="132" y="282"/>
                  </a:lnTo>
                  <a:lnTo>
                    <a:pt x="120" y="270"/>
                  </a:lnTo>
                  <a:lnTo>
                    <a:pt x="120" y="210"/>
                  </a:lnTo>
                  <a:lnTo>
                    <a:pt x="132" y="198"/>
                  </a:lnTo>
                  <a:lnTo>
                    <a:pt x="126" y="186"/>
                  </a:lnTo>
                  <a:lnTo>
                    <a:pt x="126" y="156"/>
                  </a:lnTo>
                  <a:lnTo>
                    <a:pt x="120" y="144"/>
                  </a:lnTo>
                  <a:lnTo>
                    <a:pt x="108" y="132"/>
                  </a:lnTo>
                  <a:lnTo>
                    <a:pt x="108" y="90"/>
                  </a:lnTo>
                  <a:lnTo>
                    <a:pt x="78" y="60"/>
                  </a:lnTo>
                  <a:lnTo>
                    <a:pt x="66" y="54"/>
                  </a:lnTo>
                  <a:lnTo>
                    <a:pt x="66" y="24"/>
                  </a:lnTo>
                  <a:lnTo>
                    <a:pt x="72" y="6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36" y="54"/>
                  </a:lnTo>
                  <a:lnTo>
                    <a:pt x="24" y="132"/>
                  </a:lnTo>
                  <a:lnTo>
                    <a:pt x="36" y="120"/>
                  </a:lnTo>
                  <a:lnTo>
                    <a:pt x="42" y="120"/>
                  </a:lnTo>
                  <a:lnTo>
                    <a:pt x="48" y="126"/>
                  </a:lnTo>
                  <a:lnTo>
                    <a:pt x="48" y="150"/>
                  </a:lnTo>
                  <a:lnTo>
                    <a:pt x="42" y="162"/>
                  </a:lnTo>
                  <a:lnTo>
                    <a:pt x="54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204"/>
                  </a:lnTo>
                  <a:lnTo>
                    <a:pt x="60" y="210"/>
                  </a:lnTo>
                  <a:lnTo>
                    <a:pt x="60" y="222"/>
                  </a:lnTo>
                  <a:lnTo>
                    <a:pt x="54" y="22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48" y="294"/>
                  </a:lnTo>
                  <a:lnTo>
                    <a:pt x="54" y="294"/>
                  </a:lnTo>
                  <a:lnTo>
                    <a:pt x="60" y="300"/>
                  </a:lnTo>
                  <a:lnTo>
                    <a:pt x="60" y="312"/>
                  </a:lnTo>
                  <a:lnTo>
                    <a:pt x="54" y="324"/>
                  </a:lnTo>
                  <a:lnTo>
                    <a:pt x="54" y="336"/>
                  </a:lnTo>
                  <a:lnTo>
                    <a:pt x="66" y="378"/>
                  </a:lnTo>
                  <a:lnTo>
                    <a:pt x="96" y="402"/>
                  </a:lnTo>
                  <a:lnTo>
                    <a:pt x="108" y="396"/>
                  </a:lnTo>
                  <a:lnTo>
                    <a:pt x="120" y="384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26" y="360"/>
                  </a:lnTo>
                  <a:lnTo>
                    <a:pt x="126" y="35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04" name="Thailand" descr="© INSCALE GmbH, 05.05.2010&#10;http://www.presentationload.com/"/>
            <p:cNvSpPr>
              <a:spLocks/>
            </p:cNvSpPr>
            <p:nvPr/>
          </p:nvSpPr>
          <p:spPr bwMode="gray">
            <a:xfrm>
              <a:off x="7880914" y="-1425235"/>
              <a:ext cx="120352" cy="243701"/>
            </a:xfrm>
            <a:custGeom>
              <a:avLst/>
              <a:gdLst>
                <a:gd name="T0" fmla="*/ 2147483647 w 618"/>
                <a:gd name="T1" fmla="*/ 2147483647 h 1188"/>
                <a:gd name="T2" fmla="*/ 2147483647 w 618"/>
                <a:gd name="T3" fmla="*/ 2147483647 h 1188"/>
                <a:gd name="T4" fmla="*/ 2147483647 w 618"/>
                <a:gd name="T5" fmla="*/ 2147483647 h 1188"/>
                <a:gd name="T6" fmla="*/ 2147483647 w 618"/>
                <a:gd name="T7" fmla="*/ 2147483647 h 1188"/>
                <a:gd name="T8" fmla="*/ 2147483647 w 618"/>
                <a:gd name="T9" fmla="*/ 2147483647 h 1188"/>
                <a:gd name="T10" fmla="*/ 2147483647 w 618"/>
                <a:gd name="T11" fmla="*/ 2147483647 h 1188"/>
                <a:gd name="T12" fmla="*/ 2147483647 w 618"/>
                <a:gd name="T13" fmla="*/ 2147483647 h 1188"/>
                <a:gd name="T14" fmla="*/ 2147483647 w 618"/>
                <a:gd name="T15" fmla="*/ 2147483647 h 1188"/>
                <a:gd name="T16" fmla="*/ 2147483647 w 618"/>
                <a:gd name="T17" fmla="*/ 2147483647 h 1188"/>
                <a:gd name="T18" fmla="*/ 2147483647 w 618"/>
                <a:gd name="T19" fmla="*/ 2147483647 h 1188"/>
                <a:gd name="T20" fmla="*/ 2147483647 w 618"/>
                <a:gd name="T21" fmla="*/ 2147483647 h 1188"/>
                <a:gd name="T22" fmla="*/ 2147483647 w 618"/>
                <a:gd name="T23" fmla="*/ 2147483647 h 1188"/>
                <a:gd name="T24" fmla="*/ 2147483647 w 618"/>
                <a:gd name="T25" fmla="*/ 0 h 1188"/>
                <a:gd name="T26" fmla="*/ 2147483647 w 618"/>
                <a:gd name="T27" fmla="*/ 2147483647 h 1188"/>
                <a:gd name="T28" fmla="*/ 2147483647 w 618"/>
                <a:gd name="T29" fmla="*/ 2147483647 h 1188"/>
                <a:gd name="T30" fmla="*/ 2147483647 w 618"/>
                <a:gd name="T31" fmla="*/ 2147483647 h 1188"/>
                <a:gd name="T32" fmla="*/ 0 w 618"/>
                <a:gd name="T33" fmla="*/ 2147483647 h 1188"/>
                <a:gd name="T34" fmla="*/ 2147483647 w 618"/>
                <a:gd name="T35" fmla="*/ 2147483647 h 1188"/>
                <a:gd name="T36" fmla="*/ 2147483647 w 618"/>
                <a:gd name="T37" fmla="*/ 2147483647 h 1188"/>
                <a:gd name="T38" fmla="*/ 2147483647 w 618"/>
                <a:gd name="T39" fmla="*/ 2147483647 h 1188"/>
                <a:gd name="T40" fmla="*/ 2147483647 w 618"/>
                <a:gd name="T41" fmla="*/ 2147483647 h 1188"/>
                <a:gd name="T42" fmla="*/ 2147483647 w 618"/>
                <a:gd name="T43" fmla="*/ 2147483647 h 1188"/>
                <a:gd name="T44" fmla="*/ 2147483647 w 618"/>
                <a:gd name="T45" fmla="*/ 2147483647 h 1188"/>
                <a:gd name="T46" fmla="*/ 2147483647 w 618"/>
                <a:gd name="T47" fmla="*/ 2147483647 h 1188"/>
                <a:gd name="T48" fmla="*/ 2147483647 w 618"/>
                <a:gd name="T49" fmla="*/ 2147483647 h 1188"/>
                <a:gd name="T50" fmla="*/ 2147483647 w 618"/>
                <a:gd name="T51" fmla="*/ 2147483647 h 1188"/>
                <a:gd name="T52" fmla="*/ 2147483647 w 618"/>
                <a:gd name="T53" fmla="*/ 2147483647 h 1188"/>
                <a:gd name="T54" fmla="*/ 2147483647 w 618"/>
                <a:gd name="T55" fmla="*/ 2147483647 h 1188"/>
                <a:gd name="T56" fmla="*/ 2147483647 w 618"/>
                <a:gd name="T57" fmla="*/ 2147483647 h 1188"/>
                <a:gd name="T58" fmla="*/ 2147483647 w 618"/>
                <a:gd name="T59" fmla="*/ 2147483647 h 1188"/>
                <a:gd name="T60" fmla="*/ 2147483647 w 618"/>
                <a:gd name="T61" fmla="*/ 2147483647 h 1188"/>
                <a:gd name="T62" fmla="*/ 2147483647 w 618"/>
                <a:gd name="T63" fmla="*/ 2147483647 h 1188"/>
                <a:gd name="T64" fmla="*/ 2147483647 w 618"/>
                <a:gd name="T65" fmla="*/ 2147483647 h 1188"/>
                <a:gd name="T66" fmla="*/ 2147483647 w 618"/>
                <a:gd name="T67" fmla="*/ 2147483647 h 1188"/>
                <a:gd name="T68" fmla="*/ 2147483647 w 618"/>
                <a:gd name="T69" fmla="*/ 2147483647 h 1188"/>
                <a:gd name="T70" fmla="*/ 2147483647 w 618"/>
                <a:gd name="T71" fmla="*/ 2147483647 h 1188"/>
                <a:gd name="T72" fmla="*/ 2147483647 w 618"/>
                <a:gd name="T73" fmla="*/ 2147483647 h 1188"/>
                <a:gd name="T74" fmla="*/ 2147483647 w 618"/>
                <a:gd name="T75" fmla="*/ 2147483647 h 1188"/>
                <a:gd name="T76" fmla="*/ 2147483647 w 618"/>
                <a:gd name="T77" fmla="*/ 2147483647 h 1188"/>
                <a:gd name="T78" fmla="*/ 2147483647 w 618"/>
                <a:gd name="T79" fmla="*/ 2147483647 h 1188"/>
                <a:gd name="T80" fmla="*/ 2147483647 w 618"/>
                <a:gd name="T81" fmla="*/ 2147483647 h 1188"/>
                <a:gd name="T82" fmla="*/ 2147483647 w 618"/>
                <a:gd name="T83" fmla="*/ 2147483647 h 1188"/>
                <a:gd name="T84" fmla="*/ 2147483647 w 618"/>
                <a:gd name="T85" fmla="*/ 2147483647 h 1188"/>
                <a:gd name="T86" fmla="*/ 2147483647 w 618"/>
                <a:gd name="T87" fmla="*/ 2147483647 h 1188"/>
                <a:gd name="T88" fmla="*/ 2147483647 w 618"/>
                <a:gd name="T89" fmla="*/ 2147483647 h 1188"/>
                <a:gd name="T90" fmla="*/ 2147483647 w 618"/>
                <a:gd name="T91" fmla="*/ 2147483647 h 1188"/>
                <a:gd name="T92" fmla="*/ 2147483647 w 618"/>
                <a:gd name="T93" fmla="*/ 2147483647 h 1188"/>
                <a:gd name="T94" fmla="*/ 2147483647 w 618"/>
                <a:gd name="T95" fmla="*/ 2147483647 h 1188"/>
                <a:gd name="T96" fmla="*/ 2147483647 w 618"/>
                <a:gd name="T97" fmla="*/ 2147483647 h 1188"/>
                <a:gd name="T98" fmla="*/ 2147483647 w 618"/>
                <a:gd name="T99" fmla="*/ 2147483647 h 1188"/>
                <a:gd name="T100" fmla="*/ 2147483647 w 618"/>
                <a:gd name="T101" fmla="*/ 2147483647 h 1188"/>
                <a:gd name="T102" fmla="*/ 2147483647 w 618"/>
                <a:gd name="T103" fmla="*/ 2147483647 h 1188"/>
                <a:gd name="T104" fmla="*/ 2147483647 w 618"/>
                <a:gd name="T105" fmla="*/ 2147483647 h 1188"/>
                <a:gd name="T106" fmla="*/ 2147483647 w 618"/>
                <a:gd name="T107" fmla="*/ 2147483647 h 1188"/>
                <a:gd name="T108" fmla="*/ 2147483647 w 618"/>
                <a:gd name="T109" fmla="*/ 2147483647 h 1188"/>
                <a:gd name="T110" fmla="*/ 2147483647 w 618"/>
                <a:gd name="T111" fmla="*/ 2147483647 h 1188"/>
                <a:gd name="T112" fmla="*/ 2147483647 w 618"/>
                <a:gd name="T113" fmla="*/ 2147483647 h 1188"/>
                <a:gd name="T114" fmla="*/ 2147483647 w 618"/>
                <a:gd name="T115" fmla="*/ 2147483647 h 1188"/>
                <a:gd name="T116" fmla="*/ 2147483647 w 618"/>
                <a:gd name="T117" fmla="*/ 2147483647 h 11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18"/>
                <a:gd name="T178" fmla="*/ 0 h 1188"/>
                <a:gd name="T179" fmla="*/ 618 w 618"/>
                <a:gd name="T180" fmla="*/ 1188 h 11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18" h="1188">
                  <a:moveTo>
                    <a:pt x="588" y="426"/>
                  </a:moveTo>
                  <a:lnTo>
                    <a:pt x="588" y="420"/>
                  </a:lnTo>
                  <a:lnTo>
                    <a:pt x="594" y="414"/>
                  </a:lnTo>
                  <a:lnTo>
                    <a:pt x="606" y="390"/>
                  </a:lnTo>
                  <a:lnTo>
                    <a:pt x="594" y="378"/>
                  </a:lnTo>
                  <a:lnTo>
                    <a:pt x="594" y="372"/>
                  </a:lnTo>
                  <a:lnTo>
                    <a:pt x="588" y="378"/>
                  </a:lnTo>
                  <a:lnTo>
                    <a:pt x="588" y="366"/>
                  </a:lnTo>
                  <a:lnTo>
                    <a:pt x="582" y="360"/>
                  </a:lnTo>
                  <a:lnTo>
                    <a:pt x="582" y="354"/>
                  </a:lnTo>
                  <a:lnTo>
                    <a:pt x="546" y="31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28" y="240"/>
                  </a:lnTo>
                  <a:lnTo>
                    <a:pt x="510" y="222"/>
                  </a:lnTo>
                  <a:lnTo>
                    <a:pt x="498" y="216"/>
                  </a:lnTo>
                  <a:lnTo>
                    <a:pt x="480" y="204"/>
                  </a:lnTo>
                  <a:lnTo>
                    <a:pt x="468" y="192"/>
                  </a:lnTo>
                  <a:lnTo>
                    <a:pt x="468" y="180"/>
                  </a:lnTo>
                  <a:lnTo>
                    <a:pt x="462" y="174"/>
                  </a:lnTo>
                  <a:lnTo>
                    <a:pt x="438" y="174"/>
                  </a:lnTo>
                  <a:lnTo>
                    <a:pt x="426" y="168"/>
                  </a:lnTo>
                  <a:lnTo>
                    <a:pt x="420" y="162"/>
                  </a:lnTo>
                  <a:lnTo>
                    <a:pt x="402" y="162"/>
                  </a:lnTo>
                  <a:lnTo>
                    <a:pt x="396" y="168"/>
                  </a:lnTo>
                  <a:lnTo>
                    <a:pt x="396" y="180"/>
                  </a:lnTo>
                  <a:lnTo>
                    <a:pt x="378" y="198"/>
                  </a:lnTo>
                  <a:lnTo>
                    <a:pt x="360" y="198"/>
                  </a:lnTo>
                  <a:lnTo>
                    <a:pt x="336" y="186"/>
                  </a:lnTo>
                  <a:lnTo>
                    <a:pt x="330" y="180"/>
                  </a:lnTo>
                  <a:lnTo>
                    <a:pt x="318" y="180"/>
                  </a:lnTo>
                  <a:lnTo>
                    <a:pt x="312" y="186"/>
                  </a:lnTo>
                  <a:lnTo>
                    <a:pt x="306" y="198"/>
                  </a:lnTo>
                  <a:lnTo>
                    <a:pt x="294" y="210"/>
                  </a:lnTo>
                  <a:lnTo>
                    <a:pt x="294" y="216"/>
                  </a:lnTo>
                  <a:lnTo>
                    <a:pt x="288" y="222"/>
                  </a:lnTo>
                  <a:lnTo>
                    <a:pt x="264" y="234"/>
                  </a:lnTo>
                  <a:lnTo>
                    <a:pt x="246" y="234"/>
                  </a:lnTo>
                  <a:lnTo>
                    <a:pt x="246" y="222"/>
                  </a:lnTo>
                  <a:lnTo>
                    <a:pt x="270" y="174"/>
                  </a:lnTo>
                  <a:lnTo>
                    <a:pt x="270" y="162"/>
                  </a:lnTo>
                  <a:lnTo>
                    <a:pt x="264" y="156"/>
                  </a:lnTo>
                  <a:lnTo>
                    <a:pt x="252" y="156"/>
                  </a:lnTo>
                  <a:lnTo>
                    <a:pt x="264" y="144"/>
                  </a:lnTo>
                  <a:lnTo>
                    <a:pt x="270" y="132"/>
                  </a:lnTo>
                  <a:lnTo>
                    <a:pt x="270" y="120"/>
                  </a:lnTo>
                  <a:lnTo>
                    <a:pt x="264" y="108"/>
                  </a:lnTo>
                  <a:lnTo>
                    <a:pt x="258" y="102"/>
                  </a:lnTo>
                  <a:lnTo>
                    <a:pt x="264" y="96"/>
                  </a:lnTo>
                  <a:lnTo>
                    <a:pt x="264" y="66"/>
                  </a:lnTo>
                  <a:lnTo>
                    <a:pt x="252" y="60"/>
                  </a:lnTo>
                  <a:lnTo>
                    <a:pt x="246" y="60"/>
                  </a:lnTo>
                  <a:lnTo>
                    <a:pt x="240" y="66"/>
                  </a:lnTo>
                  <a:lnTo>
                    <a:pt x="228" y="66"/>
                  </a:lnTo>
                  <a:lnTo>
                    <a:pt x="228" y="78"/>
                  </a:lnTo>
                  <a:lnTo>
                    <a:pt x="210" y="78"/>
                  </a:lnTo>
                  <a:lnTo>
                    <a:pt x="204" y="72"/>
                  </a:lnTo>
                  <a:lnTo>
                    <a:pt x="198" y="60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18"/>
                  </a:lnTo>
                  <a:lnTo>
                    <a:pt x="198" y="12"/>
                  </a:lnTo>
                  <a:lnTo>
                    <a:pt x="186" y="12"/>
                  </a:lnTo>
                  <a:lnTo>
                    <a:pt x="174" y="6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32" y="6"/>
                  </a:lnTo>
                  <a:lnTo>
                    <a:pt x="126" y="6"/>
                  </a:lnTo>
                  <a:lnTo>
                    <a:pt x="120" y="30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90" y="42"/>
                  </a:lnTo>
                  <a:lnTo>
                    <a:pt x="84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24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0" y="162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216"/>
                  </a:lnTo>
                  <a:lnTo>
                    <a:pt x="36" y="216"/>
                  </a:lnTo>
                  <a:lnTo>
                    <a:pt x="36" y="222"/>
                  </a:lnTo>
                  <a:lnTo>
                    <a:pt x="42" y="234"/>
                  </a:lnTo>
                  <a:lnTo>
                    <a:pt x="60" y="252"/>
                  </a:lnTo>
                  <a:lnTo>
                    <a:pt x="72" y="258"/>
                  </a:lnTo>
                  <a:lnTo>
                    <a:pt x="84" y="270"/>
                  </a:lnTo>
                  <a:lnTo>
                    <a:pt x="96" y="276"/>
                  </a:lnTo>
                  <a:lnTo>
                    <a:pt x="102" y="282"/>
                  </a:lnTo>
                  <a:lnTo>
                    <a:pt x="102" y="288"/>
                  </a:lnTo>
                  <a:lnTo>
                    <a:pt x="96" y="288"/>
                  </a:lnTo>
                  <a:lnTo>
                    <a:pt x="96" y="306"/>
                  </a:lnTo>
                  <a:lnTo>
                    <a:pt x="102" y="318"/>
                  </a:lnTo>
                  <a:lnTo>
                    <a:pt x="108" y="324"/>
                  </a:lnTo>
                  <a:lnTo>
                    <a:pt x="114" y="324"/>
                  </a:lnTo>
                  <a:lnTo>
                    <a:pt x="120" y="318"/>
                  </a:lnTo>
                  <a:lnTo>
                    <a:pt x="126" y="324"/>
                  </a:lnTo>
                  <a:lnTo>
                    <a:pt x="126" y="342"/>
                  </a:lnTo>
                  <a:lnTo>
                    <a:pt x="120" y="348"/>
                  </a:lnTo>
                  <a:lnTo>
                    <a:pt x="108" y="348"/>
                  </a:lnTo>
                  <a:lnTo>
                    <a:pt x="114" y="360"/>
                  </a:lnTo>
                  <a:lnTo>
                    <a:pt x="114" y="384"/>
                  </a:lnTo>
                  <a:lnTo>
                    <a:pt x="108" y="396"/>
                  </a:lnTo>
                  <a:lnTo>
                    <a:pt x="102" y="402"/>
                  </a:lnTo>
                  <a:lnTo>
                    <a:pt x="84" y="438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96" y="456"/>
                  </a:lnTo>
                  <a:lnTo>
                    <a:pt x="102" y="468"/>
                  </a:lnTo>
                  <a:lnTo>
                    <a:pt x="108" y="474"/>
                  </a:lnTo>
                  <a:lnTo>
                    <a:pt x="114" y="486"/>
                  </a:lnTo>
                  <a:lnTo>
                    <a:pt x="156" y="528"/>
                  </a:lnTo>
                  <a:lnTo>
                    <a:pt x="162" y="540"/>
                  </a:lnTo>
                  <a:lnTo>
                    <a:pt x="162" y="570"/>
                  </a:lnTo>
                  <a:lnTo>
                    <a:pt x="168" y="588"/>
                  </a:lnTo>
                  <a:lnTo>
                    <a:pt x="168" y="612"/>
                  </a:lnTo>
                  <a:lnTo>
                    <a:pt x="192" y="636"/>
                  </a:lnTo>
                  <a:lnTo>
                    <a:pt x="192" y="660"/>
                  </a:lnTo>
                  <a:lnTo>
                    <a:pt x="198" y="672"/>
                  </a:lnTo>
                  <a:lnTo>
                    <a:pt x="198" y="702"/>
                  </a:lnTo>
                  <a:lnTo>
                    <a:pt x="192" y="714"/>
                  </a:lnTo>
                  <a:lnTo>
                    <a:pt x="192" y="732"/>
                  </a:lnTo>
                  <a:lnTo>
                    <a:pt x="174" y="768"/>
                  </a:lnTo>
                  <a:lnTo>
                    <a:pt x="156" y="786"/>
                  </a:lnTo>
                  <a:lnTo>
                    <a:pt x="156" y="798"/>
                  </a:lnTo>
                  <a:lnTo>
                    <a:pt x="162" y="804"/>
                  </a:lnTo>
                  <a:lnTo>
                    <a:pt x="162" y="816"/>
                  </a:lnTo>
                  <a:lnTo>
                    <a:pt x="156" y="828"/>
                  </a:lnTo>
                  <a:lnTo>
                    <a:pt x="150" y="834"/>
                  </a:lnTo>
                  <a:lnTo>
                    <a:pt x="144" y="846"/>
                  </a:lnTo>
                  <a:lnTo>
                    <a:pt x="144" y="852"/>
                  </a:lnTo>
                  <a:lnTo>
                    <a:pt x="138" y="858"/>
                  </a:lnTo>
                  <a:lnTo>
                    <a:pt x="132" y="876"/>
                  </a:lnTo>
                  <a:lnTo>
                    <a:pt x="126" y="888"/>
                  </a:lnTo>
                  <a:lnTo>
                    <a:pt x="126" y="906"/>
                  </a:lnTo>
                  <a:lnTo>
                    <a:pt x="120" y="918"/>
                  </a:lnTo>
                  <a:lnTo>
                    <a:pt x="120" y="966"/>
                  </a:lnTo>
                  <a:lnTo>
                    <a:pt x="126" y="978"/>
                  </a:lnTo>
                  <a:lnTo>
                    <a:pt x="126" y="1008"/>
                  </a:lnTo>
                  <a:lnTo>
                    <a:pt x="132" y="1014"/>
                  </a:lnTo>
                  <a:lnTo>
                    <a:pt x="132" y="1020"/>
                  </a:lnTo>
                  <a:lnTo>
                    <a:pt x="138" y="1020"/>
                  </a:lnTo>
                  <a:lnTo>
                    <a:pt x="138" y="1002"/>
                  </a:lnTo>
                  <a:lnTo>
                    <a:pt x="144" y="990"/>
                  </a:lnTo>
                  <a:lnTo>
                    <a:pt x="144" y="978"/>
                  </a:lnTo>
                  <a:lnTo>
                    <a:pt x="150" y="972"/>
                  </a:lnTo>
                  <a:lnTo>
                    <a:pt x="150" y="996"/>
                  </a:lnTo>
                  <a:lnTo>
                    <a:pt x="162" y="996"/>
                  </a:lnTo>
                  <a:lnTo>
                    <a:pt x="186" y="1020"/>
                  </a:lnTo>
                  <a:lnTo>
                    <a:pt x="192" y="1032"/>
                  </a:lnTo>
                  <a:lnTo>
                    <a:pt x="198" y="1038"/>
                  </a:lnTo>
                  <a:lnTo>
                    <a:pt x="198" y="1044"/>
                  </a:lnTo>
                  <a:lnTo>
                    <a:pt x="228" y="1074"/>
                  </a:lnTo>
                  <a:lnTo>
                    <a:pt x="228" y="1098"/>
                  </a:lnTo>
                  <a:lnTo>
                    <a:pt x="234" y="1110"/>
                  </a:lnTo>
                  <a:lnTo>
                    <a:pt x="246" y="1128"/>
                  </a:lnTo>
                  <a:lnTo>
                    <a:pt x="264" y="1146"/>
                  </a:lnTo>
                  <a:lnTo>
                    <a:pt x="270" y="1140"/>
                  </a:lnTo>
                  <a:lnTo>
                    <a:pt x="276" y="1128"/>
                  </a:lnTo>
                  <a:lnTo>
                    <a:pt x="270" y="1122"/>
                  </a:lnTo>
                  <a:lnTo>
                    <a:pt x="270" y="1110"/>
                  </a:lnTo>
                  <a:lnTo>
                    <a:pt x="276" y="1104"/>
                  </a:lnTo>
                  <a:lnTo>
                    <a:pt x="288" y="1104"/>
                  </a:lnTo>
                  <a:lnTo>
                    <a:pt x="294" y="1116"/>
                  </a:lnTo>
                  <a:lnTo>
                    <a:pt x="294" y="1122"/>
                  </a:lnTo>
                  <a:lnTo>
                    <a:pt x="312" y="1122"/>
                  </a:lnTo>
                  <a:lnTo>
                    <a:pt x="324" y="1128"/>
                  </a:lnTo>
                  <a:lnTo>
                    <a:pt x="330" y="1134"/>
                  </a:lnTo>
                  <a:lnTo>
                    <a:pt x="330" y="1146"/>
                  </a:lnTo>
                  <a:lnTo>
                    <a:pt x="342" y="1146"/>
                  </a:lnTo>
                  <a:lnTo>
                    <a:pt x="342" y="1158"/>
                  </a:lnTo>
                  <a:lnTo>
                    <a:pt x="330" y="1170"/>
                  </a:lnTo>
                  <a:lnTo>
                    <a:pt x="330" y="1176"/>
                  </a:lnTo>
                  <a:lnTo>
                    <a:pt x="336" y="1182"/>
                  </a:lnTo>
                  <a:lnTo>
                    <a:pt x="354" y="1182"/>
                  </a:lnTo>
                  <a:lnTo>
                    <a:pt x="354" y="1176"/>
                  </a:lnTo>
                  <a:lnTo>
                    <a:pt x="366" y="1176"/>
                  </a:lnTo>
                  <a:lnTo>
                    <a:pt x="372" y="1170"/>
                  </a:lnTo>
                  <a:lnTo>
                    <a:pt x="378" y="1170"/>
                  </a:lnTo>
                  <a:lnTo>
                    <a:pt x="396" y="1188"/>
                  </a:lnTo>
                  <a:lnTo>
                    <a:pt x="402" y="1182"/>
                  </a:lnTo>
                  <a:lnTo>
                    <a:pt x="402" y="1176"/>
                  </a:lnTo>
                  <a:lnTo>
                    <a:pt x="408" y="1164"/>
                  </a:lnTo>
                  <a:lnTo>
                    <a:pt x="414" y="1158"/>
                  </a:lnTo>
                  <a:lnTo>
                    <a:pt x="420" y="1146"/>
                  </a:lnTo>
                  <a:lnTo>
                    <a:pt x="396" y="1134"/>
                  </a:lnTo>
                  <a:lnTo>
                    <a:pt x="390" y="1128"/>
                  </a:lnTo>
                  <a:lnTo>
                    <a:pt x="390" y="1116"/>
                  </a:lnTo>
                  <a:lnTo>
                    <a:pt x="384" y="1104"/>
                  </a:lnTo>
                  <a:lnTo>
                    <a:pt x="384" y="1092"/>
                  </a:lnTo>
                  <a:lnTo>
                    <a:pt x="378" y="1080"/>
                  </a:lnTo>
                  <a:lnTo>
                    <a:pt x="372" y="1074"/>
                  </a:lnTo>
                  <a:lnTo>
                    <a:pt x="354" y="1074"/>
                  </a:lnTo>
                  <a:lnTo>
                    <a:pt x="342" y="1080"/>
                  </a:lnTo>
                  <a:lnTo>
                    <a:pt x="336" y="1086"/>
                  </a:lnTo>
                  <a:lnTo>
                    <a:pt x="318" y="1086"/>
                  </a:lnTo>
                  <a:lnTo>
                    <a:pt x="312" y="1080"/>
                  </a:lnTo>
                  <a:lnTo>
                    <a:pt x="306" y="1068"/>
                  </a:lnTo>
                  <a:lnTo>
                    <a:pt x="306" y="1056"/>
                  </a:lnTo>
                  <a:lnTo>
                    <a:pt x="294" y="1032"/>
                  </a:lnTo>
                  <a:lnTo>
                    <a:pt x="288" y="1032"/>
                  </a:lnTo>
                  <a:lnTo>
                    <a:pt x="288" y="1050"/>
                  </a:lnTo>
                  <a:lnTo>
                    <a:pt x="282" y="1056"/>
                  </a:lnTo>
                  <a:lnTo>
                    <a:pt x="276" y="1056"/>
                  </a:lnTo>
                  <a:lnTo>
                    <a:pt x="270" y="1044"/>
                  </a:lnTo>
                  <a:lnTo>
                    <a:pt x="264" y="1038"/>
                  </a:lnTo>
                  <a:lnTo>
                    <a:pt x="258" y="1026"/>
                  </a:lnTo>
                  <a:lnTo>
                    <a:pt x="258" y="1014"/>
                  </a:lnTo>
                  <a:lnTo>
                    <a:pt x="270" y="1002"/>
                  </a:lnTo>
                  <a:lnTo>
                    <a:pt x="270" y="1008"/>
                  </a:lnTo>
                  <a:lnTo>
                    <a:pt x="276" y="1008"/>
                  </a:lnTo>
                  <a:lnTo>
                    <a:pt x="276" y="1014"/>
                  </a:lnTo>
                  <a:lnTo>
                    <a:pt x="282" y="1014"/>
                  </a:lnTo>
                  <a:lnTo>
                    <a:pt x="288" y="1008"/>
                  </a:lnTo>
                  <a:lnTo>
                    <a:pt x="282" y="1002"/>
                  </a:lnTo>
                  <a:lnTo>
                    <a:pt x="282" y="990"/>
                  </a:lnTo>
                  <a:lnTo>
                    <a:pt x="276" y="978"/>
                  </a:lnTo>
                  <a:lnTo>
                    <a:pt x="270" y="972"/>
                  </a:lnTo>
                  <a:lnTo>
                    <a:pt x="270" y="960"/>
                  </a:lnTo>
                  <a:lnTo>
                    <a:pt x="258" y="948"/>
                  </a:lnTo>
                  <a:lnTo>
                    <a:pt x="246" y="948"/>
                  </a:lnTo>
                  <a:lnTo>
                    <a:pt x="246" y="894"/>
                  </a:lnTo>
                  <a:lnTo>
                    <a:pt x="192" y="906"/>
                  </a:lnTo>
                  <a:lnTo>
                    <a:pt x="192" y="864"/>
                  </a:lnTo>
                  <a:lnTo>
                    <a:pt x="186" y="828"/>
                  </a:lnTo>
                  <a:lnTo>
                    <a:pt x="186" y="804"/>
                  </a:lnTo>
                  <a:lnTo>
                    <a:pt x="180" y="792"/>
                  </a:lnTo>
                  <a:lnTo>
                    <a:pt x="174" y="786"/>
                  </a:lnTo>
                  <a:lnTo>
                    <a:pt x="180" y="786"/>
                  </a:lnTo>
                  <a:lnTo>
                    <a:pt x="192" y="774"/>
                  </a:lnTo>
                  <a:lnTo>
                    <a:pt x="198" y="762"/>
                  </a:lnTo>
                  <a:lnTo>
                    <a:pt x="204" y="744"/>
                  </a:lnTo>
                  <a:lnTo>
                    <a:pt x="204" y="678"/>
                  </a:lnTo>
                  <a:lnTo>
                    <a:pt x="210" y="678"/>
                  </a:lnTo>
                  <a:lnTo>
                    <a:pt x="216" y="672"/>
                  </a:lnTo>
                  <a:lnTo>
                    <a:pt x="222" y="660"/>
                  </a:lnTo>
                  <a:lnTo>
                    <a:pt x="228" y="654"/>
                  </a:lnTo>
                  <a:lnTo>
                    <a:pt x="228" y="612"/>
                  </a:lnTo>
                  <a:lnTo>
                    <a:pt x="222" y="600"/>
                  </a:lnTo>
                  <a:lnTo>
                    <a:pt x="222" y="594"/>
                  </a:lnTo>
                  <a:lnTo>
                    <a:pt x="216" y="588"/>
                  </a:lnTo>
                  <a:lnTo>
                    <a:pt x="222" y="558"/>
                  </a:lnTo>
                  <a:lnTo>
                    <a:pt x="234" y="558"/>
                  </a:lnTo>
                  <a:lnTo>
                    <a:pt x="234" y="552"/>
                  </a:lnTo>
                  <a:lnTo>
                    <a:pt x="240" y="546"/>
                  </a:lnTo>
                  <a:lnTo>
                    <a:pt x="264" y="546"/>
                  </a:lnTo>
                  <a:lnTo>
                    <a:pt x="270" y="552"/>
                  </a:lnTo>
                  <a:lnTo>
                    <a:pt x="294" y="564"/>
                  </a:lnTo>
                  <a:lnTo>
                    <a:pt x="300" y="570"/>
                  </a:lnTo>
                  <a:lnTo>
                    <a:pt x="288" y="576"/>
                  </a:lnTo>
                  <a:lnTo>
                    <a:pt x="288" y="588"/>
                  </a:lnTo>
                  <a:lnTo>
                    <a:pt x="282" y="594"/>
                  </a:lnTo>
                  <a:lnTo>
                    <a:pt x="282" y="612"/>
                  </a:lnTo>
                  <a:lnTo>
                    <a:pt x="288" y="624"/>
                  </a:lnTo>
                  <a:lnTo>
                    <a:pt x="306" y="624"/>
                  </a:lnTo>
                  <a:lnTo>
                    <a:pt x="330" y="612"/>
                  </a:lnTo>
                  <a:lnTo>
                    <a:pt x="342" y="612"/>
                  </a:lnTo>
                  <a:lnTo>
                    <a:pt x="354" y="606"/>
                  </a:lnTo>
                  <a:lnTo>
                    <a:pt x="360" y="600"/>
                  </a:lnTo>
                  <a:lnTo>
                    <a:pt x="366" y="600"/>
                  </a:lnTo>
                  <a:lnTo>
                    <a:pt x="396" y="684"/>
                  </a:lnTo>
                  <a:lnTo>
                    <a:pt x="402" y="678"/>
                  </a:lnTo>
                  <a:lnTo>
                    <a:pt x="414" y="672"/>
                  </a:lnTo>
                  <a:lnTo>
                    <a:pt x="426" y="672"/>
                  </a:lnTo>
                  <a:lnTo>
                    <a:pt x="426" y="642"/>
                  </a:lnTo>
                  <a:lnTo>
                    <a:pt x="414" y="630"/>
                  </a:lnTo>
                  <a:lnTo>
                    <a:pt x="414" y="600"/>
                  </a:lnTo>
                  <a:lnTo>
                    <a:pt x="402" y="588"/>
                  </a:lnTo>
                  <a:lnTo>
                    <a:pt x="396" y="552"/>
                  </a:lnTo>
                  <a:lnTo>
                    <a:pt x="426" y="522"/>
                  </a:lnTo>
                  <a:lnTo>
                    <a:pt x="426" y="516"/>
                  </a:lnTo>
                  <a:lnTo>
                    <a:pt x="432" y="504"/>
                  </a:lnTo>
                  <a:lnTo>
                    <a:pt x="438" y="498"/>
                  </a:lnTo>
                  <a:lnTo>
                    <a:pt x="450" y="492"/>
                  </a:lnTo>
                  <a:lnTo>
                    <a:pt x="468" y="486"/>
                  </a:lnTo>
                  <a:lnTo>
                    <a:pt x="504" y="486"/>
                  </a:lnTo>
                  <a:lnTo>
                    <a:pt x="510" y="492"/>
                  </a:lnTo>
                  <a:lnTo>
                    <a:pt x="522" y="492"/>
                  </a:lnTo>
                  <a:lnTo>
                    <a:pt x="534" y="486"/>
                  </a:lnTo>
                  <a:lnTo>
                    <a:pt x="564" y="486"/>
                  </a:lnTo>
                  <a:lnTo>
                    <a:pt x="576" y="492"/>
                  </a:lnTo>
                  <a:lnTo>
                    <a:pt x="582" y="498"/>
                  </a:lnTo>
                  <a:lnTo>
                    <a:pt x="588" y="498"/>
                  </a:lnTo>
                  <a:lnTo>
                    <a:pt x="594" y="492"/>
                  </a:lnTo>
                  <a:lnTo>
                    <a:pt x="600" y="480"/>
                  </a:lnTo>
                  <a:lnTo>
                    <a:pt x="618" y="462"/>
                  </a:lnTo>
                  <a:lnTo>
                    <a:pt x="618" y="450"/>
                  </a:lnTo>
                  <a:lnTo>
                    <a:pt x="612" y="444"/>
                  </a:lnTo>
                  <a:lnTo>
                    <a:pt x="600" y="438"/>
                  </a:lnTo>
                  <a:lnTo>
                    <a:pt x="588" y="42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05" name="Tanzani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960260" y="-1071786"/>
              <a:ext cx="148715" cy="177531"/>
            </a:xfrm>
            <a:custGeom>
              <a:avLst/>
              <a:gdLst>
                <a:gd name="T0" fmla="*/ 2147483647 w 768"/>
                <a:gd name="T1" fmla="*/ 2147483647 h 870"/>
                <a:gd name="T2" fmla="*/ 2147483647 w 768"/>
                <a:gd name="T3" fmla="*/ 2147483647 h 870"/>
                <a:gd name="T4" fmla="*/ 2147483647 w 768"/>
                <a:gd name="T5" fmla="*/ 2147483647 h 870"/>
                <a:gd name="T6" fmla="*/ 2147483647 w 768"/>
                <a:gd name="T7" fmla="*/ 2147483647 h 870"/>
                <a:gd name="T8" fmla="*/ 2147483647 w 768"/>
                <a:gd name="T9" fmla="*/ 2147483647 h 870"/>
                <a:gd name="T10" fmla="*/ 2147483647 w 768"/>
                <a:gd name="T11" fmla="*/ 2147483647 h 870"/>
                <a:gd name="T12" fmla="*/ 2147483647 w 768"/>
                <a:gd name="T13" fmla="*/ 2147483647 h 870"/>
                <a:gd name="T14" fmla="*/ 2147483647 w 768"/>
                <a:gd name="T15" fmla="*/ 2147483647 h 870"/>
                <a:gd name="T16" fmla="*/ 2147483647 w 768"/>
                <a:gd name="T17" fmla="*/ 2147483647 h 870"/>
                <a:gd name="T18" fmla="*/ 2147483647 w 768"/>
                <a:gd name="T19" fmla="*/ 2147483647 h 870"/>
                <a:gd name="T20" fmla="*/ 2147483647 w 768"/>
                <a:gd name="T21" fmla="*/ 2147483647 h 870"/>
                <a:gd name="T22" fmla="*/ 2147483647 w 768"/>
                <a:gd name="T23" fmla="*/ 2147483647 h 870"/>
                <a:gd name="T24" fmla="*/ 2147483647 w 768"/>
                <a:gd name="T25" fmla="*/ 2147483647 h 870"/>
                <a:gd name="T26" fmla="*/ 2147483647 w 768"/>
                <a:gd name="T27" fmla="*/ 2147483647 h 870"/>
                <a:gd name="T28" fmla="*/ 2147483647 w 768"/>
                <a:gd name="T29" fmla="*/ 2147483647 h 870"/>
                <a:gd name="T30" fmla="*/ 2147483647 w 768"/>
                <a:gd name="T31" fmla="*/ 2147483647 h 870"/>
                <a:gd name="T32" fmla="*/ 2147483647 w 768"/>
                <a:gd name="T33" fmla="*/ 2147483647 h 870"/>
                <a:gd name="T34" fmla="*/ 2147483647 w 768"/>
                <a:gd name="T35" fmla="*/ 2147483647 h 870"/>
                <a:gd name="T36" fmla="*/ 2147483647 w 768"/>
                <a:gd name="T37" fmla="*/ 2147483647 h 870"/>
                <a:gd name="T38" fmla="*/ 2147483647 w 768"/>
                <a:gd name="T39" fmla="*/ 2147483647 h 870"/>
                <a:gd name="T40" fmla="*/ 2147483647 w 768"/>
                <a:gd name="T41" fmla="*/ 2147483647 h 870"/>
                <a:gd name="T42" fmla="*/ 2147483647 w 768"/>
                <a:gd name="T43" fmla="*/ 2147483647 h 870"/>
                <a:gd name="T44" fmla="*/ 2147483647 w 768"/>
                <a:gd name="T45" fmla="*/ 2147483647 h 870"/>
                <a:gd name="T46" fmla="*/ 2147483647 w 768"/>
                <a:gd name="T47" fmla="*/ 2147483647 h 870"/>
                <a:gd name="T48" fmla="*/ 2147483647 w 768"/>
                <a:gd name="T49" fmla="*/ 2147483647 h 870"/>
                <a:gd name="T50" fmla="*/ 2147483647 w 768"/>
                <a:gd name="T51" fmla="*/ 2147483647 h 870"/>
                <a:gd name="T52" fmla="*/ 2147483647 w 768"/>
                <a:gd name="T53" fmla="*/ 2147483647 h 870"/>
                <a:gd name="T54" fmla="*/ 2147483647 w 768"/>
                <a:gd name="T55" fmla="*/ 2147483647 h 870"/>
                <a:gd name="T56" fmla="*/ 2147483647 w 768"/>
                <a:gd name="T57" fmla="*/ 2147483647 h 870"/>
                <a:gd name="T58" fmla="*/ 2147483647 w 768"/>
                <a:gd name="T59" fmla="*/ 2147483647 h 870"/>
                <a:gd name="T60" fmla="*/ 2147483647 w 768"/>
                <a:gd name="T61" fmla="*/ 2147483647 h 870"/>
                <a:gd name="T62" fmla="*/ 2147483647 w 768"/>
                <a:gd name="T63" fmla="*/ 2147483647 h 870"/>
                <a:gd name="T64" fmla="*/ 2147483647 w 768"/>
                <a:gd name="T65" fmla="*/ 2147483647 h 870"/>
                <a:gd name="T66" fmla="*/ 2147483647 w 768"/>
                <a:gd name="T67" fmla="*/ 2147483647 h 870"/>
                <a:gd name="T68" fmla="*/ 2147483647 w 768"/>
                <a:gd name="T69" fmla="*/ 2147483647 h 870"/>
                <a:gd name="T70" fmla="*/ 2147483647 w 768"/>
                <a:gd name="T71" fmla="*/ 2147483647 h 870"/>
                <a:gd name="T72" fmla="*/ 2147483647 w 768"/>
                <a:gd name="T73" fmla="*/ 2147483647 h 870"/>
                <a:gd name="T74" fmla="*/ 2147483647 w 768"/>
                <a:gd name="T75" fmla="*/ 2147483647 h 870"/>
                <a:gd name="T76" fmla="*/ 2147483647 w 768"/>
                <a:gd name="T77" fmla="*/ 2147483647 h 870"/>
                <a:gd name="T78" fmla="*/ 2147483647 w 768"/>
                <a:gd name="T79" fmla="*/ 2147483647 h 870"/>
                <a:gd name="T80" fmla="*/ 2147483647 w 768"/>
                <a:gd name="T81" fmla="*/ 2147483647 h 870"/>
                <a:gd name="T82" fmla="*/ 2147483647 w 768"/>
                <a:gd name="T83" fmla="*/ 2147483647 h 870"/>
                <a:gd name="T84" fmla="*/ 2147483647 w 768"/>
                <a:gd name="T85" fmla="*/ 2147483647 h 870"/>
                <a:gd name="T86" fmla="*/ 2147483647 w 768"/>
                <a:gd name="T87" fmla="*/ 2147483647 h 870"/>
                <a:gd name="T88" fmla="*/ 2147483647 w 768"/>
                <a:gd name="T89" fmla="*/ 2147483647 h 870"/>
                <a:gd name="T90" fmla="*/ 2147483647 w 768"/>
                <a:gd name="T91" fmla="*/ 2147483647 h 870"/>
                <a:gd name="T92" fmla="*/ 2147483647 w 768"/>
                <a:gd name="T93" fmla="*/ 2147483647 h 870"/>
                <a:gd name="T94" fmla="*/ 2147483647 w 768"/>
                <a:gd name="T95" fmla="*/ 2147483647 h 870"/>
                <a:gd name="T96" fmla="*/ 2147483647 w 768"/>
                <a:gd name="T97" fmla="*/ 2147483647 h 870"/>
                <a:gd name="T98" fmla="*/ 2147483647 w 768"/>
                <a:gd name="T99" fmla="*/ 2147483647 h 870"/>
                <a:gd name="T100" fmla="*/ 2147483647 w 768"/>
                <a:gd name="T101" fmla="*/ 2147483647 h 870"/>
                <a:gd name="T102" fmla="*/ 2147483647 w 768"/>
                <a:gd name="T103" fmla="*/ 2147483647 h 87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68"/>
                <a:gd name="T157" fmla="*/ 0 h 870"/>
                <a:gd name="T158" fmla="*/ 768 w 768"/>
                <a:gd name="T159" fmla="*/ 870 h 87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68" h="870">
                  <a:moveTo>
                    <a:pt x="762" y="744"/>
                  </a:moveTo>
                  <a:lnTo>
                    <a:pt x="750" y="744"/>
                  </a:lnTo>
                  <a:lnTo>
                    <a:pt x="744" y="738"/>
                  </a:lnTo>
                  <a:lnTo>
                    <a:pt x="732" y="732"/>
                  </a:lnTo>
                  <a:lnTo>
                    <a:pt x="720" y="720"/>
                  </a:lnTo>
                  <a:lnTo>
                    <a:pt x="720" y="708"/>
                  </a:lnTo>
                  <a:lnTo>
                    <a:pt x="714" y="690"/>
                  </a:lnTo>
                  <a:lnTo>
                    <a:pt x="714" y="654"/>
                  </a:lnTo>
                  <a:lnTo>
                    <a:pt x="690" y="612"/>
                  </a:lnTo>
                  <a:lnTo>
                    <a:pt x="702" y="564"/>
                  </a:lnTo>
                  <a:lnTo>
                    <a:pt x="684" y="540"/>
                  </a:lnTo>
                  <a:lnTo>
                    <a:pt x="690" y="528"/>
                  </a:lnTo>
                  <a:lnTo>
                    <a:pt x="696" y="522"/>
                  </a:lnTo>
                  <a:lnTo>
                    <a:pt x="708" y="498"/>
                  </a:lnTo>
                  <a:lnTo>
                    <a:pt x="708" y="480"/>
                  </a:lnTo>
                  <a:lnTo>
                    <a:pt x="702" y="474"/>
                  </a:lnTo>
                  <a:lnTo>
                    <a:pt x="690" y="468"/>
                  </a:lnTo>
                  <a:lnTo>
                    <a:pt x="672" y="456"/>
                  </a:lnTo>
                  <a:lnTo>
                    <a:pt x="660" y="450"/>
                  </a:lnTo>
                  <a:lnTo>
                    <a:pt x="654" y="438"/>
                  </a:lnTo>
                  <a:lnTo>
                    <a:pt x="654" y="426"/>
                  </a:lnTo>
                  <a:lnTo>
                    <a:pt x="660" y="414"/>
                  </a:lnTo>
                  <a:lnTo>
                    <a:pt x="666" y="396"/>
                  </a:lnTo>
                  <a:lnTo>
                    <a:pt x="666" y="384"/>
                  </a:lnTo>
                  <a:lnTo>
                    <a:pt x="672" y="366"/>
                  </a:lnTo>
                  <a:lnTo>
                    <a:pt x="678" y="354"/>
                  </a:lnTo>
                  <a:lnTo>
                    <a:pt x="678" y="330"/>
                  </a:lnTo>
                  <a:lnTo>
                    <a:pt x="684" y="318"/>
                  </a:lnTo>
                  <a:lnTo>
                    <a:pt x="684" y="300"/>
                  </a:lnTo>
                  <a:lnTo>
                    <a:pt x="570" y="192"/>
                  </a:lnTo>
                  <a:lnTo>
                    <a:pt x="576" y="186"/>
                  </a:lnTo>
                  <a:lnTo>
                    <a:pt x="582" y="186"/>
                  </a:lnTo>
                  <a:lnTo>
                    <a:pt x="588" y="180"/>
                  </a:lnTo>
                  <a:lnTo>
                    <a:pt x="588" y="174"/>
                  </a:lnTo>
                  <a:lnTo>
                    <a:pt x="576" y="162"/>
                  </a:lnTo>
                  <a:lnTo>
                    <a:pt x="324" y="6"/>
                  </a:lnTo>
                  <a:lnTo>
                    <a:pt x="312" y="6"/>
                  </a:lnTo>
                  <a:lnTo>
                    <a:pt x="312" y="18"/>
                  </a:lnTo>
                  <a:lnTo>
                    <a:pt x="318" y="24"/>
                  </a:lnTo>
                  <a:lnTo>
                    <a:pt x="318" y="36"/>
                  </a:lnTo>
                  <a:lnTo>
                    <a:pt x="294" y="48"/>
                  </a:lnTo>
                  <a:lnTo>
                    <a:pt x="276" y="66"/>
                  </a:lnTo>
                  <a:lnTo>
                    <a:pt x="264" y="84"/>
                  </a:lnTo>
                  <a:lnTo>
                    <a:pt x="264" y="90"/>
                  </a:lnTo>
                  <a:lnTo>
                    <a:pt x="270" y="96"/>
                  </a:lnTo>
                  <a:lnTo>
                    <a:pt x="294" y="96"/>
                  </a:lnTo>
                  <a:lnTo>
                    <a:pt x="306" y="90"/>
                  </a:lnTo>
                  <a:lnTo>
                    <a:pt x="312" y="90"/>
                  </a:lnTo>
                  <a:lnTo>
                    <a:pt x="306" y="96"/>
                  </a:lnTo>
                  <a:lnTo>
                    <a:pt x="294" y="102"/>
                  </a:lnTo>
                  <a:lnTo>
                    <a:pt x="276" y="120"/>
                  </a:lnTo>
                  <a:lnTo>
                    <a:pt x="270" y="120"/>
                  </a:lnTo>
                  <a:lnTo>
                    <a:pt x="264" y="114"/>
                  </a:lnTo>
                  <a:lnTo>
                    <a:pt x="252" y="108"/>
                  </a:lnTo>
                  <a:lnTo>
                    <a:pt x="246" y="108"/>
                  </a:lnTo>
                  <a:lnTo>
                    <a:pt x="234" y="120"/>
                  </a:lnTo>
                  <a:lnTo>
                    <a:pt x="234" y="138"/>
                  </a:lnTo>
                  <a:lnTo>
                    <a:pt x="246" y="150"/>
                  </a:lnTo>
                  <a:lnTo>
                    <a:pt x="216" y="150"/>
                  </a:lnTo>
                  <a:lnTo>
                    <a:pt x="216" y="138"/>
                  </a:lnTo>
                  <a:lnTo>
                    <a:pt x="222" y="132"/>
                  </a:lnTo>
                  <a:lnTo>
                    <a:pt x="222" y="126"/>
                  </a:lnTo>
                  <a:lnTo>
                    <a:pt x="228" y="114"/>
                  </a:lnTo>
                  <a:lnTo>
                    <a:pt x="210" y="120"/>
                  </a:lnTo>
                  <a:lnTo>
                    <a:pt x="192" y="102"/>
                  </a:lnTo>
                  <a:lnTo>
                    <a:pt x="186" y="102"/>
                  </a:lnTo>
                  <a:lnTo>
                    <a:pt x="174" y="114"/>
                  </a:lnTo>
                  <a:lnTo>
                    <a:pt x="174" y="132"/>
                  </a:lnTo>
                  <a:lnTo>
                    <a:pt x="168" y="138"/>
                  </a:lnTo>
                  <a:lnTo>
                    <a:pt x="162" y="138"/>
                  </a:lnTo>
                  <a:lnTo>
                    <a:pt x="156" y="132"/>
                  </a:lnTo>
                  <a:lnTo>
                    <a:pt x="156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8" y="12"/>
                  </a:lnTo>
                  <a:lnTo>
                    <a:pt x="168" y="6"/>
                  </a:lnTo>
                  <a:lnTo>
                    <a:pt x="78" y="0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96" y="72"/>
                  </a:lnTo>
                  <a:lnTo>
                    <a:pt x="96" y="96"/>
                  </a:lnTo>
                  <a:lnTo>
                    <a:pt x="78" y="114"/>
                  </a:lnTo>
                  <a:lnTo>
                    <a:pt x="66" y="114"/>
                  </a:lnTo>
                  <a:lnTo>
                    <a:pt x="66" y="126"/>
                  </a:lnTo>
                  <a:lnTo>
                    <a:pt x="60" y="138"/>
                  </a:lnTo>
                  <a:lnTo>
                    <a:pt x="60" y="156"/>
                  </a:lnTo>
                  <a:lnTo>
                    <a:pt x="66" y="156"/>
                  </a:lnTo>
                  <a:lnTo>
                    <a:pt x="72" y="162"/>
                  </a:lnTo>
                  <a:lnTo>
                    <a:pt x="90" y="162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84" y="198"/>
                  </a:lnTo>
                  <a:lnTo>
                    <a:pt x="72" y="198"/>
                  </a:lnTo>
                  <a:lnTo>
                    <a:pt x="54" y="216"/>
                  </a:lnTo>
                  <a:lnTo>
                    <a:pt x="48" y="228"/>
                  </a:lnTo>
                  <a:lnTo>
                    <a:pt x="48" y="246"/>
                  </a:lnTo>
                  <a:lnTo>
                    <a:pt x="42" y="258"/>
                  </a:lnTo>
                  <a:lnTo>
                    <a:pt x="30" y="270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6" y="306"/>
                  </a:lnTo>
                  <a:lnTo>
                    <a:pt x="18" y="318"/>
                  </a:lnTo>
                  <a:lnTo>
                    <a:pt x="18" y="330"/>
                  </a:lnTo>
                  <a:lnTo>
                    <a:pt x="12" y="342"/>
                  </a:lnTo>
                  <a:lnTo>
                    <a:pt x="12" y="348"/>
                  </a:lnTo>
                  <a:lnTo>
                    <a:pt x="18" y="354"/>
                  </a:lnTo>
                  <a:lnTo>
                    <a:pt x="18" y="366"/>
                  </a:lnTo>
                  <a:lnTo>
                    <a:pt x="24" y="378"/>
                  </a:lnTo>
                  <a:lnTo>
                    <a:pt x="24" y="396"/>
                  </a:lnTo>
                  <a:lnTo>
                    <a:pt x="18" y="402"/>
                  </a:lnTo>
                  <a:lnTo>
                    <a:pt x="18" y="432"/>
                  </a:lnTo>
                  <a:lnTo>
                    <a:pt x="30" y="444"/>
                  </a:lnTo>
                  <a:lnTo>
                    <a:pt x="36" y="444"/>
                  </a:lnTo>
                  <a:lnTo>
                    <a:pt x="48" y="450"/>
                  </a:lnTo>
                  <a:lnTo>
                    <a:pt x="72" y="474"/>
                  </a:lnTo>
                  <a:lnTo>
                    <a:pt x="78" y="486"/>
                  </a:lnTo>
                  <a:lnTo>
                    <a:pt x="78" y="546"/>
                  </a:lnTo>
                  <a:lnTo>
                    <a:pt x="84" y="558"/>
                  </a:lnTo>
                  <a:lnTo>
                    <a:pt x="114" y="594"/>
                  </a:lnTo>
                  <a:lnTo>
                    <a:pt x="114" y="600"/>
                  </a:lnTo>
                  <a:lnTo>
                    <a:pt x="108" y="612"/>
                  </a:lnTo>
                  <a:lnTo>
                    <a:pt x="108" y="618"/>
                  </a:lnTo>
                  <a:lnTo>
                    <a:pt x="126" y="618"/>
                  </a:lnTo>
                  <a:lnTo>
                    <a:pt x="138" y="612"/>
                  </a:lnTo>
                  <a:lnTo>
                    <a:pt x="138" y="630"/>
                  </a:lnTo>
                  <a:lnTo>
                    <a:pt x="144" y="636"/>
                  </a:lnTo>
                  <a:lnTo>
                    <a:pt x="162" y="636"/>
                  </a:lnTo>
                  <a:lnTo>
                    <a:pt x="180" y="654"/>
                  </a:lnTo>
                  <a:lnTo>
                    <a:pt x="192" y="654"/>
                  </a:lnTo>
                  <a:lnTo>
                    <a:pt x="204" y="648"/>
                  </a:lnTo>
                  <a:lnTo>
                    <a:pt x="204" y="666"/>
                  </a:lnTo>
                  <a:lnTo>
                    <a:pt x="222" y="666"/>
                  </a:lnTo>
                  <a:lnTo>
                    <a:pt x="240" y="678"/>
                  </a:lnTo>
                  <a:lnTo>
                    <a:pt x="264" y="678"/>
                  </a:lnTo>
                  <a:lnTo>
                    <a:pt x="270" y="696"/>
                  </a:lnTo>
                  <a:lnTo>
                    <a:pt x="300" y="696"/>
                  </a:lnTo>
                  <a:lnTo>
                    <a:pt x="300" y="690"/>
                  </a:lnTo>
                  <a:lnTo>
                    <a:pt x="312" y="678"/>
                  </a:lnTo>
                  <a:lnTo>
                    <a:pt x="318" y="684"/>
                  </a:lnTo>
                  <a:lnTo>
                    <a:pt x="330" y="690"/>
                  </a:lnTo>
                  <a:lnTo>
                    <a:pt x="336" y="702"/>
                  </a:lnTo>
                  <a:lnTo>
                    <a:pt x="348" y="714"/>
                  </a:lnTo>
                  <a:lnTo>
                    <a:pt x="348" y="774"/>
                  </a:lnTo>
                  <a:lnTo>
                    <a:pt x="354" y="774"/>
                  </a:lnTo>
                  <a:lnTo>
                    <a:pt x="360" y="780"/>
                  </a:lnTo>
                  <a:lnTo>
                    <a:pt x="360" y="792"/>
                  </a:lnTo>
                  <a:lnTo>
                    <a:pt x="354" y="798"/>
                  </a:lnTo>
                  <a:lnTo>
                    <a:pt x="354" y="804"/>
                  </a:lnTo>
                  <a:lnTo>
                    <a:pt x="348" y="810"/>
                  </a:lnTo>
                  <a:lnTo>
                    <a:pt x="348" y="816"/>
                  </a:lnTo>
                  <a:lnTo>
                    <a:pt x="366" y="834"/>
                  </a:lnTo>
                  <a:lnTo>
                    <a:pt x="378" y="840"/>
                  </a:lnTo>
                  <a:lnTo>
                    <a:pt x="372" y="858"/>
                  </a:lnTo>
                  <a:lnTo>
                    <a:pt x="408" y="858"/>
                  </a:lnTo>
                  <a:lnTo>
                    <a:pt x="414" y="852"/>
                  </a:lnTo>
                  <a:lnTo>
                    <a:pt x="420" y="852"/>
                  </a:lnTo>
                  <a:lnTo>
                    <a:pt x="432" y="840"/>
                  </a:lnTo>
                  <a:lnTo>
                    <a:pt x="444" y="840"/>
                  </a:lnTo>
                  <a:lnTo>
                    <a:pt x="456" y="846"/>
                  </a:lnTo>
                  <a:lnTo>
                    <a:pt x="462" y="858"/>
                  </a:lnTo>
                  <a:lnTo>
                    <a:pt x="474" y="864"/>
                  </a:lnTo>
                  <a:lnTo>
                    <a:pt x="480" y="870"/>
                  </a:lnTo>
                  <a:lnTo>
                    <a:pt x="492" y="870"/>
                  </a:lnTo>
                  <a:lnTo>
                    <a:pt x="510" y="852"/>
                  </a:lnTo>
                  <a:lnTo>
                    <a:pt x="516" y="852"/>
                  </a:lnTo>
                  <a:lnTo>
                    <a:pt x="522" y="858"/>
                  </a:lnTo>
                  <a:lnTo>
                    <a:pt x="534" y="864"/>
                  </a:lnTo>
                  <a:lnTo>
                    <a:pt x="552" y="864"/>
                  </a:lnTo>
                  <a:lnTo>
                    <a:pt x="564" y="852"/>
                  </a:lnTo>
                  <a:lnTo>
                    <a:pt x="576" y="846"/>
                  </a:lnTo>
                  <a:lnTo>
                    <a:pt x="582" y="834"/>
                  </a:lnTo>
                  <a:lnTo>
                    <a:pt x="588" y="828"/>
                  </a:lnTo>
                  <a:lnTo>
                    <a:pt x="612" y="828"/>
                  </a:lnTo>
                  <a:lnTo>
                    <a:pt x="618" y="834"/>
                  </a:lnTo>
                  <a:lnTo>
                    <a:pt x="618" y="840"/>
                  </a:lnTo>
                  <a:lnTo>
                    <a:pt x="630" y="840"/>
                  </a:lnTo>
                  <a:lnTo>
                    <a:pt x="642" y="834"/>
                  </a:lnTo>
                  <a:lnTo>
                    <a:pt x="654" y="822"/>
                  </a:lnTo>
                  <a:lnTo>
                    <a:pt x="660" y="822"/>
                  </a:lnTo>
                  <a:lnTo>
                    <a:pt x="690" y="816"/>
                  </a:lnTo>
                  <a:lnTo>
                    <a:pt x="768" y="762"/>
                  </a:lnTo>
                  <a:lnTo>
                    <a:pt x="762" y="744"/>
                  </a:lnTo>
                  <a:close/>
                  <a:moveTo>
                    <a:pt x="726" y="360"/>
                  </a:moveTo>
                  <a:lnTo>
                    <a:pt x="732" y="354"/>
                  </a:lnTo>
                  <a:lnTo>
                    <a:pt x="732" y="324"/>
                  </a:lnTo>
                  <a:lnTo>
                    <a:pt x="720" y="312"/>
                  </a:lnTo>
                  <a:lnTo>
                    <a:pt x="714" y="312"/>
                  </a:lnTo>
                  <a:lnTo>
                    <a:pt x="708" y="318"/>
                  </a:lnTo>
                  <a:lnTo>
                    <a:pt x="708" y="348"/>
                  </a:lnTo>
                  <a:lnTo>
                    <a:pt x="714" y="354"/>
                  </a:lnTo>
                  <a:lnTo>
                    <a:pt x="726" y="360"/>
                  </a:lnTo>
                  <a:close/>
                  <a:moveTo>
                    <a:pt x="678" y="420"/>
                  </a:moveTo>
                  <a:lnTo>
                    <a:pt x="690" y="426"/>
                  </a:lnTo>
                  <a:lnTo>
                    <a:pt x="696" y="438"/>
                  </a:lnTo>
                  <a:lnTo>
                    <a:pt x="708" y="444"/>
                  </a:lnTo>
                  <a:lnTo>
                    <a:pt x="720" y="444"/>
                  </a:lnTo>
                  <a:lnTo>
                    <a:pt x="726" y="438"/>
                  </a:lnTo>
                  <a:lnTo>
                    <a:pt x="720" y="432"/>
                  </a:lnTo>
                  <a:lnTo>
                    <a:pt x="720" y="426"/>
                  </a:lnTo>
                  <a:lnTo>
                    <a:pt x="708" y="414"/>
                  </a:lnTo>
                  <a:lnTo>
                    <a:pt x="708" y="390"/>
                  </a:lnTo>
                  <a:lnTo>
                    <a:pt x="702" y="378"/>
                  </a:lnTo>
                  <a:lnTo>
                    <a:pt x="684" y="378"/>
                  </a:lnTo>
                  <a:lnTo>
                    <a:pt x="678" y="384"/>
                  </a:lnTo>
                  <a:lnTo>
                    <a:pt x="678" y="42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06" name="Tajikistan" descr="© INSCALE GmbH, 05.05.2010&#10;http://www.presentationload.com/"/>
            <p:cNvSpPr>
              <a:spLocks/>
            </p:cNvSpPr>
            <p:nvPr/>
          </p:nvSpPr>
          <p:spPr bwMode="gray">
            <a:xfrm>
              <a:off x="7423271" y="-1763350"/>
              <a:ext cx="107320" cy="71013"/>
            </a:xfrm>
            <a:custGeom>
              <a:avLst/>
              <a:gdLst>
                <a:gd name="T0" fmla="*/ 2147483647 w 552"/>
                <a:gd name="T1" fmla="*/ 2147483647 h 348"/>
                <a:gd name="T2" fmla="*/ 2147483647 w 552"/>
                <a:gd name="T3" fmla="*/ 2147483647 h 348"/>
                <a:gd name="T4" fmla="*/ 2147483647 w 552"/>
                <a:gd name="T5" fmla="*/ 2147483647 h 348"/>
                <a:gd name="T6" fmla="*/ 2147483647 w 552"/>
                <a:gd name="T7" fmla="*/ 2147483647 h 348"/>
                <a:gd name="T8" fmla="*/ 2147483647 w 552"/>
                <a:gd name="T9" fmla="*/ 2147483647 h 348"/>
                <a:gd name="T10" fmla="*/ 2147483647 w 552"/>
                <a:gd name="T11" fmla="*/ 2147483647 h 348"/>
                <a:gd name="T12" fmla="*/ 2147483647 w 552"/>
                <a:gd name="T13" fmla="*/ 2147483647 h 348"/>
                <a:gd name="T14" fmla="*/ 2147483647 w 552"/>
                <a:gd name="T15" fmla="*/ 2147483647 h 348"/>
                <a:gd name="T16" fmla="*/ 2147483647 w 552"/>
                <a:gd name="T17" fmla="*/ 2147483647 h 348"/>
                <a:gd name="T18" fmla="*/ 2147483647 w 552"/>
                <a:gd name="T19" fmla="*/ 2147483647 h 348"/>
                <a:gd name="T20" fmla="*/ 2147483647 w 552"/>
                <a:gd name="T21" fmla="*/ 2147483647 h 348"/>
                <a:gd name="T22" fmla="*/ 2147483647 w 552"/>
                <a:gd name="T23" fmla="*/ 2147483647 h 348"/>
                <a:gd name="T24" fmla="*/ 2147483647 w 552"/>
                <a:gd name="T25" fmla="*/ 2147483647 h 348"/>
                <a:gd name="T26" fmla="*/ 2147483647 w 552"/>
                <a:gd name="T27" fmla="*/ 2147483647 h 348"/>
                <a:gd name="T28" fmla="*/ 2147483647 w 552"/>
                <a:gd name="T29" fmla="*/ 2147483647 h 348"/>
                <a:gd name="T30" fmla="*/ 2147483647 w 552"/>
                <a:gd name="T31" fmla="*/ 2147483647 h 348"/>
                <a:gd name="T32" fmla="*/ 2147483647 w 552"/>
                <a:gd name="T33" fmla="*/ 2147483647 h 348"/>
                <a:gd name="T34" fmla="*/ 2147483647 w 552"/>
                <a:gd name="T35" fmla="*/ 2147483647 h 348"/>
                <a:gd name="T36" fmla="*/ 2147483647 w 552"/>
                <a:gd name="T37" fmla="*/ 2147483647 h 348"/>
                <a:gd name="T38" fmla="*/ 2147483647 w 552"/>
                <a:gd name="T39" fmla="*/ 0 h 348"/>
                <a:gd name="T40" fmla="*/ 2147483647 w 552"/>
                <a:gd name="T41" fmla="*/ 2147483647 h 348"/>
                <a:gd name="T42" fmla="*/ 2147483647 w 552"/>
                <a:gd name="T43" fmla="*/ 2147483647 h 348"/>
                <a:gd name="T44" fmla="*/ 2147483647 w 552"/>
                <a:gd name="T45" fmla="*/ 2147483647 h 348"/>
                <a:gd name="T46" fmla="*/ 2147483647 w 552"/>
                <a:gd name="T47" fmla="*/ 2147483647 h 348"/>
                <a:gd name="T48" fmla="*/ 2147483647 w 552"/>
                <a:gd name="T49" fmla="*/ 2147483647 h 348"/>
                <a:gd name="T50" fmla="*/ 2147483647 w 552"/>
                <a:gd name="T51" fmla="*/ 2147483647 h 348"/>
                <a:gd name="T52" fmla="*/ 2147483647 w 552"/>
                <a:gd name="T53" fmla="*/ 2147483647 h 348"/>
                <a:gd name="T54" fmla="*/ 2147483647 w 552"/>
                <a:gd name="T55" fmla="*/ 2147483647 h 348"/>
                <a:gd name="T56" fmla="*/ 2147483647 w 552"/>
                <a:gd name="T57" fmla="*/ 2147483647 h 348"/>
                <a:gd name="T58" fmla="*/ 2147483647 w 552"/>
                <a:gd name="T59" fmla="*/ 2147483647 h 348"/>
                <a:gd name="T60" fmla="*/ 2147483647 w 552"/>
                <a:gd name="T61" fmla="*/ 2147483647 h 348"/>
                <a:gd name="T62" fmla="*/ 2147483647 w 552"/>
                <a:gd name="T63" fmla="*/ 2147483647 h 348"/>
                <a:gd name="T64" fmla="*/ 2147483647 w 552"/>
                <a:gd name="T65" fmla="*/ 2147483647 h 348"/>
                <a:gd name="T66" fmla="*/ 2147483647 w 552"/>
                <a:gd name="T67" fmla="*/ 2147483647 h 348"/>
                <a:gd name="T68" fmla="*/ 2147483647 w 552"/>
                <a:gd name="T69" fmla="*/ 2147483647 h 348"/>
                <a:gd name="T70" fmla="*/ 2147483647 w 552"/>
                <a:gd name="T71" fmla="*/ 2147483647 h 348"/>
                <a:gd name="T72" fmla="*/ 2147483647 w 552"/>
                <a:gd name="T73" fmla="*/ 2147483647 h 348"/>
                <a:gd name="T74" fmla="*/ 2147483647 w 552"/>
                <a:gd name="T75" fmla="*/ 2147483647 h 348"/>
                <a:gd name="T76" fmla="*/ 2147483647 w 552"/>
                <a:gd name="T77" fmla="*/ 2147483647 h 348"/>
                <a:gd name="T78" fmla="*/ 2147483647 w 552"/>
                <a:gd name="T79" fmla="*/ 2147483647 h 348"/>
                <a:gd name="T80" fmla="*/ 2147483647 w 552"/>
                <a:gd name="T81" fmla="*/ 2147483647 h 348"/>
                <a:gd name="T82" fmla="*/ 2147483647 w 552"/>
                <a:gd name="T83" fmla="*/ 2147483647 h 348"/>
                <a:gd name="T84" fmla="*/ 2147483647 w 552"/>
                <a:gd name="T85" fmla="*/ 2147483647 h 348"/>
                <a:gd name="T86" fmla="*/ 2147483647 w 552"/>
                <a:gd name="T87" fmla="*/ 2147483647 h 348"/>
                <a:gd name="T88" fmla="*/ 2147483647 w 552"/>
                <a:gd name="T89" fmla="*/ 2147483647 h 348"/>
                <a:gd name="T90" fmla="*/ 2147483647 w 552"/>
                <a:gd name="T91" fmla="*/ 2147483647 h 348"/>
                <a:gd name="T92" fmla="*/ 2147483647 w 552"/>
                <a:gd name="T93" fmla="*/ 2147483647 h 348"/>
                <a:gd name="T94" fmla="*/ 2147483647 w 552"/>
                <a:gd name="T95" fmla="*/ 2147483647 h 348"/>
                <a:gd name="T96" fmla="*/ 2147483647 w 552"/>
                <a:gd name="T97" fmla="*/ 2147483647 h 348"/>
                <a:gd name="T98" fmla="*/ 2147483647 w 552"/>
                <a:gd name="T99" fmla="*/ 2147483647 h 3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52"/>
                <a:gd name="T151" fmla="*/ 0 h 348"/>
                <a:gd name="T152" fmla="*/ 552 w 552"/>
                <a:gd name="T153" fmla="*/ 348 h 34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52" h="348">
                  <a:moveTo>
                    <a:pt x="528" y="270"/>
                  </a:moveTo>
                  <a:lnTo>
                    <a:pt x="516" y="246"/>
                  </a:lnTo>
                  <a:lnTo>
                    <a:pt x="516" y="204"/>
                  </a:lnTo>
                  <a:lnTo>
                    <a:pt x="510" y="198"/>
                  </a:lnTo>
                  <a:lnTo>
                    <a:pt x="498" y="192"/>
                  </a:lnTo>
                  <a:lnTo>
                    <a:pt x="492" y="192"/>
                  </a:lnTo>
                  <a:lnTo>
                    <a:pt x="480" y="186"/>
                  </a:lnTo>
                  <a:lnTo>
                    <a:pt x="456" y="186"/>
                  </a:lnTo>
                  <a:lnTo>
                    <a:pt x="450" y="192"/>
                  </a:lnTo>
                  <a:lnTo>
                    <a:pt x="438" y="192"/>
                  </a:lnTo>
                  <a:lnTo>
                    <a:pt x="426" y="180"/>
                  </a:lnTo>
                  <a:lnTo>
                    <a:pt x="426" y="168"/>
                  </a:lnTo>
                  <a:lnTo>
                    <a:pt x="432" y="156"/>
                  </a:lnTo>
                  <a:lnTo>
                    <a:pt x="432" y="144"/>
                  </a:lnTo>
                  <a:lnTo>
                    <a:pt x="414" y="144"/>
                  </a:lnTo>
                  <a:lnTo>
                    <a:pt x="414" y="120"/>
                  </a:lnTo>
                  <a:lnTo>
                    <a:pt x="396" y="114"/>
                  </a:lnTo>
                  <a:lnTo>
                    <a:pt x="384" y="126"/>
                  </a:lnTo>
                  <a:lnTo>
                    <a:pt x="342" y="126"/>
                  </a:lnTo>
                  <a:lnTo>
                    <a:pt x="336" y="132"/>
                  </a:lnTo>
                  <a:lnTo>
                    <a:pt x="324" y="138"/>
                  </a:lnTo>
                  <a:lnTo>
                    <a:pt x="312" y="138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294" y="138"/>
                  </a:lnTo>
                  <a:lnTo>
                    <a:pt x="264" y="108"/>
                  </a:lnTo>
                  <a:lnTo>
                    <a:pt x="258" y="114"/>
                  </a:lnTo>
                  <a:lnTo>
                    <a:pt x="246" y="120"/>
                  </a:lnTo>
                  <a:lnTo>
                    <a:pt x="240" y="126"/>
                  </a:lnTo>
                  <a:lnTo>
                    <a:pt x="222" y="126"/>
                  </a:lnTo>
                  <a:lnTo>
                    <a:pt x="210" y="114"/>
                  </a:lnTo>
                  <a:lnTo>
                    <a:pt x="186" y="114"/>
                  </a:lnTo>
                  <a:lnTo>
                    <a:pt x="174" y="108"/>
                  </a:lnTo>
                  <a:lnTo>
                    <a:pt x="156" y="108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14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14" y="90"/>
                  </a:lnTo>
                  <a:lnTo>
                    <a:pt x="126" y="84"/>
                  </a:lnTo>
                  <a:lnTo>
                    <a:pt x="132" y="78"/>
                  </a:lnTo>
                  <a:lnTo>
                    <a:pt x="132" y="66"/>
                  </a:lnTo>
                  <a:lnTo>
                    <a:pt x="138" y="60"/>
                  </a:lnTo>
                  <a:lnTo>
                    <a:pt x="150" y="60"/>
                  </a:lnTo>
                  <a:lnTo>
                    <a:pt x="186" y="72"/>
                  </a:lnTo>
                  <a:lnTo>
                    <a:pt x="198" y="78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10" y="66"/>
                  </a:lnTo>
                  <a:lnTo>
                    <a:pt x="204" y="60"/>
                  </a:lnTo>
                  <a:lnTo>
                    <a:pt x="198" y="60"/>
                  </a:lnTo>
                  <a:lnTo>
                    <a:pt x="186" y="54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98" y="12"/>
                  </a:lnTo>
                  <a:lnTo>
                    <a:pt x="192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44" y="18"/>
                  </a:lnTo>
                  <a:lnTo>
                    <a:pt x="138" y="30"/>
                  </a:lnTo>
                  <a:lnTo>
                    <a:pt x="132" y="30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66" y="60"/>
                  </a:lnTo>
                  <a:lnTo>
                    <a:pt x="90" y="84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54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44"/>
                  </a:lnTo>
                  <a:lnTo>
                    <a:pt x="30" y="156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54" y="162"/>
                  </a:lnTo>
                  <a:lnTo>
                    <a:pt x="66" y="174"/>
                  </a:lnTo>
                  <a:lnTo>
                    <a:pt x="66" y="180"/>
                  </a:lnTo>
                  <a:lnTo>
                    <a:pt x="60" y="186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8" y="216"/>
                  </a:lnTo>
                  <a:lnTo>
                    <a:pt x="90" y="228"/>
                  </a:lnTo>
                  <a:lnTo>
                    <a:pt x="90" y="246"/>
                  </a:lnTo>
                  <a:lnTo>
                    <a:pt x="84" y="258"/>
                  </a:lnTo>
                  <a:lnTo>
                    <a:pt x="72" y="264"/>
                  </a:lnTo>
                  <a:lnTo>
                    <a:pt x="66" y="276"/>
                  </a:lnTo>
                  <a:lnTo>
                    <a:pt x="60" y="282"/>
                  </a:lnTo>
                  <a:lnTo>
                    <a:pt x="60" y="306"/>
                  </a:lnTo>
                  <a:lnTo>
                    <a:pt x="66" y="312"/>
                  </a:lnTo>
                  <a:lnTo>
                    <a:pt x="78" y="318"/>
                  </a:lnTo>
                  <a:lnTo>
                    <a:pt x="84" y="324"/>
                  </a:lnTo>
                  <a:lnTo>
                    <a:pt x="90" y="324"/>
                  </a:lnTo>
                  <a:lnTo>
                    <a:pt x="108" y="306"/>
                  </a:lnTo>
                  <a:lnTo>
                    <a:pt x="120" y="300"/>
                  </a:lnTo>
                  <a:lnTo>
                    <a:pt x="126" y="294"/>
                  </a:lnTo>
                  <a:lnTo>
                    <a:pt x="138" y="294"/>
                  </a:lnTo>
                  <a:lnTo>
                    <a:pt x="144" y="300"/>
                  </a:lnTo>
                  <a:lnTo>
                    <a:pt x="150" y="312"/>
                  </a:lnTo>
                  <a:lnTo>
                    <a:pt x="156" y="318"/>
                  </a:lnTo>
                  <a:lnTo>
                    <a:pt x="162" y="318"/>
                  </a:lnTo>
                  <a:lnTo>
                    <a:pt x="162" y="288"/>
                  </a:lnTo>
                  <a:lnTo>
                    <a:pt x="174" y="276"/>
                  </a:lnTo>
                  <a:lnTo>
                    <a:pt x="186" y="270"/>
                  </a:lnTo>
                  <a:lnTo>
                    <a:pt x="204" y="270"/>
                  </a:lnTo>
                  <a:lnTo>
                    <a:pt x="216" y="282"/>
                  </a:lnTo>
                  <a:lnTo>
                    <a:pt x="222" y="258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10" y="246"/>
                  </a:lnTo>
                  <a:lnTo>
                    <a:pt x="222" y="234"/>
                  </a:lnTo>
                  <a:lnTo>
                    <a:pt x="228" y="234"/>
                  </a:lnTo>
                  <a:lnTo>
                    <a:pt x="234" y="228"/>
                  </a:lnTo>
                  <a:lnTo>
                    <a:pt x="234" y="204"/>
                  </a:lnTo>
                  <a:lnTo>
                    <a:pt x="240" y="198"/>
                  </a:lnTo>
                  <a:lnTo>
                    <a:pt x="258" y="198"/>
                  </a:lnTo>
                  <a:lnTo>
                    <a:pt x="276" y="216"/>
                  </a:lnTo>
                  <a:lnTo>
                    <a:pt x="276" y="246"/>
                  </a:lnTo>
                  <a:lnTo>
                    <a:pt x="294" y="246"/>
                  </a:lnTo>
                  <a:lnTo>
                    <a:pt x="306" y="312"/>
                  </a:lnTo>
                  <a:lnTo>
                    <a:pt x="306" y="318"/>
                  </a:lnTo>
                  <a:lnTo>
                    <a:pt x="336" y="348"/>
                  </a:lnTo>
                  <a:lnTo>
                    <a:pt x="342" y="348"/>
                  </a:lnTo>
                  <a:lnTo>
                    <a:pt x="348" y="342"/>
                  </a:lnTo>
                  <a:lnTo>
                    <a:pt x="360" y="336"/>
                  </a:lnTo>
                  <a:lnTo>
                    <a:pt x="366" y="324"/>
                  </a:lnTo>
                  <a:lnTo>
                    <a:pt x="372" y="318"/>
                  </a:lnTo>
                  <a:lnTo>
                    <a:pt x="390" y="318"/>
                  </a:lnTo>
                  <a:lnTo>
                    <a:pt x="396" y="312"/>
                  </a:lnTo>
                  <a:lnTo>
                    <a:pt x="402" y="300"/>
                  </a:lnTo>
                  <a:lnTo>
                    <a:pt x="408" y="294"/>
                  </a:lnTo>
                  <a:lnTo>
                    <a:pt x="432" y="282"/>
                  </a:lnTo>
                  <a:lnTo>
                    <a:pt x="456" y="282"/>
                  </a:lnTo>
                  <a:lnTo>
                    <a:pt x="456" y="300"/>
                  </a:lnTo>
                  <a:lnTo>
                    <a:pt x="492" y="288"/>
                  </a:lnTo>
                  <a:lnTo>
                    <a:pt x="516" y="288"/>
                  </a:lnTo>
                  <a:lnTo>
                    <a:pt x="522" y="294"/>
                  </a:lnTo>
                  <a:lnTo>
                    <a:pt x="546" y="294"/>
                  </a:lnTo>
                  <a:lnTo>
                    <a:pt x="552" y="288"/>
                  </a:lnTo>
                  <a:lnTo>
                    <a:pt x="540" y="276"/>
                  </a:lnTo>
                  <a:lnTo>
                    <a:pt x="534" y="276"/>
                  </a:lnTo>
                  <a:lnTo>
                    <a:pt x="528" y="27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07" name="Taiwan" descr="© INSCALE GmbH, 05.05.2010&#10;http://www.presentationload.com/"/>
            <p:cNvSpPr>
              <a:spLocks/>
            </p:cNvSpPr>
            <p:nvPr/>
          </p:nvSpPr>
          <p:spPr bwMode="gray">
            <a:xfrm>
              <a:off x="8174512" y="-1505930"/>
              <a:ext cx="23764" cy="54873"/>
            </a:xfrm>
            <a:custGeom>
              <a:avLst/>
              <a:gdLst>
                <a:gd name="T0" fmla="*/ 2147483647 w 120"/>
                <a:gd name="T1" fmla="*/ 2147483647 h 270"/>
                <a:gd name="T2" fmla="*/ 2147483647 w 120"/>
                <a:gd name="T3" fmla="*/ 2147483647 h 270"/>
                <a:gd name="T4" fmla="*/ 2147483647 w 120"/>
                <a:gd name="T5" fmla="*/ 2147483647 h 270"/>
                <a:gd name="T6" fmla="*/ 2147483647 w 120"/>
                <a:gd name="T7" fmla="*/ 2147483647 h 270"/>
                <a:gd name="T8" fmla="*/ 2147483647 w 120"/>
                <a:gd name="T9" fmla="*/ 2147483647 h 270"/>
                <a:gd name="T10" fmla="*/ 2147483647 w 120"/>
                <a:gd name="T11" fmla="*/ 2147483647 h 270"/>
                <a:gd name="T12" fmla="*/ 2147483647 w 120"/>
                <a:gd name="T13" fmla="*/ 2147483647 h 270"/>
                <a:gd name="T14" fmla="*/ 2147483647 w 120"/>
                <a:gd name="T15" fmla="*/ 2147483647 h 270"/>
                <a:gd name="T16" fmla="*/ 2147483647 w 120"/>
                <a:gd name="T17" fmla="*/ 2147483647 h 270"/>
                <a:gd name="T18" fmla="*/ 2147483647 w 120"/>
                <a:gd name="T19" fmla="*/ 2147483647 h 270"/>
                <a:gd name="T20" fmla="*/ 2147483647 w 120"/>
                <a:gd name="T21" fmla="*/ 0 h 270"/>
                <a:gd name="T22" fmla="*/ 2147483647 w 120"/>
                <a:gd name="T23" fmla="*/ 2147483647 h 270"/>
                <a:gd name="T24" fmla="*/ 2147483647 w 120"/>
                <a:gd name="T25" fmla="*/ 2147483647 h 270"/>
                <a:gd name="T26" fmla="*/ 2147483647 w 120"/>
                <a:gd name="T27" fmla="*/ 2147483647 h 270"/>
                <a:gd name="T28" fmla="*/ 2147483647 w 120"/>
                <a:gd name="T29" fmla="*/ 2147483647 h 270"/>
                <a:gd name="T30" fmla="*/ 0 w 120"/>
                <a:gd name="T31" fmla="*/ 2147483647 h 270"/>
                <a:gd name="T32" fmla="*/ 0 w 120"/>
                <a:gd name="T33" fmla="*/ 2147483647 h 270"/>
                <a:gd name="T34" fmla="*/ 2147483647 w 120"/>
                <a:gd name="T35" fmla="*/ 2147483647 h 270"/>
                <a:gd name="T36" fmla="*/ 2147483647 w 120"/>
                <a:gd name="T37" fmla="*/ 2147483647 h 270"/>
                <a:gd name="T38" fmla="*/ 2147483647 w 120"/>
                <a:gd name="T39" fmla="*/ 2147483647 h 270"/>
                <a:gd name="T40" fmla="*/ 2147483647 w 120"/>
                <a:gd name="T41" fmla="*/ 2147483647 h 270"/>
                <a:gd name="T42" fmla="*/ 2147483647 w 120"/>
                <a:gd name="T43" fmla="*/ 2147483647 h 270"/>
                <a:gd name="T44" fmla="*/ 2147483647 w 120"/>
                <a:gd name="T45" fmla="*/ 2147483647 h 270"/>
                <a:gd name="T46" fmla="*/ 2147483647 w 120"/>
                <a:gd name="T47" fmla="*/ 2147483647 h 270"/>
                <a:gd name="T48" fmla="*/ 2147483647 w 120"/>
                <a:gd name="T49" fmla="*/ 2147483647 h 270"/>
                <a:gd name="T50" fmla="*/ 2147483647 w 120"/>
                <a:gd name="T51" fmla="*/ 2147483647 h 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0"/>
                <a:gd name="T79" fmla="*/ 0 h 270"/>
                <a:gd name="T80" fmla="*/ 120 w 120"/>
                <a:gd name="T81" fmla="*/ 270 h 2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0" h="270">
                  <a:moveTo>
                    <a:pt x="84" y="270"/>
                  </a:moveTo>
                  <a:lnTo>
                    <a:pt x="84" y="222"/>
                  </a:lnTo>
                  <a:lnTo>
                    <a:pt x="90" y="216"/>
                  </a:lnTo>
                  <a:lnTo>
                    <a:pt x="102" y="192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14" y="84"/>
                  </a:lnTo>
                  <a:lnTo>
                    <a:pt x="114" y="54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72" y="0"/>
                  </a:lnTo>
                  <a:lnTo>
                    <a:pt x="48" y="30"/>
                  </a:lnTo>
                  <a:lnTo>
                    <a:pt x="42" y="42"/>
                  </a:lnTo>
                  <a:lnTo>
                    <a:pt x="30" y="78"/>
                  </a:lnTo>
                  <a:lnTo>
                    <a:pt x="12" y="114"/>
                  </a:lnTo>
                  <a:lnTo>
                    <a:pt x="0" y="150"/>
                  </a:lnTo>
                  <a:lnTo>
                    <a:pt x="0" y="168"/>
                  </a:lnTo>
                  <a:lnTo>
                    <a:pt x="6" y="180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48" y="234"/>
                  </a:lnTo>
                  <a:lnTo>
                    <a:pt x="60" y="258"/>
                  </a:lnTo>
                  <a:lnTo>
                    <a:pt x="84" y="27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08" name="Syria" descr="© INSCALE GmbH, 05.05.2010&#10;http://www.presentationload.com/"/>
            <p:cNvSpPr>
              <a:spLocks/>
            </p:cNvSpPr>
            <p:nvPr/>
          </p:nvSpPr>
          <p:spPr bwMode="gray">
            <a:xfrm>
              <a:off x="7021587" y="-1705248"/>
              <a:ext cx="87389" cy="84730"/>
            </a:xfrm>
            <a:custGeom>
              <a:avLst/>
              <a:gdLst>
                <a:gd name="T0" fmla="*/ 2147483647 w 450"/>
                <a:gd name="T1" fmla="*/ 2147483647 h 414"/>
                <a:gd name="T2" fmla="*/ 2147483647 w 450"/>
                <a:gd name="T3" fmla="*/ 2147483647 h 414"/>
                <a:gd name="T4" fmla="*/ 2147483647 w 450"/>
                <a:gd name="T5" fmla="*/ 2147483647 h 414"/>
                <a:gd name="T6" fmla="*/ 2147483647 w 450"/>
                <a:gd name="T7" fmla="*/ 0 h 414"/>
                <a:gd name="T8" fmla="*/ 2147483647 w 450"/>
                <a:gd name="T9" fmla="*/ 2147483647 h 414"/>
                <a:gd name="T10" fmla="*/ 2147483647 w 450"/>
                <a:gd name="T11" fmla="*/ 2147483647 h 414"/>
                <a:gd name="T12" fmla="*/ 2147483647 w 450"/>
                <a:gd name="T13" fmla="*/ 2147483647 h 414"/>
                <a:gd name="T14" fmla="*/ 2147483647 w 450"/>
                <a:gd name="T15" fmla="*/ 2147483647 h 414"/>
                <a:gd name="T16" fmla="*/ 2147483647 w 450"/>
                <a:gd name="T17" fmla="*/ 2147483647 h 414"/>
                <a:gd name="T18" fmla="*/ 2147483647 w 450"/>
                <a:gd name="T19" fmla="*/ 2147483647 h 414"/>
                <a:gd name="T20" fmla="*/ 2147483647 w 450"/>
                <a:gd name="T21" fmla="*/ 2147483647 h 414"/>
                <a:gd name="T22" fmla="*/ 2147483647 w 450"/>
                <a:gd name="T23" fmla="*/ 2147483647 h 414"/>
                <a:gd name="T24" fmla="*/ 2147483647 w 450"/>
                <a:gd name="T25" fmla="*/ 2147483647 h 414"/>
                <a:gd name="T26" fmla="*/ 2147483647 w 450"/>
                <a:gd name="T27" fmla="*/ 2147483647 h 414"/>
                <a:gd name="T28" fmla="*/ 2147483647 w 450"/>
                <a:gd name="T29" fmla="*/ 2147483647 h 414"/>
                <a:gd name="T30" fmla="*/ 2147483647 w 450"/>
                <a:gd name="T31" fmla="*/ 2147483647 h 414"/>
                <a:gd name="T32" fmla="*/ 2147483647 w 450"/>
                <a:gd name="T33" fmla="*/ 2147483647 h 414"/>
                <a:gd name="T34" fmla="*/ 2147483647 w 450"/>
                <a:gd name="T35" fmla="*/ 2147483647 h 414"/>
                <a:gd name="T36" fmla="*/ 2147483647 w 450"/>
                <a:gd name="T37" fmla="*/ 2147483647 h 414"/>
                <a:gd name="T38" fmla="*/ 2147483647 w 450"/>
                <a:gd name="T39" fmla="*/ 2147483647 h 414"/>
                <a:gd name="T40" fmla="*/ 2147483647 w 450"/>
                <a:gd name="T41" fmla="*/ 2147483647 h 414"/>
                <a:gd name="T42" fmla="*/ 2147483647 w 450"/>
                <a:gd name="T43" fmla="*/ 2147483647 h 414"/>
                <a:gd name="T44" fmla="*/ 2147483647 w 450"/>
                <a:gd name="T45" fmla="*/ 2147483647 h 414"/>
                <a:gd name="T46" fmla="*/ 2147483647 w 450"/>
                <a:gd name="T47" fmla="*/ 2147483647 h 414"/>
                <a:gd name="T48" fmla="*/ 2147483647 w 450"/>
                <a:gd name="T49" fmla="*/ 2147483647 h 414"/>
                <a:gd name="T50" fmla="*/ 2147483647 w 450"/>
                <a:gd name="T51" fmla="*/ 2147483647 h 414"/>
                <a:gd name="T52" fmla="*/ 2147483647 w 450"/>
                <a:gd name="T53" fmla="*/ 2147483647 h 414"/>
                <a:gd name="T54" fmla="*/ 2147483647 w 450"/>
                <a:gd name="T55" fmla="*/ 2147483647 h 414"/>
                <a:gd name="T56" fmla="*/ 2147483647 w 450"/>
                <a:gd name="T57" fmla="*/ 2147483647 h 414"/>
                <a:gd name="T58" fmla="*/ 2147483647 w 450"/>
                <a:gd name="T59" fmla="*/ 2147483647 h 414"/>
                <a:gd name="T60" fmla="*/ 2147483647 w 450"/>
                <a:gd name="T61" fmla="*/ 2147483647 h 414"/>
                <a:gd name="T62" fmla="*/ 2147483647 w 450"/>
                <a:gd name="T63" fmla="*/ 2147483647 h 414"/>
                <a:gd name="T64" fmla="*/ 2147483647 w 450"/>
                <a:gd name="T65" fmla="*/ 2147483647 h 414"/>
                <a:gd name="T66" fmla="*/ 2147483647 w 450"/>
                <a:gd name="T67" fmla="*/ 2147483647 h 414"/>
                <a:gd name="T68" fmla="*/ 2147483647 w 450"/>
                <a:gd name="T69" fmla="*/ 2147483647 h 414"/>
                <a:gd name="T70" fmla="*/ 2147483647 w 450"/>
                <a:gd name="T71" fmla="*/ 2147483647 h 414"/>
                <a:gd name="T72" fmla="*/ 2147483647 w 450"/>
                <a:gd name="T73" fmla="*/ 2147483647 h 414"/>
                <a:gd name="T74" fmla="*/ 2147483647 w 450"/>
                <a:gd name="T75" fmla="*/ 2147483647 h 414"/>
                <a:gd name="T76" fmla="*/ 2147483647 w 450"/>
                <a:gd name="T77" fmla="*/ 2147483647 h 414"/>
                <a:gd name="T78" fmla="*/ 2147483647 w 450"/>
                <a:gd name="T79" fmla="*/ 2147483647 h 414"/>
                <a:gd name="T80" fmla="*/ 2147483647 w 450"/>
                <a:gd name="T81" fmla="*/ 2147483647 h 414"/>
                <a:gd name="T82" fmla="*/ 2147483647 w 450"/>
                <a:gd name="T83" fmla="*/ 2147483647 h 414"/>
                <a:gd name="T84" fmla="*/ 2147483647 w 450"/>
                <a:gd name="T85" fmla="*/ 2147483647 h 414"/>
                <a:gd name="T86" fmla="*/ 2147483647 w 450"/>
                <a:gd name="T87" fmla="*/ 2147483647 h 414"/>
                <a:gd name="T88" fmla="*/ 2147483647 w 450"/>
                <a:gd name="T89" fmla="*/ 2147483647 h 414"/>
                <a:gd name="T90" fmla="*/ 2147483647 w 450"/>
                <a:gd name="T91" fmla="*/ 2147483647 h 414"/>
                <a:gd name="T92" fmla="*/ 2147483647 w 450"/>
                <a:gd name="T93" fmla="*/ 2147483647 h 414"/>
                <a:gd name="T94" fmla="*/ 2147483647 w 450"/>
                <a:gd name="T95" fmla="*/ 2147483647 h 414"/>
                <a:gd name="T96" fmla="*/ 2147483647 w 450"/>
                <a:gd name="T97" fmla="*/ 2147483647 h 4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0"/>
                <a:gd name="T148" fmla="*/ 0 h 414"/>
                <a:gd name="T149" fmla="*/ 450 w 450"/>
                <a:gd name="T150" fmla="*/ 414 h 4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0" h="414">
                  <a:moveTo>
                    <a:pt x="426" y="60"/>
                  </a:moveTo>
                  <a:lnTo>
                    <a:pt x="432" y="54"/>
                  </a:lnTo>
                  <a:lnTo>
                    <a:pt x="438" y="42"/>
                  </a:lnTo>
                  <a:lnTo>
                    <a:pt x="450" y="30"/>
                  </a:lnTo>
                  <a:lnTo>
                    <a:pt x="444" y="30"/>
                  </a:lnTo>
                  <a:lnTo>
                    <a:pt x="438" y="24"/>
                  </a:lnTo>
                  <a:lnTo>
                    <a:pt x="438" y="0"/>
                  </a:lnTo>
                  <a:lnTo>
                    <a:pt x="432" y="0"/>
                  </a:lnTo>
                  <a:lnTo>
                    <a:pt x="432" y="6"/>
                  </a:lnTo>
                  <a:lnTo>
                    <a:pt x="426" y="18"/>
                  </a:lnTo>
                  <a:lnTo>
                    <a:pt x="402" y="18"/>
                  </a:lnTo>
                  <a:lnTo>
                    <a:pt x="390" y="30"/>
                  </a:lnTo>
                  <a:lnTo>
                    <a:pt x="372" y="30"/>
                  </a:lnTo>
                  <a:lnTo>
                    <a:pt x="366" y="24"/>
                  </a:lnTo>
                  <a:lnTo>
                    <a:pt x="318" y="24"/>
                  </a:lnTo>
                  <a:lnTo>
                    <a:pt x="306" y="30"/>
                  </a:lnTo>
                  <a:lnTo>
                    <a:pt x="294" y="42"/>
                  </a:lnTo>
                  <a:lnTo>
                    <a:pt x="282" y="48"/>
                  </a:lnTo>
                  <a:lnTo>
                    <a:pt x="276" y="54"/>
                  </a:lnTo>
                  <a:lnTo>
                    <a:pt x="258" y="54"/>
                  </a:lnTo>
                  <a:lnTo>
                    <a:pt x="246" y="60"/>
                  </a:lnTo>
                  <a:lnTo>
                    <a:pt x="234" y="60"/>
                  </a:lnTo>
                  <a:lnTo>
                    <a:pt x="222" y="54"/>
                  </a:lnTo>
                  <a:lnTo>
                    <a:pt x="204" y="54"/>
                  </a:lnTo>
                  <a:lnTo>
                    <a:pt x="192" y="42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38" y="54"/>
                  </a:lnTo>
                  <a:lnTo>
                    <a:pt x="120" y="60"/>
                  </a:lnTo>
                  <a:lnTo>
                    <a:pt x="84" y="60"/>
                  </a:lnTo>
                  <a:lnTo>
                    <a:pt x="84" y="54"/>
                  </a:lnTo>
                  <a:lnTo>
                    <a:pt x="90" y="48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72" y="78"/>
                  </a:lnTo>
                  <a:lnTo>
                    <a:pt x="72" y="102"/>
                  </a:lnTo>
                  <a:lnTo>
                    <a:pt x="60" y="102"/>
                  </a:lnTo>
                  <a:lnTo>
                    <a:pt x="54" y="96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14"/>
                  </a:lnTo>
                  <a:lnTo>
                    <a:pt x="18" y="120"/>
                  </a:lnTo>
                  <a:lnTo>
                    <a:pt x="12" y="132"/>
                  </a:lnTo>
                  <a:lnTo>
                    <a:pt x="12" y="150"/>
                  </a:lnTo>
                  <a:lnTo>
                    <a:pt x="6" y="150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24" y="222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8" y="252"/>
                  </a:lnTo>
                  <a:lnTo>
                    <a:pt x="78" y="270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54" y="288"/>
                  </a:lnTo>
                  <a:lnTo>
                    <a:pt x="48" y="288"/>
                  </a:lnTo>
                  <a:lnTo>
                    <a:pt x="42" y="294"/>
                  </a:lnTo>
                  <a:lnTo>
                    <a:pt x="42" y="318"/>
                  </a:lnTo>
                  <a:lnTo>
                    <a:pt x="24" y="336"/>
                  </a:lnTo>
                  <a:lnTo>
                    <a:pt x="30" y="378"/>
                  </a:lnTo>
                  <a:lnTo>
                    <a:pt x="36" y="378"/>
                  </a:lnTo>
                  <a:lnTo>
                    <a:pt x="72" y="396"/>
                  </a:lnTo>
                  <a:lnTo>
                    <a:pt x="84" y="408"/>
                  </a:lnTo>
                  <a:lnTo>
                    <a:pt x="96" y="414"/>
                  </a:lnTo>
                  <a:lnTo>
                    <a:pt x="114" y="414"/>
                  </a:lnTo>
                  <a:lnTo>
                    <a:pt x="174" y="384"/>
                  </a:lnTo>
                  <a:lnTo>
                    <a:pt x="204" y="354"/>
                  </a:lnTo>
                  <a:lnTo>
                    <a:pt x="228" y="336"/>
                  </a:lnTo>
                  <a:lnTo>
                    <a:pt x="240" y="324"/>
                  </a:lnTo>
                  <a:lnTo>
                    <a:pt x="300" y="276"/>
                  </a:lnTo>
                  <a:lnTo>
                    <a:pt x="312" y="270"/>
                  </a:lnTo>
                  <a:lnTo>
                    <a:pt x="372" y="246"/>
                  </a:lnTo>
                  <a:lnTo>
                    <a:pt x="396" y="234"/>
                  </a:lnTo>
                  <a:lnTo>
                    <a:pt x="402" y="228"/>
                  </a:lnTo>
                  <a:lnTo>
                    <a:pt x="402" y="222"/>
                  </a:lnTo>
                  <a:lnTo>
                    <a:pt x="384" y="204"/>
                  </a:lnTo>
                  <a:lnTo>
                    <a:pt x="384" y="198"/>
                  </a:lnTo>
                  <a:lnTo>
                    <a:pt x="390" y="180"/>
                  </a:lnTo>
                  <a:lnTo>
                    <a:pt x="396" y="168"/>
                  </a:lnTo>
                  <a:lnTo>
                    <a:pt x="396" y="138"/>
                  </a:lnTo>
                  <a:lnTo>
                    <a:pt x="390" y="126"/>
                  </a:lnTo>
                  <a:lnTo>
                    <a:pt x="390" y="114"/>
                  </a:lnTo>
                  <a:lnTo>
                    <a:pt x="384" y="108"/>
                  </a:lnTo>
                  <a:lnTo>
                    <a:pt x="378" y="96"/>
                  </a:lnTo>
                  <a:lnTo>
                    <a:pt x="378" y="84"/>
                  </a:lnTo>
                  <a:lnTo>
                    <a:pt x="384" y="72"/>
                  </a:lnTo>
                  <a:lnTo>
                    <a:pt x="390" y="66"/>
                  </a:lnTo>
                  <a:lnTo>
                    <a:pt x="402" y="66"/>
                  </a:lnTo>
                  <a:lnTo>
                    <a:pt x="414" y="60"/>
                  </a:lnTo>
                  <a:lnTo>
                    <a:pt x="426" y="6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09" name="Switzerland" descr="© INSCALE GmbH, 05.05.2010&#10;http://www.presentationload.com/"/>
            <p:cNvSpPr>
              <a:spLocks/>
            </p:cNvSpPr>
            <p:nvPr/>
          </p:nvSpPr>
          <p:spPr bwMode="gray">
            <a:xfrm>
              <a:off x="6639834" y="-1875517"/>
              <a:ext cx="56727" cy="32279"/>
            </a:xfrm>
            <a:custGeom>
              <a:avLst/>
              <a:gdLst>
                <a:gd name="T0" fmla="*/ 2147483647 w 288"/>
                <a:gd name="T1" fmla="*/ 2147483647 h 162"/>
                <a:gd name="T2" fmla="*/ 2147483647 w 288"/>
                <a:gd name="T3" fmla="*/ 2147483647 h 162"/>
                <a:gd name="T4" fmla="*/ 2147483647 w 288"/>
                <a:gd name="T5" fmla="*/ 2147483647 h 162"/>
                <a:gd name="T6" fmla="*/ 2147483647 w 288"/>
                <a:gd name="T7" fmla="*/ 2147483647 h 162"/>
                <a:gd name="T8" fmla="*/ 2147483647 w 288"/>
                <a:gd name="T9" fmla="*/ 2147483647 h 162"/>
                <a:gd name="T10" fmla="*/ 2147483647 w 288"/>
                <a:gd name="T11" fmla="*/ 2147483647 h 162"/>
                <a:gd name="T12" fmla="*/ 2147483647 w 288"/>
                <a:gd name="T13" fmla="*/ 2147483647 h 162"/>
                <a:gd name="T14" fmla="*/ 0 w 288"/>
                <a:gd name="T15" fmla="*/ 2147483647 h 162"/>
                <a:gd name="T16" fmla="*/ 2147483647 w 288"/>
                <a:gd name="T17" fmla="*/ 2147483647 h 162"/>
                <a:gd name="T18" fmla="*/ 2147483647 w 288"/>
                <a:gd name="T19" fmla="*/ 2147483647 h 162"/>
                <a:gd name="T20" fmla="*/ 2147483647 w 288"/>
                <a:gd name="T21" fmla="*/ 2147483647 h 162"/>
                <a:gd name="T22" fmla="*/ 2147483647 w 288"/>
                <a:gd name="T23" fmla="*/ 2147483647 h 162"/>
                <a:gd name="T24" fmla="*/ 2147483647 w 288"/>
                <a:gd name="T25" fmla="*/ 2147483647 h 162"/>
                <a:gd name="T26" fmla="*/ 2147483647 w 288"/>
                <a:gd name="T27" fmla="*/ 2147483647 h 162"/>
                <a:gd name="T28" fmla="*/ 2147483647 w 288"/>
                <a:gd name="T29" fmla="*/ 2147483647 h 162"/>
                <a:gd name="T30" fmla="*/ 2147483647 w 288"/>
                <a:gd name="T31" fmla="*/ 2147483647 h 162"/>
                <a:gd name="T32" fmla="*/ 2147483647 w 288"/>
                <a:gd name="T33" fmla="*/ 2147483647 h 162"/>
                <a:gd name="T34" fmla="*/ 2147483647 w 288"/>
                <a:gd name="T35" fmla="*/ 2147483647 h 162"/>
                <a:gd name="T36" fmla="*/ 2147483647 w 288"/>
                <a:gd name="T37" fmla="*/ 2147483647 h 162"/>
                <a:gd name="T38" fmla="*/ 2147483647 w 288"/>
                <a:gd name="T39" fmla="*/ 2147483647 h 162"/>
                <a:gd name="T40" fmla="*/ 2147483647 w 288"/>
                <a:gd name="T41" fmla="*/ 2147483647 h 162"/>
                <a:gd name="T42" fmla="*/ 2147483647 w 288"/>
                <a:gd name="T43" fmla="*/ 2147483647 h 162"/>
                <a:gd name="T44" fmla="*/ 2147483647 w 288"/>
                <a:gd name="T45" fmla="*/ 2147483647 h 162"/>
                <a:gd name="T46" fmla="*/ 2147483647 w 288"/>
                <a:gd name="T47" fmla="*/ 2147483647 h 162"/>
                <a:gd name="T48" fmla="*/ 2147483647 w 288"/>
                <a:gd name="T49" fmla="*/ 2147483647 h 162"/>
                <a:gd name="T50" fmla="*/ 2147483647 w 288"/>
                <a:gd name="T51" fmla="*/ 2147483647 h 162"/>
                <a:gd name="T52" fmla="*/ 2147483647 w 288"/>
                <a:gd name="T53" fmla="*/ 2147483647 h 162"/>
                <a:gd name="T54" fmla="*/ 2147483647 w 288"/>
                <a:gd name="T55" fmla="*/ 2147483647 h 162"/>
                <a:gd name="T56" fmla="*/ 2147483647 w 288"/>
                <a:gd name="T57" fmla="*/ 2147483647 h 162"/>
                <a:gd name="T58" fmla="*/ 2147483647 w 288"/>
                <a:gd name="T59" fmla="*/ 2147483647 h 162"/>
                <a:gd name="T60" fmla="*/ 2147483647 w 288"/>
                <a:gd name="T61" fmla="*/ 2147483647 h 162"/>
                <a:gd name="T62" fmla="*/ 2147483647 w 288"/>
                <a:gd name="T63" fmla="*/ 2147483647 h 162"/>
                <a:gd name="T64" fmla="*/ 2147483647 w 288"/>
                <a:gd name="T65" fmla="*/ 2147483647 h 162"/>
                <a:gd name="T66" fmla="*/ 2147483647 w 288"/>
                <a:gd name="T67" fmla="*/ 0 h 162"/>
                <a:gd name="T68" fmla="*/ 2147483647 w 288"/>
                <a:gd name="T69" fmla="*/ 2147483647 h 162"/>
                <a:gd name="T70" fmla="*/ 2147483647 w 288"/>
                <a:gd name="T71" fmla="*/ 2147483647 h 162"/>
                <a:gd name="T72" fmla="*/ 2147483647 w 288"/>
                <a:gd name="T73" fmla="*/ 2147483647 h 16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88"/>
                <a:gd name="T112" fmla="*/ 0 h 162"/>
                <a:gd name="T113" fmla="*/ 288 w 288"/>
                <a:gd name="T114" fmla="*/ 162 h 16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88" h="162">
                  <a:moveTo>
                    <a:pt x="132" y="24"/>
                  </a:moveTo>
                  <a:lnTo>
                    <a:pt x="96" y="24"/>
                  </a:lnTo>
                  <a:lnTo>
                    <a:pt x="90" y="42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0" y="48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18" y="90"/>
                  </a:lnTo>
                  <a:lnTo>
                    <a:pt x="12" y="102"/>
                  </a:lnTo>
                  <a:lnTo>
                    <a:pt x="0" y="108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30" y="108"/>
                  </a:lnTo>
                  <a:lnTo>
                    <a:pt x="48" y="108"/>
                  </a:lnTo>
                  <a:lnTo>
                    <a:pt x="54" y="114"/>
                  </a:lnTo>
                  <a:lnTo>
                    <a:pt x="48" y="138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6"/>
                  </a:lnTo>
                  <a:lnTo>
                    <a:pt x="114" y="156"/>
                  </a:lnTo>
                  <a:lnTo>
                    <a:pt x="132" y="138"/>
                  </a:lnTo>
                  <a:lnTo>
                    <a:pt x="132" y="120"/>
                  </a:lnTo>
                  <a:lnTo>
                    <a:pt x="138" y="114"/>
                  </a:lnTo>
                  <a:lnTo>
                    <a:pt x="150" y="114"/>
                  </a:lnTo>
                  <a:lnTo>
                    <a:pt x="156" y="120"/>
                  </a:lnTo>
                  <a:lnTo>
                    <a:pt x="156" y="126"/>
                  </a:lnTo>
                  <a:lnTo>
                    <a:pt x="162" y="132"/>
                  </a:lnTo>
                  <a:lnTo>
                    <a:pt x="162" y="138"/>
                  </a:lnTo>
                  <a:lnTo>
                    <a:pt x="168" y="138"/>
                  </a:lnTo>
                  <a:lnTo>
                    <a:pt x="192" y="162"/>
                  </a:lnTo>
                  <a:lnTo>
                    <a:pt x="192" y="144"/>
                  </a:lnTo>
                  <a:lnTo>
                    <a:pt x="204" y="132"/>
                  </a:lnTo>
                  <a:lnTo>
                    <a:pt x="210" y="108"/>
                  </a:lnTo>
                  <a:lnTo>
                    <a:pt x="222" y="126"/>
                  </a:lnTo>
                  <a:lnTo>
                    <a:pt x="240" y="120"/>
                  </a:lnTo>
                  <a:lnTo>
                    <a:pt x="258" y="132"/>
                  </a:lnTo>
                  <a:lnTo>
                    <a:pt x="264" y="120"/>
                  </a:lnTo>
                  <a:lnTo>
                    <a:pt x="252" y="108"/>
                  </a:lnTo>
                  <a:lnTo>
                    <a:pt x="252" y="102"/>
                  </a:lnTo>
                  <a:lnTo>
                    <a:pt x="276" y="102"/>
                  </a:lnTo>
                  <a:lnTo>
                    <a:pt x="282" y="84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6" y="66"/>
                  </a:lnTo>
                  <a:lnTo>
                    <a:pt x="270" y="66"/>
                  </a:lnTo>
                  <a:lnTo>
                    <a:pt x="252" y="84"/>
                  </a:lnTo>
                  <a:lnTo>
                    <a:pt x="246" y="84"/>
                  </a:lnTo>
                  <a:lnTo>
                    <a:pt x="246" y="66"/>
                  </a:lnTo>
                  <a:lnTo>
                    <a:pt x="210" y="66"/>
                  </a:lnTo>
                  <a:lnTo>
                    <a:pt x="210" y="60"/>
                  </a:lnTo>
                  <a:lnTo>
                    <a:pt x="216" y="48"/>
                  </a:lnTo>
                  <a:lnTo>
                    <a:pt x="222" y="42"/>
                  </a:lnTo>
                  <a:lnTo>
                    <a:pt x="228" y="42"/>
                  </a:lnTo>
                  <a:lnTo>
                    <a:pt x="228" y="30"/>
                  </a:lnTo>
                  <a:lnTo>
                    <a:pt x="216" y="30"/>
                  </a:lnTo>
                  <a:lnTo>
                    <a:pt x="210" y="18"/>
                  </a:lnTo>
                  <a:lnTo>
                    <a:pt x="192" y="12"/>
                  </a:lnTo>
                  <a:lnTo>
                    <a:pt x="180" y="12"/>
                  </a:lnTo>
                  <a:lnTo>
                    <a:pt x="174" y="6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50" y="6"/>
                  </a:lnTo>
                  <a:lnTo>
                    <a:pt x="150" y="18"/>
                  </a:lnTo>
                  <a:lnTo>
                    <a:pt x="156" y="24"/>
                  </a:lnTo>
                  <a:lnTo>
                    <a:pt x="150" y="18"/>
                  </a:lnTo>
                  <a:lnTo>
                    <a:pt x="132" y="2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10" name="Sweden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704226" y="-2197493"/>
              <a:ext cx="134150" cy="202547"/>
            </a:xfrm>
            <a:custGeom>
              <a:avLst/>
              <a:gdLst>
                <a:gd name="T0" fmla="*/ 2147483647 w 690"/>
                <a:gd name="T1" fmla="*/ 2147483647 h 990"/>
                <a:gd name="T2" fmla="*/ 2147483647 w 690"/>
                <a:gd name="T3" fmla="*/ 2147483647 h 990"/>
                <a:gd name="T4" fmla="*/ 2147483647 w 690"/>
                <a:gd name="T5" fmla="*/ 2147483647 h 990"/>
                <a:gd name="T6" fmla="*/ 2147483647 w 690"/>
                <a:gd name="T7" fmla="*/ 2147483647 h 990"/>
                <a:gd name="T8" fmla="*/ 2147483647 w 690"/>
                <a:gd name="T9" fmla="*/ 2147483647 h 990"/>
                <a:gd name="T10" fmla="*/ 2147483647 w 690"/>
                <a:gd name="T11" fmla="*/ 2147483647 h 990"/>
                <a:gd name="T12" fmla="*/ 2147483647 w 690"/>
                <a:gd name="T13" fmla="*/ 2147483647 h 990"/>
                <a:gd name="T14" fmla="*/ 2147483647 w 690"/>
                <a:gd name="T15" fmla="*/ 2147483647 h 990"/>
                <a:gd name="T16" fmla="*/ 2147483647 w 690"/>
                <a:gd name="T17" fmla="*/ 2147483647 h 990"/>
                <a:gd name="T18" fmla="*/ 2147483647 w 690"/>
                <a:gd name="T19" fmla="*/ 2147483647 h 990"/>
                <a:gd name="T20" fmla="*/ 2147483647 w 690"/>
                <a:gd name="T21" fmla="*/ 2147483647 h 990"/>
                <a:gd name="T22" fmla="*/ 2147483647 w 690"/>
                <a:gd name="T23" fmla="*/ 2147483647 h 990"/>
                <a:gd name="T24" fmla="*/ 2147483647 w 690"/>
                <a:gd name="T25" fmla="*/ 2147483647 h 990"/>
                <a:gd name="T26" fmla="*/ 2147483647 w 690"/>
                <a:gd name="T27" fmla="*/ 2147483647 h 990"/>
                <a:gd name="T28" fmla="*/ 2147483647 w 690"/>
                <a:gd name="T29" fmla="*/ 2147483647 h 990"/>
                <a:gd name="T30" fmla="*/ 2147483647 w 690"/>
                <a:gd name="T31" fmla="*/ 2147483647 h 990"/>
                <a:gd name="T32" fmla="*/ 2147483647 w 690"/>
                <a:gd name="T33" fmla="*/ 2147483647 h 990"/>
                <a:gd name="T34" fmla="*/ 2147483647 w 690"/>
                <a:gd name="T35" fmla="*/ 2147483647 h 990"/>
                <a:gd name="T36" fmla="*/ 2147483647 w 690"/>
                <a:gd name="T37" fmla="*/ 2147483647 h 990"/>
                <a:gd name="T38" fmla="*/ 2147483647 w 690"/>
                <a:gd name="T39" fmla="*/ 2147483647 h 990"/>
                <a:gd name="T40" fmla="*/ 2147483647 w 690"/>
                <a:gd name="T41" fmla="*/ 2147483647 h 990"/>
                <a:gd name="T42" fmla="*/ 2147483647 w 690"/>
                <a:gd name="T43" fmla="*/ 2147483647 h 990"/>
                <a:gd name="T44" fmla="*/ 2147483647 w 690"/>
                <a:gd name="T45" fmla="*/ 2147483647 h 990"/>
                <a:gd name="T46" fmla="*/ 0 w 690"/>
                <a:gd name="T47" fmla="*/ 2147483647 h 990"/>
                <a:gd name="T48" fmla="*/ 2147483647 w 690"/>
                <a:gd name="T49" fmla="*/ 2147483647 h 990"/>
                <a:gd name="T50" fmla="*/ 2147483647 w 690"/>
                <a:gd name="T51" fmla="*/ 2147483647 h 990"/>
                <a:gd name="T52" fmla="*/ 2147483647 w 690"/>
                <a:gd name="T53" fmla="*/ 2147483647 h 990"/>
                <a:gd name="T54" fmla="*/ 2147483647 w 690"/>
                <a:gd name="T55" fmla="*/ 2147483647 h 990"/>
                <a:gd name="T56" fmla="*/ 2147483647 w 690"/>
                <a:gd name="T57" fmla="*/ 2147483647 h 990"/>
                <a:gd name="T58" fmla="*/ 2147483647 w 690"/>
                <a:gd name="T59" fmla="*/ 2147483647 h 990"/>
                <a:gd name="T60" fmla="*/ 2147483647 w 690"/>
                <a:gd name="T61" fmla="*/ 2147483647 h 990"/>
                <a:gd name="T62" fmla="*/ 2147483647 w 690"/>
                <a:gd name="T63" fmla="*/ 2147483647 h 990"/>
                <a:gd name="T64" fmla="*/ 2147483647 w 690"/>
                <a:gd name="T65" fmla="*/ 2147483647 h 990"/>
                <a:gd name="T66" fmla="*/ 2147483647 w 690"/>
                <a:gd name="T67" fmla="*/ 2147483647 h 990"/>
                <a:gd name="T68" fmla="*/ 2147483647 w 690"/>
                <a:gd name="T69" fmla="*/ 2147483647 h 990"/>
                <a:gd name="T70" fmla="*/ 2147483647 w 690"/>
                <a:gd name="T71" fmla="*/ 2147483647 h 990"/>
                <a:gd name="T72" fmla="*/ 2147483647 w 690"/>
                <a:gd name="T73" fmla="*/ 2147483647 h 990"/>
                <a:gd name="T74" fmla="*/ 2147483647 w 690"/>
                <a:gd name="T75" fmla="*/ 2147483647 h 990"/>
                <a:gd name="T76" fmla="*/ 2147483647 w 690"/>
                <a:gd name="T77" fmla="*/ 2147483647 h 990"/>
                <a:gd name="T78" fmla="*/ 2147483647 w 690"/>
                <a:gd name="T79" fmla="*/ 2147483647 h 990"/>
                <a:gd name="T80" fmla="*/ 2147483647 w 690"/>
                <a:gd name="T81" fmla="*/ 2147483647 h 990"/>
                <a:gd name="T82" fmla="*/ 2147483647 w 690"/>
                <a:gd name="T83" fmla="*/ 2147483647 h 990"/>
                <a:gd name="T84" fmla="*/ 2147483647 w 690"/>
                <a:gd name="T85" fmla="*/ 2147483647 h 990"/>
                <a:gd name="T86" fmla="*/ 2147483647 w 690"/>
                <a:gd name="T87" fmla="*/ 2147483647 h 990"/>
                <a:gd name="T88" fmla="*/ 2147483647 w 690"/>
                <a:gd name="T89" fmla="*/ 2147483647 h 990"/>
                <a:gd name="T90" fmla="*/ 2147483647 w 690"/>
                <a:gd name="T91" fmla="*/ 2147483647 h 990"/>
                <a:gd name="T92" fmla="*/ 2147483647 w 690"/>
                <a:gd name="T93" fmla="*/ 2147483647 h 990"/>
                <a:gd name="T94" fmla="*/ 2147483647 w 690"/>
                <a:gd name="T95" fmla="*/ 2147483647 h 990"/>
                <a:gd name="T96" fmla="*/ 2147483647 w 690"/>
                <a:gd name="T97" fmla="*/ 2147483647 h 990"/>
                <a:gd name="T98" fmla="*/ 2147483647 w 690"/>
                <a:gd name="T99" fmla="*/ 2147483647 h 990"/>
                <a:gd name="T100" fmla="*/ 2147483647 w 690"/>
                <a:gd name="T101" fmla="*/ 2147483647 h 99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90"/>
                <a:gd name="T154" fmla="*/ 0 h 990"/>
                <a:gd name="T155" fmla="*/ 690 w 690"/>
                <a:gd name="T156" fmla="*/ 990 h 99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90" h="990">
                  <a:moveTo>
                    <a:pt x="678" y="204"/>
                  </a:moveTo>
                  <a:lnTo>
                    <a:pt x="672" y="198"/>
                  </a:lnTo>
                  <a:lnTo>
                    <a:pt x="660" y="192"/>
                  </a:lnTo>
                  <a:lnTo>
                    <a:pt x="648" y="180"/>
                  </a:lnTo>
                  <a:lnTo>
                    <a:pt x="648" y="174"/>
                  </a:lnTo>
                  <a:lnTo>
                    <a:pt x="654" y="162"/>
                  </a:lnTo>
                  <a:lnTo>
                    <a:pt x="660" y="156"/>
                  </a:lnTo>
                  <a:lnTo>
                    <a:pt x="666" y="144"/>
                  </a:lnTo>
                  <a:lnTo>
                    <a:pt x="642" y="132"/>
                  </a:lnTo>
                  <a:lnTo>
                    <a:pt x="648" y="108"/>
                  </a:lnTo>
                  <a:lnTo>
                    <a:pt x="636" y="102"/>
                  </a:lnTo>
                  <a:lnTo>
                    <a:pt x="636" y="96"/>
                  </a:lnTo>
                  <a:lnTo>
                    <a:pt x="642" y="90"/>
                  </a:lnTo>
                  <a:lnTo>
                    <a:pt x="642" y="66"/>
                  </a:lnTo>
                  <a:lnTo>
                    <a:pt x="636" y="66"/>
                  </a:lnTo>
                  <a:lnTo>
                    <a:pt x="630" y="60"/>
                  </a:lnTo>
                  <a:lnTo>
                    <a:pt x="618" y="60"/>
                  </a:lnTo>
                  <a:lnTo>
                    <a:pt x="588" y="42"/>
                  </a:lnTo>
                  <a:lnTo>
                    <a:pt x="552" y="42"/>
                  </a:lnTo>
                  <a:lnTo>
                    <a:pt x="540" y="30"/>
                  </a:lnTo>
                  <a:lnTo>
                    <a:pt x="534" y="30"/>
                  </a:lnTo>
                  <a:lnTo>
                    <a:pt x="528" y="24"/>
                  </a:lnTo>
                  <a:lnTo>
                    <a:pt x="516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56" y="0"/>
                  </a:lnTo>
                  <a:lnTo>
                    <a:pt x="456" y="24"/>
                  </a:lnTo>
                  <a:lnTo>
                    <a:pt x="444" y="24"/>
                  </a:lnTo>
                  <a:lnTo>
                    <a:pt x="444" y="30"/>
                  </a:lnTo>
                  <a:lnTo>
                    <a:pt x="456" y="42"/>
                  </a:lnTo>
                  <a:lnTo>
                    <a:pt x="462" y="42"/>
                  </a:lnTo>
                  <a:lnTo>
                    <a:pt x="456" y="48"/>
                  </a:lnTo>
                  <a:lnTo>
                    <a:pt x="444" y="48"/>
                  </a:lnTo>
                  <a:lnTo>
                    <a:pt x="438" y="42"/>
                  </a:lnTo>
                  <a:lnTo>
                    <a:pt x="414" y="42"/>
                  </a:lnTo>
                  <a:lnTo>
                    <a:pt x="390" y="36"/>
                  </a:lnTo>
                  <a:lnTo>
                    <a:pt x="366" y="42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48" y="36"/>
                  </a:lnTo>
                  <a:lnTo>
                    <a:pt x="348" y="66"/>
                  </a:lnTo>
                  <a:lnTo>
                    <a:pt x="342" y="72"/>
                  </a:lnTo>
                  <a:lnTo>
                    <a:pt x="324" y="72"/>
                  </a:lnTo>
                  <a:lnTo>
                    <a:pt x="282" y="78"/>
                  </a:lnTo>
                  <a:lnTo>
                    <a:pt x="264" y="96"/>
                  </a:lnTo>
                  <a:lnTo>
                    <a:pt x="252" y="102"/>
                  </a:lnTo>
                  <a:lnTo>
                    <a:pt x="246" y="102"/>
                  </a:lnTo>
                  <a:lnTo>
                    <a:pt x="246" y="114"/>
                  </a:lnTo>
                  <a:lnTo>
                    <a:pt x="258" y="120"/>
                  </a:lnTo>
                  <a:lnTo>
                    <a:pt x="264" y="126"/>
                  </a:lnTo>
                  <a:lnTo>
                    <a:pt x="258" y="144"/>
                  </a:lnTo>
                  <a:lnTo>
                    <a:pt x="252" y="144"/>
                  </a:lnTo>
                  <a:lnTo>
                    <a:pt x="240" y="150"/>
                  </a:lnTo>
                  <a:lnTo>
                    <a:pt x="234" y="156"/>
                  </a:lnTo>
                  <a:lnTo>
                    <a:pt x="234" y="162"/>
                  </a:lnTo>
                  <a:lnTo>
                    <a:pt x="228" y="168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16" y="180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16" y="192"/>
                  </a:lnTo>
                  <a:lnTo>
                    <a:pt x="210" y="198"/>
                  </a:lnTo>
                  <a:lnTo>
                    <a:pt x="204" y="198"/>
                  </a:lnTo>
                  <a:lnTo>
                    <a:pt x="192" y="204"/>
                  </a:lnTo>
                  <a:lnTo>
                    <a:pt x="174" y="192"/>
                  </a:lnTo>
                  <a:lnTo>
                    <a:pt x="174" y="228"/>
                  </a:lnTo>
                  <a:lnTo>
                    <a:pt x="168" y="270"/>
                  </a:lnTo>
                  <a:lnTo>
                    <a:pt x="138" y="300"/>
                  </a:lnTo>
                  <a:lnTo>
                    <a:pt x="132" y="300"/>
                  </a:lnTo>
                  <a:lnTo>
                    <a:pt x="120" y="306"/>
                  </a:lnTo>
                  <a:lnTo>
                    <a:pt x="132" y="312"/>
                  </a:lnTo>
                  <a:lnTo>
                    <a:pt x="150" y="330"/>
                  </a:lnTo>
                  <a:lnTo>
                    <a:pt x="150" y="336"/>
                  </a:lnTo>
                  <a:lnTo>
                    <a:pt x="144" y="342"/>
                  </a:lnTo>
                  <a:lnTo>
                    <a:pt x="102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72" y="360"/>
                  </a:lnTo>
                  <a:lnTo>
                    <a:pt x="30" y="402"/>
                  </a:lnTo>
                  <a:lnTo>
                    <a:pt x="36" y="408"/>
                  </a:lnTo>
                  <a:lnTo>
                    <a:pt x="42" y="408"/>
                  </a:lnTo>
                  <a:lnTo>
                    <a:pt x="48" y="414"/>
                  </a:lnTo>
                  <a:lnTo>
                    <a:pt x="48" y="420"/>
                  </a:lnTo>
                  <a:lnTo>
                    <a:pt x="42" y="426"/>
                  </a:lnTo>
                  <a:lnTo>
                    <a:pt x="36" y="426"/>
                  </a:lnTo>
                  <a:lnTo>
                    <a:pt x="30" y="432"/>
                  </a:lnTo>
                  <a:lnTo>
                    <a:pt x="30" y="444"/>
                  </a:lnTo>
                  <a:lnTo>
                    <a:pt x="54" y="468"/>
                  </a:lnTo>
                  <a:lnTo>
                    <a:pt x="54" y="480"/>
                  </a:lnTo>
                  <a:lnTo>
                    <a:pt x="48" y="492"/>
                  </a:lnTo>
                  <a:lnTo>
                    <a:pt x="48" y="510"/>
                  </a:lnTo>
                  <a:lnTo>
                    <a:pt x="60" y="522"/>
                  </a:lnTo>
                  <a:lnTo>
                    <a:pt x="66" y="522"/>
                  </a:lnTo>
                  <a:lnTo>
                    <a:pt x="84" y="540"/>
                  </a:lnTo>
                  <a:lnTo>
                    <a:pt x="84" y="552"/>
                  </a:lnTo>
                  <a:lnTo>
                    <a:pt x="72" y="564"/>
                  </a:lnTo>
                  <a:lnTo>
                    <a:pt x="48" y="570"/>
                  </a:lnTo>
                  <a:lnTo>
                    <a:pt x="54" y="576"/>
                  </a:lnTo>
                  <a:lnTo>
                    <a:pt x="60" y="588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66" y="606"/>
                  </a:lnTo>
                  <a:lnTo>
                    <a:pt x="72" y="618"/>
                  </a:lnTo>
                  <a:lnTo>
                    <a:pt x="66" y="618"/>
                  </a:lnTo>
                  <a:lnTo>
                    <a:pt x="66" y="642"/>
                  </a:lnTo>
                  <a:lnTo>
                    <a:pt x="60" y="648"/>
                  </a:lnTo>
                  <a:lnTo>
                    <a:pt x="24" y="648"/>
                  </a:lnTo>
                  <a:lnTo>
                    <a:pt x="30" y="660"/>
                  </a:lnTo>
                  <a:lnTo>
                    <a:pt x="30" y="666"/>
                  </a:lnTo>
                  <a:lnTo>
                    <a:pt x="24" y="666"/>
                  </a:lnTo>
                  <a:lnTo>
                    <a:pt x="18" y="672"/>
                  </a:lnTo>
                  <a:lnTo>
                    <a:pt x="18" y="678"/>
                  </a:lnTo>
                  <a:lnTo>
                    <a:pt x="30" y="690"/>
                  </a:lnTo>
                  <a:lnTo>
                    <a:pt x="30" y="708"/>
                  </a:lnTo>
                  <a:lnTo>
                    <a:pt x="24" y="714"/>
                  </a:lnTo>
                  <a:lnTo>
                    <a:pt x="18" y="726"/>
                  </a:lnTo>
                  <a:lnTo>
                    <a:pt x="0" y="708"/>
                  </a:lnTo>
                  <a:lnTo>
                    <a:pt x="0" y="768"/>
                  </a:lnTo>
                  <a:lnTo>
                    <a:pt x="6" y="762"/>
                  </a:lnTo>
                  <a:lnTo>
                    <a:pt x="24" y="762"/>
                  </a:lnTo>
                  <a:lnTo>
                    <a:pt x="36" y="774"/>
                  </a:lnTo>
                  <a:lnTo>
                    <a:pt x="36" y="780"/>
                  </a:lnTo>
                  <a:lnTo>
                    <a:pt x="30" y="780"/>
                  </a:lnTo>
                  <a:lnTo>
                    <a:pt x="30" y="774"/>
                  </a:lnTo>
                  <a:lnTo>
                    <a:pt x="24" y="774"/>
                  </a:lnTo>
                  <a:lnTo>
                    <a:pt x="24" y="834"/>
                  </a:lnTo>
                  <a:lnTo>
                    <a:pt x="30" y="840"/>
                  </a:lnTo>
                  <a:lnTo>
                    <a:pt x="36" y="840"/>
                  </a:lnTo>
                  <a:lnTo>
                    <a:pt x="48" y="846"/>
                  </a:lnTo>
                  <a:lnTo>
                    <a:pt x="54" y="858"/>
                  </a:lnTo>
                  <a:lnTo>
                    <a:pt x="60" y="864"/>
                  </a:lnTo>
                  <a:lnTo>
                    <a:pt x="66" y="876"/>
                  </a:lnTo>
                  <a:lnTo>
                    <a:pt x="90" y="900"/>
                  </a:lnTo>
                  <a:lnTo>
                    <a:pt x="96" y="900"/>
                  </a:lnTo>
                  <a:lnTo>
                    <a:pt x="96" y="912"/>
                  </a:lnTo>
                  <a:lnTo>
                    <a:pt x="78" y="912"/>
                  </a:lnTo>
                  <a:lnTo>
                    <a:pt x="78" y="942"/>
                  </a:lnTo>
                  <a:lnTo>
                    <a:pt x="90" y="954"/>
                  </a:lnTo>
                  <a:lnTo>
                    <a:pt x="102" y="960"/>
                  </a:lnTo>
                  <a:lnTo>
                    <a:pt x="96" y="966"/>
                  </a:lnTo>
                  <a:lnTo>
                    <a:pt x="96" y="984"/>
                  </a:lnTo>
                  <a:lnTo>
                    <a:pt x="102" y="984"/>
                  </a:lnTo>
                  <a:lnTo>
                    <a:pt x="108" y="990"/>
                  </a:lnTo>
                  <a:lnTo>
                    <a:pt x="174" y="990"/>
                  </a:lnTo>
                  <a:lnTo>
                    <a:pt x="180" y="984"/>
                  </a:lnTo>
                  <a:lnTo>
                    <a:pt x="180" y="948"/>
                  </a:lnTo>
                  <a:lnTo>
                    <a:pt x="198" y="942"/>
                  </a:lnTo>
                  <a:lnTo>
                    <a:pt x="198" y="924"/>
                  </a:lnTo>
                  <a:lnTo>
                    <a:pt x="264" y="930"/>
                  </a:lnTo>
                  <a:lnTo>
                    <a:pt x="276" y="936"/>
                  </a:lnTo>
                  <a:lnTo>
                    <a:pt x="300" y="876"/>
                  </a:lnTo>
                  <a:lnTo>
                    <a:pt x="300" y="864"/>
                  </a:lnTo>
                  <a:lnTo>
                    <a:pt x="306" y="852"/>
                  </a:lnTo>
                  <a:lnTo>
                    <a:pt x="306" y="816"/>
                  </a:lnTo>
                  <a:lnTo>
                    <a:pt x="300" y="810"/>
                  </a:lnTo>
                  <a:lnTo>
                    <a:pt x="294" y="798"/>
                  </a:lnTo>
                  <a:lnTo>
                    <a:pt x="312" y="798"/>
                  </a:lnTo>
                  <a:lnTo>
                    <a:pt x="324" y="786"/>
                  </a:lnTo>
                  <a:lnTo>
                    <a:pt x="324" y="780"/>
                  </a:lnTo>
                  <a:lnTo>
                    <a:pt x="306" y="762"/>
                  </a:lnTo>
                  <a:lnTo>
                    <a:pt x="294" y="762"/>
                  </a:lnTo>
                  <a:lnTo>
                    <a:pt x="312" y="756"/>
                  </a:lnTo>
                  <a:lnTo>
                    <a:pt x="300" y="750"/>
                  </a:lnTo>
                  <a:lnTo>
                    <a:pt x="324" y="750"/>
                  </a:lnTo>
                  <a:lnTo>
                    <a:pt x="336" y="744"/>
                  </a:lnTo>
                  <a:lnTo>
                    <a:pt x="348" y="744"/>
                  </a:lnTo>
                  <a:lnTo>
                    <a:pt x="354" y="738"/>
                  </a:lnTo>
                  <a:lnTo>
                    <a:pt x="360" y="726"/>
                  </a:lnTo>
                  <a:lnTo>
                    <a:pt x="360" y="714"/>
                  </a:lnTo>
                  <a:lnTo>
                    <a:pt x="366" y="708"/>
                  </a:lnTo>
                  <a:lnTo>
                    <a:pt x="384" y="726"/>
                  </a:lnTo>
                  <a:lnTo>
                    <a:pt x="390" y="726"/>
                  </a:lnTo>
                  <a:lnTo>
                    <a:pt x="396" y="720"/>
                  </a:lnTo>
                  <a:lnTo>
                    <a:pt x="408" y="696"/>
                  </a:lnTo>
                  <a:lnTo>
                    <a:pt x="402" y="690"/>
                  </a:lnTo>
                  <a:lnTo>
                    <a:pt x="402" y="684"/>
                  </a:lnTo>
                  <a:lnTo>
                    <a:pt x="414" y="684"/>
                  </a:lnTo>
                  <a:lnTo>
                    <a:pt x="420" y="678"/>
                  </a:lnTo>
                  <a:lnTo>
                    <a:pt x="432" y="672"/>
                  </a:lnTo>
                  <a:lnTo>
                    <a:pt x="432" y="660"/>
                  </a:lnTo>
                  <a:lnTo>
                    <a:pt x="420" y="636"/>
                  </a:lnTo>
                  <a:lnTo>
                    <a:pt x="408" y="630"/>
                  </a:lnTo>
                  <a:lnTo>
                    <a:pt x="408" y="618"/>
                  </a:lnTo>
                  <a:lnTo>
                    <a:pt x="372" y="600"/>
                  </a:lnTo>
                  <a:lnTo>
                    <a:pt x="360" y="606"/>
                  </a:lnTo>
                  <a:lnTo>
                    <a:pt x="354" y="606"/>
                  </a:lnTo>
                  <a:lnTo>
                    <a:pt x="342" y="600"/>
                  </a:lnTo>
                  <a:lnTo>
                    <a:pt x="330" y="576"/>
                  </a:lnTo>
                  <a:lnTo>
                    <a:pt x="330" y="558"/>
                  </a:lnTo>
                  <a:lnTo>
                    <a:pt x="324" y="546"/>
                  </a:lnTo>
                  <a:lnTo>
                    <a:pt x="324" y="528"/>
                  </a:lnTo>
                  <a:lnTo>
                    <a:pt x="336" y="516"/>
                  </a:lnTo>
                  <a:lnTo>
                    <a:pt x="342" y="504"/>
                  </a:lnTo>
                  <a:lnTo>
                    <a:pt x="342" y="486"/>
                  </a:lnTo>
                  <a:lnTo>
                    <a:pt x="336" y="474"/>
                  </a:lnTo>
                  <a:lnTo>
                    <a:pt x="330" y="468"/>
                  </a:lnTo>
                  <a:lnTo>
                    <a:pt x="330" y="462"/>
                  </a:lnTo>
                  <a:lnTo>
                    <a:pt x="348" y="462"/>
                  </a:lnTo>
                  <a:lnTo>
                    <a:pt x="354" y="456"/>
                  </a:lnTo>
                  <a:lnTo>
                    <a:pt x="354" y="438"/>
                  </a:lnTo>
                  <a:lnTo>
                    <a:pt x="348" y="426"/>
                  </a:lnTo>
                  <a:lnTo>
                    <a:pt x="354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96" y="420"/>
                  </a:lnTo>
                  <a:lnTo>
                    <a:pt x="408" y="408"/>
                  </a:lnTo>
                  <a:lnTo>
                    <a:pt x="438" y="414"/>
                  </a:lnTo>
                  <a:lnTo>
                    <a:pt x="450" y="390"/>
                  </a:lnTo>
                  <a:lnTo>
                    <a:pt x="480" y="390"/>
                  </a:lnTo>
                  <a:lnTo>
                    <a:pt x="498" y="384"/>
                  </a:lnTo>
                  <a:lnTo>
                    <a:pt x="510" y="378"/>
                  </a:lnTo>
                  <a:lnTo>
                    <a:pt x="522" y="354"/>
                  </a:lnTo>
                  <a:lnTo>
                    <a:pt x="540" y="336"/>
                  </a:lnTo>
                  <a:lnTo>
                    <a:pt x="546" y="324"/>
                  </a:lnTo>
                  <a:lnTo>
                    <a:pt x="528" y="300"/>
                  </a:lnTo>
                  <a:lnTo>
                    <a:pt x="558" y="264"/>
                  </a:lnTo>
                  <a:lnTo>
                    <a:pt x="540" y="246"/>
                  </a:lnTo>
                  <a:lnTo>
                    <a:pt x="576" y="234"/>
                  </a:lnTo>
                  <a:lnTo>
                    <a:pt x="594" y="216"/>
                  </a:lnTo>
                  <a:lnTo>
                    <a:pt x="672" y="222"/>
                  </a:lnTo>
                  <a:lnTo>
                    <a:pt x="684" y="240"/>
                  </a:lnTo>
                  <a:lnTo>
                    <a:pt x="690" y="240"/>
                  </a:lnTo>
                  <a:lnTo>
                    <a:pt x="678" y="204"/>
                  </a:lnTo>
                  <a:close/>
                  <a:moveTo>
                    <a:pt x="390" y="828"/>
                  </a:moveTo>
                  <a:lnTo>
                    <a:pt x="390" y="840"/>
                  </a:lnTo>
                  <a:lnTo>
                    <a:pt x="396" y="852"/>
                  </a:lnTo>
                  <a:lnTo>
                    <a:pt x="396" y="864"/>
                  </a:lnTo>
                  <a:lnTo>
                    <a:pt x="402" y="870"/>
                  </a:lnTo>
                  <a:lnTo>
                    <a:pt x="402" y="876"/>
                  </a:lnTo>
                  <a:lnTo>
                    <a:pt x="414" y="852"/>
                  </a:lnTo>
                  <a:lnTo>
                    <a:pt x="426" y="852"/>
                  </a:lnTo>
                  <a:lnTo>
                    <a:pt x="432" y="846"/>
                  </a:lnTo>
                  <a:lnTo>
                    <a:pt x="438" y="834"/>
                  </a:lnTo>
                  <a:lnTo>
                    <a:pt x="438" y="822"/>
                  </a:lnTo>
                  <a:lnTo>
                    <a:pt x="432" y="816"/>
                  </a:lnTo>
                  <a:lnTo>
                    <a:pt x="450" y="798"/>
                  </a:lnTo>
                  <a:lnTo>
                    <a:pt x="444" y="798"/>
                  </a:lnTo>
                  <a:lnTo>
                    <a:pt x="438" y="804"/>
                  </a:lnTo>
                  <a:lnTo>
                    <a:pt x="420" y="804"/>
                  </a:lnTo>
                  <a:lnTo>
                    <a:pt x="408" y="810"/>
                  </a:lnTo>
                  <a:lnTo>
                    <a:pt x="390" y="828"/>
                  </a:lnTo>
                  <a:close/>
                  <a:moveTo>
                    <a:pt x="300" y="900"/>
                  </a:moveTo>
                  <a:lnTo>
                    <a:pt x="300" y="912"/>
                  </a:lnTo>
                  <a:lnTo>
                    <a:pt x="294" y="924"/>
                  </a:lnTo>
                  <a:lnTo>
                    <a:pt x="300" y="918"/>
                  </a:lnTo>
                  <a:lnTo>
                    <a:pt x="312" y="912"/>
                  </a:lnTo>
                  <a:lnTo>
                    <a:pt x="318" y="900"/>
                  </a:lnTo>
                  <a:lnTo>
                    <a:pt x="318" y="894"/>
                  </a:lnTo>
                  <a:lnTo>
                    <a:pt x="324" y="888"/>
                  </a:lnTo>
                  <a:lnTo>
                    <a:pt x="324" y="882"/>
                  </a:lnTo>
                  <a:lnTo>
                    <a:pt x="342" y="858"/>
                  </a:lnTo>
                  <a:lnTo>
                    <a:pt x="336" y="840"/>
                  </a:lnTo>
                  <a:lnTo>
                    <a:pt x="330" y="852"/>
                  </a:lnTo>
                  <a:lnTo>
                    <a:pt x="312" y="870"/>
                  </a:lnTo>
                  <a:lnTo>
                    <a:pt x="300" y="894"/>
                  </a:lnTo>
                  <a:lnTo>
                    <a:pt x="300" y="90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11" name="Swaziland" descr="© INSCALE GmbH, 05.05.2010&#10;http://www.presentationload.com/"/>
            <p:cNvSpPr>
              <a:spLocks/>
            </p:cNvSpPr>
            <p:nvPr/>
          </p:nvSpPr>
          <p:spPr bwMode="gray">
            <a:xfrm>
              <a:off x="6969459" y="-664273"/>
              <a:ext cx="19164" cy="27437"/>
            </a:xfrm>
            <a:custGeom>
              <a:avLst/>
              <a:gdLst>
                <a:gd name="T0" fmla="*/ 2147483647 w 102"/>
                <a:gd name="T1" fmla="*/ 2147483647 h 132"/>
                <a:gd name="T2" fmla="*/ 2147483647 w 102"/>
                <a:gd name="T3" fmla="*/ 2147483647 h 132"/>
                <a:gd name="T4" fmla="*/ 2147483647 w 102"/>
                <a:gd name="T5" fmla="*/ 2147483647 h 132"/>
                <a:gd name="T6" fmla="*/ 2147483647 w 102"/>
                <a:gd name="T7" fmla="*/ 2147483647 h 132"/>
                <a:gd name="T8" fmla="*/ 2147483647 w 102"/>
                <a:gd name="T9" fmla="*/ 2147483647 h 132"/>
                <a:gd name="T10" fmla="*/ 2147483647 w 102"/>
                <a:gd name="T11" fmla="*/ 0 h 132"/>
                <a:gd name="T12" fmla="*/ 2147483647 w 102"/>
                <a:gd name="T13" fmla="*/ 0 h 132"/>
                <a:gd name="T14" fmla="*/ 2147483647 w 102"/>
                <a:gd name="T15" fmla="*/ 2147483647 h 132"/>
                <a:gd name="T16" fmla="*/ 2147483647 w 102"/>
                <a:gd name="T17" fmla="*/ 2147483647 h 132"/>
                <a:gd name="T18" fmla="*/ 2147483647 w 102"/>
                <a:gd name="T19" fmla="*/ 2147483647 h 132"/>
                <a:gd name="T20" fmla="*/ 2147483647 w 102"/>
                <a:gd name="T21" fmla="*/ 2147483647 h 132"/>
                <a:gd name="T22" fmla="*/ 0 w 102"/>
                <a:gd name="T23" fmla="*/ 2147483647 h 132"/>
                <a:gd name="T24" fmla="*/ 0 w 102"/>
                <a:gd name="T25" fmla="*/ 2147483647 h 132"/>
                <a:gd name="T26" fmla="*/ 2147483647 w 102"/>
                <a:gd name="T27" fmla="*/ 2147483647 h 132"/>
                <a:gd name="T28" fmla="*/ 2147483647 w 102"/>
                <a:gd name="T29" fmla="*/ 2147483647 h 132"/>
                <a:gd name="T30" fmla="*/ 2147483647 w 102"/>
                <a:gd name="T31" fmla="*/ 2147483647 h 132"/>
                <a:gd name="T32" fmla="*/ 2147483647 w 102"/>
                <a:gd name="T33" fmla="*/ 2147483647 h 132"/>
                <a:gd name="T34" fmla="*/ 2147483647 w 102"/>
                <a:gd name="T35" fmla="*/ 2147483647 h 132"/>
                <a:gd name="T36" fmla="*/ 2147483647 w 102"/>
                <a:gd name="T37" fmla="*/ 2147483647 h 132"/>
                <a:gd name="T38" fmla="*/ 2147483647 w 102"/>
                <a:gd name="T39" fmla="*/ 2147483647 h 132"/>
                <a:gd name="T40" fmla="*/ 2147483647 w 102"/>
                <a:gd name="T41" fmla="*/ 2147483647 h 132"/>
                <a:gd name="T42" fmla="*/ 2147483647 w 102"/>
                <a:gd name="T43" fmla="*/ 2147483647 h 132"/>
                <a:gd name="T44" fmla="*/ 2147483647 w 102"/>
                <a:gd name="T45" fmla="*/ 2147483647 h 132"/>
                <a:gd name="T46" fmla="*/ 2147483647 w 102"/>
                <a:gd name="T47" fmla="*/ 2147483647 h 132"/>
                <a:gd name="T48" fmla="*/ 2147483647 w 102"/>
                <a:gd name="T49" fmla="*/ 2147483647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2"/>
                <a:gd name="T76" fmla="*/ 0 h 132"/>
                <a:gd name="T77" fmla="*/ 102 w 102"/>
                <a:gd name="T78" fmla="*/ 132 h 1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2" h="132">
                  <a:moveTo>
                    <a:pt x="84" y="54"/>
                  </a:moveTo>
                  <a:lnTo>
                    <a:pt x="84" y="30"/>
                  </a:lnTo>
                  <a:lnTo>
                    <a:pt x="90" y="18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84"/>
                  </a:lnTo>
                  <a:lnTo>
                    <a:pt x="12" y="108"/>
                  </a:lnTo>
                  <a:lnTo>
                    <a:pt x="24" y="114"/>
                  </a:lnTo>
                  <a:lnTo>
                    <a:pt x="36" y="126"/>
                  </a:lnTo>
                  <a:lnTo>
                    <a:pt x="54" y="126"/>
                  </a:lnTo>
                  <a:lnTo>
                    <a:pt x="66" y="132"/>
                  </a:lnTo>
                  <a:lnTo>
                    <a:pt x="78" y="132"/>
                  </a:lnTo>
                  <a:lnTo>
                    <a:pt x="90" y="90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12" name="Suriname" descr="© INSCALE GmbH, 05.05.2010&#10;http://www.presentationload.com/"/>
            <p:cNvSpPr>
              <a:spLocks/>
            </p:cNvSpPr>
            <p:nvPr/>
          </p:nvSpPr>
          <p:spPr bwMode="gray">
            <a:xfrm>
              <a:off x="5748310" y="-1186374"/>
              <a:ext cx="56727" cy="68592"/>
            </a:xfrm>
            <a:custGeom>
              <a:avLst/>
              <a:gdLst>
                <a:gd name="T0" fmla="*/ 2147483647 w 294"/>
                <a:gd name="T1" fmla="*/ 2147483647 h 336"/>
                <a:gd name="T2" fmla="*/ 2147483647 w 294"/>
                <a:gd name="T3" fmla="*/ 2147483647 h 336"/>
                <a:gd name="T4" fmla="*/ 2147483647 w 294"/>
                <a:gd name="T5" fmla="*/ 2147483647 h 336"/>
                <a:gd name="T6" fmla="*/ 0 w 294"/>
                <a:gd name="T7" fmla="*/ 2147483647 h 336"/>
                <a:gd name="T8" fmla="*/ 2147483647 w 294"/>
                <a:gd name="T9" fmla="*/ 2147483647 h 336"/>
                <a:gd name="T10" fmla="*/ 2147483647 w 294"/>
                <a:gd name="T11" fmla="*/ 2147483647 h 336"/>
                <a:gd name="T12" fmla="*/ 2147483647 w 294"/>
                <a:gd name="T13" fmla="*/ 2147483647 h 336"/>
                <a:gd name="T14" fmla="*/ 2147483647 w 294"/>
                <a:gd name="T15" fmla="*/ 2147483647 h 336"/>
                <a:gd name="T16" fmla="*/ 2147483647 w 294"/>
                <a:gd name="T17" fmla="*/ 2147483647 h 336"/>
                <a:gd name="T18" fmla="*/ 2147483647 w 294"/>
                <a:gd name="T19" fmla="*/ 2147483647 h 336"/>
                <a:gd name="T20" fmla="*/ 2147483647 w 294"/>
                <a:gd name="T21" fmla="*/ 2147483647 h 336"/>
                <a:gd name="T22" fmla="*/ 2147483647 w 294"/>
                <a:gd name="T23" fmla="*/ 2147483647 h 336"/>
                <a:gd name="T24" fmla="*/ 2147483647 w 294"/>
                <a:gd name="T25" fmla="*/ 2147483647 h 336"/>
                <a:gd name="T26" fmla="*/ 2147483647 w 294"/>
                <a:gd name="T27" fmla="*/ 2147483647 h 336"/>
                <a:gd name="T28" fmla="*/ 2147483647 w 294"/>
                <a:gd name="T29" fmla="*/ 2147483647 h 336"/>
                <a:gd name="T30" fmla="*/ 2147483647 w 294"/>
                <a:gd name="T31" fmla="*/ 2147483647 h 336"/>
                <a:gd name="T32" fmla="*/ 2147483647 w 294"/>
                <a:gd name="T33" fmla="*/ 2147483647 h 336"/>
                <a:gd name="T34" fmla="*/ 2147483647 w 294"/>
                <a:gd name="T35" fmla="*/ 2147483647 h 336"/>
                <a:gd name="T36" fmla="*/ 2147483647 w 294"/>
                <a:gd name="T37" fmla="*/ 2147483647 h 336"/>
                <a:gd name="T38" fmla="*/ 2147483647 w 294"/>
                <a:gd name="T39" fmla="*/ 2147483647 h 336"/>
                <a:gd name="T40" fmla="*/ 2147483647 w 294"/>
                <a:gd name="T41" fmla="*/ 2147483647 h 336"/>
                <a:gd name="T42" fmla="*/ 2147483647 w 294"/>
                <a:gd name="T43" fmla="*/ 2147483647 h 336"/>
                <a:gd name="T44" fmla="*/ 2147483647 w 294"/>
                <a:gd name="T45" fmla="*/ 2147483647 h 336"/>
                <a:gd name="T46" fmla="*/ 2147483647 w 294"/>
                <a:gd name="T47" fmla="*/ 2147483647 h 336"/>
                <a:gd name="T48" fmla="*/ 2147483647 w 294"/>
                <a:gd name="T49" fmla="*/ 2147483647 h 336"/>
                <a:gd name="T50" fmla="*/ 2147483647 w 294"/>
                <a:gd name="T51" fmla="*/ 2147483647 h 336"/>
                <a:gd name="T52" fmla="*/ 2147483647 w 294"/>
                <a:gd name="T53" fmla="*/ 2147483647 h 336"/>
                <a:gd name="T54" fmla="*/ 2147483647 w 294"/>
                <a:gd name="T55" fmla="*/ 2147483647 h 336"/>
                <a:gd name="T56" fmla="*/ 2147483647 w 294"/>
                <a:gd name="T57" fmla="*/ 2147483647 h 336"/>
                <a:gd name="T58" fmla="*/ 2147483647 w 294"/>
                <a:gd name="T59" fmla="*/ 2147483647 h 336"/>
                <a:gd name="T60" fmla="*/ 2147483647 w 294"/>
                <a:gd name="T61" fmla="*/ 2147483647 h 336"/>
                <a:gd name="T62" fmla="*/ 2147483647 w 294"/>
                <a:gd name="T63" fmla="*/ 2147483647 h 336"/>
                <a:gd name="T64" fmla="*/ 2147483647 w 294"/>
                <a:gd name="T65" fmla="*/ 2147483647 h 336"/>
                <a:gd name="T66" fmla="*/ 2147483647 w 294"/>
                <a:gd name="T67" fmla="*/ 2147483647 h 336"/>
                <a:gd name="T68" fmla="*/ 2147483647 w 294"/>
                <a:gd name="T69" fmla="*/ 2147483647 h 336"/>
                <a:gd name="T70" fmla="*/ 2147483647 w 294"/>
                <a:gd name="T71" fmla="*/ 0 h 336"/>
                <a:gd name="T72" fmla="*/ 2147483647 w 294"/>
                <a:gd name="T73" fmla="*/ 2147483647 h 336"/>
                <a:gd name="T74" fmla="*/ 2147483647 w 294"/>
                <a:gd name="T75" fmla="*/ 2147483647 h 336"/>
                <a:gd name="T76" fmla="*/ 2147483647 w 294"/>
                <a:gd name="T77" fmla="*/ 2147483647 h 336"/>
                <a:gd name="T78" fmla="*/ 2147483647 w 294"/>
                <a:gd name="T79" fmla="*/ 2147483647 h 336"/>
                <a:gd name="T80" fmla="*/ 2147483647 w 294"/>
                <a:gd name="T81" fmla="*/ 2147483647 h 336"/>
                <a:gd name="T82" fmla="*/ 2147483647 w 294"/>
                <a:gd name="T83" fmla="*/ 2147483647 h 3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36"/>
                <a:gd name="T128" fmla="*/ 294 w 294"/>
                <a:gd name="T129" fmla="*/ 336 h 3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36">
                  <a:moveTo>
                    <a:pt x="60" y="78"/>
                  </a:moveTo>
                  <a:lnTo>
                    <a:pt x="30" y="78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12" y="132"/>
                  </a:lnTo>
                  <a:lnTo>
                    <a:pt x="6" y="138"/>
                  </a:lnTo>
                  <a:lnTo>
                    <a:pt x="0" y="150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6" y="174"/>
                  </a:lnTo>
                  <a:lnTo>
                    <a:pt x="12" y="174"/>
                  </a:lnTo>
                  <a:lnTo>
                    <a:pt x="12" y="186"/>
                  </a:lnTo>
                  <a:lnTo>
                    <a:pt x="18" y="198"/>
                  </a:lnTo>
                  <a:lnTo>
                    <a:pt x="24" y="204"/>
                  </a:lnTo>
                  <a:lnTo>
                    <a:pt x="30" y="216"/>
                  </a:lnTo>
                  <a:lnTo>
                    <a:pt x="42" y="216"/>
                  </a:lnTo>
                  <a:lnTo>
                    <a:pt x="42" y="210"/>
                  </a:lnTo>
                  <a:lnTo>
                    <a:pt x="54" y="198"/>
                  </a:lnTo>
                  <a:lnTo>
                    <a:pt x="54" y="216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58"/>
                  </a:lnTo>
                  <a:lnTo>
                    <a:pt x="72" y="276"/>
                  </a:lnTo>
                  <a:lnTo>
                    <a:pt x="78" y="294"/>
                  </a:lnTo>
                  <a:lnTo>
                    <a:pt x="84" y="306"/>
                  </a:lnTo>
                  <a:lnTo>
                    <a:pt x="90" y="312"/>
                  </a:lnTo>
                  <a:lnTo>
                    <a:pt x="90" y="318"/>
                  </a:lnTo>
                  <a:lnTo>
                    <a:pt x="102" y="324"/>
                  </a:lnTo>
                  <a:lnTo>
                    <a:pt x="108" y="324"/>
                  </a:lnTo>
                  <a:lnTo>
                    <a:pt x="132" y="336"/>
                  </a:lnTo>
                  <a:lnTo>
                    <a:pt x="150" y="336"/>
                  </a:lnTo>
                  <a:lnTo>
                    <a:pt x="156" y="330"/>
                  </a:lnTo>
                  <a:lnTo>
                    <a:pt x="150" y="324"/>
                  </a:lnTo>
                  <a:lnTo>
                    <a:pt x="150" y="318"/>
                  </a:lnTo>
                  <a:lnTo>
                    <a:pt x="138" y="306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76"/>
                  </a:lnTo>
                  <a:lnTo>
                    <a:pt x="156" y="288"/>
                  </a:lnTo>
                  <a:lnTo>
                    <a:pt x="180" y="288"/>
                  </a:lnTo>
                  <a:lnTo>
                    <a:pt x="192" y="282"/>
                  </a:lnTo>
                  <a:lnTo>
                    <a:pt x="198" y="276"/>
                  </a:lnTo>
                  <a:lnTo>
                    <a:pt x="210" y="270"/>
                  </a:lnTo>
                  <a:lnTo>
                    <a:pt x="216" y="270"/>
                  </a:lnTo>
                  <a:lnTo>
                    <a:pt x="222" y="282"/>
                  </a:lnTo>
                  <a:lnTo>
                    <a:pt x="228" y="288"/>
                  </a:lnTo>
                  <a:lnTo>
                    <a:pt x="246" y="294"/>
                  </a:lnTo>
                  <a:lnTo>
                    <a:pt x="252" y="282"/>
                  </a:lnTo>
                  <a:lnTo>
                    <a:pt x="258" y="276"/>
                  </a:lnTo>
                  <a:lnTo>
                    <a:pt x="258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98"/>
                  </a:lnTo>
                  <a:lnTo>
                    <a:pt x="282" y="186"/>
                  </a:lnTo>
                  <a:lnTo>
                    <a:pt x="264" y="168"/>
                  </a:lnTo>
                  <a:lnTo>
                    <a:pt x="258" y="156"/>
                  </a:lnTo>
                  <a:lnTo>
                    <a:pt x="258" y="144"/>
                  </a:lnTo>
                  <a:lnTo>
                    <a:pt x="252" y="126"/>
                  </a:lnTo>
                  <a:lnTo>
                    <a:pt x="252" y="96"/>
                  </a:lnTo>
                  <a:lnTo>
                    <a:pt x="258" y="78"/>
                  </a:lnTo>
                  <a:lnTo>
                    <a:pt x="264" y="66"/>
                  </a:lnTo>
                  <a:lnTo>
                    <a:pt x="276" y="60"/>
                  </a:lnTo>
                  <a:lnTo>
                    <a:pt x="282" y="54"/>
                  </a:lnTo>
                  <a:lnTo>
                    <a:pt x="288" y="54"/>
                  </a:lnTo>
                  <a:lnTo>
                    <a:pt x="288" y="30"/>
                  </a:lnTo>
                  <a:lnTo>
                    <a:pt x="294" y="12"/>
                  </a:lnTo>
                  <a:lnTo>
                    <a:pt x="288" y="12"/>
                  </a:lnTo>
                  <a:lnTo>
                    <a:pt x="282" y="6"/>
                  </a:lnTo>
                  <a:lnTo>
                    <a:pt x="270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204" y="12"/>
                  </a:lnTo>
                  <a:lnTo>
                    <a:pt x="156" y="6"/>
                  </a:lnTo>
                  <a:lnTo>
                    <a:pt x="156" y="18"/>
                  </a:lnTo>
                  <a:lnTo>
                    <a:pt x="96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0" y="24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0" y="7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13" name="Sudan" descr="© INSCALE GmbH, 05.05.2010&#10;http://www.presentationload.com/"/>
            <p:cNvSpPr>
              <a:spLocks/>
            </p:cNvSpPr>
            <p:nvPr/>
          </p:nvSpPr>
          <p:spPr bwMode="gray">
            <a:xfrm>
              <a:off x="6852174" y="-1468811"/>
              <a:ext cx="226139" cy="323591"/>
            </a:xfrm>
            <a:custGeom>
              <a:avLst/>
              <a:gdLst>
                <a:gd name="T0" fmla="*/ 2147483647 w 1164"/>
                <a:gd name="T1" fmla="*/ 2147483647 h 1584"/>
                <a:gd name="T2" fmla="*/ 2147483647 w 1164"/>
                <a:gd name="T3" fmla="*/ 2147483647 h 1584"/>
                <a:gd name="T4" fmla="*/ 2147483647 w 1164"/>
                <a:gd name="T5" fmla="*/ 2147483647 h 1584"/>
                <a:gd name="T6" fmla="*/ 2147483647 w 1164"/>
                <a:gd name="T7" fmla="*/ 2147483647 h 1584"/>
                <a:gd name="T8" fmla="*/ 2147483647 w 1164"/>
                <a:gd name="T9" fmla="*/ 2147483647 h 1584"/>
                <a:gd name="T10" fmla="*/ 2147483647 w 1164"/>
                <a:gd name="T11" fmla="*/ 2147483647 h 1584"/>
                <a:gd name="T12" fmla="*/ 2147483647 w 1164"/>
                <a:gd name="T13" fmla="*/ 2147483647 h 1584"/>
                <a:gd name="T14" fmla="*/ 2147483647 w 1164"/>
                <a:gd name="T15" fmla="*/ 2147483647 h 1584"/>
                <a:gd name="T16" fmla="*/ 0 w 1164"/>
                <a:gd name="T17" fmla="*/ 2147483647 h 1584"/>
                <a:gd name="T18" fmla="*/ 2147483647 w 1164"/>
                <a:gd name="T19" fmla="*/ 2147483647 h 1584"/>
                <a:gd name="T20" fmla="*/ 2147483647 w 1164"/>
                <a:gd name="T21" fmla="*/ 2147483647 h 1584"/>
                <a:gd name="T22" fmla="*/ 2147483647 w 1164"/>
                <a:gd name="T23" fmla="*/ 2147483647 h 1584"/>
                <a:gd name="T24" fmla="*/ 2147483647 w 1164"/>
                <a:gd name="T25" fmla="*/ 2147483647 h 1584"/>
                <a:gd name="T26" fmla="*/ 2147483647 w 1164"/>
                <a:gd name="T27" fmla="*/ 2147483647 h 1584"/>
                <a:gd name="T28" fmla="*/ 2147483647 w 1164"/>
                <a:gd name="T29" fmla="*/ 2147483647 h 1584"/>
                <a:gd name="T30" fmla="*/ 2147483647 w 1164"/>
                <a:gd name="T31" fmla="*/ 2147483647 h 1584"/>
                <a:gd name="T32" fmla="*/ 2147483647 w 1164"/>
                <a:gd name="T33" fmla="*/ 2147483647 h 1584"/>
                <a:gd name="T34" fmla="*/ 2147483647 w 1164"/>
                <a:gd name="T35" fmla="*/ 2147483647 h 1584"/>
                <a:gd name="T36" fmla="*/ 2147483647 w 1164"/>
                <a:gd name="T37" fmla="*/ 2147483647 h 1584"/>
                <a:gd name="T38" fmla="*/ 2147483647 w 1164"/>
                <a:gd name="T39" fmla="*/ 2147483647 h 1584"/>
                <a:gd name="T40" fmla="*/ 2147483647 w 1164"/>
                <a:gd name="T41" fmla="*/ 2147483647 h 1584"/>
                <a:gd name="T42" fmla="*/ 2147483647 w 1164"/>
                <a:gd name="T43" fmla="*/ 2147483647 h 1584"/>
                <a:gd name="T44" fmla="*/ 2147483647 w 1164"/>
                <a:gd name="T45" fmla="*/ 2147483647 h 1584"/>
                <a:gd name="T46" fmla="*/ 2147483647 w 1164"/>
                <a:gd name="T47" fmla="*/ 2147483647 h 1584"/>
                <a:gd name="T48" fmla="*/ 2147483647 w 1164"/>
                <a:gd name="T49" fmla="*/ 2147483647 h 1584"/>
                <a:gd name="T50" fmla="*/ 2147483647 w 1164"/>
                <a:gd name="T51" fmla="*/ 2147483647 h 1584"/>
                <a:gd name="T52" fmla="*/ 2147483647 w 1164"/>
                <a:gd name="T53" fmla="*/ 2147483647 h 1584"/>
                <a:gd name="T54" fmla="*/ 2147483647 w 1164"/>
                <a:gd name="T55" fmla="*/ 2147483647 h 1584"/>
                <a:gd name="T56" fmla="*/ 2147483647 w 1164"/>
                <a:gd name="T57" fmla="*/ 2147483647 h 1584"/>
                <a:gd name="T58" fmla="*/ 2147483647 w 1164"/>
                <a:gd name="T59" fmla="*/ 2147483647 h 1584"/>
                <a:gd name="T60" fmla="*/ 2147483647 w 1164"/>
                <a:gd name="T61" fmla="*/ 2147483647 h 1584"/>
                <a:gd name="T62" fmla="*/ 2147483647 w 1164"/>
                <a:gd name="T63" fmla="*/ 2147483647 h 1584"/>
                <a:gd name="T64" fmla="*/ 2147483647 w 1164"/>
                <a:gd name="T65" fmla="*/ 2147483647 h 1584"/>
                <a:gd name="T66" fmla="*/ 2147483647 w 1164"/>
                <a:gd name="T67" fmla="*/ 2147483647 h 1584"/>
                <a:gd name="T68" fmla="*/ 2147483647 w 1164"/>
                <a:gd name="T69" fmla="*/ 2147483647 h 1584"/>
                <a:gd name="T70" fmla="*/ 2147483647 w 1164"/>
                <a:gd name="T71" fmla="*/ 2147483647 h 1584"/>
                <a:gd name="T72" fmla="*/ 2147483647 w 1164"/>
                <a:gd name="T73" fmla="*/ 2147483647 h 1584"/>
                <a:gd name="T74" fmla="*/ 2147483647 w 1164"/>
                <a:gd name="T75" fmla="*/ 2147483647 h 1584"/>
                <a:gd name="T76" fmla="*/ 2147483647 w 1164"/>
                <a:gd name="T77" fmla="*/ 2147483647 h 1584"/>
                <a:gd name="T78" fmla="*/ 2147483647 w 1164"/>
                <a:gd name="T79" fmla="*/ 2147483647 h 1584"/>
                <a:gd name="T80" fmla="*/ 2147483647 w 1164"/>
                <a:gd name="T81" fmla="*/ 2147483647 h 1584"/>
                <a:gd name="T82" fmla="*/ 2147483647 w 1164"/>
                <a:gd name="T83" fmla="*/ 2147483647 h 1584"/>
                <a:gd name="T84" fmla="*/ 2147483647 w 1164"/>
                <a:gd name="T85" fmla="*/ 2147483647 h 1584"/>
                <a:gd name="T86" fmla="*/ 2147483647 w 1164"/>
                <a:gd name="T87" fmla="*/ 2147483647 h 1584"/>
                <a:gd name="T88" fmla="*/ 2147483647 w 1164"/>
                <a:gd name="T89" fmla="*/ 2147483647 h 1584"/>
                <a:gd name="T90" fmla="*/ 2147483647 w 1164"/>
                <a:gd name="T91" fmla="*/ 2147483647 h 1584"/>
                <a:gd name="T92" fmla="*/ 2147483647 w 1164"/>
                <a:gd name="T93" fmla="*/ 2147483647 h 1584"/>
                <a:gd name="T94" fmla="*/ 2147483647 w 1164"/>
                <a:gd name="T95" fmla="*/ 2147483647 h 1584"/>
                <a:gd name="T96" fmla="*/ 2147483647 w 1164"/>
                <a:gd name="T97" fmla="*/ 2147483647 h 1584"/>
                <a:gd name="T98" fmla="*/ 2147483647 w 1164"/>
                <a:gd name="T99" fmla="*/ 2147483647 h 1584"/>
                <a:gd name="T100" fmla="*/ 2147483647 w 1164"/>
                <a:gd name="T101" fmla="*/ 2147483647 h 1584"/>
                <a:gd name="T102" fmla="*/ 2147483647 w 1164"/>
                <a:gd name="T103" fmla="*/ 2147483647 h 1584"/>
                <a:gd name="T104" fmla="*/ 2147483647 w 1164"/>
                <a:gd name="T105" fmla="*/ 2147483647 h 1584"/>
                <a:gd name="T106" fmla="*/ 2147483647 w 1164"/>
                <a:gd name="T107" fmla="*/ 2147483647 h 1584"/>
                <a:gd name="T108" fmla="*/ 2147483647 w 1164"/>
                <a:gd name="T109" fmla="*/ 2147483647 h 1584"/>
                <a:gd name="T110" fmla="*/ 2147483647 w 1164"/>
                <a:gd name="T111" fmla="*/ 2147483647 h 158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64"/>
                <a:gd name="T169" fmla="*/ 0 h 1584"/>
                <a:gd name="T170" fmla="*/ 1164 w 1164"/>
                <a:gd name="T171" fmla="*/ 1584 h 158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64" h="1584">
                  <a:moveTo>
                    <a:pt x="894" y="24"/>
                  </a:moveTo>
                  <a:lnTo>
                    <a:pt x="894" y="48"/>
                  </a:lnTo>
                  <a:lnTo>
                    <a:pt x="888" y="60"/>
                  </a:lnTo>
                  <a:lnTo>
                    <a:pt x="882" y="66"/>
                  </a:lnTo>
                  <a:lnTo>
                    <a:pt x="864" y="66"/>
                  </a:lnTo>
                  <a:lnTo>
                    <a:pt x="858" y="72"/>
                  </a:lnTo>
                  <a:lnTo>
                    <a:pt x="846" y="72"/>
                  </a:lnTo>
                  <a:lnTo>
                    <a:pt x="834" y="84"/>
                  </a:lnTo>
                  <a:lnTo>
                    <a:pt x="822" y="108"/>
                  </a:lnTo>
                  <a:lnTo>
                    <a:pt x="816" y="114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86" y="96"/>
                  </a:lnTo>
                  <a:lnTo>
                    <a:pt x="780" y="90"/>
                  </a:lnTo>
                  <a:lnTo>
                    <a:pt x="660" y="84"/>
                  </a:lnTo>
                  <a:lnTo>
                    <a:pt x="660" y="72"/>
                  </a:lnTo>
                  <a:lnTo>
                    <a:pt x="654" y="72"/>
                  </a:lnTo>
                  <a:lnTo>
                    <a:pt x="636" y="90"/>
                  </a:lnTo>
                  <a:lnTo>
                    <a:pt x="210" y="84"/>
                  </a:lnTo>
                  <a:lnTo>
                    <a:pt x="210" y="246"/>
                  </a:lnTo>
                  <a:lnTo>
                    <a:pt x="138" y="246"/>
                  </a:lnTo>
                  <a:lnTo>
                    <a:pt x="144" y="600"/>
                  </a:lnTo>
                  <a:lnTo>
                    <a:pt x="132" y="600"/>
                  </a:lnTo>
                  <a:lnTo>
                    <a:pt x="120" y="594"/>
                  </a:lnTo>
                  <a:lnTo>
                    <a:pt x="78" y="594"/>
                  </a:lnTo>
                  <a:lnTo>
                    <a:pt x="66" y="606"/>
                  </a:lnTo>
                  <a:lnTo>
                    <a:pt x="72" y="612"/>
                  </a:lnTo>
                  <a:lnTo>
                    <a:pt x="72" y="624"/>
                  </a:lnTo>
                  <a:lnTo>
                    <a:pt x="78" y="630"/>
                  </a:lnTo>
                  <a:lnTo>
                    <a:pt x="78" y="636"/>
                  </a:lnTo>
                  <a:lnTo>
                    <a:pt x="72" y="642"/>
                  </a:lnTo>
                  <a:lnTo>
                    <a:pt x="60" y="648"/>
                  </a:lnTo>
                  <a:lnTo>
                    <a:pt x="48" y="660"/>
                  </a:lnTo>
                  <a:lnTo>
                    <a:pt x="48" y="678"/>
                  </a:lnTo>
                  <a:lnTo>
                    <a:pt x="36" y="678"/>
                  </a:lnTo>
                  <a:lnTo>
                    <a:pt x="42" y="702"/>
                  </a:lnTo>
                  <a:lnTo>
                    <a:pt x="48" y="720"/>
                  </a:lnTo>
                  <a:lnTo>
                    <a:pt x="30" y="732"/>
                  </a:lnTo>
                  <a:lnTo>
                    <a:pt x="12" y="750"/>
                  </a:lnTo>
                  <a:lnTo>
                    <a:pt x="18" y="756"/>
                  </a:lnTo>
                  <a:lnTo>
                    <a:pt x="30" y="780"/>
                  </a:lnTo>
                  <a:lnTo>
                    <a:pt x="30" y="792"/>
                  </a:lnTo>
                  <a:lnTo>
                    <a:pt x="18" y="804"/>
                  </a:lnTo>
                  <a:lnTo>
                    <a:pt x="6" y="810"/>
                  </a:lnTo>
                  <a:lnTo>
                    <a:pt x="0" y="822"/>
                  </a:lnTo>
                  <a:lnTo>
                    <a:pt x="0" y="840"/>
                  </a:lnTo>
                  <a:lnTo>
                    <a:pt x="6" y="846"/>
                  </a:lnTo>
                  <a:lnTo>
                    <a:pt x="18" y="846"/>
                  </a:lnTo>
                  <a:lnTo>
                    <a:pt x="24" y="840"/>
                  </a:lnTo>
                  <a:lnTo>
                    <a:pt x="36" y="840"/>
                  </a:lnTo>
                  <a:lnTo>
                    <a:pt x="42" y="846"/>
                  </a:lnTo>
                  <a:lnTo>
                    <a:pt x="42" y="888"/>
                  </a:lnTo>
                  <a:lnTo>
                    <a:pt x="60" y="900"/>
                  </a:lnTo>
                  <a:lnTo>
                    <a:pt x="42" y="906"/>
                  </a:lnTo>
                  <a:lnTo>
                    <a:pt x="48" y="930"/>
                  </a:lnTo>
                  <a:lnTo>
                    <a:pt x="54" y="930"/>
                  </a:lnTo>
                  <a:lnTo>
                    <a:pt x="66" y="936"/>
                  </a:lnTo>
                  <a:lnTo>
                    <a:pt x="78" y="954"/>
                  </a:lnTo>
                  <a:lnTo>
                    <a:pt x="84" y="960"/>
                  </a:lnTo>
                  <a:lnTo>
                    <a:pt x="84" y="966"/>
                  </a:lnTo>
                  <a:lnTo>
                    <a:pt x="72" y="966"/>
                  </a:lnTo>
                  <a:lnTo>
                    <a:pt x="72" y="990"/>
                  </a:lnTo>
                  <a:lnTo>
                    <a:pt x="102" y="1020"/>
                  </a:lnTo>
                  <a:lnTo>
                    <a:pt x="108" y="1032"/>
                  </a:lnTo>
                  <a:lnTo>
                    <a:pt x="120" y="1044"/>
                  </a:lnTo>
                  <a:lnTo>
                    <a:pt x="126" y="1062"/>
                  </a:lnTo>
                  <a:lnTo>
                    <a:pt x="132" y="1074"/>
                  </a:lnTo>
                  <a:lnTo>
                    <a:pt x="132" y="1104"/>
                  </a:lnTo>
                  <a:lnTo>
                    <a:pt x="126" y="1110"/>
                  </a:lnTo>
                  <a:lnTo>
                    <a:pt x="120" y="1122"/>
                  </a:lnTo>
                  <a:lnTo>
                    <a:pt x="114" y="1128"/>
                  </a:lnTo>
                  <a:lnTo>
                    <a:pt x="114" y="1134"/>
                  </a:lnTo>
                  <a:lnTo>
                    <a:pt x="120" y="1140"/>
                  </a:lnTo>
                  <a:lnTo>
                    <a:pt x="126" y="1140"/>
                  </a:lnTo>
                  <a:lnTo>
                    <a:pt x="120" y="1158"/>
                  </a:lnTo>
                  <a:lnTo>
                    <a:pt x="168" y="1164"/>
                  </a:lnTo>
                  <a:lnTo>
                    <a:pt x="168" y="1194"/>
                  </a:lnTo>
                  <a:lnTo>
                    <a:pt x="192" y="1206"/>
                  </a:lnTo>
                  <a:lnTo>
                    <a:pt x="222" y="1206"/>
                  </a:lnTo>
                  <a:lnTo>
                    <a:pt x="222" y="1224"/>
                  </a:lnTo>
                  <a:lnTo>
                    <a:pt x="228" y="1224"/>
                  </a:lnTo>
                  <a:lnTo>
                    <a:pt x="240" y="1230"/>
                  </a:lnTo>
                  <a:lnTo>
                    <a:pt x="252" y="1242"/>
                  </a:lnTo>
                  <a:lnTo>
                    <a:pt x="252" y="1248"/>
                  </a:lnTo>
                  <a:lnTo>
                    <a:pt x="246" y="1248"/>
                  </a:lnTo>
                  <a:lnTo>
                    <a:pt x="246" y="1254"/>
                  </a:lnTo>
                  <a:lnTo>
                    <a:pt x="240" y="1254"/>
                  </a:lnTo>
                  <a:lnTo>
                    <a:pt x="240" y="1260"/>
                  </a:lnTo>
                  <a:lnTo>
                    <a:pt x="252" y="1272"/>
                  </a:lnTo>
                  <a:lnTo>
                    <a:pt x="264" y="1278"/>
                  </a:lnTo>
                  <a:lnTo>
                    <a:pt x="270" y="1278"/>
                  </a:lnTo>
                  <a:lnTo>
                    <a:pt x="282" y="1284"/>
                  </a:lnTo>
                  <a:lnTo>
                    <a:pt x="294" y="1296"/>
                  </a:lnTo>
                  <a:lnTo>
                    <a:pt x="300" y="1308"/>
                  </a:lnTo>
                  <a:lnTo>
                    <a:pt x="306" y="1314"/>
                  </a:lnTo>
                  <a:lnTo>
                    <a:pt x="306" y="1320"/>
                  </a:lnTo>
                  <a:lnTo>
                    <a:pt x="324" y="1320"/>
                  </a:lnTo>
                  <a:lnTo>
                    <a:pt x="330" y="1326"/>
                  </a:lnTo>
                  <a:lnTo>
                    <a:pt x="330" y="1338"/>
                  </a:lnTo>
                  <a:lnTo>
                    <a:pt x="318" y="1338"/>
                  </a:lnTo>
                  <a:lnTo>
                    <a:pt x="318" y="1344"/>
                  </a:lnTo>
                  <a:lnTo>
                    <a:pt x="330" y="1356"/>
                  </a:lnTo>
                  <a:lnTo>
                    <a:pt x="330" y="1374"/>
                  </a:lnTo>
                  <a:lnTo>
                    <a:pt x="354" y="1380"/>
                  </a:lnTo>
                  <a:lnTo>
                    <a:pt x="360" y="1386"/>
                  </a:lnTo>
                  <a:lnTo>
                    <a:pt x="372" y="1392"/>
                  </a:lnTo>
                  <a:lnTo>
                    <a:pt x="378" y="1398"/>
                  </a:lnTo>
                  <a:lnTo>
                    <a:pt x="384" y="1410"/>
                  </a:lnTo>
                  <a:lnTo>
                    <a:pt x="384" y="1434"/>
                  </a:lnTo>
                  <a:lnTo>
                    <a:pt x="390" y="1446"/>
                  </a:lnTo>
                  <a:lnTo>
                    <a:pt x="420" y="1470"/>
                  </a:lnTo>
                  <a:lnTo>
                    <a:pt x="420" y="1494"/>
                  </a:lnTo>
                  <a:lnTo>
                    <a:pt x="468" y="1518"/>
                  </a:lnTo>
                  <a:lnTo>
                    <a:pt x="474" y="1512"/>
                  </a:lnTo>
                  <a:lnTo>
                    <a:pt x="480" y="1500"/>
                  </a:lnTo>
                  <a:lnTo>
                    <a:pt x="486" y="1494"/>
                  </a:lnTo>
                  <a:lnTo>
                    <a:pt x="498" y="1494"/>
                  </a:lnTo>
                  <a:lnTo>
                    <a:pt x="510" y="1500"/>
                  </a:lnTo>
                  <a:lnTo>
                    <a:pt x="510" y="1506"/>
                  </a:lnTo>
                  <a:lnTo>
                    <a:pt x="522" y="1512"/>
                  </a:lnTo>
                  <a:lnTo>
                    <a:pt x="528" y="1512"/>
                  </a:lnTo>
                  <a:lnTo>
                    <a:pt x="540" y="1500"/>
                  </a:lnTo>
                  <a:lnTo>
                    <a:pt x="540" y="1494"/>
                  </a:lnTo>
                  <a:lnTo>
                    <a:pt x="552" y="1482"/>
                  </a:lnTo>
                  <a:lnTo>
                    <a:pt x="558" y="1488"/>
                  </a:lnTo>
                  <a:lnTo>
                    <a:pt x="570" y="1494"/>
                  </a:lnTo>
                  <a:lnTo>
                    <a:pt x="576" y="1512"/>
                  </a:lnTo>
                  <a:lnTo>
                    <a:pt x="582" y="1524"/>
                  </a:lnTo>
                  <a:lnTo>
                    <a:pt x="594" y="1536"/>
                  </a:lnTo>
                  <a:lnTo>
                    <a:pt x="606" y="1542"/>
                  </a:lnTo>
                  <a:lnTo>
                    <a:pt x="612" y="1548"/>
                  </a:lnTo>
                  <a:lnTo>
                    <a:pt x="618" y="1548"/>
                  </a:lnTo>
                  <a:lnTo>
                    <a:pt x="624" y="1572"/>
                  </a:lnTo>
                  <a:lnTo>
                    <a:pt x="642" y="1572"/>
                  </a:lnTo>
                  <a:lnTo>
                    <a:pt x="660" y="1554"/>
                  </a:lnTo>
                  <a:lnTo>
                    <a:pt x="672" y="1554"/>
                  </a:lnTo>
                  <a:lnTo>
                    <a:pt x="678" y="1560"/>
                  </a:lnTo>
                  <a:lnTo>
                    <a:pt x="690" y="1566"/>
                  </a:lnTo>
                  <a:lnTo>
                    <a:pt x="702" y="1566"/>
                  </a:lnTo>
                  <a:lnTo>
                    <a:pt x="702" y="1560"/>
                  </a:lnTo>
                  <a:lnTo>
                    <a:pt x="708" y="1554"/>
                  </a:lnTo>
                  <a:lnTo>
                    <a:pt x="714" y="1554"/>
                  </a:lnTo>
                  <a:lnTo>
                    <a:pt x="738" y="1584"/>
                  </a:lnTo>
                  <a:lnTo>
                    <a:pt x="756" y="1560"/>
                  </a:lnTo>
                  <a:lnTo>
                    <a:pt x="780" y="1560"/>
                  </a:lnTo>
                  <a:lnTo>
                    <a:pt x="792" y="1548"/>
                  </a:lnTo>
                  <a:lnTo>
                    <a:pt x="804" y="1548"/>
                  </a:lnTo>
                  <a:lnTo>
                    <a:pt x="804" y="1554"/>
                  </a:lnTo>
                  <a:lnTo>
                    <a:pt x="810" y="1560"/>
                  </a:lnTo>
                  <a:lnTo>
                    <a:pt x="834" y="1560"/>
                  </a:lnTo>
                  <a:lnTo>
                    <a:pt x="852" y="1542"/>
                  </a:lnTo>
                  <a:lnTo>
                    <a:pt x="852" y="1536"/>
                  </a:lnTo>
                  <a:lnTo>
                    <a:pt x="858" y="1530"/>
                  </a:lnTo>
                  <a:lnTo>
                    <a:pt x="858" y="1524"/>
                  </a:lnTo>
                  <a:lnTo>
                    <a:pt x="870" y="1524"/>
                  </a:lnTo>
                  <a:lnTo>
                    <a:pt x="888" y="1494"/>
                  </a:lnTo>
                  <a:lnTo>
                    <a:pt x="978" y="1494"/>
                  </a:lnTo>
                  <a:lnTo>
                    <a:pt x="1002" y="1482"/>
                  </a:lnTo>
                  <a:lnTo>
                    <a:pt x="996" y="1464"/>
                  </a:lnTo>
                  <a:lnTo>
                    <a:pt x="996" y="1446"/>
                  </a:lnTo>
                  <a:lnTo>
                    <a:pt x="990" y="1434"/>
                  </a:lnTo>
                  <a:lnTo>
                    <a:pt x="984" y="1428"/>
                  </a:lnTo>
                  <a:lnTo>
                    <a:pt x="966" y="1428"/>
                  </a:lnTo>
                  <a:lnTo>
                    <a:pt x="954" y="1422"/>
                  </a:lnTo>
                  <a:lnTo>
                    <a:pt x="936" y="1386"/>
                  </a:lnTo>
                  <a:lnTo>
                    <a:pt x="936" y="1368"/>
                  </a:lnTo>
                  <a:lnTo>
                    <a:pt x="924" y="1362"/>
                  </a:lnTo>
                  <a:lnTo>
                    <a:pt x="924" y="1326"/>
                  </a:lnTo>
                  <a:lnTo>
                    <a:pt x="912" y="1326"/>
                  </a:lnTo>
                  <a:lnTo>
                    <a:pt x="906" y="1302"/>
                  </a:lnTo>
                  <a:lnTo>
                    <a:pt x="882" y="1302"/>
                  </a:lnTo>
                  <a:lnTo>
                    <a:pt x="876" y="1290"/>
                  </a:lnTo>
                  <a:lnTo>
                    <a:pt x="876" y="1272"/>
                  </a:lnTo>
                  <a:lnTo>
                    <a:pt x="864" y="1266"/>
                  </a:lnTo>
                  <a:lnTo>
                    <a:pt x="858" y="1254"/>
                  </a:lnTo>
                  <a:lnTo>
                    <a:pt x="846" y="1248"/>
                  </a:lnTo>
                  <a:lnTo>
                    <a:pt x="840" y="1242"/>
                  </a:lnTo>
                  <a:lnTo>
                    <a:pt x="816" y="1242"/>
                  </a:lnTo>
                  <a:lnTo>
                    <a:pt x="804" y="1236"/>
                  </a:lnTo>
                  <a:lnTo>
                    <a:pt x="798" y="1236"/>
                  </a:lnTo>
                  <a:lnTo>
                    <a:pt x="798" y="1224"/>
                  </a:lnTo>
                  <a:lnTo>
                    <a:pt x="804" y="1212"/>
                  </a:lnTo>
                  <a:lnTo>
                    <a:pt x="810" y="1206"/>
                  </a:lnTo>
                  <a:lnTo>
                    <a:pt x="804" y="1182"/>
                  </a:lnTo>
                  <a:lnTo>
                    <a:pt x="840" y="1182"/>
                  </a:lnTo>
                  <a:lnTo>
                    <a:pt x="846" y="1188"/>
                  </a:lnTo>
                  <a:lnTo>
                    <a:pt x="852" y="1182"/>
                  </a:lnTo>
                  <a:lnTo>
                    <a:pt x="864" y="1182"/>
                  </a:lnTo>
                  <a:lnTo>
                    <a:pt x="870" y="1176"/>
                  </a:lnTo>
                  <a:lnTo>
                    <a:pt x="870" y="1164"/>
                  </a:lnTo>
                  <a:lnTo>
                    <a:pt x="876" y="1152"/>
                  </a:lnTo>
                  <a:lnTo>
                    <a:pt x="876" y="1116"/>
                  </a:lnTo>
                  <a:lnTo>
                    <a:pt x="870" y="1110"/>
                  </a:lnTo>
                  <a:lnTo>
                    <a:pt x="870" y="1098"/>
                  </a:lnTo>
                  <a:lnTo>
                    <a:pt x="864" y="1086"/>
                  </a:lnTo>
                  <a:lnTo>
                    <a:pt x="864" y="1074"/>
                  </a:lnTo>
                  <a:lnTo>
                    <a:pt x="870" y="1062"/>
                  </a:lnTo>
                  <a:lnTo>
                    <a:pt x="882" y="1056"/>
                  </a:lnTo>
                  <a:lnTo>
                    <a:pt x="888" y="1050"/>
                  </a:lnTo>
                  <a:lnTo>
                    <a:pt x="888" y="1032"/>
                  </a:lnTo>
                  <a:lnTo>
                    <a:pt x="882" y="1020"/>
                  </a:lnTo>
                  <a:lnTo>
                    <a:pt x="882" y="1002"/>
                  </a:lnTo>
                  <a:lnTo>
                    <a:pt x="900" y="984"/>
                  </a:lnTo>
                  <a:lnTo>
                    <a:pt x="906" y="984"/>
                  </a:lnTo>
                  <a:lnTo>
                    <a:pt x="906" y="996"/>
                  </a:lnTo>
                  <a:lnTo>
                    <a:pt x="912" y="1002"/>
                  </a:lnTo>
                  <a:lnTo>
                    <a:pt x="924" y="1002"/>
                  </a:lnTo>
                  <a:lnTo>
                    <a:pt x="930" y="996"/>
                  </a:lnTo>
                  <a:lnTo>
                    <a:pt x="930" y="960"/>
                  </a:lnTo>
                  <a:lnTo>
                    <a:pt x="924" y="954"/>
                  </a:lnTo>
                  <a:lnTo>
                    <a:pt x="924" y="948"/>
                  </a:lnTo>
                  <a:lnTo>
                    <a:pt x="936" y="930"/>
                  </a:lnTo>
                  <a:lnTo>
                    <a:pt x="936" y="906"/>
                  </a:lnTo>
                  <a:lnTo>
                    <a:pt x="942" y="900"/>
                  </a:lnTo>
                  <a:lnTo>
                    <a:pt x="954" y="900"/>
                  </a:lnTo>
                  <a:lnTo>
                    <a:pt x="960" y="894"/>
                  </a:lnTo>
                  <a:lnTo>
                    <a:pt x="960" y="858"/>
                  </a:lnTo>
                  <a:lnTo>
                    <a:pt x="966" y="852"/>
                  </a:lnTo>
                  <a:lnTo>
                    <a:pt x="972" y="840"/>
                  </a:lnTo>
                  <a:lnTo>
                    <a:pt x="978" y="834"/>
                  </a:lnTo>
                  <a:lnTo>
                    <a:pt x="1008" y="834"/>
                  </a:lnTo>
                  <a:lnTo>
                    <a:pt x="1008" y="786"/>
                  </a:lnTo>
                  <a:lnTo>
                    <a:pt x="1014" y="774"/>
                  </a:lnTo>
                  <a:lnTo>
                    <a:pt x="1020" y="768"/>
                  </a:lnTo>
                  <a:lnTo>
                    <a:pt x="1026" y="756"/>
                  </a:lnTo>
                  <a:lnTo>
                    <a:pt x="1032" y="750"/>
                  </a:lnTo>
                  <a:lnTo>
                    <a:pt x="1032" y="708"/>
                  </a:lnTo>
                  <a:lnTo>
                    <a:pt x="1026" y="660"/>
                  </a:lnTo>
                  <a:lnTo>
                    <a:pt x="1020" y="654"/>
                  </a:lnTo>
                  <a:lnTo>
                    <a:pt x="1020" y="636"/>
                  </a:lnTo>
                  <a:lnTo>
                    <a:pt x="1032" y="630"/>
                  </a:lnTo>
                  <a:lnTo>
                    <a:pt x="1038" y="630"/>
                  </a:lnTo>
                  <a:lnTo>
                    <a:pt x="1038" y="594"/>
                  </a:lnTo>
                  <a:lnTo>
                    <a:pt x="1044" y="594"/>
                  </a:lnTo>
                  <a:lnTo>
                    <a:pt x="1050" y="588"/>
                  </a:lnTo>
                  <a:lnTo>
                    <a:pt x="1056" y="576"/>
                  </a:lnTo>
                  <a:lnTo>
                    <a:pt x="1056" y="534"/>
                  </a:lnTo>
                  <a:lnTo>
                    <a:pt x="1050" y="528"/>
                  </a:lnTo>
                  <a:lnTo>
                    <a:pt x="1050" y="516"/>
                  </a:lnTo>
                  <a:lnTo>
                    <a:pt x="1062" y="516"/>
                  </a:lnTo>
                  <a:lnTo>
                    <a:pt x="1068" y="510"/>
                  </a:lnTo>
                  <a:lnTo>
                    <a:pt x="1068" y="492"/>
                  </a:lnTo>
                  <a:lnTo>
                    <a:pt x="1086" y="492"/>
                  </a:lnTo>
                  <a:lnTo>
                    <a:pt x="1092" y="486"/>
                  </a:lnTo>
                  <a:lnTo>
                    <a:pt x="1092" y="480"/>
                  </a:lnTo>
                  <a:lnTo>
                    <a:pt x="1098" y="474"/>
                  </a:lnTo>
                  <a:lnTo>
                    <a:pt x="1098" y="462"/>
                  </a:lnTo>
                  <a:lnTo>
                    <a:pt x="1110" y="462"/>
                  </a:lnTo>
                  <a:lnTo>
                    <a:pt x="1128" y="456"/>
                  </a:lnTo>
                  <a:lnTo>
                    <a:pt x="1152" y="444"/>
                  </a:lnTo>
                  <a:lnTo>
                    <a:pt x="1164" y="420"/>
                  </a:lnTo>
                  <a:lnTo>
                    <a:pt x="1164" y="408"/>
                  </a:lnTo>
                  <a:lnTo>
                    <a:pt x="1128" y="384"/>
                  </a:lnTo>
                  <a:lnTo>
                    <a:pt x="1128" y="378"/>
                  </a:lnTo>
                  <a:lnTo>
                    <a:pt x="1122" y="372"/>
                  </a:lnTo>
                  <a:lnTo>
                    <a:pt x="1122" y="360"/>
                  </a:lnTo>
                  <a:lnTo>
                    <a:pt x="1116" y="354"/>
                  </a:lnTo>
                  <a:lnTo>
                    <a:pt x="1092" y="354"/>
                  </a:lnTo>
                  <a:lnTo>
                    <a:pt x="1080" y="342"/>
                  </a:lnTo>
                  <a:lnTo>
                    <a:pt x="1080" y="330"/>
                  </a:lnTo>
                  <a:lnTo>
                    <a:pt x="1074" y="312"/>
                  </a:lnTo>
                  <a:lnTo>
                    <a:pt x="1074" y="294"/>
                  </a:lnTo>
                  <a:lnTo>
                    <a:pt x="1068" y="282"/>
                  </a:lnTo>
                  <a:lnTo>
                    <a:pt x="1068" y="264"/>
                  </a:lnTo>
                  <a:lnTo>
                    <a:pt x="1062" y="264"/>
                  </a:lnTo>
                  <a:lnTo>
                    <a:pt x="1062" y="240"/>
                  </a:lnTo>
                  <a:lnTo>
                    <a:pt x="1056" y="222"/>
                  </a:lnTo>
                  <a:lnTo>
                    <a:pt x="1056" y="180"/>
                  </a:lnTo>
                  <a:lnTo>
                    <a:pt x="1050" y="168"/>
                  </a:lnTo>
                  <a:lnTo>
                    <a:pt x="1068" y="162"/>
                  </a:lnTo>
                  <a:lnTo>
                    <a:pt x="1038" y="132"/>
                  </a:lnTo>
                  <a:lnTo>
                    <a:pt x="1038" y="90"/>
                  </a:lnTo>
                  <a:lnTo>
                    <a:pt x="1032" y="78"/>
                  </a:lnTo>
                  <a:lnTo>
                    <a:pt x="1026" y="72"/>
                  </a:lnTo>
                  <a:lnTo>
                    <a:pt x="1014" y="66"/>
                  </a:lnTo>
                  <a:lnTo>
                    <a:pt x="984" y="36"/>
                  </a:lnTo>
                  <a:lnTo>
                    <a:pt x="972" y="36"/>
                  </a:lnTo>
                  <a:lnTo>
                    <a:pt x="954" y="18"/>
                  </a:lnTo>
                  <a:lnTo>
                    <a:pt x="948" y="0"/>
                  </a:lnTo>
                  <a:lnTo>
                    <a:pt x="924" y="24"/>
                  </a:lnTo>
                  <a:lnTo>
                    <a:pt x="894" y="2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14" name="Sri Lanka" descr="© INSCALE GmbH, 05.05.2010&#10;http://www.presentationload.com/"/>
            <p:cNvSpPr>
              <a:spLocks/>
            </p:cNvSpPr>
            <p:nvPr/>
          </p:nvSpPr>
          <p:spPr bwMode="gray">
            <a:xfrm>
              <a:off x="7650175" y="-1246896"/>
              <a:ext cx="32962" cy="62943"/>
            </a:xfrm>
            <a:custGeom>
              <a:avLst/>
              <a:gdLst>
                <a:gd name="T0" fmla="*/ 2147483647 w 174"/>
                <a:gd name="T1" fmla="*/ 2147483647 h 306"/>
                <a:gd name="T2" fmla="*/ 2147483647 w 174"/>
                <a:gd name="T3" fmla="*/ 0 h 306"/>
                <a:gd name="T4" fmla="*/ 2147483647 w 174"/>
                <a:gd name="T5" fmla="*/ 0 h 306"/>
                <a:gd name="T6" fmla="*/ 2147483647 w 174"/>
                <a:gd name="T7" fmla="*/ 2147483647 h 306"/>
                <a:gd name="T8" fmla="*/ 2147483647 w 174"/>
                <a:gd name="T9" fmla="*/ 2147483647 h 306"/>
                <a:gd name="T10" fmla="*/ 2147483647 w 174"/>
                <a:gd name="T11" fmla="*/ 2147483647 h 306"/>
                <a:gd name="T12" fmla="*/ 2147483647 w 174"/>
                <a:gd name="T13" fmla="*/ 2147483647 h 306"/>
                <a:gd name="T14" fmla="*/ 2147483647 w 174"/>
                <a:gd name="T15" fmla="*/ 2147483647 h 306"/>
                <a:gd name="T16" fmla="*/ 2147483647 w 174"/>
                <a:gd name="T17" fmla="*/ 2147483647 h 306"/>
                <a:gd name="T18" fmla="*/ 2147483647 w 174"/>
                <a:gd name="T19" fmla="*/ 2147483647 h 306"/>
                <a:gd name="T20" fmla="*/ 2147483647 w 174"/>
                <a:gd name="T21" fmla="*/ 2147483647 h 306"/>
                <a:gd name="T22" fmla="*/ 2147483647 w 174"/>
                <a:gd name="T23" fmla="*/ 2147483647 h 306"/>
                <a:gd name="T24" fmla="*/ 2147483647 w 174"/>
                <a:gd name="T25" fmla="*/ 2147483647 h 306"/>
                <a:gd name="T26" fmla="*/ 2147483647 w 174"/>
                <a:gd name="T27" fmla="*/ 2147483647 h 306"/>
                <a:gd name="T28" fmla="*/ 2147483647 w 174"/>
                <a:gd name="T29" fmla="*/ 2147483647 h 306"/>
                <a:gd name="T30" fmla="*/ 2147483647 w 174"/>
                <a:gd name="T31" fmla="*/ 2147483647 h 306"/>
                <a:gd name="T32" fmla="*/ 2147483647 w 174"/>
                <a:gd name="T33" fmla="*/ 2147483647 h 306"/>
                <a:gd name="T34" fmla="*/ 2147483647 w 174"/>
                <a:gd name="T35" fmla="*/ 2147483647 h 306"/>
                <a:gd name="T36" fmla="*/ 2147483647 w 174"/>
                <a:gd name="T37" fmla="*/ 2147483647 h 306"/>
                <a:gd name="T38" fmla="*/ 2147483647 w 174"/>
                <a:gd name="T39" fmla="*/ 2147483647 h 306"/>
                <a:gd name="T40" fmla="*/ 0 w 174"/>
                <a:gd name="T41" fmla="*/ 2147483647 h 306"/>
                <a:gd name="T42" fmla="*/ 0 w 174"/>
                <a:gd name="T43" fmla="*/ 2147483647 h 306"/>
                <a:gd name="T44" fmla="*/ 2147483647 w 174"/>
                <a:gd name="T45" fmla="*/ 2147483647 h 306"/>
                <a:gd name="T46" fmla="*/ 2147483647 w 174"/>
                <a:gd name="T47" fmla="*/ 2147483647 h 306"/>
                <a:gd name="T48" fmla="*/ 2147483647 w 174"/>
                <a:gd name="T49" fmla="*/ 2147483647 h 306"/>
                <a:gd name="T50" fmla="*/ 2147483647 w 174"/>
                <a:gd name="T51" fmla="*/ 2147483647 h 306"/>
                <a:gd name="T52" fmla="*/ 2147483647 w 174"/>
                <a:gd name="T53" fmla="*/ 2147483647 h 306"/>
                <a:gd name="T54" fmla="*/ 0 w 174"/>
                <a:gd name="T55" fmla="*/ 2147483647 h 306"/>
                <a:gd name="T56" fmla="*/ 2147483647 w 174"/>
                <a:gd name="T57" fmla="*/ 2147483647 h 306"/>
                <a:gd name="T58" fmla="*/ 2147483647 w 174"/>
                <a:gd name="T59" fmla="*/ 2147483647 h 30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4"/>
                <a:gd name="T91" fmla="*/ 0 h 306"/>
                <a:gd name="T92" fmla="*/ 174 w 174"/>
                <a:gd name="T93" fmla="*/ 306 h 30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4" h="306">
                  <a:moveTo>
                    <a:pt x="24" y="6"/>
                  </a:moveTo>
                  <a:lnTo>
                    <a:pt x="36" y="0"/>
                  </a:lnTo>
                  <a:lnTo>
                    <a:pt x="48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114" y="66"/>
                  </a:lnTo>
                  <a:lnTo>
                    <a:pt x="132" y="84"/>
                  </a:lnTo>
                  <a:lnTo>
                    <a:pt x="126" y="120"/>
                  </a:lnTo>
                  <a:lnTo>
                    <a:pt x="150" y="114"/>
                  </a:lnTo>
                  <a:lnTo>
                    <a:pt x="156" y="168"/>
                  </a:lnTo>
                  <a:lnTo>
                    <a:pt x="162" y="174"/>
                  </a:lnTo>
                  <a:lnTo>
                    <a:pt x="168" y="198"/>
                  </a:lnTo>
                  <a:lnTo>
                    <a:pt x="174" y="228"/>
                  </a:lnTo>
                  <a:lnTo>
                    <a:pt x="174" y="258"/>
                  </a:lnTo>
                  <a:lnTo>
                    <a:pt x="156" y="276"/>
                  </a:lnTo>
                  <a:lnTo>
                    <a:pt x="120" y="294"/>
                  </a:lnTo>
                  <a:lnTo>
                    <a:pt x="84" y="306"/>
                  </a:lnTo>
                  <a:lnTo>
                    <a:pt x="48" y="306"/>
                  </a:lnTo>
                  <a:lnTo>
                    <a:pt x="24" y="282"/>
                  </a:lnTo>
                  <a:lnTo>
                    <a:pt x="12" y="240"/>
                  </a:lnTo>
                  <a:lnTo>
                    <a:pt x="0" y="192"/>
                  </a:lnTo>
                  <a:lnTo>
                    <a:pt x="0" y="156"/>
                  </a:lnTo>
                  <a:lnTo>
                    <a:pt x="12" y="138"/>
                  </a:lnTo>
                  <a:lnTo>
                    <a:pt x="18" y="132"/>
                  </a:lnTo>
                  <a:lnTo>
                    <a:pt x="24" y="120"/>
                  </a:lnTo>
                  <a:lnTo>
                    <a:pt x="30" y="102"/>
                  </a:lnTo>
                  <a:lnTo>
                    <a:pt x="30" y="78"/>
                  </a:lnTo>
                  <a:lnTo>
                    <a:pt x="0" y="36"/>
                  </a:lnTo>
                  <a:lnTo>
                    <a:pt x="24" y="3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15" name="Spain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446657" y="-1809346"/>
              <a:ext cx="170180" cy="126693"/>
            </a:xfrm>
            <a:custGeom>
              <a:avLst/>
              <a:gdLst>
                <a:gd name="T0" fmla="*/ 2147483647 w 876"/>
                <a:gd name="T1" fmla="*/ 2147483647 h 618"/>
                <a:gd name="T2" fmla="*/ 2147483647 w 876"/>
                <a:gd name="T3" fmla="*/ 2147483647 h 618"/>
                <a:gd name="T4" fmla="*/ 2147483647 w 876"/>
                <a:gd name="T5" fmla="*/ 2147483647 h 618"/>
                <a:gd name="T6" fmla="*/ 2147483647 w 876"/>
                <a:gd name="T7" fmla="*/ 2147483647 h 618"/>
                <a:gd name="T8" fmla="*/ 2147483647 w 876"/>
                <a:gd name="T9" fmla="*/ 2147483647 h 618"/>
                <a:gd name="T10" fmla="*/ 2147483647 w 876"/>
                <a:gd name="T11" fmla="*/ 2147483647 h 618"/>
                <a:gd name="T12" fmla="*/ 2147483647 w 876"/>
                <a:gd name="T13" fmla="*/ 2147483647 h 618"/>
                <a:gd name="T14" fmla="*/ 2147483647 w 876"/>
                <a:gd name="T15" fmla="*/ 2147483647 h 618"/>
                <a:gd name="T16" fmla="*/ 2147483647 w 876"/>
                <a:gd name="T17" fmla="*/ 2147483647 h 618"/>
                <a:gd name="T18" fmla="*/ 2147483647 w 876"/>
                <a:gd name="T19" fmla="*/ 2147483647 h 618"/>
                <a:gd name="T20" fmla="*/ 2147483647 w 876"/>
                <a:gd name="T21" fmla="*/ 2147483647 h 618"/>
                <a:gd name="T22" fmla="*/ 2147483647 w 876"/>
                <a:gd name="T23" fmla="*/ 2147483647 h 618"/>
                <a:gd name="T24" fmla="*/ 2147483647 w 876"/>
                <a:gd name="T25" fmla="*/ 2147483647 h 618"/>
                <a:gd name="T26" fmla="*/ 2147483647 w 876"/>
                <a:gd name="T27" fmla="*/ 2147483647 h 618"/>
                <a:gd name="T28" fmla="*/ 2147483647 w 876"/>
                <a:gd name="T29" fmla="*/ 2147483647 h 618"/>
                <a:gd name="T30" fmla="*/ 2147483647 w 876"/>
                <a:gd name="T31" fmla="*/ 2147483647 h 618"/>
                <a:gd name="T32" fmla="*/ 2147483647 w 876"/>
                <a:gd name="T33" fmla="*/ 2147483647 h 618"/>
                <a:gd name="T34" fmla="*/ 2147483647 w 876"/>
                <a:gd name="T35" fmla="*/ 2147483647 h 618"/>
                <a:gd name="T36" fmla="*/ 2147483647 w 876"/>
                <a:gd name="T37" fmla="*/ 2147483647 h 618"/>
                <a:gd name="T38" fmla="*/ 2147483647 w 876"/>
                <a:gd name="T39" fmla="*/ 2147483647 h 618"/>
                <a:gd name="T40" fmla="*/ 2147483647 w 876"/>
                <a:gd name="T41" fmla="*/ 0 h 618"/>
                <a:gd name="T42" fmla="*/ 2147483647 w 876"/>
                <a:gd name="T43" fmla="*/ 2147483647 h 618"/>
                <a:gd name="T44" fmla="*/ 0 w 876"/>
                <a:gd name="T45" fmla="*/ 2147483647 h 618"/>
                <a:gd name="T46" fmla="*/ 2147483647 w 876"/>
                <a:gd name="T47" fmla="*/ 2147483647 h 618"/>
                <a:gd name="T48" fmla="*/ 2147483647 w 876"/>
                <a:gd name="T49" fmla="*/ 2147483647 h 618"/>
                <a:gd name="T50" fmla="*/ 2147483647 w 876"/>
                <a:gd name="T51" fmla="*/ 2147483647 h 618"/>
                <a:gd name="T52" fmla="*/ 2147483647 w 876"/>
                <a:gd name="T53" fmla="*/ 2147483647 h 618"/>
                <a:gd name="T54" fmla="*/ 2147483647 w 876"/>
                <a:gd name="T55" fmla="*/ 2147483647 h 618"/>
                <a:gd name="T56" fmla="*/ 2147483647 w 876"/>
                <a:gd name="T57" fmla="*/ 2147483647 h 618"/>
                <a:gd name="T58" fmla="*/ 2147483647 w 876"/>
                <a:gd name="T59" fmla="*/ 2147483647 h 618"/>
                <a:gd name="T60" fmla="*/ 2147483647 w 876"/>
                <a:gd name="T61" fmla="*/ 2147483647 h 618"/>
                <a:gd name="T62" fmla="*/ 2147483647 w 876"/>
                <a:gd name="T63" fmla="*/ 2147483647 h 618"/>
                <a:gd name="T64" fmla="*/ 2147483647 w 876"/>
                <a:gd name="T65" fmla="*/ 2147483647 h 618"/>
                <a:gd name="T66" fmla="*/ 2147483647 w 876"/>
                <a:gd name="T67" fmla="*/ 2147483647 h 618"/>
                <a:gd name="T68" fmla="*/ 2147483647 w 876"/>
                <a:gd name="T69" fmla="*/ 2147483647 h 618"/>
                <a:gd name="T70" fmla="*/ 2147483647 w 876"/>
                <a:gd name="T71" fmla="*/ 2147483647 h 618"/>
                <a:gd name="T72" fmla="*/ 2147483647 w 876"/>
                <a:gd name="T73" fmla="*/ 2147483647 h 618"/>
                <a:gd name="T74" fmla="*/ 2147483647 w 876"/>
                <a:gd name="T75" fmla="*/ 2147483647 h 618"/>
                <a:gd name="T76" fmla="*/ 2147483647 w 876"/>
                <a:gd name="T77" fmla="*/ 2147483647 h 618"/>
                <a:gd name="T78" fmla="*/ 2147483647 w 876"/>
                <a:gd name="T79" fmla="*/ 2147483647 h 618"/>
                <a:gd name="T80" fmla="*/ 2147483647 w 876"/>
                <a:gd name="T81" fmla="*/ 2147483647 h 618"/>
                <a:gd name="T82" fmla="*/ 2147483647 w 876"/>
                <a:gd name="T83" fmla="*/ 2147483647 h 618"/>
                <a:gd name="T84" fmla="*/ 2147483647 w 876"/>
                <a:gd name="T85" fmla="*/ 2147483647 h 618"/>
                <a:gd name="T86" fmla="*/ 2147483647 w 876"/>
                <a:gd name="T87" fmla="*/ 2147483647 h 618"/>
                <a:gd name="T88" fmla="*/ 2147483647 w 876"/>
                <a:gd name="T89" fmla="*/ 2147483647 h 618"/>
                <a:gd name="T90" fmla="*/ 2147483647 w 876"/>
                <a:gd name="T91" fmla="*/ 2147483647 h 618"/>
                <a:gd name="T92" fmla="*/ 2147483647 w 876"/>
                <a:gd name="T93" fmla="*/ 2147483647 h 618"/>
                <a:gd name="T94" fmla="*/ 2147483647 w 876"/>
                <a:gd name="T95" fmla="*/ 2147483647 h 618"/>
                <a:gd name="T96" fmla="*/ 2147483647 w 876"/>
                <a:gd name="T97" fmla="*/ 2147483647 h 618"/>
                <a:gd name="T98" fmla="*/ 2147483647 w 876"/>
                <a:gd name="T99" fmla="*/ 2147483647 h 618"/>
                <a:gd name="T100" fmla="*/ 2147483647 w 876"/>
                <a:gd name="T101" fmla="*/ 2147483647 h 618"/>
                <a:gd name="T102" fmla="*/ 2147483647 w 876"/>
                <a:gd name="T103" fmla="*/ 2147483647 h 618"/>
                <a:gd name="T104" fmla="*/ 2147483647 w 876"/>
                <a:gd name="T105" fmla="*/ 2147483647 h 618"/>
                <a:gd name="T106" fmla="*/ 2147483647 w 876"/>
                <a:gd name="T107" fmla="*/ 2147483647 h 618"/>
                <a:gd name="T108" fmla="*/ 2147483647 w 876"/>
                <a:gd name="T109" fmla="*/ 2147483647 h 6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6"/>
                <a:gd name="T166" fmla="*/ 0 h 618"/>
                <a:gd name="T167" fmla="*/ 876 w 876"/>
                <a:gd name="T168" fmla="*/ 618 h 6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6" h="618">
                  <a:moveTo>
                    <a:pt x="804" y="318"/>
                  </a:moveTo>
                  <a:lnTo>
                    <a:pt x="798" y="312"/>
                  </a:lnTo>
                  <a:lnTo>
                    <a:pt x="798" y="306"/>
                  </a:lnTo>
                  <a:lnTo>
                    <a:pt x="786" y="306"/>
                  </a:lnTo>
                  <a:lnTo>
                    <a:pt x="762" y="318"/>
                  </a:lnTo>
                  <a:lnTo>
                    <a:pt x="750" y="330"/>
                  </a:lnTo>
                  <a:lnTo>
                    <a:pt x="750" y="336"/>
                  </a:lnTo>
                  <a:lnTo>
                    <a:pt x="756" y="342"/>
                  </a:lnTo>
                  <a:lnTo>
                    <a:pt x="768" y="342"/>
                  </a:lnTo>
                  <a:lnTo>
                    <a:pt x="774" y="348"/>
                  </a:lnTo>
                  <a:lnTo>
                    <a:pt x="774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816" y="324"/>
                  </a:lnTo>
                  <a:lnTo>
                    <a:pt x="810" y="318"/>
                  </a:lnTo>
                  <a:lnTo>
                    <a:pt x="804" y="318"/>
                  </a:lnTo>
                  <a:close/>
                  <a:moveTo>
                    <a:pt x="672" y="390"/>
                  </a:moveTo>
                  <a:lnTo>
                    <a:pt x="678" y="396"/>
                  </a:lnTo>
                  <a:lnTo>
                    <a:pt x="684" y="396"/>
                  </a:lnTo>
                  <a:lnTo>
                    <a:pt x="690" y="390"/>
                  </a:lnTo>
                  <a:lnTo>
                    <a:pt x="690" y="372"/>
                  </a:lnTo>
                  <a:lnTo>
                    <a:pt x="684" y="372"/>
                  </a:lnTo>
                  <a:lnTo>
                    <a:pt x="672" y="384"/>
                  </a:lnTo>
                  <a:lnTo>
                    <a:pt x="672" y="390"/>
                  </a:lnTo>
                  <a:close/>
                  <a:moveTo>
                    <a:pt x="840" y="300"/>
                  </a:moveTo>
                  <a:lnTo>
                    <a:pt x="840" y="306"/>
                  </a:lnTo>
                  <a:lnTo>
                    <a:pt x="852" y="318"/>
                  </a:lnTo>
                  <a:lnTo>
                    <a:pt x="870" y="318"/>
                  </a:lnTo>
                  <a:lnTo>
                    <a:pt x="876" y="312"/>
                  </a:lnTo>
                  <a:lnTo>
                    <a:pt x="864" y="300"/>
                  </a:lnTo>
                  <a:lnTo>
                    <a:pt x="852" y="300"/>
                  </a:lnTo>
                  <a:lnTo>
                    <a:pt x="846" y="294"/>
                  </a:lnTo>
                  <a:lnTo>
                    <a:pt x="840" y="300"/>
                  </a:lnTo>
                  <a:close/>
                  <a:moveTo>
                    <a:pt x="804" y="150"/>
                  </a:moveTo>
                  <a:lnTo>
                    <a:pt x="798" y="138"/>
                  </a:lnTo>
                  <a:lnTo>
                    <a:pt x="798" y="132"/>
                  </a:lnTo>
                  <a:lnTo>
                    <a:pt x="810" y="120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92" y="102"/>
                  </a:lnTo>
                  <a:lnTo>
                    <a:pt x="780" y="102"/>
                  </a:lnTo>
                  <a:lnTo>
                    <a:pt x="780" y="108"/>
                  </a:lnTo>
                  <a:lnTo>
                    <a:pt x="774" y="114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26" y="108"/>
                  </a:lnTo>
                  <a:lnTo>
                    <a:pt x="726" y="102"/>
                  </a:lnTo>
                  <a:lnTo>
                    <a:pt x="708" y="102"/>
                  </a:lnTo>
                  <a:lnTo>
                    <a:pt x="696" y="108"/>
                  </a:lnTo>
                  <a:lnTo>
                    <a:pt x="690" y="84"/>
                  </a:lnTo>
                  <a:lnTo>
                    <a:pt x="672" y="84"/>
                  </a:lnTo>
                  <a:lnTo>
                    <a:pt x="672" y="78"/>
                  </a:lnTo>
                  <a:lnTo>
                    <a:pt x="666" y="72"/>
                  </a:lnTo>
                  <a:lnTo>
                    <a:pt x="648" y="72"/>
                  </a:lnTo>
                  <a:lnTo>
                    <a:pt x="642" y="78"/>
                  </a:lnTo>
                  <a:lnTo>
                    <a:pt x="642" y="90"/>
                  </a:lnTo>
                  <a:lnTo>
                    <a:pt x="624" y="96"/>
                  </a:lnTo>
                  <a:lnTo>
                    <a:pt x="624" y="84"/>
                  </a:lnTo>
                  <a:lnTo>
                    <a:pt x="594" y="84"/>
                  </a:lnTo>
                  <a:lnTo>
                    <a:pt x="582" y="72"/>
                  </a:lnTo>
                  <a:lnTo>
                    <a:pt x="570" y="72"/>
                  </a:lnTo>
                  <a:lnTo>
                    <a:pt x="564" y="78"/>
                  </a:lnTo>
                  <a:lnTo>
                    <a:pt x="546" y="60"/>
                  </a:lnTo>
                  <a:lnTo>
                    <a:pt x="510" y="60"/>
                  </a:lnTo>
                  <a:lnTo>
                    <a:pt x="516" y="54"/>
                  </a:lnTo>
                  <a:lnTo>
                    <a:pt x="516" y="48"/>
                  </a:lnTo>
                  <a:lnTo>
                    <a:pt x="504" y="36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36"/>
                  </a:lnTo>
                  <a:lnTo>
                    <a:pt x="450" y="36"/>
                  </a:lnTo>
                  <a:lnTo>
                    <a:pt x="390" y="24"/>
                  </a:lnTo>
                  <a:lnTo>
                    <a:pt x="378" y="24"/>
                  </a:lnTo>
                  <a:lnTo>
                    <a:pt x="348" y="36"/>
                  </a:lnTo>
                  <a:lnTo>
                    <a:pt x="294" y="30"/>
                  </a:lnTo>
                  <a:lnTo>
                    <a:pt x="258" y="12"/>
                  </a:lnTo>
                  <a:lnTo>
                    <a:pt x="234" y="12"/>
                  </a:lnTo>
                  <a:lnTo>
                    <a:pt x="216" y="18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72" y="30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90"/>
                  </a:lnTo>
                  <a:lnTo>
                    <a:pt x="24" y="96"/>
                  </a:lnTo>
                  <a:lnTo>
                    <a:pt x="30" y="102"/>
                  </a:lnTo>
                  <a:lnTo>
                    <a:pt x="18" y="138"/>
                  </a:lnTo>
                  <a:lnTo>
                    <a:pt x="24" y="144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54" y="132"/>
                  </a:lnTo>
                  <a:lnTo>
                    <a:pt x="78" y="132"/>
                  </a:lnTo>
                  <a:lnTo>
                    <a:pt x="78" y="138"/>
                  </a:lnTo>
                  <a:lnTo>
                    <a:pt x="66" y="150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78" y="15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20" y="150"/>
                  </a:lnTo>
                  <a:lnTo>
                    <a:pt x="120" y="144"/>
                  </a:lnTo>
                  <a:lnTo>
                    <a:pt x="174" y="144"/>
                  </a:lnTo>
                  <a:lnTo>
                    <a:pt x="174" y="162"/>
                  </a:lnTo>
                  <a:lnTo>
                    <a:pt x="180" y="162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68" y="198"/>
                  </a:lnTo>
                  <a:lnTo>
                    <a:pt x="144" y="210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44" y="258"/>
                  </a:lnTo>
                  <a:lnTo>
                    <a:pt x="144" y="276"/>
                  </a:lnTo>
                  <a:lnTo>
                    <a:pt x="138" y="276"/>
                  </a:lnTo>
                  <a:lnTo>
                    <a:pt x="132" y="282"/>
                  </a:lnTo>
                  <a:lnTo>
                    <a:pt x="132" y="294"/>
                  </a:lnTo>
                  <a:lnTo>
                    <a:pt x="138" y="300"/>
                  </a:lnTo>
                  <a:lnTo>
                    <a:pt x="138" y="312"/>
                  </a:lnTo>
                  <a:lnTo>
                    <a:pt x="126" y="324"/>
                  </a:lnTo>
                  <a:lnTo>
                    <a:pt x="90" y="324"/>
                  </a:lnTo>
                  <a:lnTo>
                    <a:pt x="114" y="348"/>
                  </a:lnTo>
                  <a:lnTo>
                    <a:pt x="114" y="360"/>
                  </a:lnTo>
                  <a:lnTo>
                    <a:pt x="120" y="366"/>
                  </a:lnTo>
                  <a:lnTo>
                    <a:pt x="132" y="372"/>
                  </a:lnTo>
                  <a:lnTo>
                    <a:pt x="132" y="378"/>
                  </a:lnTo>
                  <a:lnTo>
                    <a:pt x="120" y="390"/>
                  </a:lnTo>
                  <a:lnTo>
                    <a:pt x="108" y="396"/>
                  </a:lnTo>
                  <a:lnTo>
                    <a:pt x="96" y="408"/>
                  </a:lnTo>
                  <a:lnTo>
                    <a:pt x="96" y="414"/>
                  </a:lnTo>
                  <a:lnTo>
                    <a:pt x="102" y="420"/>
                  </a:lnTo>
                  <a:lnTo>
                    <a:pt x="102" y="426"/>
                  </a:lnTo>
                  <a:lnTo>
                    <a:pt x="108" y="438"/>
                  </a:lnTo>
                  <a:lnTo>
                    <a:pt x="114" y="444"/>
                  </a:lnTo>
                  <a:lnTo>
                    <a:pt x="126" y="444"/>
                  </a:lnTo>
                  <a:lnTo>
                    <a:pt x="126" y="450"/>
                  </a:lnTo>
                  <a:lnTo>
                    <a:pt x="114" y="462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90" y="480"/>
                  </a:lnTo>
                  <a:lnTo>
                    <a:pt x="90" y="528"/>
                  </a:lnTo>
                  <a:lnTo>
                    <a:pt x="120" y="528"/>
                  </a:lnTo>
                  <a:lnTo>
                    <a:pt x="144" y="546"/>
                  </a:lnTo>
                  <a:lnTo>
                    <a:pt x="162" y="546"/>
                  </a:lnTo>
                  <a:lnTo>
                    <a:pt x="156" y="576"/>
                  </a:lnTo>
                  <a:lnTo>
                    <a:pt x="162" y="576"/>
                  </a:lnTo>
                  <a:lnTo>
                    <a:pt x="162" y="594"/>
                  </a:lnTo>
                  <a:lnTo>
                    <a:pt x="168" y="606"/>
                  </a:lnTo>
                  <a:lnTo>
                    <a:pt x="174" y="612"/>
                  </a:lnTo>
                  <a:lnTo>
                    <a:pt x="192" y="612"/>
                  </a:lnTo>
                  <a:lnTo>
                    <a:pt x="198" y="618"/>
                  </a:lnTo>
                  <a:lnTo>
                    <a:pt x="204" y="618"/>
                  </a:lnTo>
                  <a:lnTo>
                    <a:pt x="210" y="612"/>
                  </a:lnTo>
                  <a:lnTo>
                    <a:pt x="222" y="606"/>
                  </a:lnTo>
                  <a:lnTo>
                    <a:pt x="240" y="588"/>
                  </a:lnTo>
                  <a:lnTo>
                    <a:pt x="252" y="582"/>
                  </a:lnTo>
                  <a:lnTo>
                    <a:pt x="264" y="582"/>
                  </a:lnTo>
                  <a:lnTo>
                    <a:pt x="294" y="564"/>
                  </a:lnTo>
                  <a:lnTo>
                    <a:pt x="360" y="564"/>
                  </a:lnTo>
                  <a:lnTo>
                    <a:pt x="366" y="558"/>
                  </a:lnTo>
                  <a:lnTo>
                    <a:pt x="378" y="558"/>
                  </a:lnTo>
                  <a:lnTo>
                    <a:pt x="390" y="570"/>
                  </a:lnTo>
                  <a:lnTo>
                    <a:pt x="396" y="570"/>
                  </a:lnTo>
                  <a:lnTo>
                    <a:pt x="408" y="564"/>
                  </a:lnTo>
                  <a:lnTo>
                    <a:pt x="420" y="564"/>
                  </a:lnTo>
                  <a:lnTo>
                    <a:pt x="426" y="558"/>
                  </a:lnTo>
                  <a:lnTo>
                    <a:pt x="432" y="558"/>
                  </a:lnTo>
                  <a:lnTo>
                    <a:pt x="432" y="570"/>
                  </a:lnTo>
                  <a:lnTo>
                    <a:pt x="438" y="570"/>
                  </a:lnTo>
                  <a:lnTo>
                    <a:pt x="450" y="558"/>
                  </a:lnTo>
                  <a:lnTo>
                    <a:pt x="462" y="534"/>
                  </a:lnTo>
                  <a:lnTo>
                    <a:pt x="462" y="522"/>
                  </a:lnTo>
                  <a:lnTo>
                    <a:pt x="498" y="492"/>
                  </a:lnTo>
                  <a:lnTo>
                    <a:pt x="528" y="492"/>
                  </a:lnTo>
                  <a:lnTo>
                    <a:pt x="534" y="474"/>
                  </a:lnTo>
                  <a:lnTo>
                    <a:pt x="534" y="468"/>
                  </a:lnTo>
                  <a:lnTo>
                    <a:pt x="540" y="462"/>
                  </a:lnTo>
                  <a:lnTo>
                    <a:pt x="540" y="450"/>
                  </a:lnTo>
                  <a:lnTo>
                    <a:pt x="546" y="444"/>
                  </a:lnTo>
                  <a:lnTo>
                    <a:pt x="552" y="432"/>
                  </a:lnTo>
                  <a:lnTo>
                    <a:pt x="552" y="426"/>
                  </a:lnTo>
                  <a:lnTo>
                    <a:pt x="570" y="426"/>
                  </a:lnTo>
                  <a:lnTo>
                    <a:pt x="594" y="414"/>
                  </a:lnTo>
                  <a:lnTo>
                    <a:pt x="600" y="408"/>
                  </a:lnTo>
                  <a:lnTo>
                    <a:pt x="594" y="396"/>
                  </a:lnTo>
                  <a:lnTo>
                    <a:pt x="588" y="390"/>
                  </a:lnTo>
                  <a:lnTo>
                    <a:pt x="582" y="378"/>
                  </a:lnTo>
                  <a:lnTo>
                    <a:pt x="576" y="372"/>
                  </a:lnTo>
                  <a:lnTo>
                    <a:pt x="570" y="372"/>
                  </a:lnTo>
                  <a:lnTo>
                    <a:pt x="570" y="336"/>
                  </a:lnTo>
                  <a:lnTo>
                    <a:pt x="582" y="312"/>
                  </a:lnTo>
                  <a:lnTo>
                    <a:pt x="594" y="306"/>
                  </a:lnTo>
                  <a:lnTo>
                    <a:pt x="600" y="294"/>
                  </a:lnTo>
                  <a:lnTo>
                    <a:pt x="612" y="282"/>
                  </a:lnTo>
                  <a:lnTo>
                    <a:pt x="618" y="270"/>
                  </a:lnTo>
                  <a:lnTo>
                    <a:pt x="630" y="258"/>
                  </a:lnTo>
                  <a:lnTo>
                    <a:pt x="642" y="258"/>
                  </a:lnTo>
                  <a:lnTo>
                    <a:pt x="654" y="246"/>
                  </a:lnTo>
                  <a:lnTo>
                    <a:pt x="654" y="240"/>
                  </a:lnTo>
                  <a:lnTo>
                    <a:pt x="648" y="240"/>
                  </a:lnTo>
                  <a:lnTo>
                    <a:pt x="648" y="228"/>
                  </a:lnTo>
                  <a:lnTo>
                    <a:pt x="654" y="222"/>
                  </a:lnTo>
                  <a:lnTo>
                    <a:pt x="726" y="198"/>
                  </a:lnTo>
                  <a:lnTo>
                    <a:pt x="750" y="186"/>
                  </a:lnTo>
                  <a:lnTo>
                    <a:pt x="756" y="174"/>
                  </a:lnTo>
                  <a:lnTo>
                    <a:pt x="768" y="168"/>
                  </a:lnTo>
                  <a:lnTo>
                    <a:pt x="774" y="168"/>
                  </a:lnTo>
                  <a:lnTo>
                    <a:pt x="786" y="156"/>
                  </a:lnTo>
                  <a:lnTo>
                    <a:pt x="798" y="156"/>
                  </a:lnTo>
                  <a:lnTo>
                    <a:pt x="804" y="15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16" name="Somalia" descr="© INSCALE GmbH, 05.05.2010&#10;http://www.presentationload.com/"/>
            <p:cNvSpPr>
              <a:spLocks/>
            </p:cNvSpPr>
            <p:nvPr/>
          </p:nvSpPr>
          <p:spPr bwMode="gray">
            <a:xfrm>
              <a:off x="7118174" y="-1286437"/>
              <a:ext cx="138749" cy="225949"/>
            </a:xfrm>
            <a:custGeom>
              <a:avLst/>
              <a:gdLst>
                <a:gd name="T0" fmla="*/ 2147483647 w 714"/>
                <a:gd name="T1" fmla="*/ 2147483647 h 1104"/>
                <a:gd name="T2" fmla="*/ 2147483647 w 714"/>
                <a:gd name="T3" fmla="*/ 2147483647 h 1104"/>
                <a:gd name="T4" fmla="*/ 2147483647 w 714"/>
                <a:gd name="T5" fmla="*/ 2147483647 h 1104"/>
                <a:gd name="T6" fmla="*/ 2147483647 w 714"/>
                <a:gd name="T7" fmla="*/ 2147483647 h 1104"/>
                <a:gd name="T8" fmla="*/ 2147483647 w 714"/>
                <a:gd name="T9" fmla="*/ 2147483647 h 1104"/>
                <a:gd name="T10" fmla="*/ 2147483647 w 714"/>
                <a:gd name="T11" fmla="*/ 2147483647 h 1104"/>
                <a:gd name="T12" fmla="*/ 2147483647 w 714"/>
                <a:gd name="T13" fmla="*/ 2147483647 h 1104"/>
                <a:gd name="T14" fmla="*/ 2147483647 w 714"/>
                <a:gd name="T15" fmla="*/ 2147483647 h 1104"/>
                <a:gd name="T16" fmla="*/ 2147483647 w 714"/>
                <a:gd name="T17" fmla="*/ 2147483647 h 1104"/>
                <a:gd name="T18" fmla="*/ 2147483647 w 714"/>
                <a:gd name="T19" fmla="*/ 2147483647 h 1104"/>
                <a:gd name="T20" fmla="*/ 2147483647 w 714"/>
                <a:gd name="T21" fmla="*/ 2147483647 h 1104"/>
                <a:gd name="T22" fmla="*/ 2147483647 w 714"/>
                <a:gd name="T23" fmla="*/ 2147483647 h 1104"/>
                <a:gd name="T24" fmla="*/ 0 w 714"/>
                <a:gd name="T25" fmla="*/ 2147483647 h 1104"/>
                <a:gd name="T26" fmla="*/ 2147483647 w 714"/>
                <a:gd name="T27" fmla="*/ 2147483647 h 1104"/>
                <a:gd name="T28" fmla="*/ 2147483647 w 714"/>
                <a:gd name="T29" fmla="*/ 2147483647 h 1104"/>
                <a:gd name="T30" fmla="*/ 2147483647 w 714"/>
                <a:gd name="T31" fmla="*/ 2147483647 h 1104"/>
                <a:gd name="T32" fmla="*/ 2147483647 w 714"/>
                <a:gd name="T33" fmla="*/ 2147483647 h 1104"/>
                <a:gd name="T34" fmla="*/ 2147483647 w 714"/>
                <a:gd name="T35" fmla="*/ 2147483647 h 1104"/>
                <a:gd name="T36" fmla="*/ 2147483647 w 714"/>
                <a:gd name="T37" fmla="*/ 2147483647 h 1104"/>
                <a:gd name="T38" fmla="*/ 2147483647 w 714"/>
                <a:gd name="T39" fmla="*/ 2147483647 h 1104"/>
                <a:gd name="T40" fmla="*/ 2147483647 w 714"/>
                <a:gd name="T41" fmla="*/ 2147483647 h 1104"/>
                <a:gd name="T42" fmla="*/ 2147483647 w 714"/>
                <a:gd name="T43" fmla="*/ 2147483647 h 1104"/>
                <a:gd name="T44" fmla="*/ 2147483647 w 714"/>
                <a:gd name="T45" fmla="*/ 2147483647 h 1104"/>
                <a:gd name="T46" fmla="*/ 2147483647 w 714"/>
                <a:gd name="T47" fmla="*/ 2147483647 h 1104"/>
                <a:gd name="T48" fmla="*/ 2147483647 w 714"/>
                <a:gd name="T49" fmla="*/ 2147483647 h 1104"/>
                <a:gd name="T50" fmla="*/ 2147483647 w 714"/>
                <a:gd name="T51" fmla="*/ 2147483647 h 1104"/>
                <a:gd name="T52" fmla="*/ 2147483647 w 714"/>
                <a:gd name="T53" fmla="*/ 2147483647 h 1104"/>
                <a:gd name="T54" fmla="*/ 2147483647 w 714"/>
                <a:gd name="T55" fmla="*/ 2147483647 h 1104"/>
                <a:gd name="T56" fmla="*/ 2147483647 w 714"/>
                <a:gd name="T57" fmla="*/ 2147483647 h 1104"/>
                <a:gd name="T58" fmla="*/ 2147483647 w 714"/>
                <a:gd name="T59" fmla="*/ 2147483647 h 1104"/>
                <a:gd name="T60" fmla="*/ 2147483647 w 714"/>
                <a:gd name="T61" fmla="*/ 2147483647 h 1104"/>
                <a:gd name="T62" fmla="*/ 2147483647 w 714"/>
                <a:gd name="T63" fmla="*/ 2147483647 h 1104"/>
                <a:gd name="T64" fmla="*/ 2147483647 w 714"/>
                <a:gd name="T65" fmla="*/ 2147483647 h 1104"/>
                <a:gd name="T66" fmla="*/ 2147483647 w 714"/>
                <a:gd name="T67" fmla="*/ 2147483647 h 1104"/>
                <a:gd name="T68" fmla="*/ 2147483647 w 714"/>
                <a:gd name="T69" fmla="*/ 2147483647 h 1104"/>
                <a:gd name="T70" fmla="*/ 2147483647 w 714"/>
                <a:gd name="T71" fmla="*/ 2147483647 h 1104"/>
                <a:gd name="T72" fmla="*/ 2147483647 w 714"/>
                <a:gd name="T73" fmla="*/ 2147483647 h 1104"/>
                <a:gd name="T74" fmla="*/ 2147483647 w 714"/>
                <a:gd name="T75" fmla="*/ 2147483647 h 1104"/>
                <a:gd name="T76" fmla="*/ 2147483647 w 714"/>
                <a:gd name="T77" fmla="*/ 2147483647 h 1104"/>
                <a:gd name="T78" fmla="*/ 2147483647 w 714"/>
                <a:gd name="T79" fmla="*/ 2147483647 h 1104"/>
                <a:gd name="T80" fmla="*/ 2147483647 w 714"/>
                <a:gd name="T81" fmla="*/ 2147483647 h 1104"/>
                <a:gd name="T82" fmla="*/ 2147483647 w 714"/>
                <a:gd name="T83" fmla="*/ 2147483647 h 1104"/>
                <a:gd name="T84" fmla="*/ 2147483647 w 714"/>
                <a:gd name="T85" fmla="*/ 2147483647 h 1104"/>
                <a:gd name="T86" fmla="*/ 2147483647 w 714"/>
                <a:gd name="T87" fmla="*/ 2147483647 h 1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14"/>
                <a:gd name="T133" fmla="*/ 0 h 1104"/>
                <a:gd name="T134" fmla="*/ 714 w 714"/>
                <a:gd name="T135" fmla="*/ 1104 h 1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14" h="1104">
                  <a:moveTo>
                    <a:pt x="108" y="114"/>
                  </a:moveTo>
                  <a:lnTo>
                    <a:pt x="120" y="126"/>
                  </a:lnTo>
                  <a:lnTo>
                    <a:pt x="120" y="138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38" y="168"/>
                  </a:lnTo>
                  <a:lnTo>
                    <a:pt x="144" y="174"/>
                  </a:lnTo>
                  <a:lnTo>
                    <a:pt x="156" y="198"/>
                  </a:lnTo>
                  <a:lnTo>
                    <a:pt x="162" y="204"/>
                  </a:lnTo>
                  <a:lnTo>
                    <a:pt x="162" y="210"/>
                  </a:lnTo>
                  <a:lnTo>
                    <a:pt x="186" y="210"/>
                  </a:lnTo>
                  <a:lnTo>
                    <a:pt x="192" y="222"/>
                  </a:lnTo>
                  <a:lnTo>
                    <a:pt x="198" y="228"/>
                  </a:lnTo>
                  <a:lnTo>
                    <a:pt x="204" y="240"/>
                  </a:lnTo>
                  <a:lnTo>
                    <a:pt x="240" y="258"/>
                  </a:lnTo>
                  <a:lnTo>
                    <a:pt x="312" y="282"/>
                  </a:lnTo>
                  <a:lnTo>
                    <a:pt x="336" y="288"/>
                  </a:lnTo>
                  <a:lnTo>
                    <a:pt x="348" y="294"/>
                  </a:lnTo>
                  <a:lnTo>
                    <a:pt x="366" y="300"/>
                  </a:lnTo>
                  <a:lnTo>
                    <a:pt x="378" y="312"/>
                  </a:lnTo>
                  <a:lnTo>
                    <a:pt x="414" y="330"/>
                  </a:lnTo>
                  <a:lnTo>
                    <a:pt x="486" y="324"/>
                  </a:lnTo>
                  <a:lnTo>
                    <a:pt x="276" y="570"/>
                  </a:lnTo>
                  <a:lnTo>
                    <a:pt x="192" y="570"/>
                  </a:lnTo>
                  <a:lnTo>
                    <a:pt x="186" y="576"/>
                  </a:lnTo>
                  <a:lnTo>
                    <a:pt x="174" y="576"/>
                  </a:lnTo>
                  <a:lnTo>
                    <a:pt x="162" y="582"/>
                  </a:lnTo>
                  <a:lnTo>
                    <a:pt x="156" y="588"/>
                  </a:lnTo>
                  <a:lnTo>
                    <a:pt x="144" y="594"/>
                  </a:lnTo>
                  <a:lnTo>
                    <a:pt x="144" y="606"/>
                  </a:lnTo>
                  <a:lnTo>
                    <a:pt x="126" y="624"/>
                  </a:lnTo>
                  <a:lnTo>
                    <a:pt x="102" y="624"/>
                  </a:lnTo>
                  <a:lnTo>
                    <a:pt x="90" y="630"/>
                  </a:lnTo>
                  <a:lnTo>
                    <a:pt x="78" y="630"/>
                  </a:lnTo>
                  <a:lnTo>
                    <a:pt x="66" y="642"/>
                  </a:lnTo>
                  <a:lnTo>
                    <a:pt x="66" y="654"/>
                  </a:lnTo>
                  <a:lnTo>
                    <a:pt x="60" y="660"/>
                  </a:lnTo>
                  <a:lnTo>
                    <a:pt x="42" y="696"/>
                  </a:lnTo>
                  <a:lnTo>
                    <a:pt x="0" y="738"/>
                  </a:lnTo>
                  <a:lnTo>
                    <a:pt x="0" y="1038"/>
                  </a:lnTo>
                  <a:lnTo>
                    <a:pt x="42" y="1104"/>
                  </a:lnTo>
                  <a:lnTo>
                    <a:pt x="48" y="1086"/>
                  </a:lnTo>
                  <a:lnTo>
                    <a:pt x="84" y="1032"/>
                  </a:lnTo>
                  <a:lnTo>
                    <a:pt x="96" y="1008"/>
                  </a:lnTo>
                  <a:lnTo>
                    <a:pt x="114" y="996"/>
                  </a:lnTo>
                  <a:lnTo>
                    <a:pt x="144" y="966"/>
                  </a:lnTo>
                  <a:lnTo>
                    <a:pt x="150" y="954"/>
                  </a:lnTo>
                  <a:lnTo>
                    <a:pt x="162" y="936"/>
                  </a:lnTo>
                  <a:lnTo>
                    <a:pt x="192" y="906"/>
                  </a:lnTo>
                  <a:lnTo>
                    <a:pt x="216" y="876"/>
                  </a:lnTo>
                  <a:lnTo>
                    <a:pt x="246" y="846"/>
                  </a:lnTo>
                  <a:lnTo>
                    <a:pt x="264" y="840"/>
                  </a:lnTo>
                  <a:lnTo>
                    <a:pt x="276" y="828"/>
                  </a:lnTo>
                  <a:lnTo>
                    <a:pt x="294" y="816"/>
                  </a:lnTo>
                  <a:lnTo>
                    <a:pt x="318" y="804"/>
                  </a:lnTo>
                  <a:lnTo>
                    <a:pt x="336" y="786"/>
                  </a:lnTo>
                  <a:lnTo>
                    <a:pt x="372" y="756"/>
                  </a:lnTo>
                  <a:lnTo>
                    <a:pt x="420" y="708"/>
                  </a:lnTo>
                  <a:lnTo>
                    <a:pt x="438" y="684"/>
                  </a:lnTo>
                  <a:lnTo>
                    <a:pt x="462" y="654"/>
                  </a:lnTo>
                  <a:lnTo>
                    <a:pt x="492" y="618"/>
                  </a:lnTo>
                  <a:lnTo>
                    <a:pt x="516" y="570"/>
                  </a:lnTo>
                  <a:lnTo>
                    <a:pt x="528" y="540"/>
                  </a:lnTo>
                  <a:lnTo>
                    <a:pt x="546" y="516"/>
                  </a:lnTo>
                  <a:lnTo>
                    <a:pt x="558" y="498"/>
                  </a:lnTo>
                  <a:lnTo>
                    <a:pt x="564" y="492"/>
                  </a:lnTo>
                  <a:lnTo>
                    <a:pt x="570" y="480"/>
                  </a:lnTo>
                  <a:lnTo>
                    <a:pt x="576" y="474"/>
                  </a:lnTo>
                  <a:lnTo>
                    <a:pt x="576" y="450"/>
                  </a:lnTo>
                  <a:lnTo>
                    <a:pt x="582" y="432"/>
                  </a:lnTo>
                  <a:lnTo>
                    <a:pt x="588" y="420"/>
                  </a:lnTo>
                  <a:lnTo>
                    <a:pt x="588" y="402"/>
                  </a:lnTo>
                  <a:lnTo>
                    <a:pt x="594" y="390"/>
                  </a:lnTo>
                  <a:lnTo>
                    <a:pt x="606" y="378"/>
                  </a:lnTo>
                  <a:lnTo>
                    <a:pt x="612" y="366"/>
                  </a:lnTo>
                  <a:lnTo>
                    <a:pt x="624" y="354"/>
                  </a:lnTo>
                  <a:lnTo>
                    <a:pt x="624" y="324"/>
                  </a:lnTo>
                  <a:lnTo>
                    <a:pt x="636" y="318"/>
                  </a:lnTo>
                  <a:lnTo>
                    <a:pt x="642" y="306"/>
                  </a:lnTo>
                  <a:lnTo>
                    <a:pt x="660" y="252"/>
                  </a:lnTo>
                  <a:lnTo>
                    <a:pt x="672" y="252"/>
                  </a:lnTo>
                  <a:lnTo>
                    <a:pt x="672" y="246"/>
                  </a:lnTo>
                  <a:lnTo>
                    <a:pt x="684" y="234"/>
                  </a:lnTo>
                  <a:lnTo>
                    <a:pt x="684" y="138"/>
                  </a:lnTo>
                  <a:lnTo>
                    <a:pt x="708" y="126"/>
                  </a:lnTo>
                  <a:lnTo>
                    <a:pt x="702" y="54"/>
                  </a:lnTo>
                  <a:lnTo>
                    <a:pt x="708" y="42"/>
                  </a:lnTo>
                  <a:lnTo>
                    <a:pt x="708" y="36"/>
                  </a:lnTo>
                  <a:lnTo>
                    <a:pt x="714" y="24"/>
                  </a:lnTo>
                  <a:lnTo>
                    <a:pt x="714" y="12"/>
                  </a:lnTo>
                  <a:lnTo>
                    <a:pt x="690" y="0"/>
                  </a:lnTo>
                  <a:lnTo>
                    <a:pt x="672" y="0"/>
                  </a:lnTo>
                  <a:lnTo>
                    <a:pt x="666" y="12"/>
                  </a:lnTo>
                  <a:lnTo>
                    <a:pt x="654" y="18"/>
                  </a:lnTo>
                  <a:lnTo>
                    <a:pt x="648" y="30"/>
                  </a:lnTo>
                  <a:lnTo>
                    <a:pt x="624" y="42"/>
                  </a:lnTo>
                  <a:lnTo>
                    <a:pt x="612" y="42"/>
                  </a:lnTo>
                  <a:lnTo>
                    <a:pt x="594" y="48"/>
                  </a:lnTo>
                  <a:lnTo>
                    <a:pt x="582" y="54"/>
                  </a:lnTo>
                  <a:lnTo>
                    <a:pt x="564" y="54"/>
                  </a:lnTo>
                  <a:lnTo>
                    <a:pt x="546" y="48"/>
                  </a:lnTo>
                  <a:lnTo>
                    <a:pt x="534" y="42"/>
                  </a:lnTo>
                  <a:lnTo>
                    <a:pt x="516" y="48"/>
                  </a:lnTo>
                  <a:lnTo>
                    <a:pt x="510" y="54"/>
                  </a:lnTo>
                  <a:lnTo>
                    <a:pt x="498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74" y="78"/>
                  </a:lnTo>
                  <a:lnTo>
                    <a:pt x="462" y="72"/>
                  </a:lnTo>
                  <a:lnTo>
                    <a:pt x="456" y="60"/>
                  </a:lnTo>
                  <a:lnTo>
                    <a:pt x="444" y="60"/>
                  </a:lnTo>
                  <a:lnTo>
                    <a:pt x="438" y="66"/>
                  </a:lnTo>
                  <a:lnTo>
                    <a:pt x="426" y="72"/>
                  </a:lnTo>
                  <a:lnTo>
                    <a:pt x="396" y="102"/>
                  </a:lnTo>
                  <a:lnTo>
                    <a:pt x="384" y="108"/>
                  </a:lnTo>
                  <a:lnTo>
                    <a:pt x="372" y="108"/>
                  </a:lnTo>
                  <a:lnTo>
                    <a:pt x="360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0" y="90"/>
                  </a:lnTo>
                  <a:lnTo>
                    <a:pt x="306" y="102"/>
                  </a:lnTo>
                  <a:lnTo>
                    <a:pt x="294" y="114"/>
                  </a:lnTo>
                  <a:lnTo>
                    <a:pt x="270" y="126"/>
                  </a:lnTo>
                  <a:lnTo>
                    <a:pt x="210" y="126"/>
                  </a:lnTo>
                  <a:lnTo>
                    <a:pt x="192" y="108"/>
                  </a:lnTo>
                  <a:lnTo>
                    <a:pt x="186" y="96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8" y="66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26" y="78"/>
                  </a:lnTo>
                  <a:lnTo>
                    <a:pt x="108" y="11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17" name="Solomon Islands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8713412" y="-978179"/>
              <a:ext cx="72058" cy="71819"/>
            </a:xfrm>
            <a:custGeom>
              <a:avLst/>
              <a:gdLst>
                <a:gd name="T0" fmla="*/ 2147483647 w 372"/>
                <a:gd name="T1" fmla="*/ 0 h 348"/>
                <a:gd name="T2" fmla="*/ 2147483647 w 372"/>
                <a:gd name="T3" fmla="*/ 2147483647 h 348"/>
                <a:gd name="T4" fmla="*/ 0 w 372"/>
                <a:gd name="T5" fmla="*/ 2147483647 h 348"/>
                <a:gd name="T6" fmla="*/ 2147483647 w 372"/>
                <a:gd name="T7" fmla="*/ 2147483647 h 348"/>
                <a:gd name="T8" fmla="*/ 0 w 372"/>
                <a:gd name="T9" fmla="*/ 2147483647 h 348"/>
                <a:gd name="T10" fmla="*/ 2147483647 w 372"/>
                <a:gd name="T11" fmla="*/ 2147483647 h 348"/>
                <a:gd name="T12" fmla="*/ 2147483647 w 372"/>
                <a:gd name="T13" fmla="*/ 2147483647 h 348"/>
                <a:gd name="T14" fmla="*/ 2147483647 w 372"/>
                <a:gd name="T15" fmla="*/ 2147483647 h 348"/>
                <a:gd name="T16" fmla="*/ 2147483647 w 372"/>
                <a:gd name="T17" fmla="*/ 2147483647 h 348"/>
                <a:gd name="T18" fmla="*/ 2147483647 w 372"/>
                <a:gd name="T19" fmla="*/ 2147483647 h 348"/>
                <a:gd name="T20" fmla="*/ 2147483647 w 372"/>
                <a:gd name="T21" fmla="*/ 2147483647 h 348"/>
                <a:gd name="T22" fmla="*/ 2147483647 w 372"/>
                <a:gd name="T23" fmla="*/ 2147483647 h 348"/>
                <a:gd name="T24" fmla="*/ 2147483647 w 372"/>
                <a:gd name="T25" fmla="*/ 2147483647 h 348"/>
                <a:gd name="T26" fmla="*/ 2147483647 w 372"/>
                <a:gd name="T27" fmla="*/ 2147483647 h 348"/>
                <a:gd name="T28" fmla="*/ 2147483647 w 372"/>
                <a:gd name="T29" fmla="*/ 2147483647 h 348"/>
                <a:gd name="T30" fmla="*/ 2147483647 w 372"/>
                <a:gd name="T31" fmla="*/ 2147483647 h 348"/>
                <a:gd name="T32" fmla="*/ 2147483647 w 372"/>
                <a:gd name="T33" fmla="*/ 2147483647 h 348"/>
                <a:gd name="T34" fmla="*/ 2147483647 w 372"/>
                <a:gd name="T35" fmla="*/ 2147483647 h 348"/>
                <a:gd name="T36" fmla="*/ 2147483647 w 372"/>
                <a:gd name="T37" fmla="*/ 2147483647 h 348"/>
                <a:gd name="T38" fmla="*/ 2147483647 w 372"/>
                <a:gd name="T39" fmla="*/ 2147483647 h 348"/>
                <a:gd name="T40" fmla="*/ 2147483647 w 372"/>
                <a:gd name="T41" fmla="*/ 2147483647 h 348"/>
                <a:gd name="T42" fmla="*/ 2147483647 w 372"/>
                <a:gd name="T43" fmla="*/ 2147483647 h 348"/>
                <a:gd name="T44" fmla="*/ 2147483647 w 372"/>
                <a:gd name="T45" fmla="*/ 2147483647 h 348"/>
                <a:gd name="T46" fmla="*/ 2147483647 w 372"/>
                <a:gd name="T47" fmla="*/ 2147483647 h 348"/>
                <a:gd name="T48" fmla="*/ 2147483647 w 372"/>
                <a:gd name="T49" fmla="*/ 2147483647 h 348"/>
                <a:gd name="T50" fmla="*/ 2147483647 w 372"/>
                <a:gd name="T51" fmla="*/ 2147483647 h 348"/>
                <a:gd name="T52" fmla="*/ 2147483647 w 372"/>
                <a:gd name="T53" fmla="*/ 2147483647 h 348"/>
                <a:gd name="T54" fmla="*/ 2147483647 w 372"/>
                <a:gd name="T55" fmla="*/ 2147483647 h 348"/>
                <a:gd name="T56" fmla="*/ 2147483647 w 372"/>
                <a:gd name="T57" fmla="*/ 2147483647 h 348"/>
                <a:gd name="T58" fmla="*/ 2147483647 w 372"/>
                <a:gd name="T59" fmla="*/ 2147483647 h 348"/>
                <a:gd name="T60" fmla="*/ 2147483647 w 372"/>
                <a:gd name="T61" fmla="*/ 2147483647 h 348"/>
                <a:gd name="T62" fmla="*/ 2147483647 w 372"/>
                <a:gd name="T63" fmla="*/ 2147483647 h 3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72"/>
                <a:gd name="T97" fmla="*/ 0 h 348"/>
                <a:gd name="T98" fmla="*/ 372 w 372"/>
                <a:gd name="T99" fmla="*/ 348 h 3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72" h="348">
                  <a:moveTo>
                    <a:pt x="30" y="18"/>
                  </a:moveTo>
                  <a:lnTo>
                    <a:pt x="12" y="0"/>
                  </a:lnTo>
                  <a:lnTo>
                    <a:pt x="6" y="24"/>
                  </a:lnTo>
                  <a:lnTo>
                    <a:pt x="24" y="48"/>
                  </a:lnTo>
                  <a:lnTo>
                    <a:pt x="30" y="18"/>
                  </a:lnTo>
                  <a:close/>
                  <a:moveTo>
                    <a:pt x="0" y="126"/>
                  </a:moveTo>
                  <a:lnTo>
                    <a:pt x="18" y="132"/>
                  </a:lnTo>
                  <a:lnTo>
                    <a:pt x="36" y="102"/>
                  </a:lnTo>
                  <a:lnTo>
                    <a:pt x="0" y="102"/>
                  </a:lnTo>
                  <a:lnTo>
                    <a:pt x="0" y="126"/>
                  </a:lnTo>
                  <a:close/>
                  <a:moveTo>
                    <a:pt x="78" y="120"/>
                  </a:moveTo>
                  <a:lnTo>
                    <a:pt x="36" y="120"/>
                  </a:lnTo>
                  <a:lnTo>
                    <a:pt x="42" y="144"/>
                  </a:lnTo>
                  <a:lnTo>
                    <a:pt x="78" y="132"/>
                  </a:lnTo>
                  <a:lnTo>
                    <a:pt x="78" y="120"/>
                  </a:lnTo>
                  <a:close/>
                  <a:moveTo>
                    <a:pt x="60" y="186"/>
                  </a:moveTo>
                  <a:lnTo>
                    <a:pt x="96" y="186"/>
                  </a:lnTo>
                  <a:lnTo>
                    <a:pt x="48" y="150"/>
                  </a:lnTo>
                  <a:lnTo>
                    <a:pt x="60" y="186"/>
                  </a:lnTo>
                  <a:close/>
                  <a:moveTo>
                    <a:pt x="246" y="222"/>
                  </a:moveTo>
                  <a:lnTo>
                    <a:pt x="222" y="210"/>
                  </a:lnTo>
                  <a:lnTo>
                    <a:pt x="192" y="210"/>
                  </a:lnTo>
                  <a:lnTo>
                    <a:pt x="192" y="228"/>
                  </a:lnTo>
                  <a:lnTo>
                    <a:pt x="198" y="234"/>
                  </a:lnTo>
                  <a:lnTo>
                    <a:pt x="204" y="246"/>
                  </a:lnTo>
                  <a:lnTo>
                    <a:pt x="216" y="252"/>
                  </a:lnTo>
                  <a:lnTo>
                    <a:pt x="252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46" y="222"/>
                  </a:lnTo>
                  <a:close/>
                  <a:moveTo>
                    <a:pt x="312" y="288"/>
                  </a:moveTo>
                  <a:lnTo>
                    <a:pt x="360" y="348"/>
                  </a:lnTo>
                  <a:lnTo>
                    <a:pt x="372" y="318"/>
                  </a:lnTo>
                  <a:lnTo>
                    <a:pt x="312" y="288"/>
                  </a:lnTo>
                  <a:close/>
                  <a:moveTo>
                    <a:pt x="288" y="126"/>
                  </a:moveTo>
                  <a:lnTo>
                    <a:pt x="288" y="132"/>
                  </a:lnTo>
                  <a:lnTo>
                    <a:pt x="282" y="138"/>
                  </a:lnTo>
                  <a:lnTo>
                    <a:pt x="282" y="150"/>
                  </a:lnTo>
                  <a:lnTo>
                    <a:pt x="276" y="162"/>
                  </a:lnTo>
                  <a:lnTo>
                    <a:pt x="276" y="192"/>
                  </a:lnTo>
                  <a:lnTo>
                    <a:pt x="312" y="228"/>
                  </a:lnTo>
                  <a:lnTo>
                    <a:pt x="324" y="234"/>
                  </a:lnTo>
                  <a:lnTo>
                    <a:pt x="330" y="240"/>
                  </a:lnTo>
                  <a:lnTo>
                    <a:pt x="288" y="126"/>
                  </a:lnTo>
                  <a:close/>
                  <a:moveTo>
                    <a:pt x="120" y="60"/>
                  </a:moveTo>
                  <a:lnTo>
                    <a:pt x="120" y="66"/>
                  </a:lnTo>
                  <a:lnTo>
                    <a:pt x="126" y="78"/>
                  </a:lnTo>
                  <a:lnTo>
                    <a:pt x="138" y="90"/>
                  </a:lnTo>
                  <a:lnTo>
                    <a:pt x="150" y="108"/>
                  </a:lnTo>
                  <a:lnTo>
                    <a:pt x="168" y="120"/>
                  </a:lnTo>
                  <a:lnTo>
                    <a:pt x="192" y="144"/>
                  </a:lnTo>
                  <a:lnTo>
                    <a:pt x="204" y="150"/>
                  </a:lnTo>
                  <a:lnTo>
                    <a:pt x="216" y="150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8" y="120"/>
                  </a:lnTo>
                  <a:lnTo>
                    <a:pt x="186" y="108"/>
                  </a:lnTo>
                  <a:lnTo>
                    <a:pt x="174" y="90"/>
                  </a:lnTo>
                  <a:lnTo>
                    <a:pt x="156" y="78"/>
                  </a:lnTo>
                  <a:lnTo>
                    <a:pt x="144" y="66"/>
                  </a:lnTo>
                  <a:lnTo>
                    <a:pt x="132" y="60"/>
                  </a:lnTo>
                  <a:lnTo>
                    <a:pt x="120" y="6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18" name="Slovenia" descr="© INSCALE GmbH, 05.05.2010&#10;http://www.presentationload.com/"/>
            <p:cNvSpPr>
              <a:spLocks/>
            </p:cNvSpPr>
            <p:nvPr/>
          </p:nvSpPr>
          <p:spPr bwMode="gray">
            <a:xfrm>
              <a:off x="6729522" y="-1860991"/>
              <a:ext cx="41395" cy="24209"/>
            </a:xfrm>
            <a:custGeom>
              <a:avLst/>
              <a:gdLst>
                <a:gd name="T0" fmla="*/ 2147483647 w 210"/>
                <a:gd name="T1" fmla="*/ 2147483647 h 120"/>
                <a:gd name="T2" fmla="*/ 2147483647 w 210"/>
                <a:gd name="T3" fmla="*/ 2147483647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2147483647 w 210"/>
                <a:gd name="T9" fmla="*/ 2147483647 h 120"/>
                <a:gd name="T10" fmla="*/ 2147483647 w 210"/>
                <a:gd name="T11" fmla="*/ 2147483647 h 120"/>
                <a:gd name="T12" fmla="*/ 2147483647 w 210"/>
                <a:gd name="T13" fmla="*/ 2147483647 h 120"/>
                <a:gd name="T14" fmla="*/ 2147483647 w 210"/>
                <a:gd name="T15" fmla="*/ 2147483647 h 120"/>
                <a:gd name="T16" fmla="*/ 2147483647 w 210"/>
                <a:gd name="T17" fmla="*/ 2147483647 h 120"/>
                <a:gd name="T18" fmla="*/ 2147483647 w 210"/>
                <a:gd name="T19" fmla="*/ 2147483647 h 120"/>
                <a:gd name="T20" fmla="*/ 2147483647 w 210"/>
                <a:gd name="T21" fmla="*/ 2147483647 h 120"/>
                <a:gd name="T22" fmla="*/ 2147483647 w 210"/>
                <a:gd name="T23" fmla="*/ 2147483647 h 120"/>
                <a:gd name="T24" fmla="*/ 2147483647 w 210"/>
                <a:gd name="T25" fmla="*/ 2147483647 h 120"/>
                <a:gd name="T26" fmla="*/ 2147483647 w 210"/>
                <a:gd name="T27" fmla="*/ 2147483647 h 120"/>
                <a:gd name="T28" fmla="*/ 2147483647 w 210"/>
                <a:gd name="T29" fmla="*/ 2147483647 h 120"/>
                <a:gd name="T30" fmla="*/ 2147483647 w 210"/>
                <a:gd name="T31" fmla="*/ 2147483647 h 120"/>
                <a:gd name="T32" fmla="*/ 2147483647 w 210"/>
                <a:gd name="T33" fmla="*/ 2147483647 h 120"/>
                <a:gd name="T34" fmla="*/ 2147483647 w 210"/>
                <a:gd name="T35" fmla="*/ 2147483647 h 120"/>
                <a:gd name="T36" fmla="*/ 2147483647 w 210"/>
                <a:gd name="T37" fmla="*/ 2147483647 h 120"/>
                <a:gd name="T38" fmla="*/ 2147483647 w 210"/>
                <a:gd name="T39" fmla="*/ 2147483647 h 120"/>
                <a:gd name="T40" fmla="*/ 2147483647 w 210"/>
                <a:gd name="T41" fmla="*/ 2147483647 h 120"/>
                <a:gd name="T42" fmla="*/ 2147483647 w 210"/>
                <a:gd name="T43" fmla="*/ 0 h 120"/>
                <a:gd name="T44" fmla="*/ 2147483647 w 210"/>
                <a:gd name="T45" fmla="*/ 2147483647 h 120"/>
                <a:gd name="T46" fmla="*/ 2147483647 w 210"/>
                <a:gd name="T47" fmla="*/ 2147483647 h 120"/>
                <a:gd name="T48" fmla="*/ 2147483647 w 210"/>
                <a:gd name="T49" fmla="*/ 2147483647 h 120"/>
                <a:gd name="T50" fmla="*/ 2147483647 w 210"/>
                <a:gd name="T51" fmla="*/ 2147483647 h 120"/>
                <a:gd name="T52" fmla="*/ 2147483647 w 210"/>
                <a:gd name="T53" fmla="*/ 2147483647 h 120"/>
                <a:gd name="T54" fmla="*/ 2147483647 w 210"/>
                <a:gd name="T55" fmla="*/ 2147483647 h 120"/>
                <a:gd name="T56" fmla="*/ 2147483647 w 210"/>
                <a:gd name="T57" fmla="*/ 2147483647 h 120"/>
                <a:gd name="T58" fmla="*/ 2147483647 w 210"/>
                <a:gd name="T59" fmla="*/ 2147483647 h 120"/>
                <a:gd name="T60" fmla="*/ 2147483647 w 210"/>
                <a:gd name="T61" fmla="*/ 2147483647 h 120"/>
                <a:gd name="T62" fmla="*/ 2147483647 w 210"/>
                <a:gd name="T63" fmla="*/ 2147483647 h 120"/>
                <a:gd name="T64" fmla="*/ 2147483647 w 210"/>
                <a:gd name="T65" fmla="*/ 2147483647 h 120"/>
                <a:gd name="T66" fmla="*/ 2147483647 w 210"/>
                <a:gd name="T67" fmla="*/ 2147483647 h 120"/>
                <a:gd name="T68" fmla="*/ 0 w 210"/>
                <a:gd name="T69" fmla="*/ 2147483647 h 120"/>
                <a:gd name="T70" fmla="*/ 2147483647 w 210"/>
                <a:gd name="T71" fmla="*/ 2147483647 h 120"/>
                <a:gd name="T72" fmla="*/ 2147483647 w 210"/>
                <a:gd name="T73" fmla="*/ 2147483647 h 120"/>
                <a:gd name="T74" fmla="*/ 2147483647 w 210"/>
                <a:gd name="T75" fmla="*/ 2147483647 h 120"/>
                <a:gd name="T76" fmla="*/ 2147483647 w 210"/>
                <a:gd name="T77" fmla="*/ 2147483647 h 120"/>
                <a:gd name="T78" fmla="*/ 2147483647 w 210"/>
                <a:gd name="T79" fmla="*/ 2147483647 h 120"/>
                <a:gd name="T80" fmla="*/ 2147483647 w 210"/>
                <a:gd name="T81" fmla="*/ 2147483647 h 120"/>
                <a:gd name="T82" fmla="*/ 2147483647 w 210"/>
                <a:gd name="T83" fmla="*/ 2147483647 h 120"/>
                <a:gd name="T84" fmla="*/ 2147483647 w 210"/>
                <a:gd name="T85" fmla="*/ 2147483647 h 120"/>
                <a:gd name="T86" fmla="*/ 2147483647 w 210"/>
                <a:gd name="T87" fmla="*/ 2147483647 h 1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120"/>
                <a:gd name="T134" fmla="*/ 210 w 210"/>
                <a:gd name="T135" fmla="*/ 120 h 12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120">
                  <a:moveTo>
                    <a:pt x="24" y="120"/>
                  </a:moveTo>
                  <a:lnTo>
                    <a:pt x="42" y="120"/>
                  </a:lnTo>
                  <a:lnTo>
                    <a:pt x="42" y="108"/>
                  </a:lnTo>
                  <a:lnTo>
                    <a:pt x="54" y="114"/>
                  </a:lnTo>
                  <a:lnTo>
                    <a:pt x="72" y="114"/>
                  </a:lnTo>
                  <a:lnTo>
                    <a:pt x="78" y="102"/>
                  </a:lnTo>
                  <a:lnTo>
                    <a:pt x="78" y="108"/>
                  </a:lnTo>
                  <a:lnTo>
                    <a:pt x="84" y="114"/>
                  </a:lnTo>
                  <a:lnTo>
                    <a:pt x="126" y="114"/>
                  </a:lnTo>
                  <a:lnTo>
                    <a:pt x="126" y="96"/>
                  </a:lnTo>
                  <a:lnTo>
                    <a:pt x="138" y="90"/>
                  </a:lnTo>
                  <a:lnTo>
                    <a:pt x="150" y="78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74" y="54"/>
                  </a:lnTo>
                  <a:lnTo>
                    <a:pt x="186" y="48"/>
                  </a:lnTo>
                  <a:lnTo>
                    <a:pt x="186" y="36"/>
                  </a:lnTo>
                  <a:lnTo>
                    <a:pt x="210" y="36"/>
                  </a:lnTo>
                  <a:lnTo>
                    <a:pt x="192" y="24"/>
                  </a:lnTo>
                  <a:lnTo>
                    <a:pt x="186" y="6"/>
                  </a:lnTo>
                  <a:lnTo>
                    <a:pt x="180" y="0"/>
                  </a:lnTo>
                  <a:lnTo>
                    <a:pt x="174" y="12"/>
                  </a:lnTo>
                  <a:lnTo>
                    <a:pt x="168" y="30"/>
                  </a:lnTo>
                  <a:lnTo>
                    <a:pt x="144" y="24"/>
                  </a:lnTo>
                  <a:lnTo>
                    <a:pt x="132" y="3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0" y="108"/>
                  </a:lnTo>
                  <a:lnTo>
                    <a:pt x="30" y="114"/>
                  </a:lnTo>
                  <a:lnTo>
                    <a:pt x="24" y="12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19" name="Slovakia" descr="© INSCALE GmbH, 05.05.2010&#10;http://www.presentationload.com/"/>
            <p:cNvSpPr>
              <a:spLocks/>
            </p:cNvSpPr>
            <p:nvPr/>
          </p:nvSpPr>
          <p:spPr bwMode="gray">
            <a:xfrm>
              <a:off x="6771684" y="-1902953"/>
              <a:ext cx="68991" cy="29857"/>
            </a:xfrm>
            <a:custGeom>
              <a:avLst/>
              <a:gdLst>
                <a:gd name="T0" fmla="*/ 2147483647 w 354"/>
                <a:gd name="T1" fmla="*/ 2147483647 h 144"/>
                <a:gd name="T2" fmla="*/ 2147483647 w 354"/>
                <a:gd name="T3" fmla="*/ 2147483647 h 144"/>
                <a:gd name="T4" fmla="*/ 2147483647 w 354"/>
                <a:gd name="T5" fmla="*/ 2147483647 h 144"/>
                <a:gd name="T6" fmla="*/ 2147483647 w 354"/>
                <a:gd name="T7" fmla="*/ 2147483647 h 144"/>
                <a:gd name="T8" fmla="*/ 2147483647 w 354"/>
                <a:gd name="T9" fmla="*/ 2147483647 h 144"/>
                <a:gd name="T10" fmla="*/ 2147483647 w 354"/>
                <a:gd name="T11" fmla="*/ 2147483647 h 144"/>
                <a:gd name="T12" fmla="*/ 2147483647 w 354"/>
                <a:gd name="T13" fmla="*/ 2147483647 h 144"/>
                <a:gd name="T14" fmla="*/ 2147483647 w 354"/>
                <a:gd name="T15" fmla="*/ 0 h 144"/>
                <a:gd name="T16" fmla="*/ 2147483647 w 354"/>
                <a:gd name="T17" fmla="*/ 2147483647 h 144"/>
                <a:gd name="T18" fmla="*/ 2147483647 w 354"/>
                <a:gd name="T19" fmla="*/ 0 h 144"/>
                <a:gd name="T20" fmla="*/ 2147483647 w 354"/>
                <a:gd name="T21" fmla="*/ 2147483647 h 144"/>
                <a:gd name="T22" fmla="*/ 2147483647 w 354"/>
                <a:gd name="T23" fmla="*/ 2147483647 h 144"/>
                <a:gd name="T24" fmla="*/ 2147483647 w 354"/>
                <a:gd name="T25" fmla="*/ 2147483647 h 144"/>
                <a:gd name="T26" fmla="*/ 2147483647 w 354"/>
                <a:gd name="T27" fmla="*/ 2147483647 h 144"/>
                <a:gd name="T28" fmla="*/ 2147483647 w 354"/>
                <a:gd name="T29" fmla="*/ 2147483647 h 144"/>
                <a:gd name="T30" fmla="*/ 0 w 354"/>
                <a:gd name="T31" fmla="*/ 2147483647 h 144"/>
                <a:gd name="T32" fmla="*/ 2147483647 w 354"/>
                <a:gd name="T33" fmla="*/ 2147483647 h 144"/>
                <a:gd name="T34" fmla="*/ 2147483647 w 354"/>
                <a:gd name="T35" fmla="*/ 2147483647 h 144"/>
                <a:gd name="T36" fmla="*/ 2147483647 w 354"/>
                <a:gd name="T37" fmla="*/ 2147483647 h 144"/>
                <a:gd name="T38" fmla="*/ 2147483647 w 354"/>
                <a:gd name="T39" fmla="*/ 2147483647 h 144"/>
                <a:gd name="T40" fmla="*/ 2147483647 w 354"/>
                <a:gd name="T41" fmla="*/ 2147483647 h 144"/>
                <a:gd name="T42" fmla="*/ 2147483647 w 354"/>
                <a:gd name="T43" fmla="*/ 2147483647 h 144"/>
                <a:gd name="T44" fmla="*/ 2147483647 w 354"/>
                <a:gd name="T45" fmla="*/ 2147483647 h 144"/>
                <a:gd name="T46" fmla="*/ 2147483647 w 354"/>
                <a:gd name="T47" fmla="*/ 2147483647 h 144"/>
                <a:gd name="T48" fmla="*/ 2147483647 w 354"/>
                <a:gd name="T49" fmla="*/ 2147483647 h 144"/>
                <a:gd name="T50" fmla="*/ 2147483647 w 354"/>
                <a:gd name="T51" fmla="*/ 2147483647 h 144"/>
                <a:gd name="T52" fmla="*/ 2147483647 w 354"/>
                <a:gd name="T53" fmla="*/ 2147483647 h 144"/>
                <a:gd name="T54" fmla="*/ 2147483647 w 354"/>
                <a:gd name="T55" fmla="*/ 2147483647 h 144"/>
                <a:gd name="T56" fmla="*/ 2147483647 w 354"/>
                <a:gd name="T57" fmla="*/ 2147483647 h 144"/>
                <a:gd name="T58" fmla="*/ 2147483647 w 354"/>
                <a:gd name="T59" fmla="*/ 2147483647 h 144"/>
                <a:gd name="T60" fmla="*/ 2147483647 w 354"/>
                <a:gd name="T61" fmla="*/ 2147483647 h 144"/>
                <a:gd name="T62" fmla="*/ 2147483647 w 354"/>
                <a:gd name="T63" fmla="*/ 2147483647 h 144"/>
                <a:gd name="T64" fmla="*/ 2147483647 w 354"/>
                <a:gd name="T65" fmla="*/ 2147483647 h 144"/>
                <a:gd name="T66" fmla="*/ 2147483647 w 354"/>
                <a:gd name="T67" fmla="*/ 2147483647 h 144"/>
                <a:gd name="T68" fmla="*/ 2147483647 w 354"/>
                <a:gd name="T69" fmla="*/ 2147483647 h 1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4"/>
                <a:gd name="T106" fmla="*/ 0 h 144"/>
                <a:gd name="T107" fmla="*/ 354 w 354"/>
                <a:gd name="T108" fmla="*/ 144 h 1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4" h="144">
                  <a:moveTo>
                    <a:pt x="348" y="30"/>
                  </a:moveTo>
                  <a:lnTo>
                    <a:pt x="324" y="30"/>
                  </a:lnTo>
                  <a:lnTo>
                    <a:pt x="300" y="6"/>
                  </a:lnTo>
                  <a:lnTo>
                    <a:pt x="276" y="6"/>
                  </a:lnTo>
                  <a:lnTo>
                    <a:pt x="270" y="12"/>
                  </a:lnTo>
                  <a:lnTo>
                    <a:pt x="258" y="18"/>
                  </a:lnTo>
                  <a:lnTo>
                    <a:pt x="246" y="18"/>
                  </a:lnTo>
                  <a:lnTo>
                    <a:pt x="240" y="12"/>
                  </a:lnTo>
                  <a:lnTo>
                    <a:pt x="210" y="12"/>
                  </a:lnTo>
                  <a:lnTo>
                    <a:pt x="210" y="18"/>
                  </a:lnTo>
                  <a:lnTo>
                    <a:pt x="204" y="24"/>
                  </a:lnTo>
                  <a:lnTo>
                    <a:pt x="192" y="24"/>
                  </a:lnTo>
                  <a:lnTo>
                    <a:pt x="186" y="18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56" y="0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0"/>
                  </a:lnTo>
                  <a:lnTo>
                    <a:pt x="108" y="12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54" y="60"/>
                  </a:lnTo>
                  <a:lnTo>
                    <a:pt x="36" y="60"/>
                  </a:lnTo>
                  <a:lnTo>
                    <a:pt x="36" y="54"/>
                  </a:lnTo>
                  <a:lnTo>
                    <a:pt x="30" y="60"/>
                  </a:lnTo>
                  <a:lnTo>
                    <a:pt x="12" y="60"/>
                  </a:lnTo>
                  <a:lnTo>
                    <a:pt x="6" y="66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14"/>
                  </a:lnTo>
                  <a:lnTo>
                    <a:pt x="12" y="114"/>
                  </a:lnTo>
                  <a:lnTo>
                    <a:pt x="12" y="126"/>
                  </a:lnTo>
                  <a:lnTo>
                    <a:pt x="6" y="132"/>
                  </a:lnTo>
                  <a:lnTo>
                    <a:pt x="18" y="13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90" y="144"/>
                  </a:lnTo>
                  <a:lnTo>
                    <a:pt x="108" y="138"/>
                  </a:lnTo>
                  <a:lnTo>
                    <a:pt x="120" y="138"/>
                  </a:lnTo>
                  <a:lnTo>
                    <a:pt x="132" y="114"/>
                  </a:lnTo>
                  <a:lnTo>
                    <a:pt x="168" y="120"/>
                  </a:lnTo>
                  <a:lnTo>
                    <a:pt x="174" y="108"/>
                  </a:lnTo>
                  <a:lnTo>
                    <a:pt x="198" y="108"/>
                  </a:lnTo>
                  <a:lnTo>
                    <a:pt x="210" y="102"/>
                  </a:lnTo>
                  <a:lnTo>
                    <a:pt x="216" y="102"/>
                  </a:lnTo>
                  <a:lnTo>
                    <a:pt x="228" y="90"/>
                  </a:lnTo>
                  <a:lnTo>
                    <a:pt x="234" y="78"/>
                  </a:lnTo>
                  <a:lnTo>
                    <a:pt x="258" y="78"/>
                  </a:lnTo>
                  <a:lnTo>
                    <a:pt x="258" y="90"/>
                  </a:lnTo>
                  <a:lnTo>
                    <a:pt x="276" y="96"/>
                  </a:lnTo>
                  <a:lnTo>
                    <a:pt x="276" y="78"/>
                  </a:lnTo>
                  <a:lnTo>
                    <a:pt x="288" y="78"/>
                  </a:lnTo>
                  <a:lnTo>
                    <a:pt x="288" y="90"/>
                  </a:lnTo>
                  <a:lnTo>
                    <a:pt x="300" y="90"/>
                  </a:lnTo>
                  <a:lnTo>
                    <a:pt x="312" y="84"/>
                  </a:lnTo>
                  <a:lnTo>
                    <a:pt x="336" y="84"/>
                  </a:lnTo>
                  <a:lnTo>
                    <a:pt x="336" y="90"/>
                  </a:lnTo>
                  <a:lnTo>
                    <a:pt x="336" y="72"/>
                  </a:lnTo>
                  <a:lnTo>
                    <a:pt x="342" y="72"/>
                  </a:lnTo>
                  <a:lnTo>
                    <a:pt x="348" y="66"/>
                  </a:lnTo>
                  <a:lnTo>
                    <a:pt x="348" y="60"/>
                  </a:lnTo>
                  <a:lnTo>
                    <a:pt x="354" y="54"/>
                  </a:lnTo>
                  <a:lnTo>
                    <a:pt x="354" y="30"/>
                  </a:lnTo>
                  <a:lnTo>
                    <a:pt x="348" y="3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20" name="Sierra Leone" descr="© INSCALE GmbH, 05.05.2010&#10;http://www.presentationload.com/"/>
            <p:cNvSpPr>
              <a:spLocks/>
            </p:cNvSpPr>
            <p:nvPr/>
          </p:nvSpPr>
          <p:spPr bwMode="gray">
            <a:xfrm>
              <a:off x="6369234" y="-1254966"/>
              <a:ext cx="39862" cy="55680"/>
            </a:xfrm>
            <a:custGeom>
              <a:avLst/>
              <a:gdLst>
                <a:gd name="T0" fmla="*/ 2147483647 w 210"/>
                <a:gd name="T1" fmla="*/ 2147483647 h 270"/>
                <a:gd name="T2" fmla="*/ 2147483647 w 210"/>
                <a:gd name="T3" fmla="*/ 2147483647 h 270"/>
                <a:gd name="T4" fmla="*/ 2147483647 w 210"/>
                <a:gd name="T5" fmla="*/ 2147483647 h 270"/>
                <a:gd name="T6" fmla="*/ 2147483647 w 210"/>
                <a:gd name="T7" fmla="*/ 2147483647 h 270"/>
                <a:gd name="T8" fmla="*/ 2147483647 w 210"/>
                <a:gd name="T9" fmla="*/ 2147483647 h 270"/>
                <a:gd name="T10" fmla="*/ 2147483647 w 210"/>
                <a:gd name="T11" fmla="*/ 2147483647 h 270"/>
                <a:gd name="T12" fmla="*/ 2147483647 w 210"/>
                <a:gd name="T13" fmla="*/ 2147483647 h 270"/>
                <a:gd name="T14" fmla="*/ 2147483647 w 210"/>
                <a:gd name="T15" fmla="*/ 2147483647 h 270"/>
                <a:gd name="T16" fmla="*/ 2147483647 w 210"/>
                <a:gd name="T17" fmla="*/ 2147483647 h 270"/>
                <a:gd name="T18" fmla="*/ 2147483647 w 210"/>
                <a:gd name="T19" fmla="*/ 2147483647 h 270"/>
                <a:gd name="T20" fmla="*/ 2147483647 w 210"/>
                <a:gd name="T21" fmla="*/ 2147483647 h 270"/>
                <a:gd name="T22" fmla="*/ 2147483647 w 210"/>
                <a:gd name="T23" fmla="*/ 0 h 270"/>
                <a:gd name="T24" fmla="*/ 2147483647 w 210"/>
                <a:gd name="T25" fmla="*/ 0 h 270"/>
                <a:gd name="T26" fmla="*/ 2147483647 w 210"/>
                <a:gd name="T27" fmla="*/ 2147483647 h 270"/>
                <a:gd name="T28" fmla="*/ 2147483647 w 210"/>
                <a:gd name="T29" fmla="*/ 2147483647 h 270"/>
                <a:gd name="T30" fmla="*/ 2147483647 w 210"/>
                <a:gd name="T31" fmla="*/ 2147483647 h 270"/>
                <a:gd name="T32" fmla="*/ 2147483647 w 210"/>
                <a:gd name="T33" fmla="*/ 2147483647 h 270"/>
                <a:gd name="T34" fmla="*/ 2147483647 w 210"/>
                <a:gd name="T35" fmla="*/ 2147483647 h 270"/>
                <a:gd name="T36" fmla="*/ 2147483647 w 210"/>
                <a:gd name="T37" fmla="*/ 2147483647 h 270"/>
                <a:gd name="T38" fmla="*/ 2147483647 w 210"/>
                <a:gd name="T39" fmla="*/ 2147483647 h 270"/>
                <a:gd name="T40" fmla="*/ 2147483647 w 210"/>
                <a:gd name="T41" fmla="*/ 2147483647 h 270"/>
                <a:gd name="T42" fmla="*/ 2147483647 w 210"/>
                <a:gd name="T43" fmla="*/ 2147483647 h 270"/>
                <a:gd name="T44" fmla="*/ 0 w 210"/>
                <a:gd name="T45" fmla="*/ 2147483647 h 270"/>
                <a:gd name="T46" fmla="*/ 2147483647 w 210"/>
                <a:gd name="T47" fmla="*/ 2147483647 h 270"/>
                <a:gd name="T48" fmla="*/ 2147483647 w 210"/>
                <a:gd name="T49" fmla="*/ 2147483647 h 270"/>
                <a:gd name="T50" fmla="*/ 0 w 210"/>
                <a:gd name="T51" fmla="*/ 2147483647 h 270"/>
                <a:gd name="T52" fmla="*/ 0 w 210"/>
                <a:gd name="T53" fmla="*/ 2147483647 h 270"/>
                <a:gd name="T54" fmla="*/ 2147483647 w 210"/>
                <a:gd name="T55" fmla="*/ 2147483647 h 270"/>
                <a:gd name="T56" fmla="*/ 2147483647 w 210"/>
                <a:gd name="T57" fmla="*/ 2147483647 h 270"/>
                <a:gd name="T58" fmla="*/ 2147483647 w 210"/>
                <a:gd name="T59" fmla="*/ 2147483647 h 270"/>
                <a:gd name="T60" fmla="*/ 2147483647 w 210"/>
                <a:gd name="T61" fmla="*/ 2147483647 h 270"/>
                <a:gd name="T62" fmla="*/ 2147483647 w 210"/>
                <a:gd name="T63" fmla="*/ 2147483647 h 270"/>
                <a:gd name="T64" fmla="*/ 2147483647 w 210"/>
                <a:gd name="T65" fmla="*/ 2147483647 h 270"/>
                <a:gd name="T66" fmla="*/ 2147483647 w 210"/>
                <a:gd name="T67" fmla="*/ 2147483647 h 270"/>
                <a:gd name="T68" fmla="*/ 2147483647 w 210"/>
                <a:gd name="T69" fmla="*/ 2147483647 h 270"/>
                <a:gd name="T70" fmla="*/ 2147483647 w 210"/>
                <a:gd name="T71" fmla="*/ 2147483647 h 270"/>
                <a:gd name="T72" fmla="*/ 2147483647 w 210"/>
                <a:gd name="T73" fmla="*/ 2147483647 h 270"/>
                <a:gd name="T74" fmla="*/ 2147483647 w 210"/>
                <a:gd name="T75" fmla="*/ 2147483647 h 270"/>
                <a:gd name="T76" fmla="*/ 2147483647 w 210"/>
                <a:gd name="T77" fmla="*/ 2147483647 h 270"/>
                <a:gd name="T78" fmla="*/ 2147483647 w 210"/>
                <a:gd name="T79" fmla="*/ 2147483647 h 270"/>
                <a:gd name="T80" fmla="*/ 2147483647 w 210"/>
                <a:gd name="T81" fmla="*/ 2147483647 h 270"/>
                <a:gd name="T82" fmla="*/ 2147483647 w 210"/>
                <a:gd name="T83" fmla="*/ 2147483647 h 270"/>
                <a:gd name="T84" fmla="*/ 2147483647 w 210"/>
                <a:gd name="T85" fmla="*/ 2147483647 h 270"/>
                <a:gd name="T86" fmla="*/ 2147483647 w 210"/>
                <a:gd name="T87" fmla="*/ 2147483647 h 27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270"/>
                <a:gd name="T134" fmla="*/ 210 w 210"/>
                <a:gd name="T135" fmla="*/ 270 h 27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270">
                  <a:moveTo>
                    <a:pt x="186" y="180"/>
                  </a:moveTo>
                  <a:lnTo>
                    <a:pt x="186" y="162"/>
                  </a:lnTo>
                  <a:lnTo>
                    <a:pt x="210" y="156"/>
                  </a:lnTo>
                  <a:lnTo>
                    <a:pt x="204" y="132"/>
                  </a:lnTo>
                  <a:lnTo>
                    <a:pt x="174" y="144"/>
                  </a:lnTo>
                  <a:lnTo>
                    <a:pt x="180" y="126"/>
                  </a:lnTo>
                  <a:lnTo>
                    <a:pt x="186" y="120"/>
                  </a:lnTo>
                  <a:lnTo>
                    <a:pt x="192" y="108"/>
                  </a:lnTo>
                  <a:lnTo>
                    <a:pt x="192" y="90"/>
                  </a:lnTo>
                  <a:lnTo>
                    <a:pt x="180" y="78"/>
                  </a:lnTo>
                  <a:lnTo>
                    <a:pt x="180" y="60"/>
                  </a:lnTo>
                  <a:lnTo>
                    <a:pt x="138" y="0"/>
                  </a:lnTo>
                  <a:lnTo>
                    <a:pt x="102" y="0"/>
                  </a:lnTo>
                  <a:lnTo>
                    <a:pt x="96" y="18"/>
                  </a:lnTo>
                  <a:lnTo>
                    <a:pt x="60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42"/>
                  </a:lnTo>
                  <a:lnTo>
                    <a:pt x="36" y="54"/>
                  </a:lnTo>
                  <a:lnTo>
                    <a:pt x="30" y="66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6" y="138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80"/>
                  </a:lnTo>
                  <a:lnTo>
                    <a:pt x="42" y="198"/>
                  </a:lnTo>
                  <a:lnTo>
                    <a:pt x="42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78" y="234"/>
                  </a:lnTo>
                  <a:lnTo>
                    <a:pt x="96" y="234"/>
                  </a:lnTo>
                  <a:lnTo>
                    <a:pt x="126" y="270"/>
                  </a:lnTo>
                  <a:lnTo>
                    <a:pt x="126" y="234"/>
                  </a:lnTo>
                  <a:lnTo>
                    <a:pt x="144" y="216"/>
                  </a:lnTo>
                  <a:lnTo>
                    <a:pt x="156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86" y="18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21" name="Senegal" descr="© INSCALE GmbH, 05.05.2010&#10;http://www.presentationload.com/"/>
            <p:cNvSpPr>
              <a:spLocks/>
            </p:cNvSpPr>
            <p:nvPr/>
          </p:nvSpPr>
          <p:spPr bwMode="gray">
            <a:xfrm>
              <a:off x="6328605" y="-1366327"/>
              <a:ext cx="80490" cy="75853"/>
            </a:xfrm>
            <a:custGeom>
              <a:avLst/>
              <a:gdLst>
                <a:gd name="T0" fmla="*/ 2147483647 w 414"/>
                <a:gd name="T1" fmla="*/ 2147483647 h 366"/>
                <a:gd name="T2" fmla="*/ 2147483647 w 414"/>
                <a:gd name="T3" fmla="*/ 2147483647 h 366"/>
                <a:gd name="T4" fmla="*/ 2147483647 w 414"/>
                <a:gd name="T5" fmla="*/ 2147483647 h 366"/>
                <a:gd name="T6" fmla="*/ 2147483647 w 414"/>
                <a:gd name="T7" fmla="*/ 2147483647 h 366"/>
                <a:gd name="T8" fmla="*/ 2147483647 w 414"/>
                <a:gd name="T9" fmla="*/ 2147483647 h 366"/>
                <a:gd name="T10" fmla="*/ 2147483647 w 414"/>
                <a:gd name="T11" fmla="*/ 2147483647 h 366"/>
                <a:gd name="T12" fmla="*/ 2147483647 w 414"/>
                <a:gd name="T13" fmla="*/ 2147483647 h 366"/>
                <a:gd name="T14" fmla="*/ 2147483647 w 414"/>
                <a:gd name="T15" fmla="*/ 2147483647 h 366"/>
                <a:gd name="T16" fmla="*/ 2147483647 w 414"/>
                <a:gd name="T17" fmla="*/ 2147483647 h 366"/>
                <a:gd name="T18" fmla="*/ 2147483647 w 414"/>
                <a:gd name="T19" fmla="*/ 2147483647 h 366"/>
                <a:gd name="T20" fmla="*/ 2147483647 w 414"/>
                <a:gd name="T21" fmla="*/ 2147483647 h 366"/>
                <a:gd name="T22" fmla="*/ 2147483647 w 414"/>
                <a:gd name="T23" fmla="*/ 2147483647 h 366"/>
                <a:gd name="T24" fmla="*/ 2147483647 w 414"/>
                <a:gd name="T25" fmla="*/ 2147483647 h 366"/>
                <a:gd name="T26" fmla="*/ 2147483647 w 414"/>
                <a:gd name="T27" fmla="*/ 2147483647 h 366"/>
                <a:gd name="T28" fmla="*/ 2147483647 w 414"/>
                <a:gd name="T29" fmla="*/ 0 h 366"/>
                <a:gd name="T30" fmla="*/ 2147483647 w 414"/>
                <a:gd name="T31" fmla="*/ 2147483647 h 366"/>
                <a:gd name="T32" fmla="*/ 2147483647 w 414"/>
                <a:gd name="T33" fmla="*/ 2147483647 h 366"/>
                <a:gd name="T34" fmla="*/ 2147483647 w 414"/>
                <a:gd name="T35" fmla="*/ 2147483647 h 366"/>
                <a:gd name="T36" fmla="*/ 2147483647 w 414"/>
                <a:gd name="T37" fmla="*/ 2147483647 h 366"/>
                <a:gd name="T38" fmla="*/ 2147483647 w 414"/>
                <a:gd name="T39" fmla="*/ 2147483647 h 366"/>
                <a:gd name="T40" fmla="*/ 2147483647 w 414"/>
                <a:gd name="T41" fmla="*/ 2147483647 h 366"/>
                <a:gd name="T42" fmla="*/ 0 w 414"/>
                <a:gd name="T43" fmla="*/ 2147483647 h 366"/>
                <a:gd name="T44" fmla="*/ 2147483647 w 414"/>
                <a:gd name="T45" fmla="*/ 2147483647 h 366"/>
                <a:gd name="T46" fmla="*/ 2147483647 w 414"/>
                <a:gd name="T47" fmla="*/ 2147483647 h 366"/>
                <a:gd name="T48" fmla="*/ 2147483647 w 414"/>
                <a:gd name="T49" fmla="*/ 2147483647 h 366"/>
                <a:gd name="T50" fmla="*/ 2147483647 w 414"/>
                <a:gd name="T51" fmla="*/ 2147483647 h 366"/>
                <a:gd name="T52" fmla="*/ 2147483647 w 414"/>
                <a:gd name="T53" fmla="*/ 2147483647 h 366"/>
                <a:gd name="T54" fmla="*/ 2147483647 w 414"/>
                <a:gd name="T55" fmla="*/ 2147483647 h 366"/>
                <a:gd name="T56" fmla="*/ 2147483647 w 414"/>
                <a:gd name="T57" fmla="*/ 2147483647 h 366"/>
                <a:gd name="T58" fmla="*/ 2147483647 w 414"/>
                <a:gd name="T59" fmla="*/ 2147483647 h 366"/>
                <a:gd name="T60" fmla="*/ 2147483647 w 414"/>
                <a:gd name="T61" fmla="*/ 2147483647 h 366"/>
                <a:gd name="T62" fmla="*/ 2147483647 w 414"/>
                <a:gd name="T63" fmla="*/ 2147483647 h 366"/>
                <a:gd name="T64" fmla="*/ 2147483647 w 414"/>
                <a:gd name="T65" fmla="*/ 2147483647 h 366"/>
                <a:gd name="T66" fmla="*/ 2147483647 w 414"/>
                <a:gd name="T67" fmla="*/ 2147483647 h 366"/>
                <a:gd name="T68" fmla="*/ 2147483647 w 414"/>
                <a:gd name="T69" fmla="*/ 2147483647 h 366"/>
                <a:gd name="T70" fmla="*/ 2147483647 w 414"/>
                <a:gd name="T71" fmla="*/ 2147483647 h 366"/>
                <a:gd name="T72" fmla="*/ 2147483647 w 414"/>
                <a:gd name="T73" fmla="*/ 2147483647 h 366"/>
                <a:gd name="T74" fmla="*/ 2147483647 w 414"/>
                <a:gd name="T75" fmla="*/ 2147483647 h 366"/>
                <a:gd name="T76" fmla="*/ 2147483647 w 414"/>
                <a:gd name="T77" fmla="*/ 2147483647 h 366"/>
                <a:gd name="T78" fmla="*/ 2147483647 w 414"/>
                <a:gd name="T79" fmla="*/ 2147483647 h 366"/>
                <a:gd name="T80" fmla="*/ 2147483647 w 414"/>
                <a:gd name="T81" fmla="*/ 2147483647 h 366"/>
                <a:gd name="T82" fmla="*/ 2147483647 w 414"/>
                <a:gd name="T83" fmla="*/ 2147483647 h 366"/>
                <a:gd name="T84" fmla="*/ 2147483647 w 414"/>
                <a:gd name="T85" fmla="*/ 2147483647 h 366"/>
                <a:gd name="T86" fmla="*/ 2147483647 w 414"/>
                <a:gd name="T87" fmla="*/ 2147483647 h 366"/>
                <a:gd name="T88" fmla="*/ 2147483647 w 414"/>
                <a:gd name="T89" fmla="*/ 2147483647 h 366"/>
                <a:gd name="T90" fmla="*/ 2147483647 w 414"/>
                <a:gd name="T91" fmla="*/ 2147483647 h 366"/>
                <a:gd name="T92" fmla="*/ 2147483647 w 414"/>
                <a:gd name="T93" fmla="*/ 2147483647 h 366"/>
                <a:gd name="T94" fmla="*/ 2147483647 w 414"/>
                <a:gd name="T95" fmla="*/ 2147483647 h 366"/>
                <a:gd name="T96" fmla="*/ 2147483647 w 414"/>
                <a:gd name="T97" fmla="*/ 2147483647 h 366"/>
                <a:gd name="T98" fmla="*/ 2147483647 w 414"/>
                <a:gd name="T99" fmla="*/ 2147483647 h 366"/>
                <a:gd name="T100" fmla="*/ 2147483647 w 414"/>
                <a:gd name="T101" fmla="*/ 2147483647 h 366"/>
                <a:gd name="T102" fmla="*/ 2147483647 w 414"/>
                <a:gd name="T103" fmla="*/ 2147483647 h 366"/>
                <a:gd name="T104" fmla="*/ 2147483647 w 414"/>
                <a:gd name="T105" fmla="*/ 2147483647 h 3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14"/>
                <a:gd name="T160" fmla="*/ 0 h 366"/>
                <a:gd name="T161" fmla="*/ 414 w 414"/>
                <a:gd name="T162" fmla="*/ 366 h 3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14" h="366">
                  <a:moveTo>
                    <a:pt x="402" y="270"/>
                  </a:moveTo>
                  <a:lnTo>
                    <a:pt x="396" y="270"/>
                  </a:lnTo>
                  <a:lnTo>
                    <a:pt x="396" y="276"/>
                  </a:lnTo>
                  <a:lnTo>
                    <a:pt x="384" y="276"/>
                  </a:lnTo>
                  <a:lnTo>
                    <a:pt x="378" y="270"/>
                  </a:lnTo>
                  <a:lnTo>
                    <a:pt x="378" y="246"/>
                  </a:lnTo>
                  <a:lnTo>
                    <a:pt x="384" y="240"/>
                  </a:lnTo>
                  <a:lnTo>
                    <a:pt x="384" y="222"/>
                  </a:lnTo>
                  <a:lnTo>
                    <a:pt x="372" y="210"/>
                  </a:lnTo>
                  <a:lnTo>
                    <a:pt x="372" y="204"/>
                  </a:lnTo>
                  <a:lnTo>
                    <a:pt x="360" y="186"/>
                  </a:lnTo>
                  <a:lnTo>
                    <a:pt x="360" y="162"/>
                  </a:lnTo>
                  <a:lnTo>
                    <a:pt x="348" y="138"/>
                  </a:lnTo>
                  <a:lnTo>
                    <a:pt x="318" y="132"/>
                  </a:lnTo>
                  <a:lnTo>
                    <a:pt x="318" y="108"/>
                  </a:lnTo>
                  <a:lnTo>
                    <a:pt x="312" y="102"/>
                  </a:lnTo>
                  <a:lnTo>
                    <a:pt x="294" y="102"/>
                  </a:lnTo>
                  <a:lnTo>
                    <a:pt x="294" y="72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64" y="48"/>
                  </a:lnTo>
                  <a:lnTo>
                    <a:pt x="252" y="54"/>
                  </a:lnTo>
                  <a:lnTo>
                    <a:pt x="246" y="42"/>
                  </a:lnTo>
                  <a:lnTo>
                    <a:pt x="234" y="30"/>
                  </a:lnTo>
                  <a:lnTo>
                    <a:pt x="228" y="18"/>
                  </a:lnTo>
                  <a:lnTo>
                    <a:pt x="222" y="18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2" y="0"/>
                  </a:lnTo>
                  <a:lnTo>
                    <a:pt x="162" y="18"/>
                  </a:lnTo>
                  <a:lnTo>
                    <a:pt x="132" y="12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66" y="60"/>
                  </a:lnTo>
                  <a:lnTo>
                    <a:pt x="60" y="66"/>
                  </a:lnTo>
                  <a:lnTo>
                    <a:pt x="60" y="90"/>
                  </a:lnTo>
                  <a:lnTo>
                    <a:pt x="48" y="96"/>
                  </a:lnTo>
                  <a:lnTo>
                    <a:pt x="30" y="13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18" y="174"/>
                  </a:lnTo>
                  <a:lnTo>
                    <a:pt x="24" y="186"/>
                  </a:lnTo>
                  <a:lnTo>
                    <a:pt x="24" y="204"/>
                  </a:lnTo>
                  <a:lnTo>
                    <a:pt x="42" y="222"/>
                  </a:lnTo>
                  <a:lnTo>
                    <a:pt x="42" y="246"/>
                  </a:lnTo>
                  <a:lnTo>
                    <a:pt x="48" y="252"/>
                  </a:lnTo>
                  <a:lnTo>
                    <a:pt x="126" y="252"/>
                  </a:lnTo>
                  <a:lnTo>
                    <a:pt x="126" y="240"/>
                  </a:lnTo>
                  <a:lnTo>
                    <a:pt x="180" y="240"/>
                  </a:lnTo>
                  <a:lnTo>
                    <a:pt x="180" y="252"/>
                  </a:lnTo>
                  <a:lnTo>
                    <a:pt x="192" y="246"/>
                  </a:lnTo>
                  <a:lnTo>
                    <a:pt x="198" y="252"/>
                  </a:lnTo>
                  <a:lnTo>
                    <a:pt x="204" y="264"/>
                  </a:lnTo>
                  <a:lnTo>
                    <a:pt x="216" y="264"/>
                  </a:lnTo>
                  <a:lnTo>
                    <a:pt x="222" y="258"/>
                  </a:lnTo>
                  <a:lnTo>
                    <a:pt x="246" y="258"/>
                  </a:lnTo>
                  <a:lnTo>
                    <a:pt x="252" y="264"/>
                  </a:lnTo>
                  <a:lnTo>
                    <a:pt x="252" y="270"/>
                  </a:lnTo>
                  <a:lnTo>
                    <a:pt x="246" y="276"/>
                  </a:lnTo>
                  <a:lnTo>
                    <a:pt x="234" y="282"/>
                  </a:lnTo>
                  <a:lnTo>
                    <a:pt x="228" y="288"/>
                  </a:lnTo>
                  <a:lnTo>
                    <a:pt x="204" y="288"/>
                  </a:lnTo>
                  <a:lnTo>
                    <a:pt x="186" y="282"/>
                  </a:lnTo>
                  <a:lnTo>
                    <a:pt x="180" y="270"/>
                  </a:lnTo>
                  <a:lnTo>
                    <a:pt x="168" y="264"/>
                  </a:lnTo>
                  <a:lnTo>
                    <a:pt x="162" y="258"/>
                  </a:lnTo>
                  <a:lnTo>
                    <a:pt x="156" y="264"/>
                  </a:lnTo>
                  <a:lnTo>
                    <a:pt x="150" y="276"/>
                  </a:lnTo>
                  <a:lnTo>
                    <a:pt x="126" y="276"/>
                  </a:lnTo>
                  <a:lnTo>
                    <a:pt x="120" y="282"/>
                  </a:lnTo>
                  <a:lnTo>
                    <a:pt x="108" y="282"/>
                  </a:lnTo>
                  <a:lnTo>
                    <a:pt x="108" y="294"/>
                  </a:lnTo>
                  <a:lnTo>
                    <a:pt x="36" y="294"/>
                  </a:lnTo>
                  <a:lnTo>
                    <a:pt x="36" y="318"/>
                  </a:lnTo>
                  <a:lnTo>
                    <a:pt x="30" y="324"/>
                  </a:lnTo>
                  <a:lnTo>
                    <a:pt x="30" y="336"/>
                  </a:lnTo>
                  <a:lnTo>
                    <a:pt x="36" y="342"/>
                  </a:lnTo>
                  <a:lnTo>
                    <a:pt x="42" y="354"/>
                  </a:lnTo>
                  <a:lnTo>
                    <a:pt x="48" y="360"/>
                  </a:lnTo>
                  <a:lnTo>
                    <a:pt x="60" y="366"/>
                  </a:lnTo>
                  <a:lnTo>
                    <a:pt x="66" y="366"/>
                  </a:lnTo>
                  <a:lnTo>
                    <a:pt x="72" y="360"/>
                  </a:lnTo>
                  <a:lnTo>
                    <a:pt x="78" y="360"/>
                  </a:lnTo>
                  <a:lnTo>
                    <a:pt x="90" y="348"/>
                  </a:lnTo>
                  <a:lnTo>
                    <a:pt x="126" y="348"/>
                  </a:lnTo>
                  <a:lnTo>
                    <a:pt x="156" y="324"/>
                  </a:lnTo>
                  <a:lnTo>
                    <a:pt x="294" y="330"/>
                  </a:lnTo>
                  <a:lnTo>
                    <a:pt x="294" y="336"/>
                  </a:lnTo>
                  <a:lnTo>
                    <a:pt x="300" y="348"/>
                  </a:lnTo>
                  <a:lnTo>
                    <a:pt x="318" y="348"/>
                  </a:lnTo>
                  <a:lnTo>
                    <a:pt x="324" y="342"/>
                  </a:lnTo>
                  <a:lnTo>
                    <a:pt x="330" y="348"/>
                  </a:lnTo>
                  <a:lnTo>
                    <a:pt x="336" y="360"/>
                  </a:lnTo>
                  <a:lnTo>
                    <a:pt x="342" y="366"/>
                  </a:lnTo>
                  <a:lnTo>
                    <a:pt x="354" y="366"/>
                  </a:lnTo>
                  <a:lnTo>
                    <a:pt x="366" y="360"/>
                  </a:lnTo>
                  <a:lnTo>
                    <a:pt x="372" y="354"/>
                  </a:lnTo>
                  <a:lnTo>
                    <a:pt x="414" y="354"/>
                  </a:lnTo>
                  <a:lnTo>
                    <a:pt x="414" y="288"/>
                  </a:lnTo>
                  <a:lnTo>
                    <a:pt x="408" y="276"/>
                  </a:lnTo>
                  <a:lnTo>
                    <a:pt x="402" y="27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22" name="Saudi Arabia" descr="© INSCALE GmbH, 05.05.2010&#10;http://www.presentationload.com/"/>
            <p:cNvSpPr>
              <a:spLocks/>
            </p:cNvSpPr>
            <p:nvPr/>
          </p:nvSpPr>
          <p:spPr bwMode="gray">
            <a:xfrm>
              <a:off x="7019287" y="-1618905"/>
              <a:ext cx="288998" cy="260648"/>
            </a:xfrm>
            <a:custGeom>
              <a:avLst/>
              <a:gdLst>
                <a:gd name="T0" fmla="*/ 2147483647 w 1488"/>
                <a:gd name="T1" fmla="*/ 2147483647 h 1278"/>
                <a:gd name="T2" fmla="*/ 2147483647 w 1488"/>
                <a:gd name="T3" fmla="*/ 2147483647 h 1278"/>
                <a:gd name="T4" fmla="*/ 2147483647 w 1488"/>
                <a:gd name="T5" fmla="*/ 2147483647 h 1278"/>
                <a:gd name="T6" fmla="*/ 2147483647 w 1488"/>
                <a:gd name="T7" fmla="*/ 2147483647 h 1278"/>
                <a:gd name="T8" fmla="*/ 2147483647 w 1488"/>
                <a:gd name="T9" fmla="*/ 2147483647 h 1278"/>
                <a:gd name="T10" fmla="*/ 2147483647 w 1488"/>
                <a:gd name="T11" fmla="*/ 2147483647 h 1278"/>
                <a:gd name="T12" fmla="*/ 2147483647 w 1488"/>
                <a:gd name="T13" fmla="*/ 2147483647 h 1278"/>
                <a:gd name="T14" fmla="*/ 2147483647 w 1488"/>
                <a:gd name="T15" fmla="*/ 2147483647 h 1278"/>
                <a:gd name="T16" fmla="*/ 2147483647 w 1488"/>
                <a:gd name="T17" fmla="*/ 2147483647 h 1278"/>
                <a:gd name="T18" fmla="*/ 2147483647 w 1488"/>
                <a:gd name="T19" fmla="*/ 2147483647 h 1278"/>
                <a:gd name="T20" fmla="*/ 2147483647 w 1488"/>
                <a:gd name="T21" fmla="*/ 2147483647 h 1278"/>
                <a:gd name="T22" fmla="*/ 2147483647 w 1488"/>
                <a:gd name="T23" fmla="*/ 2147483647 h 1278"/>
                <a:gd name="T24" fmla="*/ 2147483647 w 1488"/>
                <a:gd name="T25" fmla="*/ 2147483647 h 1278"/>
                <a:gd name="T26" fmla="*/ 2147483647 w 1488"/>
                <a:gd name="T27" fmla="*/ 2147483647 h 1278"/>
                <a:gd name="T28" fmla="*/ 2147483647 w 1488"/>
                <a:gd name="T29" fmla="*/ 2147483647 h 1278"/>
                <a:gd name="T30" fmla="*/ 2147483647 w 1488"/>
                <a:gd name="T31" fmla="*/ 2147483647 h 1278"/>
                <a:gd name="T32" fmla="*/ 2147483647 w 1488"/>
                <a:gd name="T33" fmla="*/ 2147483647 h 1278"/>
                <a:gd name="T34" fmla="*/ 2147483647 w 1488"/>
                <a:gd name="T35" fmla="*/ 2147483647 h 1278"/>
                <a:gd name="T36" fmla="*/ 2147483647 w 1488"/>
                <a:gd name="T37" fmla="*/ 2147483647 h 1278"/>
                <a:gd name="T38" fmla="*/ 2147483647 w 1488"/>
                <a:gd name="T39" fmla="*/ 0 h 1278"/>
                <a:gd name="T40" fmla="*/ 2147483647 w 1488"/>
                <a:gd name="T41" fmla="*/ 2147483647 h 1278"/>
                <a:gd name="T42" fmla="*/ 2147483647 w 1488"/>
                <a:gd name="T43" fmla="*/ 2147483647 h 1278"/>
                <a:gd name="T44" fmla="*/ 2147483647 w 1488"/>
                <a:gd name="T45" fmla="*/ 2147483647 h 1278"/>
                <a:gd name="T46" fmla="*/ 2147483647 w 1488"/>
                <a:gd name="T47" fmla="*/ 2147483647 h 1278"/>
                <a:gd name="T48" fmla="*/ 2147483647 w 1488"/>
                <a:gd name="T49" fmla="*/ 2147483647 h 1278"/>
                <a:gd name="T50" fmla="*/ 2147483647 w 1488"/>
                <a:gd name="T51" fmla="*/ 2147483647 h 1278"/>
                <a:gd name="T52" fmla="*/ 2147483647 w 1488"/>
                <a:gd name="T53" fmla="*/ 2147483647 h 1278"/>
                <a:gd name="T54" fmla="*/ 2147483647 w 1488"/>
                <a:gd name="T55" fmla="*/ 2147483647 h 1278"/>
                <a:gd name="T56" fmla="*/ 2147483647 w 1488"/>
                <a:gd name="T57" fmla="*/ 2147483647 h 1278"/>
                <a:gd name="T58" fmla="*/ 2147483647 w 1488"/>
                <a:gd name="T59" fmla="*/ 2147483647 h 1278"/>
                <a:gd name="T60" fmla="*/ 2147483647 w 1488"/>
                <a:gd name="T61" fmla="*/ 2147483647 h 1278"/>
                <a:gd name="T62" fmla="*/ 0 w 1488"/>
                <a:gd name="T63" fmla="*/ 2147483647 h 1278"/>
                <a:gd name="T64" fmla="*/ 2147483647 w 1488"/>
                <a:gd name="T65" fmla="*/ 2147483647 h 1278"/>
                <a:gd name="T66" fmla="*/ 2147483647 w 1488"/>
                <a:gd name="T67" fmla="*/ 2147483647 h 1278"/>
                <a:gd name="T68" fmla="*/ 2147483647 w 1488"/>
                <a:gd name="T69" fmla="*/ 2147483647 h 1278"/>
                <a:gd name="T70" fmla="*/ 2147483647 w 1488"/>
                <a:gd name="T71" fmla="*/ 2147483647 h 1278"/>
                <a:gd name="T72" fmla="*/ 2147483647 w 1488"/>
                <a:gd name="T73" fmla="*/ 2147483647 h 1278"/>
                <a:gd name="T74" fmla="*/ 2147483647 w 1488"/>
                <a:gd name="T75" fmla="*/ 2147483647 h 1278"/>
                <a:gd name="T76" fmla="*/ 2147483647 w 1488"/>
                <a:gd name="T77" fmla="*/ 2147483647 h 1278"/>
                <a:gd name="T78" fmla="*/ 2147483647 w 1488"/>
                <a:gd name="T79" fmla="*/ 2147483647 h 1278"/>
                <a:gd name="T80" fmla="*/ 2147483647 w 1488"/>
                <a:gd name="T81" fmla="*/ 2147483647 h 1278"/>
                <a:gd name="T82" fmla="*/ 2147483647 w 1488"/>
                <a:gd name="T83" fmla="*/ 2147483647 h 1278"/>
                <a:gd name="T84" fmla="*/ 2147483647 w 1488"/>
                <a:gd name="T85" fmla="*/ 2147483647 h 1278"/>
                <a:gd name="T86" fmla="*/ 2147483647 w 1488"/>
                <a:gd name="T87" fmla="*/ 2147483647 h 1278"/>
                <a:gd name="T88" fmla="*/ 2147483647 w 1488"/>
                <a:gd name="T89" fmla="*/ 2147483647 h 1278"/>
                <a:gd name="T90" fmla="*/ 2147483647 w 1488"/>
                <a:gd name="T91" fmla="*/ 2147483647 h 1278"/>
                <a:gd name="T92" fmla="*/ 2147483647 w 1488"/>
                <a:gd name="T93" fmla="*/ 2147483647 h 1278"/>
                <a:gd name="T94" fmla="*/ 2147483647 w 1488"/>
                <a:gd name="T95" fmla="*/ 2147483647 h 1278"/>
                <a:gd name="T96" fmla="*/ 2147483647 w 1488"/>
                <a:gd name="T97" fmla="*/ 2147483647 h 1278"/>
                <a:gd name="T98" fmla="*/ 2147483647 w 1488"/>
                <a:gd name="T99" fmla="*/ 2147483647 h 1278"/>
                <a:gd name="T100" fmla="*/ 2147483647 w 1488"/>
                <a:gd name="T101" fmla="*/ 2147483647 h 1278"/>
                <a:gd name="T102" fmla="*/ 2147483647 w 1488"/>
                <a:gd name="T103" fmla="*/ 2147483647 h 1278"/>
                <a:gd name="T104" fmla="*/ 2147483647 w 1488"/>
                <a:gd name="T105" fmla="*/ 2147483647 h 1278"/>
                <a:gd name="T106" fmla="*/ 2147483647 w 1488"/>
                <a:gd name="T107" fmla="*/ 2147483647 h 1278"/>
                <a:gd name="T108" fmla="*/ 2147483647 w 1488"/>
                <a:gd name="T109" fmla="*/ 2147483647 h 1278"/>
                <a:gd name="T110" fmla="*/ 2147483647 w 1488"/>
                <a:gd name="T111" fmla="*/ 2147483647 h 1278"/>
                <a:gd name="T112" fmla="*/ 2147483647 w 1488"/>
                <a:gd name="T113" fmla="*/ 2147483647 h 1278"/>
                <a:gd name="T114" fmla="*/ 2147483647 w 1488"/>
                <a:gd name="T115" fmla="*/ 2147483647 h 1278"/>
                <a:gd name="T116" fmla="*/ 2147483647 w 1488"/>
                <a:gd name="T117" fmla="*/ 2147483647 h 12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8"/>
                <a:gd name="T178" fmla="*/ 0 h 1278"/>
                <a:gd name="T179" fmla="*/ 1488 w 1488"/>
                <a:gd name="T180" fmla="*/ 1278 h 127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8" h="1278">
                  <a:moveTo>
                    <a:pt x="1464" y="792"/>
                  </a:moveTo>
                  <a:lnTo>
                    <a:pt x="1464" y="780"/>
                  </a:lnTo>
                  <a:lnTo>
                    <a:pt x="1458" y="774"/>
                  </a:lnTo>
                  <a:lnTo>
                    <a:pt x="1416" y="768"/>
                  </a:lnTo>
                  <a:lnTo>
                    <a:pt x="1320" y="756"/>
                  </a:lnTo>
                  <a:lnTo>
                    <a:pt x="1284" y="750"/>
                  </a:lnTo>
                  <a:lnTo>
                    <a:pt x="1266" y="750"/>
                  </a:lnTo>
                  <a:lnTo>
                    <a:pt x="1260" y="738"/>
                  </a:lnTo>
                  <a:lnTo>
                    <a:pt x="1248" y="732"/>
                  </a:lnTo>
                  <a:lnTo>
                    <a:pt x="1242" y="720"/>
                  </a:lnTo>
                  <a:lnTo>
                    <a:pt x="1218" y="696"/>
                  </a:lnTo>
                  <a:lnTo>
                    <a:pt x="1206" y="672"/>
                  </a:lnTo>
                  <a:lnTo>
                    <a:pt x="1188" y="654"/>
                  </a:lnTo>
                  <a:lnTo>
                    <a:pt x="1188" y="642"/>
                  </a:lnTo>
                  <a:lnTo>
                    <a:pt x="1182" y="636"/>
                  </a:lnTo>
                  <a:lnTo>
                    <a:pt x="1182" y="618"/>
                  </a:lnTo>
                  <a:lnTo>
                    <a:pt x="1176" y="624"/>
                  </a:lnTo>
                  <a:lnTo>
                    <a:pt x="1164" y="612"/>
                  </a:lnTo>
                  <a:lnTo>
                    <a:pt x="1146" y="612"/>
                  </a:lnTo>
                  <a:lnTo>
                    <a:pt x="1140" y="600"/>
                  </a:lnTo>
                  <a:lnTo>
                    <a:pt x="1134" y="594"/>
                  </a:lnTo>
                  <a:lnTo>
                    <a:pt x="1128" y="582"/>
                  </a:lnTo>
                  <a:lnTo>
                    <a:pt x="1122" y="564"/>
                  </a:lnTo>
                  <a:lnTo>
                    <a:pt x="1116" y="552"/>
                  </a:lnTo>
                  <a:lnTo>
                    <a:pt x="1116" y="540"/>
                  </a:lnTo>
                  <a:lnTo>
                    <a:pt x="1110" y="534"/>
                  </a:lnTo>
                  <a:lnTo>
                    <a:pt x="1098" y="528"/>
                  </a:lnTo>
                  <a:lnTo>
                    <a:pt x="1086" y="516"/>
                  </a:lnTo>
                  <a:lnTo>
                    <a:pt x="1074" y="510"/>
                  </a:lnTo>
                  <a:lnTo>
                    <a:pt x="1068" y="498"/>
                  </a:lnTo>
                  <a:lnTo>
                    <a:pt x="1068" y="462"/>
                  </a:lnTo>
                  <a:lnTo>
                    <a:pt x="1062" y="450"/>
                  </a:lnTo>
                  <a:lnTo>
                    <a:pt x="1062" y="438"/>
                  </a:lnTo>
                  <a:lnTo>
                    <a:pt x="1050" y="426"/>
                  </a:lnTo>
                  <a:lnTo>
                    <a:pt x="1002" y="402"/>
                  </a:lnTo>
                  <a:lnTo>
                    <a:pt x="996" y="396"/>
                  </a:lnTo>
                  <a:lnTo>
                    <a:pt x="990" y="384"/>
                  </a:lnTo>
                  <a:lnTo>
                    <a:pt x="990" y="360"/>
                  </a:lnTo>
                  <a:lnTo>
                    <a:pt x="972" y="342"/>
                  </a:lnTo>
                  <a:lnTo>
                    <a:pt x="966" y="330"/>
                  </a:lnTo>
                  <a:lnTo>
                    <a:pt x="960" y="324"/>
                  </a:lnTo>
                  <a:lnTo>
                    <a:pt x="960" y="300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882" y="294"/>
                  </a:lnTo>
                  <a:lnTo>
                    <a:pt x="876" y="288"/>
                  </a:lnTo>
                  <a:lnTo>
                    <a:pt x="876" y="252"/>
                  </a:lnTo>
                  <a:lnTo>
                    <a:pt x="852" y="246"/>
                  </a:lnTo>
                  <a:lnTo>
                    <a:pt x="804" y="246"/>
                  </a:lnTo>
                  <a:lnTo>
                    <a:pt x="750" y="240"/>
                  </a:lnTo>
                  <a:lnTo>
                    <a:pt x="684" y="240"/>
                  </a:lnTo>
                  <a:lnTo>
                    <a:pt x="492" y="96"/>
                  </a:lnTo>
                  <a:lnTo>
                    <a:pt x="480" y="90"/>
                  </a:lnTo>
                  <a:lnTo>
                    <a:pt x="474" y="84"/>
                  </a:lnTo>
                  <a:lnTo>
                    <a:pt x="426" y="60"/>
                  </a:lnTo>
                  <a:lnTo>
                    <a:pt x="414" y="48"/>
                  </a:lnTo>
                  <a:lnTo>
                    <a:pt x="402" y="42"/>
                  </a:lnTo>
                  <a:lnTo>
                    <a:pt x="372" y="12"/>
                  </a:lnTo>
                  <a:lnTo>
                    <a:pt x="306" y="12"/>
                  </a:lnTo>
                  <a:lnTo>
                    <a:pt x="294" y="0"/>
                  </a:lnTo>
                  <a:lnTo>
                    <a:pt x="288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64" y="18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198" y="48"/>
                  </a:lnTo>
                  <a:lnTo>
                    <a:pt x="132" y="48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32" y="60"/>
                  </a:lnTo>
                  <a:lnTo>
                    <a:pt x="144" y="66"/>
                  </a:lnTo>
                  <a:lnTo>
                    <a:pt x="156" y="66"/>
                  </a:lnTo>
                  <a:lnTo>
                    <a:pt x="180" y="90"/>
                  </a:lnTo>
                  <a:lnTo>
                    <a:pt x="192" y="114"/>
                  </a:lnTo>
                  <a:lnTo>
                    <a:pt x="198" y="120"/>
                  </a:lnTo>
                  <a:lnTo>
                    <a:pt x="198" y="132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86" y="156"/>
                  </a:lnTo>
                  <a:lnTo>
                    <a:pt x="180" y="168"/>
                  </a:lnTo>
                  <a:lnTo>
                    <a:pt x="174" y="174"/>
                  </a:lnTo>
                  <a:lnTo>
                    <a:pt x="162" y="180"/>
                  </a:lnTo>
                  <a:lnTo>
                    <a:pt x="150" y="180"/>
                  </a:lnTo>
                  <a:lnTo>
                    <a:pt x="138" y="186"/>
                  </a:lnTo>
                  <a:lnTo>
                    <a:pt x="132" y="186"/>
                  </a:lnTo>
                  <a:lnTo>
                    <a:pt x="120" y="198"/>
                  </a:lnTo>
                  <a:lnTo>
                    <a:pt x="120" y="210"/>
                  </a:lnTo>
                  <a:lnTo>
                    <a:pt x="108" y="234"/>
                  </a:lnTo>
                  <a:lnTo>
                    <a:pt x="96" y="246"/>
                  </a:lnTo>
                  <a:lnTo>
                    <a:pt x="60" y="246"/>
                  </a:lnTo>
                  <a:lnTo>
                    <a:pt x="36" y="234"/>
                  </a:lnTo>
                  <a:lnTo>
                    <a:pt x="6" y="234"/>
                  </a:lnTo>
                  <a:lnTo>
                    <a:pt x="6" y="264"/>
                  </a:lnTo>
                  <a:lnTo>
                    <a:pt x="0" y="306"/>
                  </a:lnTo>
                  <a:lnTo>
                    <a:pt x="0" y="348"/>
                  </a:lnTo>
                  <a:lnTo>
                    <a:pt x="6" y="372"/>
                  </a:lnTo>
                  <a:lnTo>
                    <a:pt x="24" y="378"/>
                  </a:lnTo>
                  <a:lnTo>
                    <a:pt x="36" y="390"/>
                  </a:lnTo>
                  <a:lnTo>
                    <a:pt x="54" y="390"/>
                  </a:lnTo>
                  <a:lnTo>
                    <a:pt x="72" y="408"/>
                  </a:lnTo>
                  <a:lnTo>
                    <a:pt x="90" y="438"/>
                  </a:lnTo>
                  <a:lnTo>
                    <a:pt x="102" y="474"/>
                  </a:lnTo>
                  <a:lnTo>
                    <a:pt x="120" y="504"/>
                  </a:lnTo>
                  <a:lnTo>
                    <a:pt x="132" y="516"/>
                  </a:lnTo>
                  <a:lnTo>
                    <a:pt x="150" y="528"/>
                  </a:lnTo>
                  <a:lnTo>
                    <a:pt x="162" y="540"/>
                  </a:lnTo>
                  <a:lnTo>
                    <a:pt x="174" y="558"/>
                  </a:lnTo>
                  <a:lnTo>
                    <a:pt x="180" y="570"/>
                  </a:lnTo>
                  <a:lnTo>
                    <a:pt x="186" y="594"/>
                  </a:lnTo>
                  <a:lnTo>
                    <a:pt x="192" y="612"/>
                  </a:lnTo>
                  <a:lnTo>
                    <a:pt x="198" y="636"/>
                  </a:lnTo>
                  <a:lnTo>
                    <a:pt x="210" y="648"/>
                  </a:lnTo>
                  <a:lnTo>
                    <a:pt x="234" y="660"/>
                  </a:lnTo>
                  <a:lnTo>
                    <a:pt x="264" y="660"/>
                  </a:lnTo>
                  <a:lnTo>
                    <a:pt x="282" y="666"/>
                  </a:lnTo>
                  <a:lnTo>
                    <a:pt x="294" y="678"/>
                  </a:lnTo>
                  <a:lnTo>
                    <a:pt x="312" y="708"/>
                  </a:lnTo>
                  <a:lnTo>
                    <a:pt x="330" y="756"/>
                  </a:lnTo>
                  <a:lnTo>
                    <a:pt x="336" y="804"/>
                  </a:lnTo>
                  <a:lnTo>
                    <a:pt x="342" y="840"/>
                  </a:lnTo>
                  <a:lnTo>
                    <a:pt x="348" y="870"/>
                  </a:lnTo>
                  <a:lnTo>
                    <a:pt x="366" y="906"/>
                  </a:lnTo>
                  <a:lnTo>
                    <a:pt x="384" y="924"/>
                  </a:lnTo>
                  <a:lnTo>
                    <a:pt x="390" y="936"/>
                  </a:lnTo>
                  <a:lnTo>
                    <a:pt x="414" y="936"/>
                  </a:lnTo>
                  <a:lnTo>
                    <a:pt x="438" y="948"/>
                  </a:lnTo>
                  <a:lnTo>
                    <a:pt x="456" y="972"/>
                  </a:lnTo>
                  <a:lnTo>
                    <a:pt x="480" y="1008"/>
                  </a:lnTo>
                  <a:lnTo>
                    <a:pt x="504" y="1056"/>
                  </a:lnTo>
                  <a:lnTo>
                    <a:pt x="552" y="1128"/>
                  </a:lnTo>
                  <a:lnTo>
                    <a:pt x="582" y="1170"/>
                  </a:lnTo>
                  <a:lnTo>
                    <a:pt x="606" y="1206"/>
                  </a:lnTo>
                  <a:lnTo>
                    <a:pt x="618" y="1236"/>
                  </a:lnTo>
                  <a:lnTo>
                    <a:pt x="618" y="1266"/>
                  </a:lnTo>
                  <a:lnTo>
                    <a:pt x="612" y="1278"/>
                  </a:lnTo>
                  <a:lnTo>
                    <a:pt x="624" y="1266"/>
                  </a:lnTo>
                  <a:lnTo>
                    <a:pt x="630" y="1254"/>
                  </a:lnTo>
                  <a:lnTo>
                    <a:pt x="636" y="1248"/>
                  </a:lnTo>
                  <a:lnTo>
                    <a:pt x="636" y="1200"/>
                  </a:lnTo>
                  <a:lnTo>
                    <a:pt x="642" y="1188"/>
                  </a:lnTo>
                  <a:lnTo>
                    <a:pt x="648" y="1182"/>
                  </a:lnTo>
                  <a:lnTo>
                    <a:pt x="654" y="1182"/>
                  </a:lnTo>
                  <a:lnTo>
                    <a:pt x="672" y="1200"/>
                  </a:lnTo>
                  <a:lnTo>
                    <a:pt x="696" y="1194"/>
                  </a:lnTo>
                  <a:lnTo>
                    <a:pt x="702" y="1188"/>
                  </a:lnTo>
                  <a:lnTo>
                    <a:pt x="792" y="1188"/>
                  </a:lnTo>
                  <a:lnTo>
                    <a:pt x="804" y="1194"/>
                  </a:lnTo>
                  <a:lnTo>
                    <a:pt x="810" y="1200"/>
                  </a:lnTo>
                  <a:lnTo>
                    <a:pt x="888" y="1200"/>
                  </a:lnTo>
                  <a:lnTo>
                    <a:pt x="894" y="1206"/>
                  </a:lnTo>
                  <a:lnTo>
                    <a:pt x="900" y="1218"/>
                  </a:lnTo>
                  <a:lnTo>
                    <a:pt x="912" y="1224"/>
                  </a:lnTo>
                  <a:lnTo>
                    <a:pt x="924" y="1224"/>
                  </a:lnTo>
                  <a:lnTo>
                    <a:pt x="930" y="1212"/>
                  </a:lnTo>
                  <a:lnTo>
                    <a:pt x="936" y="1206"/>
                  </a:lnTo>
                  <a:lnTo>
                    <a:pt x="936" y="1188"/>
                  </a:lnTo>
                  <a:lnTo>
                    <a:pt x="942" y="1176"/>
                  </a:lnTo>
                  <a:lnTo>
                    <a:pt x="948" y="1170"/>
                  </a:lnTo>
                  <a:lnTo>
                    <a:pt x="954" y="1158"/>
                  </a:lnTo>
                  <a:lnTo>
                    <a:pt x="966" y="1146"/>
                  </a:lnTo>
                  <a:lnTo>
                    <a:pt x="972" y="1134"/>
                  </a:lnTo>
                  <a:lnTo>
                    <a:pt x="990" y="1116"/>
                  </a:lnTo>
                  <a:lnTo>
                    <a:pt x="1020" y="1098"/>
                  </a:lnTo>
                  <a:lnTo>
                    <a:pt x="1050" y="1092"/>
                  </a:lnTo>
                  <a:lnTo>
                    <a:pt x="1068" y="1086"/>
                  </a:lnTo>
                  <a:lnTo>
                    <a:pt x="1092" y="1086"/>
                  </a:lnTo>
                  <a:lnTo>
                    <a:pt x="1140" y="1080"/>
                  </a:lnTo>
                  <a:lnTo>
                    <a:pt x="1188" y="1068"/>
                  </a:lnTo>
                  <a:lnTo>
                    <a:pt x="1230" y="1062"/>
                  </a:lnTo>
                  <a:lnTo>
                    <a:pt x="1248" y="1062"/>
                  </a:lnTo>
                  <a:lnTo>
                    <a:pt x="1452" y="990"/>
                  </a:lnTo>
                  <a:lnTo>
                    <a:pt x="1488" y="816"/>
                  </a:lnTo>
                  <a:lnTo>
                    <a:pt x="1482" y="810"/>
                  </a:lnTo>
                  <a:lnTo>
                    <a:pt x="1470" y="804"/>
                  </a:lnTo>
                  <a:lnTo>
                    <a:pt x="1464" y="798"/>
                  </a:lnTo>
                  <a:lnTo>
                    <a:pt x="1464" y="79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23" name="Rwanda" descr="© INSCALE GmbH, 05.05.2010&#10;http://www.presentationload.com/"/>
            <p:cNvSpPr>
              <a:spLocks/>
            </p:cNvSpPr>
            <p:nvPr/>
          </p:nvSpPr>
          <p:spPr bwMode="gray">
            <a:xfrm>
              <a:off x="6949529" y="-1071786"/>
              <a:ext cx="29130" cy="30664"/>
            </a:xfrm>
            <a:custGeom>
              <a:avLst/>
              <a:gdLst>
                <a:gd name="T0" fmla="*/ 2147483647 w 150"/>
                <a:gd name="T1" fmla="*/ 2147483647 h 150"/>
                <a:gd name="T2" fmla="*/ 2147483647 w 150"/>
                <a:gd name="T3" fmla="*/ 2147483647 h 150"/>
                <a:gd name="T4" fmla="*/ 2147483647 w 150"/>
                <a:gd name="T5" fmla="*/ 2147483647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2147483647 w 150"/>
                <a:gd name="T21" fmla="*/ 2147483647 h 150"/>
                <a:gd name="T22" fmla="*/ 2147483647 w 150"/>
                <a:gd name="T23" fmla="*/ 2147483647 h 150"/>
                <a:gd name="T24" fmla="*/ 2147483647 w 150"/>
                <a:gd name="T25" fmla="*/ 2147483647 h 150"/>
                <a:gd name="T26" fmla="*/ 2147483647 w 150"/>
                <a:gd name="T27" fmla="*/ 0 h 150"/>
                <a:gd name="T28" fmla="*/ 2147483647 w 150"/>
                <a:gd name="T29" fmla="*/ 2147483647 h 150"/>
                <a:gd name="T30" fmla="*/ 2147483647 w 150"/>
                <a:gd name="T31" fmla="*/ 2147483647 h 150"/>
                <a:gd name="T32" fmla="*/ 2147483647 w 150"/>
                <a:gd name="T33" fmla="*/ 2147483647 h 150"/>
                <a:gd name="T34" fmla="*/ 2147483647 w 150"/>
                <a:gd name="T35" fmla="*/ 2147483647 h 150"/>
                <a:gd name="T36" fmla="*/ 2147483647 w 150"/>
                <a:gd name="T37" fmla="*/ 2147483647 h 150"/>
                <a:gd name="T38" fmla="*/ 2147483647 w 150"/>
                <a:gd name="T39" fmla="*/ 2147483647 h 150"/>
                <a:gd name="T40" fmla="*/ 2147483647 w 150"/>
                <a:gd name="T41" fmla="*/ 2147483647 h 150"/>
                <a:gd name="T42" fmla="*/ 2147483647 w 150"/>
                <a:gd name="T43" fmla="*/ 2147483647 h 150"/>
                <a:gd name="T44" fmla="*/ 2147483647 w 150"/>
                <a:gd name="T45" fmla="*/ 2147483647 h 150"/>
                <a:gd name="T46" fmla="*/ 2147483647 w 150"/>
                <a:gd name="T47" fmla="*/ 2147483647 h 150"/>
                <a:gd name="T48" fmla="*/ 2147483647 w 150"/>
                <a:gd name="T49" fmla="*/ 2147483647 h 150"/>
                <a:gd name="T50" fmla="*/ 2147483647 w 150"/>
                <a:gd name="T51" fmla="*/ 2147483647 h 150"/>
                <a:gd name="T52" fmla="*/ 2147483647 w 150"/>
                <a:gd name="T53" fmla="*/ 2147483647 h 150"/>
                <a:gd name="T54" fmla="*/ 2147483647 w 150"/>
                <a:gd name="T55" fmla="*/ 2147483647 h 150"/>
                <a:gd name="T56" fmla="*/ 2147483647 w 150"/>
                <a:gd name="T57" fmla="*/ 2147483647 h 150"/>
                <a:gd name="T58" fmla="*/ 2147483647 w 150"/>
                <a:gd name="T59" fmla="*/ 2147483647 h 150"/>
                <a:gd name="T60" fmla="*/ 0 w 150"/>
                <a:gd name="T61" fmla="*/ 2147483647 h 150"/>
                <a:gd name="T62" fmla="*/ 0 w 150"/>
                <a:gd name="T63" fmla="*/ 2147483647 h 150"/>
                <a:gd name="T64" fmla="*/ 2147483647 w 150"/>
                <a:gd name="T65" fmla="*/ 2147483647 h 150"/>
                <a:gd name="T66" fmla="*/ 2147483647 w 150"/>
                <a:gd name="T67" fmla="*/ 2147483647 h 150"/>
                <a:gd name="T68" fmla="*/ 2147483647 w 150"/>
                <a:gd name="T69" fmla="*/ 2147483647 h 150"/>
                <a:gd name="T70" fmla="*/ 2147483647 w 150"/>
                <a:gd name="T71" fmla="*/ 2147483647 h 150"/>
                <a:gd name="T72" fmla="*/ 2147483647 w 150"/>
                <a:gd name="T73" fmla="*/ 2147483647 h 1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0"/>
                <a:gd name="T112" fmla="*/ 0 h 150"/>
                <a:gd name="T113" fmla="*/ 150 w 150"/>
                <a:gd name="T114" fmla="*/ 150 h 1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0" h="150">
                  <a:moveTo>
                    <a:pt x="48" y="150"/>
                  </a:moveTo>
                  <a:lnTo>
                    <a:pt x="54" y="150"/>
                  </a:lnTo>
                  <a:lnTo>
                    <a:pt x="60" y="144"/>
                  </a:lnTo>
                  <a:lnTo>
                    <a:pt x="72" y="138"/>
                  </a:lnTo>
                  <a:lnTo>
                    <a:pt x="78" y="114"/>
                  </a:lnTo>
                  <a:lnTo>
                    <a:pt x="138" y="114"/>
                  </a:lnTo>
                  <a:lnTo>
                    <a:pt x="150" y="102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32" y="30"/>
                  </a:lnTo>
                  <a:lnTo>
                    <a:pt x="126" y="24"/>
                  </a:lnTo>
                  <a:lnTo>
                    <a:pt x="132" y="0"/>
                  </a:lnTo>
                  <a:lnTo>
                    <a:pt x="108" y="6"/>
                  </a:lnTo>
                  <a:lnTo>
                    <a:pt x="108" y="12"/>
                  </a:lnTo>
                  <a:lnTo>
                    <a:pt x="102" y="18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72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24" y="48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18" y="102"/>
                  </a:lnTo>
                  <a:lnTo>
                    <a:pt x="6" y="10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30" y="132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5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24" name="Russia (Urup,Simushir)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8381486" y="-2053855"/>
              <a:ext cx="58260" cy="244508"/>
            </a:xfrm>
            <a:custGeom>
              <a:avLst/>
              <a:gdLst>
                <a:gd name="T0" fmla="*/ 0 w 300"/>
                <a:gd name="T1" fmla="*/ 2147483647 h 1194"/>
                <a:gd name="T2" fmla="*/ 2147483647 w 300"/>
                <a:gd name="T3" fmla="*/ 2147483647 h 1194"/>
                <a:gd name="T4" fmla="*/ 2147483647 w 300"/>
                <a:gd name="T5" fmla="*/ 2147483647 h 1194"/>
                <a:gd name="T6" fmla="*/ 2147483647 w 300"/>
                <a:gd name="T7" fmla="*/ 2147483647 h 1194"/>
                <a:gd name="T8" fmla="*/ 0 w 300"/>
                <a:gd name="T9" fmla="*/ 2147483647 h 1194"/>
                <a:gd name="T10" fmla="*/ 2147483647 w 300"/>
                <a:gd name="T11" fmla="*/ 2147483647 h 1194"/>
                <a:gd name="T12" fmla="*/ 2147483647 w 300"/>
                <a:gd name="T13" fmla="*/ 2147483647 h 1194"/>
                <a:gd name="T14" fmla="*/ 2147483647 w 300"/>
                <a:gd name="T15" fmla="*/ 2147483647 h 1194"/>
                <a:gd name="T16" fmla="*/ 2147483647 w 300"/>
                <a:gd name="T17" fmla="*/ 2147483647 h 1194"/>
                <a:gd name="T18" fmla="*/ 2147483647 w 300"/>
                <a:gd name="T19" fmla="*/ 2147483647 h 1194"/>
                <a:gd name="T20" fmla="*/ 2147483647 w 300"/>
                <a:gd name="T21" fmla="*/ 2147483647 h 1194"/>
                <a:gd name="T22" fmla="*/ 2147483647 w 300"/>
                <a:gd name="T23" fmla="*/ 2147483647 h 1194"/>
                <a:gd name="T24" fmla="*/ 2147483647 w 300"/>
                <a:gd name="T25" fmla="*/ 2147483647 h 1194"/>
                <a:gd name="T26" fmla="*/ 2147483647 w 300"/>
                <a:gd name="T27" fmla="*/ 2147483647 h 1194"/>
                <a:gd name="T28" fmla="*/ 2147483647 w 300"/>
                <a:gd name="T29" fmla="*/ 2147483647 h 1194"/>
                <a:gd name="T30" fmla="*/ 2147483647 w 300"/>
                <a:gd name="T31" fmla="*/ 2147483647 h 1194"/>
                <a:gd name="T32" fmla="*/ 2147483647 w 300"/>
                <a:gd name="T33" fmla="*/ 2147483647 h 1194"/>
                <a:gd name="T34" fmla="*/ 2147483647 w 300"/>
                <a:gd name="T35" fmla="*/ 2147483647 h 1194"/>
                <a:gd name="T36" fmla="*/ 2147483647 w 300"/>
                <a:gd name="T37" fmla="*/ 2147483647 h 1194"/>
                <a:gd name="T38" fmla="*/ 2147483647 w 300"/>
                <a:gd name="T39" fmla="*/ 2147483647 h 1194"/>
                <a:gd name="T40" fmla="*/ 2147483647 w 300"/>
                <a:gd name="T41" fmla="*/ 2147483647 h 1194"/>
                <a:gd name="T42" fmla="*/ 2147483647 w 300"/>
                <a:gd name="T43" fmla="*/ 2147483647 h 1194"/>
                <a:gd name="T44" fmla="*/ 2147483647 w 300"/>
                <a:gd name="T45" fmla="*/ 2147483647 h 1194"/>
                <a:gd name="T46" fmla="*/ 2147483647 w 300"/>
                <a:gd name="T47" fmla="*/ 2147483647 h 1194"/>
                <a:gd name="T48" fmla="*/ 2147483647 w 300"/>
                <a:gd name="T49" fmla="*/ 2147483647 h 1194"/>
                <a:gd name="T50" fmla="*/ 2147483647 w 300"/>
                <a:gd name="T51" fmla="*/ 2147483647 h 1194"/>
                <a:gd name="T52" fmla="*/ 2147483647 w 300"/>
                <a:gd name="T53" fmla="*/ 2147483647 h 1194"/>
                <a:gd name="T54" fmla="*/ 2147483647 w 300"/>
                <a:gd name="T55" fmla="*/ 2147483647 h 1194"/>
                <a:gd name="T56" fmla="*/ 2147483647 w 300"/>
                <a:gd name="T57" fmla="*/ 2147483647 h 1194"/>
                <a:gd name="T58" fmla="*/ 2147483647 w 300"/>
                <a:gd name="T59" fmla="*/ 2147483647 h 1194"/>
                <a:gd name="T60" fmla="*/ 2147483647 w 300"/>
                <a:gd name="T61" fmla="*/ 2147483647 h 1194"/>
                <a:gd name="T62" fmla="*/ 2147483647 w 300"/>
                <a:gd name="T63" fmla="*/ 2147483647 h 1194"/>
                <a:gd name="T64" fmla="*/ 2147483647 w 300"/>
                <a:gd name="T65" fmla="*/ 2147483647 h 1194"/>
                <a:gd name="T66" fmla="*/ 2147483647 w 300"/>
                <a:gd name="T67" fmla="*/ 2147483647 h 1194"/>
                <a:gd name="T68" fmla="*/ 2147483647 w 300"/>
                <a:gd name="T69" fmla="*/ 2147483647 h 1194"/>
                <a:gd name="T70" fmla="*/ 2147483647 w 300"/>
                <a:gd name="T71" fmla="*/ 2147483647 h 1194"/>
                <a:gd name="T72" fmla="*/ 2147483647 w 300"/>
                <a:gd name="T73" fmla="*/ 2147483647 h 1194"/>
                <a:gd name="T74" fmla="*/ 2147483647 w 300"/>
                <a:gd name="T75" fmla="*/ 2147483647 h 1194"/>
                <a:gd name="T76" fmla="*/ 2147483647 w 300"/>
                <a:gd name="T77" fmla="*/ 2147483647 h 1194"/>
                <a:gd name="T78" fmla="*/ 2147483647 w 300"/>
                <a:gd name="T79" fmla="*/ 2147483647 h 1194"/>
                <a:gd name="T80" fmla="*/ 2147483647 w 300"/>
                <a:gd name="T81" fmla="*/ 2147483647 h 1194"/>
                <a:gd name="T82" fmla="*/ 2147483647 w 300"/>
                <a:gd name="T83" fmla="*/ 2147483647 h 1194"/>
                <a:gd name="T84" fmla="*/ 2147483647 w 300"/>
                <a:gd name="T85" fmla="*/ 2147483647 h 1194"/>
                <a:gd name="T86" fmla="*/ 2147483647 w 300"/>
                <a:gd name="T87" fmla="*/ 2147483647 h 1194"/>
                <a:gd name="T88" fmla="*/ 2147483647 w 300"/>
                <a:gd name="T89" fmla="*/ 2147483647 h 1194"/>
                <a:gd name="T90" fmla="*/ 2147483647 w 300"/>
                <a:gd name="T91" fmla="*/ 2147483647 h 1194"/>
                <a:gd name="T92" fmla="*/ 2147483647 w 300"/>
                <a:gd name="T93" fmla="*/ 2147483647 h 1194"/>
                <a:gd name="T94" fmla="*/ 2147483647 w 300"/>
                <a:gd name="T95" fmla="*/ 2147483647 h 1194"/>
                <a:gd name="T96" fmla="*/ 2147483647 w 300"/>
                <a:gd name="T97" fmla="*/ 2147483647 h 1194"/>
                <a:gd name="T98" fmla="*/ 2147483647 w 300"/>
                <a:gd name="T99" fmla="*/ 0 h 1194"/>
                <a:gd name="T100" fmla="*/ 2147483647 w 300"/>
                <a:gd name="T101" fmla="*/ 2147483647 h 11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0"/>
                <a:gd name="T154" fmla="*/ 0 h 1194"/>
                <a:gd name="T155" fmla="*/ 300 w 300"/>
                <a:gd name="T156" fmla="*/ 1194 h 119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0" h="1194">
                  <a:moveTo>
                    <a:pt x="0" y="1194"/>
                  </a:moveTo>
                  <a:lnTo>
                    <a:pt x="12" y="1188"/>
                  </a:lnTo>
                  <a:lnTo>
                    <a:pt x="36" y="1146"/>
                  </a:lnTo>
                  <a:lnTo>
                    <a:pt x="18" y="1134"/>
                  </a:lnTo>
                  <a:lnTo>
                    <a:pt x="0" y="1194"/>
                  </a:lnTo>
                  <a:close/>
                  <a:moveTo>
                    <a:pt x="114" y="1068"/>
                  </a:moveTo>
                  <a:lnTo>
                    <a:pt x="72" y="1062"/>
                  </a:lnTo>
                  <a:lnTo>
                    <a:pt x="54" y="1134"/>
                  </a:lnTo>
                  <a:lnTo>
                    <a:pt x="66" y="1134"/>
                  </a:lnTo>
                  <a:lnTo>
                    <a:pt x="84" y="1104"/>
                  </a:lnTo>
                  <a:lnTo>
                    <a:pt x="132" y="1074"/>
                  </a:lnTo>
                  <a:lnTo>
                    <a:pt x="120" y="1050"/>
                  </a:lnTo>
                  <a:lnTo>
                    <a:pt x="114" y="1068"/>
                  </a:lnTo>
                  <a:close/>
                  <a:moveTo>
                    <a:pt x="192" y="1008"/>
                  </a:moveTo>
                  <a:lnTo>
                    <a:pt x="186" y="1008"/>
                  </a:lnTo>
                  <a:lnTo>
                    <a:pt x="180" y="1020"/>
                  </a:lnTo>
                  <a:lnTo>
                    <a:pt x="174" y="1026"/>
                  </a:lnTo>
                  <a:lnTo>
                    <a:pt x="168" y="1038"/>
                  </a:lnTo>
                  <a:lnTo>
                    <a:pt x="168" y="1044"/>
                  </a:lnTo>
                  <a:lnTo>
                    <a:pt x="174" y="1050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192" y="1008"/>
                  </a:lnTo>
                  <a:close/>
                  <a:moveTo>
                    <a:pt x="282" y="636"/>
                  </a:moveTo>
                  <a:lnTo>
                    <a:pt x="264" y="654"/>
                  </a:lnTo>
                  <a:lnTo>
                    <a:pt x="276" y="678"/>
                  </a:lnTo>
                  <a:lnTo>
                    <a:pt x="258" y="678"/>
                  </a:lnTo>
                  <a:lnTo>
                    <a:pt x="258" y="702"/>
                  </a:lnTo>
                  <a:lnTo>
                    <a:pt x="282" y="702"/>
                  </a:lnTo>
                  <a:lnTo>
                    <a:pt x="294" y="684"/>
                  </a:lnTo>
                  <a:lnTo>
                    <a:pt x="282" y="654"/>
                  </a:lnTo>
                  <a:lnTo>
                    <a:pt x="300" y="654"/>
                  </a:lnTo>
                  <a:lnTo>
                    <a:pt x="282" y="636"/>
                  </a:lnTo>
                  <a:close/>
                  <a:moveTo>
                    <a:pt x="276" y="768"/>
                  </a:moveTo>
                  <a:lnTo>
                    <a:pt x="294" y="750"/>
                  </a:lnTo>
                  <a:lnTo>
                    <a:pt x="270" y="732"/>
                  </a:lnTo>
                  <a:lnTo>
                    <a:pt x="276" y="768"/>
                  </a:lnTo>
                  <a:close/>
                  <a:moveTo>
                    <a:pt x="258" y="954"/>
                  </a:moveTo>
                  <a:lnTo>
                    <a:pt x="258" y="924"/>
                  </a:lnTo>
                  <a:lnTo>
                    <a:pt x="240" y="948"/>
                  </a:lnTo>
                  <a:lnTo>
                    <a:pt x="258" y="954"/>
                  </a:lnTo>
                  <a:close/>
                  <a:moveTo>
                    <a:pt x="252" y="858"/>
                  </a:moveTo>
                  <a:lnTo>
                    <a:pt x="270" y="858"/>
                  </a:lnTo>
                  <a:lnTo>
                    <a:pt x="252" y="840"/>
                  </a:lnTo>
                  <a:lnTo>
                    <a:pt x="252" y="858"/>
                  </a:lnTo>
                  <a:close/>
                  <a:moveTo>
                    <a:pt x="126" y="24"/>
                  </a:moveTo>
                  <a:lnTo>
                    <a:pt x="144" y="60"/>
                  </a:lnTo>
                  <a:lnTo>
                    <a:pt x="174" y="24"/>
                  </a:lnTo>
                  <a:lnTo>
                    <a:pt x="162" y="0"/>
                  </a:lnTo>
                  <a:lnTo>
                    <a:pt x="126" y="2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25" name="Russi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803880" y="-2357272"/>
              <a:ext cx="1757751" cy="589887"/>
            </a:xfrm>
            <a:custGeom>
              <a:avLst/>
              <a:gdLst>
                <a:gd name="T0" fmla="*/ 2147483647 w 9048"/>
                <a:gd name="T1" fmla="*/ 2147483647 h 2880"/>
                <a:gd name="T2" fmla="*/ 2147483647 w 9048"/>
                <a:gd name="T3" fmla="*/ 2147483647 h 2880"/>
                <a:gd name="T4" fmla="*/ 2147483647 w 9048"/>
                <a:gd name="T5" fmla="*/ 2147483647 h 2880"/>
                <a:gd name="T6" fmla="*/ 2147483647 w 9048"/>
                <a:gd name="T7" fmla="*/ 2147483647 h 2880"/>
                <a:gd name="T8" fmla="*/ 2147483647 w 9048"/>
                <a:gd name="T9" fmla="*/ 2147483647 h 2880"/>
                <a:gd name="T10" fmla="*/ 2147483647 w 9048"/>
                <a:gd name="T11" fmla="*/ 2147483647 h 2880"/>
                <a:gd name="T12" fmla="*/ 2147483647 w 9048"/>
                <a:gd name="T13" fmla="*/ 2147483647 h 2880"/>
                <a:gd name="T14" fmla="*/ 2147483647 w 9048"/>
                <a:gd name="T15" fmla="*/ 2147483647 h 2880"/>
                <a:gd name="T16" fmla="*/ 2147483647 w 9048"/>
                <a:gd name="T17" fmla="*/ 2147483647 h 2880"/>
                <a:gd name="T18" fmla="*/ 2147483647 w 9048"/>
                <a:gd name="T19" fmla="*/ 2147483647 h 2880"/>
                <a:gd name="T20" fmla="*/ 2147483647 w 9048"/>
                <a:gd name="T21" fmla="*/ 2147483647 h 2880"/>
                <a:gd name="T22" fmla="*/ 2147483647 w 9048"/>
                <a:gd name="T23" fmla="*/ 2147483647 h 2880"/>
                <a:gd name="T24" fmla="*/ 2147483647 w 9048"/>
                <a:gd name="T25" fmla="*/ 2147483647 h 2880"/>
                <a:gd name="T26" fmla="*/ 2147483647 w 9048"/>
                <a:gd name="T27" fmla="*/ 2147483647 h 2880"/>
                <a:gd name="T28" fmla="*/ 2147483647 w 9048"/>
                <a:gd name="T29" fmla="*/ 2147483647 h 2880"/>
                <a:gd name="T30" fmla="*/ 2147483647 w 9048"/>
                <a:gd name="T31" fmla="*/ 2147483647 h 2880"/>
                <a:gd name="T32" fmla="*/ 2147483647 w 9048"/>
                <a:gd name="T33" fmla="*/ 2147483647 h 2880"/>
                <a:gd name="T34" fmla="*/ 2147483647 w 9048"/>
                <a:gd name="T35" fmla="*/ 2147483647 h 2880"/>
                <a:gd name="T36" fmla="*/ 2147483647 w 9048"/>
                <a:gd name="T37" fmla="*/ 2147483647 h 2880"/>
                <a:gd name="T38" fmla="*/ 2147483647 w 9048"/>
                <a:gd name="T39" fmla="*/ 2147483647 h 2880"/>
                <a:gd name="T40" fmla="*/ 2147483647 w 9048"/>
                <a:gd name="T41" fmla="*/ 2147483647 h 2880"/>
                <a:gd name="T42" fmla="*/ 2147483647 w 9048"/>
                <a:gd name="T43" fmla="*/ 2147483647 h 2880"/>
                <a:gd name="T44" fmla="*/ 2147483647 w 9048"/>
                <a:gd name="T45" fmla="*/ 2147483647 h 2880"/>
                <a:gd name="T46" fmla="*/ 2147483647 w 9048"/>
                <a:gd name="T47" fmla="*/ 2147483647 h 2880"/>
                <a:gd name="T48" fmla="*/ 2147483647 w 9048"/>
                <a:gd name="T49" fmla="*/ 2147483647 h 2880"/>
                <a:gd name="T50" fmla="*/ 2147483647 w 9048"/>
                <a:gd name="T51" fmla="*/ 2147483647 h 2880"/>
                <a:gd name="T52" fmla="*/ 2147483647 w 9048"/>
                <a:gd name="T53" fmla="*/ 2147483647 h 2880"/>
                <a:gd name="T54" fmla="*/ 2147483647 w 9048"/>
                <a:gd name="T55" fmla="*/ 2147483647 h 2880"/>
                <a:gd name="T56" fmla="*/ 2147483647 w 9048"/>
                <a:gd name="T57" fmla="*/ 2147483647 h 2880"/>
                <a:gd name="T58" fmla="*/ 2147483647 w 9048"/>
                <a:gd name="T59" fmla="*/ 2147483647 h 2880"/>
                <a:gd name="T60" fmla="*/ 2147483647 w 9048"/>
                <a:gd name="T61" fmla="*/ 2147483647 h 2880"/>
                <a:gd name="T62" fmla="*/ 2147483647 w 9048"/>
                <a:gd name="T63" fmla="*/ 2147483647 h 2880"/>
                <a:gd name="T64" fmla="*/ 2147483647 w 9048"/>
                <a:gd name="T65" fmla="*/ 2147483647 h 2880"/>
                <a:gd name="T66" fmla="*/ 2147483647 w 9048"/>
                <a:gd name="T67" fmla="*/ 2147483647 h 2880"/>
                <a:gd name="T68" fmla="*/ 2147483647 w 9048"/>
                <a:gd name="T69" fmla="*/ 2147483647 h 2880"/>
                <a:gd name="T70" fmla="*/ 2147483647 w 9048"/>
                <a:gd name="T71" fmla="*/ 2147483647 h 2880"/>
                <a:gd name="T72" fmla="*/ 2147483647 w 9048"/>
                <a:gd name="T73" fmla="*/ 2147483647 h 2880"/>
                <a:gd name="T74" fmla="*/ 2147483647 w 9048"/>
                <a:gd name="T75" fmla="*/ 2147483647 h 2880"/>
                <a:gd name="T76" fmla="*/ 2147483647 w 9048"/>
                <a:gd name="T77" fmla="*/ 2147483647 h 2880"/>
                <a:gd name="T78" fmla="*/ 2147483647 w 9048"/>
                <a:gd name="T79" fmla="*/ 2147483647 h 2880"/>
                <a:gd name="T80" fmla="*/ 2147483647 w 9048"/>
                <a:gd name="T81" fmla="*/ 2147483647 h 2880"/>
                <a:gd name="T82" fmla="*/ 2147483647 w 9048"/>
                <a:gd name="T83" fmla="*/ 2147483647 h 2880"/>
                <a:gd name="T84" fmla="*/ 2147483647 w 9048"/>
                <a:gd name="T85" fmla="*/ 2147483647 h 2880"/>
                <a:gd name="T86" fmla="*/ 2147483647 w 9048"/>
                <a:gd name="T87" fmla="*/ 2147483647 h 2880"/>
                <a:gd name="T88" fmla="*/ 2147483647 w 9048"/>
                <a:gd name="T89" fmla="*/ 2147483647 h 2880"/>
                <a:gd name="T90" fmla="*/ 2147483647 w 9048"/>
                <a:gd name="T91" fmla="*/ 2147483647 h 2880"/>
                <a:gd name="T92" fmla="*/ 2147483647 w 9048"/>
                <a:gd name="T93" fmla="*/ 2147483647 h 2880"/>
                <a:gd name="T94" fmla="*/ 2147483647 w 9048"/>
                <a:gd name="T95" fmla="*/ 2147483647 h 2880"/>
                <a:gd name="T96" fmla="*/ 2147483647 w 9048"/>
                <a:gd name="T97" fmla="*/ 2147483647 h 2880"/>
                <a:gd name="T98" fmla="*/ 2147483647 w 9048"/>
                <a:gd name="T99" fmla="*/ 2147483647 h 2880"/>
                <a:gd name="T100" fmla="*/ 2147483647 w 9048"/>
                <a:gd name="T101" fmla="*/ 2147483647 h 2880"/>
                <a:gd name="T102" fmla="*/ 2147483647 w 9048"/>
                <a:gd name="T103" fmla="*/ 2147483647 h 2880"/>
                <a:gd name="T104" fmla="*/ 2147483647 w 9048"/>
                <a:gd name="T105" fmla="*/ 2147483647 h 2880"/>
                <a:gd name="T106" fmla="*/ 2147483647 w 9048"/>
                <a:gd name="T107" fmla="*/ 2147483647 h 2880"/>
                <a:gd name="T108" fmla="*/ 2147483647 w 9048"/>
                <a:gd name="T109" fmla="*/ 2147483647 h 2880"/>
                <a:gd name="T110" fmla="*/ 2147483647 w 9048"/>
                <a:gd name="T111" fmla="*/ 2147483647 h 2880"/>
                <a:gd name="T112" fmla="*/ 2147483647 w 9048"/>
                <a:gd name="T113" fmla="*/ 2147483647 h 2880"/>
                <a:gd name="T114" fmla="*/ 2147483647 w 9048"/>
                <a:gd name="T115" fmla="*/ 2147483647 h 2880"/>
                <a:gd name="T116" fmla="*/ 2147483647 w 9048"/>
                <a:gd name="T117" fmla="*/ 2147483647 h 2880"/>
                <a:gd name="T118" fmla="*/ 2147483647 w 9048"/>
                <a:gd name="T119" fmla="*/ 2147483647 h 2880"/>
                <a:gd name="T120" fmla="*/ 2147483647 w 9048"/>
                <a:gd name="T121" fmla="*/ 2147483647 h 2880"/>
                <a:gd name="T122" fmla="*/ 2147483647 w 9048"/>
                <a:gd name="T123" fmla="*/ 2147483647 h 2880"/>
                <a:gd name="T124" fmla="*/ 2147483647 w 9048"/>
                <a:gd name="T125" fmla="*/ 2147483647 h 28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048"/>
                <a:gd name="T190" fmla="*/ 0 h 2880"/>
                <a:gd name="T191" fmla="*/ 9048 w 9048"/>
                <a:gd name="T192" fmla="*/ 2880 h 28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048" h="2880">
                  <a:moveTo>
                    <a:pt x="2790" y="546"/>
                  </a:moveTo>
                  <a:lnTo>
                    <a:pt x="2760" y="540"/>
                  </a:lnTo>
                  <a:lnTo>
                    <a:pt x="2736" y="558"/>
                  </a:lnTo>
                  <a:lnTo>
                    <a:pt x="2778" y="570"/>
                  </a:lnTo>
                  <a:lnTo>
                    <a:pt x="2790" y="546"/>
                  </a:lnTo>
                  <a:close/>
                  <a:moveTo>
                    <a:pt x="2832" y="522"/>
                  </a:moveTo>
                  <a:lnTo>
                    <a:pt x="2820" y="516"/>
                  </a:lnTo>
                  <a:lnTo>
                    <a:pt x="2814" y="510"/>
                  </a:lnTo>
                  <a:lnTo>
                    <a:pt x="2808" y="510"/>
                  </a:lnTo>
                  <a:lnTo>
                    <a:pt x="2808" y="528"/>
                  </a:lnTo>
                  <a:lnTo>
                    <a:pt x="2820" y="534"/>
                  </a:lnTo>
                  <a:lnTo>
                    <a:pt x="2832" y="534"/>
                  </a:lnTo>
                  <a:lnTo>
                    <a:pt x="2844" y="540"/>
                  </a:lnTo>
                  <a:lnTo>
                    <a:pt x="2850" y="540"/>
                  </a:lnTo>
                  <a:lnTo>
                    <a:pt x="2850" y="534"/>
                  </a:lnTo>
                  <a:lnTo>
                    <a:pt x="2844" y="528"/>
                  </a:lnTo>
                  <a:lnTo>
                    <a:pt x="2832" y="522"/>
                  </a:lnTo>
                  <a:close/>
                  <a:moveTo>
                    <a:pt x="1704" y="18"/>
                  </a:moveTo>
                  <a:lnTo>
                    <a:pt x="1710" y="18"/>
                  </a:lnTo>
                  <a:lnTo>
                    <a:pt x="1716" y="12"/>
                  </a:lnTo>
                  <a:lnTo>
                    <a:pt x="1728" y="6"/>
                  </a:lnTo>
                  <a:lnTo>
                    <a:pt x="1734" y="0"/>
                  </a:lnTo>
                  <a:lnTo>
                    <a:pt x="1644" y="0"/>
                  </a:lnTo>
                  <a:lnTo>
                    <a:pt x="1638" y="12"/>
                  </a:lnTo>
                  <a:lnTo>
                    <a:pt x="1680" y="12"/>
                  </a:lnTo>
                  <a:lnTo>
                    <a:pt x="1686" y="18"/>
                  </a:lnTo>
                  <a:lnTo>
                    <a:pt x="1704" y="18"/>
                  </a:lnTo>
                  <a:close/>
                  <a:moveTo>
                    <a:pt x="1740" y="60"/>
                  </a:moveTo>
                  <a:lnTo>
                    <a:pt x="1746" y="60"/>
                  </a:lnTo>
                  <a:lnTo>
                    <a:pt x="1758" y="48"/>
                  </a:lnTo>
                  <a:lnTo>
                    <a:pt x="1764" y="48"/>
                  </a:lnTo>
                  <a:lnTo>
                    <a:pt x="1770" y="54"/>
                  </a:lnTo>
                  <a:lnTo>
                    <a:pt x="1782" y="54"/>
                  </a:lnTo>
                  <a:lnTo>
                    <a:pt x="1788" y="60"/>
                  </a:lnTo>
                  <a:lnTo>
                    <a:pt x="1800" y="60"/>
                  </a:lnTo>
                  <a:lnTo>
                    <a:pt x="1812" y="48"/>
                  </a:lnTo>
                  <a:lnTo>
                    <a:pt x="1812" y="36"/>
                  </a:lnTo>
                  <a:lnTo>
                    <a:pt x="1806" y="30"/>
                  </a:lnTo>
                  <a:lnTo>
                    <a:pt x="1794" y="24"/>
                  </a:lnTo>
                  <a:lnTo>
                    <a:pt x="1758" y="24"/>
                  </a:lnTo>
                  <a:lnTo>
                    <a:pt x="1710" y="48"/>
                  </a:lnTo>
                  <a:lnTo>
                    <a:pt x="1716" y="54"/>
                  </a:lnTo>
                  <a:lnTo>
                    <a:pt x="1728" y="60"/>
                  </a:lnTo>
                  <a:lnTo>
                    <a:pt x="1740" y="60"/>
                  </a:lnTo>
                  <a:close/>
                  <a:moveTo>
                    <a:pt x="2382" y="510"/>
                  </a:moveTo>
                  <a:lnTo>
                    <a:pt x="2400" y="504"/>
                  </a:lnTo>
                  <a:lnTo>
                    <a:pt x="2412" y="498"/>
                  </a:lnTo>
                  <a:lnTo>
                    <a:pt x="2412" y="486"/>
                  </a:lnTo>
                  <a:lnTo>
                    <a:pt x="2406" y="486"/>
                  </a:lnTo>
                  <a:lnTo>
                    <a:pt x="2400" y="480"/>
                  </a:lnTo>
                  <a:lnTo>
                    <a:pt x="2346" y="480"/>
                  </a:lnTo>
                  <a:lnTo>
                    <a:pt x="2346" y="492"/>
                  </a:lnTo>
                  <a:lnTo>
                    <a:pt x="2358" y="504"/>
                  </a:lnTo>
                  <a:lnTo>
                    <a:pt x="2370" y="510"/>
                  </a:lnTo>
                  <a:lnTo>
                    <a:pt x="2382" y="510"/>
                  </a:lnTo>
                  <a:close/>
                  <a:moveTo>
                    <a:pt x="1590" y="30"/>
                  </a:moveTo>
                  <a:lnTo>
                    <a:pt x="1548" y="24"/>
                  </a:lnTo>
                  <a:lnTo>
                    <a:pt x="1554" y="36"/>
                  </a:lnTo>
                  <a:lnTo>
                    <a:pt x="1590" y="30"/>
                  </a:lnTo>
                  <a:close/>
                  <a:moveTo>
                    <a:pt x="1890" y="696"/>
                  </a:moveTo>
                  <a:lnTo>
                    <a:pt x="1896" y="708"/>
                  </a:lnTo>
                  <a:lnTo>
                    <a:pt x="1920" y="720"/>
                  </a:lnTo>
                  <a:lnTo>
                    <a:pt x="1950" y="738"/>
                  </a:lnTo>
                  <a:lnTo>
                    <a:pt x="1974" y="744"/>
                  </a:lnTo>
                  <a:lnTo>
                    <a:pt x="1992" y="738"/>
                  </a:lnTo>
                  <a:lnTo>
                    <a:pt x="1980" y="720"/>
                  </a:lnTo>
                  <a:lnTo>
                    <a:pt x="1950" y="702"/>
                  </a:lnTo>
                  <a:lnTo>
                    <a:pt x="1914" y="696"/>
                  </a:lnTo>
                  <a:lnTo>
                    <a:pt x="1890" y="696"/>
                  </a:lnTo>
                  <a:close/>
                  <a:moveTo>
                    <a:pt x="3108" y="126"/>
                  </a:moveTo>
                  <a:lnTo>
                    <a:pt x="3120" y="108"/>
                  </a:lnTo>
                  <a:lnTo>
                    <a:pt x="3030" y="108"/>
                  </a:lnTo>
                  <a:lnTo>
                    <a:pt x="3108" y="126"/>
                  </a:lnTo>
                  <a:close/>
                  <a:moveTo>
                    <a:pt x="1560" y="102"/>
                  </a:moveTo>
                  <a:lnTo>
                    <a:pt x="1632" y="102"/>
                  </a:lnTo>
                  <a:lnTo>
                    <a:pt x="1608" y="84"/>
                  </a:lnTo>
                  <a:lnTo>
                    <a:pt x="1560" y="102"/>
                  </a:lnTo>
                  <a:close/>
                  <a:moveTo>
                    <a:pt x="1572" y="60"/>
                  </a:moveTo>
                  <a:lnTo>
                    <a:pt x="1584" y="66"/>
                  </a:lnTo>
                  <a:lnTo>
                    <a:pt x="1596" y="78"/>
                  </a:lnTo>
                  <a:lnTo>
                    <a:pt x="1620" y="66"/>
                  </a:lnTo>
                  <a:lnTo>
                    <a:pt x="1620" y="72"/>
                  </a:lnTo>
                  <a:lnTo>
                    <a:pt x="1644" y="72"/>
                  </a:lnTo>
                  <a:lnTo>
                    <a:pt x="1668" y="60"/>
                  </a:lnTo>
                  <a:lnTo>
                    <a:pt x="1674" y="54"/>
                  </a:lnTo>
                  <a:lnTo>
                    <a:pt x="1680" y="54"/>
                  </a:lnTo>
                  <a:lnTo>
                    <a:pt x="1626" y="48"/>
                  </a:lnTo>
                  <a:lnTo>
                    <a:pt x="1614" y="54"/>
                  </a:lnTo>
                  <a:lnTo>
                    <a:pt x="1608" y="54"/>
                  </a:lnTo>
                  <a:lnTo>
                    <a:pt x="1602" y="48"/>
                  </a:lnTo>
                  <a:lnTo>
                    <a:pt x="1584" y="48"/>
                  </a:lnTo>
                  <a:lnTo>
                    <a:pt x="1572" y="60"/>
                  </a:lnTo>
                  <a:close/>
                  <a:moveTo>
                    <a:pt x="1662" y="36"/>
                  </a:moveTo>
                  <a:lnTo>
                    <a:pt x="1602" y="36"/>
                  </a:lnTo>
                  <a:lnTo>
                    <a:pt x="1650" y="48"/>
                  </a:lnTo>
                  <a:lnTo>
                    <a:pt x="1662" y="36"/>
                  </a:lnTo>
                  <a:close/>
                  <a:moveTo>
                    <a:pt x="1542" y="522"/>
                  </a:moveTo>
                  <a:lnTo>
                    <a:pt x="1500" y="528"/>
                  </a:lnTo>
                  <a:lnTo>
                    <a:pt x="1512" y="552"/>
                  </a:lnTo>
                  <a:lnTo>
                    <a:pt x="1542" y="534"/>
                  </a:lnTo>
                  <a:lnTo>
                    <a:pt x="1524" y="558"/>
                  </a:lnTo>
                  <a:lnTo>
                    <a:pt x="1518" y="558"/>
                  </a:lnTo>
                  <a:lnTo>
                    <a:pt x="1512" y="564"/>
                  </a:lnTo>
                  <a:lnTo>
                    <a:pt x="1506" y="564"/>
                  </a:lnTo>
                  <a:lnTo>
                    <a:pt x="1494" y="570"/>
                  </a:lnTo>
                  <a:lnTo>
                    <a:pt x="1488" y="576"/>
                  </a:lnTo>
                  <a:lnTo>
                    <a:pt x="1488" y="582"/>
                  </a:lnTo>
                  <a:lnTo>
                    <a:pt x="1500" y="594"/>
                  </a:lnTo>
                  <a:lnTo>
                    <a:pt x="1524" y="606"/>
                  </a:lnTo>
                  <a:lnTo>
                    <a:pt x="1566" y="606"/>
                  </a:lnTo>
                  <a:lnTo>
                    <a:pt x="1590" y="612"/>
                  </a:lnTo>
                  <a:lnTo>
                    <a:pt x="1608" y="618"/>
                  </a:lnTo>
                  <a:lnTo>
                    <a:pt x="1614" y="624"/>
                  </a:lnTo>
                  <a:lnTo>
                    <a:pt x="1620" y="636"/>
                  </a:lnTo>
                  <a:lnTo>
                    <a:pt x="1620" y="648"/>
                  </a:lnTo>
                  <a:lnTo>
                    <a:pt x="1626" y="654"/>
                  </a:lnTo>
                  <a:lnTo>
                    <a:pt x="1626" y="660"/>
                  </a:lnTo>
                  <a:lnTo>
                    <a:pt x="1644" y="660"/>
                  </a:lnTo>
                  <a:lnTo>
                    <a:pt x="1662" y="666"/>
                  </a:lnTo>
                  <a:lnTo>
                    <a:pt x="1674" y="666"/>
                  </a:lnTo>
                  <a:lnTo>
                    <a:pt x="1692" y="672"/>
                  </a:lnTo>
                  <a:lnTo>
                    <a:pt x="1704" y="672"/>
                  </a:lnTo>
                  <a:lnTo>
                    <a:pt x="1818" y="666"/>
                  </a:lnTo>
                  <a:lnTo>
                    <a:pt x="1806" y="666"/>
                  </a:lnTo>
                  <a:lnTo>
                    <a:pt x="1734" y="642"/>
                  </a:lnTo>
                  <a:lnTo>
                    <a:pt x="1704" y="618"/>
                  </a:lnTo>
                  <a:lnTo>
                    <a:pt x="1692" y="600"/>
                  </a:lnTo>
                  <a:lnTo>
                    <a:pt x="1686" y="588"/>
                  </a:lnTo>
                  <a:lnTo>
                    <a:pt x="1674" y="582"/>
                  </a:lnTo>
                  <a:lnTo>
                    <a:pt x="1674" y="570"/>
                  </a:lnTo>
                  <a:lnTo>
                    <a:pt x="1668" y="564"/>
                  </a:lnTo>
                  <a:lnTo>
                    <a:pt x="1692" y="516"/>
                  </a:lnTo>
                  <a:lnTo>
                    <a:pt x="1686" y="510"/>
                  </a:lnTo>
                  <a:lnTo>
                    <a:pt x="1686" y="504"/>
                  </a:lnTo>
                  <a:lnTo>
                    <a:pt x="1674" y="504"/>
                  </a:lnTo>
                  <a:lnTo>
                    <a:pt x="1710" y="498"/>
                  </a:lnTo>
                  <a:lnTo>
                    <a:pt x="1698" y="480"/>
                  </a:lnTo>
                  <a:lnTo>
                    <a:pt x="1734" y="480"/>
                  </a:lnTo>
                  <a:lnTo>
                    <a:pt x="1710" y="468"/>
                  </a:lnTo>
                  <a:lnTo>
                    <a:pt x="1734" y="474"/>
                  </a:lnTo>
                  <a:lnTo>
                    <a:pt x="1740" y="462"/>
                  </a:lnTo>
                  <a:lnTo>
                    <a:pt x="1722" y="450"/>
                  </a:lnTo>
                  <a:lnTo>
                    <a:pt x="1764" y="450"/>
                  </a:lnTo>
                  <a:lnTo>
                    <a:pt x="1770" y="444"/>
                  </a:lnTo>
                  <a:lnTo>
                    <a:pt x="1752" y="426"/>
                  </a:lnTo>
                  <a:lnTo>
                    <a:pt x="1782" y="432"/>
                  </a:lnTo>
                  <a:lnTo>
                    <a:pt x="1782" y="402"/>
                  </a:lnTo>
                  <a:lnTo>
                    <a:pt x="1788" y="408"/>
                  </a:lnTo>
                  <a:lnTo>
                    <a:pt x="1800" y="414"/>
                  </a:lnTo>
                  <a:lnTo>
                    <a:pt x="1812" y="414"/>
                  </a:lnTo>
                  <a:lnTo>
                    <a:pt x="1830" y="408"/>
                  </a:lnTo>
                  <a:lnTo>
                    <a:pt x="1842" y="402"/>
                  </a:lnTo>
                  <a:lnTo>
                    <a:pt x="1860" y="390"/>
                  </a:lnTo>
                  <a:lnTo>
                    <a:pt x="1878" y="372"/>
                  </a:lnTo>
                  <a:lnTo>
                    <a:pt x="1896" y="372"/>
                  </a:lnTo>
                  <a:lnTo>
                    <a:pt x="1938" y="366"/>
                  </a:lnTo>
                  <a:lnTo>
                    <a:pt x="1992" y="354"/>
                  </a:lnTo>
                  <a:lnTo>
                    <a:pt x="2046" y="348"/>
                  </a:lnTo>
                  <a:lnTo>
                    <a:pt x="2094" y="336"/>
                  </a:lnTo>
                  <a:lnTo>
                    <a:pt x="2124" y="330"/>
                  </a:lnTo>
                  <a:lnTo>
                    <a:pt x="2136" y="324"/>
                  </a:lnTo>
                  <a:lnTo>
                    <a:pt x="2154" y="318"/>
                  </a:lnTo>
                  <a:lnTo>
                    <a:pt x="2160" y="312"/>
                  </a:lnTo>
                  <a:lnTo>
                    <a:pt x="2166" y="300"/>
                  </a:lnTo>
                  <a:lnTo>
                    <a:pt x="2166" y="294"/>
                  </a:lnTo>
                  <a:lnTo>
                    <a:pt x="2154" y="282"/>
                  </a:lnTo>
                  <a:lnTo>
                    <a:pt x="2136" y="276"/>
                  </a:lnTo>
                  <a:lnTo>
                    <a:pt x="2088" y="270"/>
                  </a:lnTo>
                  <a:lnTo>
                    <a:pt x="2046" y="276"/>
                  </a:lnTo>
                  <a:lnTo>
                    <a:pt x="2016" y="288"/>
                  </a:lnTo>
                  <a:lnTo>
                    <a:pt x="1980" y="300"/>
                  </a:lnTo>
                  <a:lnTo>
                    <a:pt x="1938" y="318"/>
                  </a:lnTo>
                  <a:lnTo>
                    <a:pt x="1860" y="318"/>
                  </a:lnTo>
                  <a:lnTo>
                    <a:pt x="1842" y="312"/>
                  </a:lnTo>
                  <a:lnTo>
                    <a:pt x="1824" y="312"/>
                  </a:lnTo>
                  <a:lnTo>
                    <a:pt x="1806" y="336"/>
                  </a:lnTo>
                  <a:lnTo>
                    <a:pt x="1782" y="318"/>
                  </a:lnTo>
                  <a:lnTo>
                    <a:pt x="1728" y="342"/>
                  </a:lnTo>
                  <a:lnTo>
                    <a:pt x="1698" y="342"/>
                  </a:lnTo>
                  <a:lnTo>
                    <a:pt x="1668" y="366"/>
                  </a:lnTo>
                  <a:lnTo>
                    <a:pt x="1692" y="372"/>
                  </a:lnTo>
                  <a:lnTo>
                    <a:pt x="1644" y="372"/>
                  </a:lnTo>
                  <a:lnTo>
                    <a:pt x="1614" y="378"/>
                  </a:lnTo>
                  <a:lnTo>
                    <a:pt x="1614" y="396"/>
                  </a:lnTo>
                  <a:lnTo>
                    <a:pt x="1638" y="378"/>
                  </a:lnTo>
                  <a:lnTo>
                    <a:pt x="1644" y="396"/>
                  </a:lnTo>
                  <a:lnTo>
                    <a:pt x="1668" y="396"/>
                  </a:lnTo>
                  <a:lnTo>
                    <a:pt x="1662" y="408"/>
                  </a:lnTo>
                  <a:lnTo>
                    <a:pt x="1620" y="408"/>
                  </a:lnTo>
                  <a:lnTo>
                    <a:pt x="1614" y="420"/>
                  </a:lnTo>
                  <a:lnTo>
                    <a:pt x="1644" y="426"/>
                  </a:lnTo>
                  <a:lnTo>
                    <a:pt x="1596" y="432"/>
                  </a:lnTo>
                  <a:lnTo>
                    <a:pt x="1632" y="438"/>
                  </a:lnTo>
                  <a:lnTo>
                    <a:pt x="1584" y="444"/>
                  </a:lnTo>
                  <a:lnTo>
                    <a:pt x="1584" y="462"/>
                  </a:lnTo>
                  <a:lnTo>
                    <a:pt x="1554" y="474"/>
                  </a:lnTo>
                  <a:lnTo>
                    <a:pt x="1560" y="486"/>
                  </a:lnTo>
                  <a:lnTo>
                    <a:pt x="1602" y="468"/>
                  </a:lnTo>
                  <a:lnTo>
                    <a:pt x="1590" y="498"/>
                  </a:lnTo>
                  <a:lnTo>
                    <a:pt x="1554" y="498"/>
                  </a:lnTo>
                  <a:lnTo>
                    <a:pt x="1542" y="504"/>
                  </a:lnTo>
                  <a:lnTo>
                    <a:pt x="1542" y="522"/>
                  </a:lnTo>
                  <a:close/>
                  <a:moveTo>
                    <a:pt x="5778" y="498"/>
                  </a:moveTo>
                  <a:lnTo>
                    <a:pt x="5850" y="486"/>
                  </a:lnTo>
                  <a:lnTo>
                    <a:pt x="5958" y="504"/>
                  </a:lnTo>
                  <a:lnTo>
                    <a:pt x="5952" y="492"/>
                  </a:lnTo>
                  <a:lnTo>
                    <a:pt x="5940" y="486"/>
                  </a:lnTo>
                  <a:lnTo>
                    <a:pt x="5928" y="474"/>
                  </a:lnTo>
                  <a:lnTo>
                    <a:pt x="5904" y="462"/>
                  </a:lnTo>
                  <a:lnTo>
                    <a:pt x="5844" y="462"/>
                  </a:lnTo>
                  <a:lnTo>
                    <a:pt x="5808" y="468"/>
                  </a:lnTo>
                  <a:lnTo>
                    <a:pt x="5796" y="468"/>
                  </a:lnTo>
                  <a:lnTo>
                    <a:pt x="5778" y="498"/>
                  </a:lnTo>
                  <a:close/>
                  <a:moveTo>
                    <a:pt x="5784" y="378"/>
                  </a:moveTo>
                  <a:lnTo>
                    <a:pt x="5838" y="384"/>
                  </a:lnTo>
                  <a:lnTo>
                    <a:pt x="5844" y="378"/>
                  </a:lnTo>
                  <a:lnTo>
                    <a:pt x="5850" y="366"/>
                  </a:lnTo>
                  <a:lnTo>
                    <a:pt x="5838" y="354"/>
                  </a:lnTo>
                  <a:lnTo>
                    <a:pt x="5802" y="354"/>
                  </a:lnTo>
                  <a:lnTo>
                    <a:pt x="5742" y="342"/>
                  </a:lnTo>
                  <a:lnTo>
                    <a:pt x="5724" y="342"/>
                  </a:lnTo>
                  <a:lnTo>
                    <a:pt x="5718" y="348"/>
                  </a:lnTo>
                  <a:lnTo>
                    <a:pt x="5730" y="354"/>
                  </a:lnTo>
                  <a:lnTo>
                    <a:pt x="5742" y="366"/>
                  </a:lnTo>
                  <a:lnTo>
                    <a:pt x="5754" y="372"/>
                  </a:lnTo>
                  <a:lnTo>
                    <a:pt x="5772" y="372"/>
                  </a:lnTo>
                  <a:lnTo>
                    <a:pt x="5778" y="378"/>
                  </a:lnTo>
                  <a:lnTo>
                    <a:pt x="5784" y="378"/>
                  </a:lnTo>
                  <a:close/>
                  <a:moveTo>
                    <a:pt x="5724" y="432"/>
                  </a:moveTo>
                  <a:lnTo>
                    <a:pt x="5712" y="444"/>
                  </a:lnTo>
                  <a:lnTo>
                    <a:pt x="5712" y="456"/>
                  </a:lnTo>
                  <a:lnTo>
                    <a:pt x="5724" y="462"/>
                  </a:lnTo>
                  <a:lnTo>
                    <a:pt x="5772" y="462"/>
                  </a:lnTo>
                  <a:lnTo>
                    <a:pt x="5778" y="456"/>
                  </a:lnTo>
                  <a:lnTo>
                    <a:pt x="5778" y="450"/>
                  </a:lnTo>
                  <a:lnTo>
                    <a:pt x="5766" y="438"/>
                  </a:lnTo>
                  <a:lnTo>
                    <a:pt x="5742" y="426"/>
                  </a:lnTo>
                  <a:lnTo>
                    <a:pt x="5730" y="426"/>
                  </a:lnTo>
                  <a:lnTo>
                    <a:pt x="5724" y="432"/>
                  </a:lnTo>
                  <a:close/>
                  <a:moveTo>
                    <a:pt x="3072" y="96"/>
                  </a:moveTo>
                  <a:lnTo>
                    <a:pt x="3192" y="96"/>
                  </a:lnTo>
                  <a:lnTo>
                    <a:pt x="3204" y="90"/>
                  </a:lnTo>
                  <a:lnTo>
                    <a:pt x="3228" y="90"/>
                  </a:lnTo>
                  <a:lnTo>
                    <a:pt x="3240" y="84"/>
                  </a:lnTo>
                  <a:lnTo>
                    <a:pt x="3240" y="72"/>
                  </a:lnTo>
                  <a:lnTo>
                    <a:pt x="3222" y="60"/>
                  </a:lnTo>
                  <a:lnTo>
                    <a:pt x="3192" y="42"/>
                  </a:lnTo>
                  <a:lnTo>
                    <a:pt x="3156" y="30"/>
                  </a:lnTo>
                  <a:lnTo>
                    <a:pt x="3132" y="24"/>
                  </a:lnTo>
                  <a:lnTo>
                    <a:pt x="3120" y="18"/>
                  </a:lnTo>
                  <a:lnTo>
                    <a:pt x="3108" y="18"/>
                  </a:lnTo>
                  <a:lnTo>
                    <a:pt x="3096" y="12"/>
                  </a:lnTo>
                  <a:lnTo>
                    <a:pt x="3060" y="12"/>
                  </a:lnTo>
                  <a:lnTo>
                    <a:pt x="3048" y="18"/>
                  </a:lnTo>
                  <a:lnTo>
                    <a:pt x="3036" y="18"/>
                  </a:lnTo>
                  <a:lnTo>
                    <a:pt x="3030" y="30"/>
                  </a:lnTo>
                  <a:lnTo>
                    <a:pt x="3030" y="42"/>
                  </a:lnTo>
                  <a:lnTo>
                    <a:pt x="3036" y="54"/>
                  </a:lnTo>
                  <a:lnTo>
                    <a:pt x="3048" y="66"/>
                  </a:lnTo>
                  <a:lnTo>
                    <a:pt x="3054" y="78"/>
                  </a:lnTo>
                  <a:lnTo>
                    <a:pt x="3072" y="96"/>
                  </a:lnTo>
                  <a:close/>
                  <a:moveTo>
                    <a:pt x="6138" y="408"/>
                  </a:moveTo>
                  <a:lnTo>
                    <a:pt x="6144" y="402"/>
                  </a:lnTo>
                  <a:lnTo>
                    <a:pt x="6132" y="396"/>
                  </a:lnTo>
                  <a:lnTo>
                    <a:pt x="6102" y="390"/>
                  </a:lnTo>
                  <a:lnTo>
                    <a:pt x="6036" y="390"/>
                  </a:lnTo>
                  <a:lnTo>
                    <a:pt x="6012" y="366"/>
                  </a:lnTo>
                  <a:lnTo>
                    <a:pt x="6000" y="360"/>
                  </a:lnTo>
                  <a:lnTo>
                    <a:pt x="5970" y="360"/>
                  </a:lnTo>
                  <a:lnTo>
                    <a:pt x="5958" y="366"/>
                  </a:lnTo>
                  <a:lnTo>
                    <a:pt x="5910" y="366"/>
                  </a:lnTo>
                  <a:lnTo>
                    <a:pt x="5946" y="390"/>
                  </a:lnTo>
                  <a:lnTo>
                    <a:pt x="5964" y="396"/>
                  </a:lnTo>
                  <a:lnTo>
                    <a:pt x="6000" y="402"/>
                  </a:lnTo>
                  <a:lnTo>
                    <a:pt x="6054" y="414"/>
                  </a:lnTo>
                  <a:lnTo>
                    <a:pt x="6102" y="414"/>
                  </a:lnTo>
                  <a:lnTo>
                    <a:pt x="6138" y="408"/>
                  </a:lnTo>
                  <a:close/>
                  <a:moveTo>
                    <a:pt x="7602" y="744"/>
                  </a:moveTo>
                  <a:lnTo>
                    <a:pt x="7596" y="732"/>
                  </a:lnTo>
                  <a:lnTo>
                    <a:pt x="7572" y="726"/>
                  </a:lnTo>
                  <a:lnTo>
                    <a:pt x="7512" y="714"/>
                  </a:lnTo>
                  <a:lnTo>
                    <a:pt x="7500" y="714"/>
                  </a:lnTo>
                  <a:lnTo>
                    <a:pt x="7512" y="726"/>
                  </a:lnTo>
                  <a:lnTo>
                    <a:pt x="7548" y="738"/>
                  </a:lnTo>
                  <a:lnTo>
                    <a:pt x="7584" y="744"/>
                  </a:lnTo>
                  <a:lnTo>
                    <a:pt x="7602" y="744"/>
                  </a:lnTo>
                  <a:close/>
                  <a:moveTo>
                    <a:pt x="3162" y="120"/>
                  </a:moveTo>
                  <a:lnTo>
                    <a:pt x="3216" y="138"/>
                  </a:lnTo>
                  <a:lnTo>
                    <a:pt x="3246" y="144"/>
                  </a:lnTo>
                  <a:lnTo>
                    <a:pt x="3264" y="144"/>
                  </a:lnTo>
                  <a:lnTo>
                    <a:pt x="3312" y="138"/>
                  </a:lnTo>
                  <a:lnTo>
                    <a:pt x="3372" y="156"/>
                  </a:lnTo>
                  <a:lnTo>
                    <a:pt x="3432" y="156"/>
                  </a:lnTo>
                  <a:lnTo>
                    <a:pt x="3426" y="138"/>
                  </a:lnTo>
                  <a:lnTo>
                    <a:pt x="3402" y="102"/>
                  </a:lnTo>
                  <a:lnTo>
                    <a:pt x="3384" y="96"/>
                  </a:lnTo>
                  <a:lnTo>
                    <a:pt x="3372" y="90"/>
                  </a:lnTo>
                  <a:lnTo>
                    <a:pt x="3354" y="96"/>
                  </a:lnTo>
                  <a:lnTo>
                    <a:pt x="3318" y="114"/>
                  </a:lnTo>
                  <a:lnTo>
                    <a:pt x="3294" y="90"/>
                  </a:lnTo>
                  <a:lnTo>
                    <a:pt x="3282" y="90"/>
                  </a:lnTo>
                  <a:lnTo>
                    <a:pt x="3210" y="102"/>
                  </a:lnTo>
                  <a:lnTo>
                    <a:pt x="3174" y="114"/>
                  </a:lnTo>
                  <a:lnTo>
                    <a:pt x="3162" y="120"/>
                  </a:lnTo>
                  <a:close/>
                  <a:moveTo>
                    <a:pt x="3582" y="198"/>
                  </a:moveTo>
                  <a:lnTo>
                    <a:pt x="3744" y="192"/>
                  </a:lnTo>
                  <a:lnTo>
                    <a:pt x="3702" y="168"/>
                  </a:lnTo>
                  <a:lnTo>
                    <a:pt x="3696" y="168"/>
                  </a:lnTo>
                  <a:lnTo>
                    <a:pt x="3690" y="162"/>
                  </a:lnTo>
                  <a:lnTo>
                    <a:pt x="3666" y="150"/>
                  </a:lnTo>
                  <a:lnTo>
                    <a:pt x="3648" y="144"/>
                  </a:lnTo>
                  <a:lnTo>
                    <a:pt x="3636" y="138"/>
                  </a:lnTo>
                  <a:lnTo>
                    <a:pt x="3618" y="138"/>
                  </a:lnTo>
                  <a:lnTo>
                    <a:pt x="3606" y="144"/>
                  </a:lnTo>
                  <a:lnTo>
                    <a:pt x="3600" y="150"/>
                  </a:lnTo>
                  <a:lnTo>
                    <a:pt x="3588" y="156"/>
                  </a:lnTo>
                  <a:lnTo>
                    <a:pt x="3588" y="150"/>
                  </a:lnTo>
                  <a:lnTo>
                    <a:pt x="3582" y="144"/>
                  </a:lnTo>
                  <a:lnTo>
                    <a:pt x="3576" y="132"/>
                  </a:lnTo>
                  <a:lnTo>
                    <a:pt x="3570" y="126"/>
                  </a:lnTo>
                  <a:lnTo>
                    <a:pt x="3546" y="114"/>
                  </a:lnTo>
                  <a:lnTo>
                    <a:pt x="3522" y="126"/>
                  </a:lnTo>
                  <a:lnTo>
                    <a:pt x="3504" y="162"/>
                  </a:lnTo>
                  <a:lnTo>
                    <a:pt x="3498" y="192"/>
                  </a:lnTo>
                  <a:lnTo>
                    <a:pt x="3492" y="210"/>
                  </a:lnTo>
                  <a:lnTo>
                    <a:pt x="3516" y="222"/>
                  </a:lnTo>
                  <a:lnTo>
                    <a:pt x="3534" y="216"/>
                  </a:lnTo>
                  <a:lnTo>
                    <a:pt x="3546" y="216"/>
                  </a:lnTo>
                  <a:lnTo>
                    <a:pt x="3582" y="198"/>
                  </a:lnTo>
                  <a:close/>
                  <a:moveTo>
                    <a:pt x="5622" y="420"/>
                  </a:moveTo>
                  <a:lnTo>
                    <a:pt x="5640" y="390"/>
                  </a:lnTo>
                  <a:lnTo>
                    <a:pt x="5754" y="390"/>
                  </a:lnTo>
                  <a:lnTo>
                    <a:pt x="5688" y="360"/>
                  </a:lnTo>
                  <a:lnTo>
                    <a:pt x="5700" y="336"/>
                  </a:lnTo>
                  <a:lnTo>
                    <a:pt x="5610" y="318"/>
                  </a:lnTo>
                  <a:lnTo>
                    <a:pt x="5628" y="348"/>
                  </a:lnTo>
                  <a:lnTo>
                    <a:pt x="5616" y="342"/>
                  </a:lnTo>
                  <a:lnTo>
                    <a:pt x="5592" y="336"/>
                  </a:lnTo>
                  <a:lnTo>
                    <a:pt x="5556" y="330"/>
                  </a:lnTo>
                  <a:lnTo>
                    <a:pt x="5514" y="318"/>
                  </a:lnTo>
                  <a:lnTo>
                    <a:pt x="5454" y="318"/>
                  </a:lnTo>
                  <a:lnTo>
                    <a:pt x="5448" y="330"/>
                  </a:lnTo>
                  <a:lnTo>
                    <a:pt x="5460" y="354"/>
                  </a:lnTo>
                  <a:lnTo>
                    <a:pt x="5496" y="372"/>
                  </a:lnTo>
                  <a:lnTo>
                    <a:pt x="5538" y="390"/>
                  </a:lnTo>
                  <a:lnTo>
                    <a:pt x="5574" y="408"/>
                  </a:lnTo>
                  <a:lnTo>
                    <a:pt x="5610" y="414"/>
                  </a:lnTo>
                  <a:lnTo>
                    <a:pt x="5622" y="420"/>
                  </a:lnTo>
                  <a:close/>
                  <a:moveTo>
                    <a:pt x="4320" y="432"/>
                  </a:moveTo>
                  <a:lnTo>
                    <a:pt x="4368" y="444"/>
                  </a:lnTo>
                  <a:lnTo>
                    <a:pt x="4380" y="444"/>
                  </a:lnTo>
                  <a:lnTo>
                    <a:pt x="4392" y="438"/>
                  </a:lnTo>
                  <a:lnTo>
                    <a:pt x="4398" y="438"/>
                  </a:lnTo>
                  <a:lnTo>
                    <a:pt x="4404" y="432"/>
                  </a:lnTo>
                  <a:lnTo>
                    <a:pt x="4404" y="426"/>
                  </a:lnTo>
                  <a:lnTo>
                    <a:pt x="4398" y="426"/>
                  </a:lnTo>
                  <a:lnTo>
                    <a:pt x="4362" y="414"/>
                  </a:lnTo>
                  <a:lnTo>
                    <a:pt x="4344" y="420"/>
                  </a:lnTo>
                  <a:lnTo>
                    <a:pt x="4332" y="420"/>
                  </a:lnTo>
                  <a:lnTo>
                    <a:pt x="4320" y="432"/>
                  </a:lnTo>
                  <a:close/>
                  <a:moveTo>
                    <a:pt x="5424" y="354"/>
                  </a:moveTo>
                  <a:lnTo>
                    <a:pt x="5370" y="336"/>
                  </a:lnTo>
                  <a:lnTo>
                    <a:pt x="5394" y="366"/>
                  </a:lnTo>
                  <a:lnTo>
                    <a:pt x="5424" y="354"/>
                  </a:lnTo>
                  <a:close/>
                  <a:moveTo>
                    <a:pt x="7986" y="666"/>
                  </a:moveTo>
                  <a:lnTo>
                    <a:pt x="8034" y="654"/>
                  </a:lnTo>
                  <a:lnTo>
                    <a:pt x="8088" y="654"/>
                  </a:lnTo>
                  <a:lnTo>
                    <a:pt x="8100" y="648"/>
                  </a:lnTo>
                  <a:lnTo>
                    <a:pt x="8106" y="642"/>
                  </a:lnTo>
                  <a:lnTo>
                    <a:pt x="8106" y="636"/>
                  </a:lnTo>
                  <a:lnTo>
                    <a:pt x="8100" y="630"/>
                  </a:lnTo>
                  <a:lnTo>
                    <a:pt x="8088" y="630"/>
                  </a:lnTo>
                  <a:lnTo>
                    <a:pt x="8052" y="618"/>
                  </a:lnTo>
                  <a:lnTo>
                    <a:pt x="8028" y="612"/>
                  </a:lnTo>
                  <a:lnTo>
                    <a:pt x="8010" y="606"/>
                  </a:lnTo>
                  <a:lnTo>
                    <a:pt x="7968" y="606"/>
                  </a:lnTo>
                  <a:lnTo>
                    <a:pt x="7944" y="618"/>
                  </a:lnTo>
                  <a:lnTo>
                    <a:pt x="7938" y="630"/>
                  </a:lnTo>
                  <a:lnTo>
                    <a:pt x="7938" y="654"/>
                  </a:lnTo>
                  <a:lnTo>
                    <a:pt x="7944" y="666"/>
                  </a:lnTo>
                  <a:lnTo>
                    <a:pt x="7950" y="666"/>
                  </a:lnTo>
                  <a:lnTo>
                    <a:pt x="7962" y="672"/>
                  </a:lnTo>
                  <a:lnTo>
                    <a:pt x="7968" y="672"/>
                  </a:lnTo>
                  <a:lnTo>
                    <a:pt x="7980" y="666"/>
                  </a:lnTo>
                  <a:lnTo>
                    <a:pt x="7986" y="666"/>
                  </a:lnTo>
                  <a:close/>
                  <a:moveTo>
                    <a:pt x="162" y="1788"/>
                  </a:moveTo>
                  <a:lnTo>
                    <a:pt x="150" y="1788"/>
                  </a:lnTo>
                  <a:lnTo>
                    <a:pt x="138" y="1794"/>
                  </a:lnTo>
                  <a:lnTo>
                    <a:pt x="114" y="1794"/>
                  </a:lnTo>
                  <a:lnTo>
                    <a:pt x="108" y="1788"/>
                  </a:lnTo>
                  <a:lnTo>
                    <a:pt x="96" y="1788"/>
                  </a:lnTo>
                  <a:lnTo>
                    <a:pt x="96" y="1782"/>
                  </a:lnTo>
                  <a:lnTo>
                    <a:pt x="84" y="1782"/>
                  </a:lnTo>
                  <a:lnTo>
                    <a:pt x="84" y="1788"/>
                  </a:lnTo>
                  <a:lnTo>
                    <a:pt x="72" y="1800"/>
                  </a:lnTo>
                  <a:lnTo>
                    <a:pt x="12" y="1800"/>
                  </a:lnTo>
                  <a:lnTo>
                    <a:pt x="0" y="1812"/>
                  </a:lnTo>
                  <a:lnTo>
                    <a:pt x="0" y="1818"/>
                  </a:lnTo>
                  <a:lnTo>
                    <a:pt x="12" y="1830"/>
                  </a:lnTo>
                  <a:lnTo>
                    <a:pt x="6" y="1842"/>
                  </a:lnTo>
                  <a:lnTo>
                    <a:pt x="12" y="1848"/>
                  </a:lnTo>
                  <a:lnTo>
                    <a:pt x="18" y="1848"/>
                  </a:lnTo>
                  <a:lnTo>
                    <a:pt x="24" y="1842"/>
                  </a:lnTo>
                  <a:lnTo>
                    <a:pt x="48" y="1842"/>
                  </a:lnTo>
                  <a:lnTo>
                    <a:pt x="54" y="1848"/>
                  </a:lnTo>
                  <a:lnTo>
                    <a:pt x="66" y="1848"/>
                  </a:lnTo>
                  <a:lnTo>
                    <a:pt x="72" y="1854"/>
                  </a:lnTo>
                  <a:lnTo>
                    <a:pt x="162" y="1854"/>
                  </a:lnTo>
                  <a:lnTo>
                    <a:pt x="162" y="1848"/>
                  </a:lnTo>
                  <a:lnTo>
                    <a:pt x="168" y="1848"/>
                  </a:lnTo>
                  <a:lnTo>
                    <a:pt x="162" y="1830"/>
                  </a:lnTo>
                  <a:lnTo>
                    <a:pt x="174" y="1818"/>
                  </a:lnTo>
                  <a:lnTo>
                    <a:pt x="174" y="1800"/>
                  </a:lnTo>
                  <a:lnTo>
                    <a:pt x="168" y="1788"/>
                  </a:lnTo>
                  <a:lnTo>
                    <a:pt x="162" y="1788"/>
                  </a:lnTo>
                  <a:close/>
                  <a:moveTo>
                    <a:pt x="1038" y="90"/>
                  </a:moveTo>
                  <a:lnTo>
                    <a:pt x="1062" y="72"/>
                  </a:lnTo>
                  <a:lnTo>
                    <a:pt x="1032" y="72"/>
                  </a:lnTo>
                  <a:lnTo>
                    <a:pt x="1032" y="84"/>
                  </a:lnTo>
                  <a:lnTo>
                    <a:pt x="1038" y="90"/>
                  </a:lnTo>
                  <a:close/>
                  <a:moveTo>
                    <a:pt x="990" y="72"/>
                  </a:moveTo>
                  <a:lnTo>
                    <a:pt x="1074" y="54"/>
                  </a:lnTo>
                  <a:lnTo>
                    <a:pt x="1044" y="42"/>
                  </a:lnTo>
                  <a:lnTo>
                    <a:pt x="996" y="54"/>
                  </a:lnTo>
                  <a:lnTo>
                    <a:pt x="948" y="54"/>
                  </a:lnTo>
                  <a:lnTo>
                    <a:pt x="966" y="66"/>
                  </a:lnTo>
                  <a:lnTo>
                    <a:pt x="990" y="72"/>
                  </a:lnTo>
                  <a:close/>
                  <a:moveTo>
                    <a:pt x="1122" y="90"/>
                  </a:moveTo>
                  <a:lnTo>
                    <a:pt x="1128" y="78"/>
                  </a:lnTo>
                  <a:lnTo>
                    <a:pt x="1152" y="78"/>
                  </a:lnTo>
                  <a:lnTo>
                    <a:pt x="1164" y="66"/>
                  </a:lnTo>
                  <a:lnTo>
                    <a:pt x="1218" y="66"/>
                  </a:lnTo>
                  <a:lnTo>
                    <a:pt x="1218" y="60"/>
                  </a:lnTo>
                  <a:lnTo>
                    <a:pt x="1206" y="54"/>
                  </a:lnTo>
                  <a:lnTo>
                    <a:pt x="1182" y="54"/>
                  </a:lnTo>
                  <a:lnTo>
                    <a:pt x="1182" y="48"/>
                  </a:lnTo>
                  <a:lnTo>
                    <a:pt x="1176" y="48"/>
                  </a:lnTo>
                  <a:lnTo>
                    <a:pt x="1164" y="42"/>
                  </a:lnTo>
                  <a:lnTo>
                    <a:pt x="1140" y="42"/>
                  </a:lnTo>
                  <a:lnTo>
                    <a:pt x="1134" y="48"/>
                  </a:lnTo>
                  <a:lnTo>
                    <a:pt x="1128" y="60"/>
                  </a:lnTo>
                  <a:lnTo>
                    <a:pt x="1128" y="66"/>
                  </a:lnTo>
                  <a:lnTo>
                    <a:pt x="1122" y="66"/>
                  </a:lnTo>
                  <a:lnTo>
                    <a:pt x="1116" y="72"/>
                  </a:lnTo>
                  <a:lnTo>
                    <a:pt x="1104" y="72"/>
                  </a:lnTo>
                  <a:lnTo>
                    <a:pt x="1086" y="78"/>
                  </a:lnTo>
                  <a:lnTo>
                    <a:pt x="1080" y="78"/>
                  </a:lnTo>
                  <a:lnTo>
                    <a:pt x="1074" y="84"/>
                  </a:lnTo>
                  <a:lnTo>
                    <a:pt x="1080" y="84"/>
                  </a:lnTo>
                  <a:lnTo>
                    <a:pt x="1092" y="90"/>
                  </a:lnTo>
                  <a:lnTo>
                    <a:pt x="1122" y="90"/>
                  </a:lnTo>
                  <a:close/>
                  <a:moveTo>
                    <a:pt x="1176" y="78"/>
                  </a:moveTo>
                  <a:lnTo>
                    <a:pt x="1158" y="90"/>
                  </a:lnTo>
                  <a:lnTo>
                    <a:pt x="1176" y="102"/>
                  </a:lnTo>
                  <a:lnTo>
                    <a:pt x="1194" y="108"/>
                  </a:lnTo>
                  <a:lnTo>
                    <a:pt x="1248" y="102"/>
                  </a:lnTo>
                  <a:lnTo>
                    <a:pt x="1242" y="90"/>
                  </a:lnTo>
                  <a:lnTo>
                    <a:pt x="1212" y="90"/>
                  </a:lnTo>
                  <a:lnTo>
                    <a:pt x="1176" y="78"/>
                  </a:lnTo>
                  <a:close/>
                  <a:moveTo>
                    <a:pt x="7812" y="2436"/>
                  </a:moveTo>
                  <a:lnTo>
                    <a:pt x="7782" y="2400"/>
                  </a:lnTo>
                  <a:lnTo>
                    <a:pt x="7776" y="2400"/>
                  </a:lnTo>
                  <a:lnTo>
                    <a:pt x="7770" y="2394"/>
                  </a:lnTo>
                  <a:lnTo>
                    <a:pt x="7752" y="2388"/>
                  </a:lnTo>
                  <a:lnTo>
                    <a:pt x="7728" y="2364"/>
                  </a:lnTo>
                  <a:lnTo>
                    <a:pt x="7722" y="2352"/>
                  </a:lnTo>
                  <a:lnTo>
                    <a:pt x="7704" y="2298"/>
                  </a:lnTo>
                  <a:lnTo>
                    <a:pt x="7698" y="2286"/>
                  </a:lnTo>
                  <a:lnTo>
                    <a:pt x="7698" y="2274"/>
                  </a:lnTo>
                  <a:lnTo>
                    <a:pt x="7674" y="2250"/>
                  </a:lnTo>
                  <a:lnTo>
                    <a:pt x="7680" y="2244"/>
                  </a:lnTo>
                  <a:lnTo>
                    <a:pt x="7698" y="2244"/>
                  </a:lnTo>
                  <a:lnTo>
                    <a:pt x="7770" y="2268"/>
                  </a:lnTo>
                  <a:lnTo>
                    <a:pt x="7800" y="2280"/>
                  </a:lnTo>
                  <a:lnTo>
                    <a:pt x="7812" y="2286"/>
                  </a:lnTo>
                  <a:lnTo>
                    <a:pt x="7740" y="2232"/>
                  </a:lnTo>
                  <a:lnTo>
                    <a:pt x="7734" y="2226"/>
                  </a:lnTo>
                  <a:lnTo>
                    <a:pt x="7722" y="2202"/>
                  </a:lnTo>
                  <a:lnTo>
                    <a:pt x="7710" y="2196"/>
                  </a:lnTo>
                  <a:lnTo>
                    <a:pt x="7704" y="2184"/>
                  </a:lnTo>
                  <a:lnTo>
                    <a:pt x="7698" y="2178"/>
                  </a:lnTo>
                  <a:lnTo>
                    <a:pt x="7674" y="2166"/>
                  </a:lnTo>
                  <a:lnTo>
                    <a:pt x="7668" y="2160"/>
                  </a:lnTo>
                  <a:lnTo>
                    <a:pt x="7656" y="2154"/>
                  </a:lnTo>
                  <a:lnTo>
                    <a:pt x="7578" y="2070"/>
                  </a:lnTo>
                  <a:lnTo>
                    <a:pt x="7554" y="2070"/>
                  </a:lnTo>
                  <a:lnTo>
                    <a:pt x="7542" y="2040"/>
                  </a:lnTo>
                  <a:lnTo>
                    <a:pt x="7524" y="2040"/>
                  </a:lnTo>
                  <a:lnTo>
                    <a:pt x="7512" y="2028"/>
                  </a:lnTo>
                  <a:lnTo>
                    <a:pt x="7500" y="2004"/>
                  </a:lnTo>
                  <a:lnTo>
                    <a:pt x="7500" y="1980"/>
                  </a:lnTo>
                  <a:lnTo>
                    <a:pt x="7470" y="1944"/>
                  </a:lnTo>
                  <a:lnTo>
                    <a:pt x="7446" y="1950"/>
                  </a:lnTo>
                  <a:lnTo>
                    <a:pt x="7434" y="1920"/>
                  </a:lnTo>
                  <a:lnTo>
                    <a:pt x="7392" y="1890"/>
                  </a:lnTo>
                  <a:lnTo>
                    <a:pt x="7380" y="1866"/>
                  </a:lnTo>
                  <a:lnTo>
                    <a:pt x="7368" y="1860"/>
                  </a:lnTo>
                  <a:lnTo>
                    <a:pt x="7362" y="1854"/>
                  </a:lnTo>
                  <a:lnTo>
                    <a:pt x="7344" y="1854"/>
                  </a:lnTo>
                  <a:lnTo>
                    <a:pt x="7344" y="1860"/>
                  </a:lnTo>
                  <a:lnTo>
                    <a:pt x="7392" y="1908"/>
                  </a:lnTo>
                  <a:lnTo>
                    <a:pt x="7392" y="1914"/>
                  </a:lnTo>
                  <a:lnTo>
                    <a:pt x="7386" y="1914"/>
                  </a:lnTo>
                  <a:lnTo>
                    <a:pt x="7380" y="1908"/>
                  </a:lnTo>
                  <a:lnTo>
                    <a:pt x="7368" y="1908"/>
                  </a:lnTo>
                  <a:lnTo>
                    <a:pt x="7362" y="1914"/>
                  </a:lnTo>
                  <a:lnTo>
                    <a:pt x="7362" y="1926"/>
                  </a:lnTo>
                  <a:lnTo>
                    <a:pt x="7374" y="1950"/>
                  </a:lnTo>
                  <a:lnTo>
                    <a:pt x="7386" y="1962"/>
                  </a:lnTo>
                  <a:lnTo>
                    <a:pt x="7392" y="1974"/>
                  </a:lnTo>
                  <a:lnTo>
                    <a:pt x="7404" y="1980"/>
                  </a:lnTo>
                  <a:lnTo>
                    <a:pt x="7404" y="1992"/>
                  </a:lnTo>
                  <a:lnTo>
                    <a:pt x="7416" y="2016"/>
                  </a:lnTo>
                  <a:lnTo>
                    <a:pt x="7422" y="2022"/>
                  </a:lnTo>
                  <a:lnTo>
                    <a:pt x="7440" y="2034"/>
                  </a:lnTo>
                  <a:lnTo>
                    <a:pt x="7470" y="2052"/>
                  </a:lnTo>
                  <a:lnTo>
                    <a:pt x="7500" y="2076"/>
                  </a:lnTo>
                  <a:lnTo>
                    <a:pt x="7518" y="2100"/>
                  </a:lnTo>
                  <a:lnTo>
                    <a:pt x="7524" y="2112"/>
                  </a:lnTo>
                  <a:lnTo>
                    <a:pt x="7536" y="2130"/>
                  </a:lnTo>
                  <a:lnTo>
                    <a:pt x="7536" y="2142"/>
                  </a:lnTo>
                  <a:lnTo>
                    <a:pt x="7548" y="2154"/>
                  </a:lnTo>
                  <a:lnTo>
                    <a:pt x="7554" y="2166"/>
                  </a:lnTo>
                  <a:lnTo>
                    <a:pt x="7572" y="2184"/>
                  </a:lnTo>
                  <a:lnTo>
                    <a:pt x="7590" y="2208"/>
                  </a:lnTo>
                  <a:lnTo>
                    <a:pt x="7608" y="2238"/>
                  </a:lnTo>
                  <a:lnTo>
                    <a:pt x="7620" y="2262"/>
                  </a:lnTo>
                  <a:lnTo>
                    <a:pt x="7626" y="2268"/>
                  </a:lnTo>
                  <a:lnTo>
                    <a:pt x="7626" y="2280"/>
                  </a:lnTo>
                  <a:lnTo>
                    <a:pt x="7632" y="2292"/>
                  </a:lnTo>
                  <a:lnTo>
                    <a:pt x="7644" y="2304"/>
                  </a:lnTo>
                  <a:lnTo>
                    <a:pt x="7656" y="2304"/>
                  </a:lnTo>
                  <a:lnTo>
                    <a:pt x="7668" y="2310"/>
                  </a:lnTo>
                  <a:lnTo>
                    <a:pt x="7674" y="2322"/>
                  </a:lnTo>
                  <a:lnTo>
                    <a:pt x="7686" y="2334"/>
                  </a:lnTo>
                  <a:lnTo>
                    <a:pt x="7698" y="2358"/>
                  </a:lnTo>
                  <a:lnTo>
                    <a:pt x="7698" y="2376"/>
                  </a:lnTo>
                  <a:lnTo>
                    <a:pt x="7740" y="2412"/>
                  </a:lnTo>
                  <a:lnTo>
                    <a:pt x="7752" y="2466"/>
                  </a:lnTo>
                  <a:lnTo>
                    <a:pt x="7794" y="2508"/>
                  </a:lnTo>
                  <a:lnTo>
                    <a:pt x="7794" y="2502"/>
                  </a:lnTo>
                  <a:lnTo>
                    <a:pt x="7788" y="2496"/>
                  </a:lnTo>
                  <a:lnTo>
                    <a:pt x="7788" y="2484"/>
                  </a:lnTo>
                  <a:lnTo>
                    <a:pt x="7782" y="2472"/>
                  </a:lnTo>
                  <a:lnTo>
                    <a:pt x="7782" y="2460"/>
                  </a:lnTo>
                  <a:lnTo>
                    <a:pt x="7776" y="2448"/>
                  </a:lnTo>
                  <a:lnTo>
                    <a:pt x="7782" y="2442"/>
                  </a:lnTo>
                  <a:lnTo>
                    <a:pt x="7788" y="2442"/>
                  </a:lnTo>
                  <a:lnTo>
                    <a:pt x="7800" y="2454"/>
                  </a:lnTo>
                  <a:lnTo>
                    <a:pt x="7830" y="2454"/>
                  </a:lnTo>
                  <a:lnTo>
                    <a:pt x="7866" y="2496"/>
                  </a:lnTo>
                  <a:lnTo>
                    <a:pt x="7866" y="2472"/>
                  </a:lnTo>
                  <a:lnTo>
                    <a:pt x="7836" y="2430"/>
                  </a:lnTo>
                  <a:lnTo>
                    <a:pt x="7812" y="2436"/>
                  </a:lnTo>
                  <a:close/>
                  <a:moveTo>
                    <a:pt x="1344" y="84"/>
                  </a:moveTo>
                  <a:lnTo>
                    <a:pt x="1350" y="72"/>
                  </a:lnTo>
                  <a:lnTo>
                    <a:pt x="1308" y="66"/>
                  </a:lnTo>
                  <a:lnTo>
                    <a:pt x="1284" y="78"/>
                  </a:lnTo>
                  <a:lnTo>
                    <a:pt x="1290" y="90"/>
                  </a:lnTo>
                  <a:lnTo>
                    <a:pt x="1344" y="84"/>
                  </a:lnTo>
                  <a:close/>
                  <a:moveTo>
                    <a:pt x="9048" y="996"/>
                  </a:moveTo>
                  <a:lnTo>
                    <a:pt x="9036" y="984"/>
                  </a:lnTo>
                  <a:lnTo>
                    <a:pt x="9024" y="978"/>
                  </a:lnTo>
                  <a:lnTo>
                    <a:pt x="9006" y="972"/>
                  </a:lnTo>
                  <a:lnTo>
                    <a:pt x="8994" y="966"/>
                  </a:lnTo>
                  <a:lnTo>
                    <a:pt x="8982" y="966"/>
                  </a:lnTo>
                  <a:lnTo>
                    <a:pt x="8940" y="948"/>
                  </a:lnTo>
                  <a:lnTo>
                    <a:pt x="8898" y="948"/>
                  </a:lnTo>
                  <a:lnTo>
                    <a:pt x="8868" y="930"/>
                  </a:lnTo>
                  <a:lnTo>
                    <a:pt x="8778" y="924"/>
                  </a:lnTo>
                  <a:lnTo>
                    <a:pt x="8736" y="906"/>
                  </a:lnTo>
                  <a:lnTo>
                    <a:pt x="8700" y="906"/>
                  </a:lnTo>
                  <a:lnTo>
                    <a:pt x="8754" y="942"/>
                  </a:lnTo>
                  <a:lnTo>
                    <a:pt x="8808" y="966"/>
                  </a:lnTo>
                  <a:lnTo>
                    <a:pt x="8796" y="966"/>
                  </a:lnTo>
                  <a:lnTo>
                    <a:pt x="8784" y="972"/>
                  </a:lnTo>
                  <a:lnTo>
                    <a:pt x="8754" y="972"/>
                  </a:lnTo>
                  <a:lnTo>
                    <a:pt x="8730" y="960"/>
                  </a:lnTo>
                  <a:lnTo>
                    <a:pt x="8676" y="906"/>
                  </a:lnTo>
                  <a:lnTo>
                    <a:pt x="8580" y="870"/>
                  </a:lnTo>
                  <a:lnTo>
                    <a:pt x="8496" y="846"/>
                  </a:lnTo>
                  <a:lnTo>
                    <a:pt x="8442" y="834"/>
                  </a:lnTo>
                  <a:lnTo>
                    <a:pt x="8370" y="822"/>
                  </a:lnTo>
                  <a:lnTo>
                    <a:pt x="8280" y="804"/>
                  </a:lnTo>
                  <a:lnTo>
                    <a:pt x="8190" y="780"/>
                  </a:lnTo>
                  <a:lnTo>
                    <a:pt x="8112" y="762"/>
                  </a:lnTo>
                  <a:lnTo>
                    <a:pt x="8052" y="750"/>
                  </a:lnTo>
                  <a:lnTo>
                    <a:pt x="7998" y="738"/>
                  </a:lnTo>
                  <a:lnTo>
                    <a:pt x="7956" y="732"/>
                  </a:lnTo>
                  <a:lnTo>
                    <a:pt x="7758" y="732"/>
                  </a:lnTo>
                  <a:lnTo>
                    <a:pt x="7746" y="714"/>
                  </a:lnTo>
                  <a:lnTo>
                    <a:pt x="7698" y="720"/>
                  </a:lnTo>
                  <a:lnTo>
                    <a:pt x="7680" y="708"/>
                  </a:lnTo>
                  <a:lnTo>
                    <a:pt x="7626" y="708"/>
                  </a:lnTo>
                  <a:lnTo>
                    <a:pt x="7650" y="726"/>
                  </a:lnTo>
                  <a:lnTo>
                    <a:pt x="7644" y="744"/>
                  </a:lnTo>
                  <a:lnTo>
                    <a:pt x="7656" y="744"/>
                  </a:lnTo>
                  <a:lnTo>
                    <a:pt x="7680" y="756"/>
                  </a:lnTo>
                  <a:lnTo>
                    <a:pt x="7716" y="762"/>
                  </a:lnTo>
                  <a:lnTo>
                    <a:pt x="7740" y="774"/>
                  </a:lnTo>
                  <a:lnTo>
                    <a:pt x="7758" y="786"/>
                  </a:lnTo>
                  <a:lnTo>
                    <a:pt x="7752" y="798"/>
                  </a:lnTo>
                  <a:lnTo>
                    <a:pt x="7728" y="804"/>
                  </a:lnTo>
                  <a:lnTo>
                    <a:pt x="7698" y="804"/>
                  </a:lnTo>
                  <a:lnTo>
                    <a:pt x="7686" y="798"/>
                  </a:lnTo>
                  <a:lnTo>
                    <a:pt x="7680" y="792"/>
                  </a:lnTo>
                  <a:lnTo>
                    <a:pt x="7656" y="774"/>
                  </a:lnTo>
                  <a:lnTo>
                    <a:pt x="7584" y="774"/>
                  </a:lnTo>
                  <a:lnTo>
                    <a:pt x="7530" y="738"/>
                  </a:lnTo>
                  <a:lnTo>
                    <a:pt x="7524" y="738"/>
                  </a:lnTo>
                  <a:lnTo>
                    <a:pt x="7518" y="744"/>
                  </a:lnTo>
                  <a:lnTo>
                    <a:pt x="7506" y="744"/>
                  </a:lnTo>
                  <a:lnTo>
                    <a:pt x="7500" y="750"/>
                  </a:lnTo>
                  <a:lnTo>
                    <a:pt x="7446" y="750"/>
                  </a:lnTo>
                  <a:lnTo>
                    <a:pt x="7440" y="738"/>
                  </a:lnTo>
                  <a:lnTo>
                    <a:pt x="7344" y="744"/>
                  </a:lnTo>
                  <a:lnTo>
                    <a:pt x="7320" y="726"/>
                  </a:lnTo>
                  <a:lnTo>
                    <a:pt x="7314" y="732"/>
                  </a:lnTo>
                  <a:lnTo>
                    <a:pt x="7212" y="732"/>
                  </a:lnTo>
                  <a:lnTo>
                    <a:pt x="7206" y="738"/>
                  </a:lnTo>
                  <a:lnTo>
                    <a:pt x="7212" y="744"/>
                  </a:lnTo>
                  <a:lnTo>
                    <a:pt x="7218" y="756"/>
                  </a:lnTo>
                  <a:lnTo>
                    <a:pt x="7254" y="792"/>
                  </a:lnTo>
                  <a:lnTo>
                    <a:pt x="7248" y="792"/>
                  </a:lnTo>
                  <a:lnTo>
                    <a:pt x="7242" y="786"/>
                  </a:lnTo>
                  <a:lnTo>
                    <a:pt x="7230" y="780"/>
                  </a:lnTo>
                  <a:lnTo>
                    <a:pt x="7218" y="768"/>
                  </a:lnTo>
                  <a:lnTo>
                    <a:pt x="7206" y="762"/>
                  </a:lnTo>
                  <a:lnTo>
                    <a:pt x="7194" y="750"/>
                  </a:lnTo>
                  <a:lnTo>
                    <a:pt x="7176" y="744"/>
                  </a:lnTo>
                  <a:lnTo>
                    <a:pt x="7104" y="732"/>
                  </a:lnTo>
                  <a:lnTo>
                    <a:pt x="7086" y="732"/>
                  </a:lnTo>
                  <a:lnTo>
                    <a:pt x="7086" y="726"/>
                  </a:lnTo>
                  <a:lnTo>
                    <a:pt x="7056" y="696"/>
                  </a:lnTo>
                  <a:lnTo>
                    <a:pt x="7032" y="684"/>
                  </a:lnTo>
                  <a:lnTo>
                    <a:pt x="6990" y="666"/>
                  </a:lnTo>
                  <a:lnTo>
                    <a:pt x="6948" y="660"/>
                  </a:lnTo>
                  <a:lnTo>
                    <a:pt x="6912" y="654"/>
                  </a:lnTo>
                  <a:lnTo>
                    <a:pt x="6882" y="654"/>
                  </a:lnTo>
                  <a:lnTo>
                    <a:pt x="6864" y="648"/>
                  </a:lnTo>
                  <a:lnTo>
                    <a:pt x="6834" y="648"/>
                  </a:lnTo>
                  <a:lnTo>
                    <a:pt x="6786" y="636"/>
                  </a:lnTo>
                  <a:lnTo>
                    <a:pt x="6774" y="642"/>
                  </a:lnTo>
                  <a:lnTo>
                    <a:pt x="6714" y="642"/>
                  </a:lnTo>
                  <a:lnTo>
                    <a:pt x="6696" y="660"/>
                  </a:lnTo>
                  <a:lnTo>
                    <a:pt x="6684" y="666"/>
                  </a:lnTo>
                  <a:lnTo>
                    <a:pt x="6648" y="666"/>
                  </a:lnTo>
                  <a:lnTo>
                    <a:pt x="6630" y="660"/>
                  </a:lnTo>
                  <a:lnTo>
                    <a:pt x="6594" y="660"/>
                  </a:lnTo>
                  <a:lnTo>
                    <a:pt x="6582" y="654"/>
                  </a:lnTo>
                  <a:lnTo>
                    <a:pt x="6576" y="648"/>
                  </a:lnTo>
                  <a:lnTo>
                    <a:pt x="6552" y="636"/>
                  </a:lnTo>
                  <a:lnTo>
                    <a:pt x="6534" y="630"/>
                  </a:lnTo>
                  <a:lnTo>
                    <a:pt x="6522" y="624"/>
                  </a:lnTo>
                  <a:lnTo>
                    <a:pt x="6498" y="624"/>
                  </a:lnTo>
                  <a:lnTo>
                    <a:pt x="6486" y="630"/>
                  </a:lnTo>
                  <a:lnTo>
                    <a:pt x="6474" y="612"/>
                  </a:lnTo>
                  <a:lnTo>
                    <a:pt x="6438" y="612"/>
                  </a:lnTo>
                  <a:lnTo>
                    <a:pt x="6372" y="606"/>
                  </a:lnTo>
                  <a:lnTo>
                    <a:pt x="6408" y="594"/>
                  </a:lnTo>
                  <a:lnTo>
                    <a:pt x="6372" y="570"/>
                  </a:lnTo>
                  <a:lnTo>
                    <a:pt x="6360" y="570"/>
                  </a:lnTo>
                  <a:lnTo>
                    <a:pt x="6324" y="564"/>
                  </a:lnTo>
                  <a:lnTo>
                    <a:pt x="6282" y="558"/>
                  </a:lnTo>
                  <a:lnTo>
                    <a:pt x="6246" y="558"/>
                  </a:lnTo>
                  <a:lnTo>
                    <a:pt x="6228" y="564"/>
                  </a:lnTo>
                  <a:lnTo>
                    <a:pt x="6228" y="594"/>
                  </a:lnTo>
                  <a:lnTo>
                    <a:pt x="6222" y="600"/>
                  </a:lnTo>
                  <a:lnTo>
                    <a:pt x="6192" y="600"/>
                  </a:lnTo>
                  <a:lnTo>
                    <a:pt x="6180" y="594"/>
                  </a:lnTo>
                  <a:lnTo>
                    <a:pt x="6168" y="594"/>
                  </a:lnTo>
                  <a:lnTo>
                    <a:pt x="6186" y="582"/>
                  </a:lnTo>
                  <a:lnTo>
                    <a:pt x="6168" y="570"/>
                  </a:lnTo>
                  <a:lnTo>
                    <a:pt x="6096" y="570"/>
                  </a:lnTo>
                  <a:lnTo>
                    <a:pt x="6114" y="558"/>
                  </a:lnTo>
                  <a:lnTo>
                    <a:pt x="6156" y="558"/>
                  </a:lnTo>
                  <a:lnTo>
                    <a:pt x="6216" y="588"/>
                  </a:lnTo>
                  <a:lnTo>
                    <a:pt x="6216" y="564"/>
                  </a:lnTo>
                  <a:lnTo>
                    <a:pt x="6162" y="540"/>
                  </a:lnTo>
                  <a:lnTo>
                    <a:pt x="6048" y="546"/>
                  </a:lnTo>
                  <a:lnTo>
                    <a:pt x="6048" y="534"/>
                  </a:lnTo>
                  <a:lnTo>
                    <a:pt x="5928" y="540"/>
                  </a:lnTo>
                  <a:lnTo>
                    <a:pt x="5880" y="522"/>
                  </a:lnTo>
                  <a:lnTo>
                    <a:pt x="5862" y="522"/>
                  </a:lnTo>
                  <a:lnTo>
                    <a:pt x="5898" y="546"/>
                  </a:lnTo>
                  <a:lnTo>
                    <a:pt x="5850" y="546"/>
                  </a:lnTo>
                  <a:lnTo>
                    <a:pt x="5838" y="552"/>
                  </a:lnTo>
                  <a:lnTo>
                    <a:pt x="5832" y="552"/>
                  </a:lnTo>
                  <a:lnTo>
                    <a:pt x="5832" y="558"/>
                  </a:lnTo>
                  <a:lnTo>
                    <a:pt x="5844" y="564"/>
                  </a:lnTo>
                  <a:lnTo>
                    <a:pt x="5850" y="570"/>
                  </a:lnTo>
                  <a:lnTo>
                    <a:pt x="5862" y="576"/>
                  </a:lnTo>
                  <a:lnTo>
                    <a:pt x="5892" y="576"/>
                  </a:lnTo>
                  <a:lnTo>
                    <a:pt x="5892" y="582"/>
                  </a:lnTo>
                  <a:lnTo>
                    <a:pt x="5952" y="618"/>
                  </a:lnTo>
                  <a:lnTo>
                    <a:pt x="5904" y="618"/>
                  </a:lnTo>
                  <a:lnTo>
                    <a:pt x="5898" y="612"/>
                  </a:lnTo>
                  <a:lnTo>
                    <a:pt x="5886" y="606"/>
                  </a:lnTo>
                  <a:lnTo>
                    <a:pt x="5874" y="606"/>
                  </a:lnTo>
                  <a:lnTo>
                    <a:pt x="5862" y="600"/>
                  </a:lnTo>
                  <a:lnTo>
                    <a:pt x="5844" y="618"/>
                  </a:lnTo>
                  <a:lnTo>
                    <a:pt x="5868" y="636"/>
                  </a:lnTo>
                  <a:lnTo>
                    <a:pt x="5814" y="630"/>
                  </a:lnTo>
                  <a:lnTo>
                    <a:pt x="5808" y="630"/>
                  </a:lnTo>
                  <a:lnTo>
                    <a:pt x="5802" y="624"/>
                  </a:lnTo>
                  <a:lnTo>
                    <a:pt x="5784" y="618"/>
                  </a:lnTo>
                  <a:lnTo>
                    <a:pt x="5766" y="618"/>
                  </a:lnTo>
                  <a:lnTo>
                    <a:pt x="5754" y="612"/>
                  </a:lnTo>
                  <a:lnTo>
                    <a:pt x="5736" y="606"/>
                  </a:lnTo>
                  <a:lnTo>
                    <a:pt x="5724" y="606"/>
                  </a:lnTo>
                  <a:lnTo>
                    <a:pt x="5712" y="612"/>
                  </a:lnTo>
                  <a:lnTo>
                    <a:pt x="5700" y="612"/>
                  </a:lnTo>
                  <a:lnTo>
                    <a:pt x="5688" y="618"/>
                  </a:lnTo>
                  <a:lnTo>
                    <a:pt x="5682" y="624"/>
                  </a:lnTo>
                  <a:lnTo>
                    <a:pt x="5676" y="624"/>
                  </a:lnTo>
                  <a:lnTo>
                    <a:pt x="5610" y="618"/>
                  </a:lnTo>
                  <a:lnTo>
                    <a:pt x="5604" y="618"/>
                  </a:lnTo>
                  <a:lnTo>
                    <a:pt x="5598" y="612"/>
                  </a:lnTo>
                  <a:lnTo>
                    <a:pt x="5562" y="594"/>
                  </a:lnTo>
                  <a:lnTo>
                    <a:pt x="5556" y="594"/>
                  </a:lnTo>
                  <a:lnTo>
                    <a:pt x="5550" y="588"/>
                  </a:lnTo>
                  <a:lnTo>
                    <a:pt x="5538" y="588"/>
                  </a:lnTo>
                  <a:lnTo>
                    <a:pt x="5538" y="606"/>
                  </a:lnTo>
                  <a:lnTo>
                    <a:pt x="5544" y="612"/>
                  </a:lnTo>
                  <a:lnTo>
                    <a:pt x="5550" y="624"/>
                  </a:lnTo>
                  <a:lnTo>
                    <a:pt x="5556" y="630"/>
                  </a:lnTo>
                  <a:lnTo>
                    <a:pt x="5562" y="642"/>
                  </a:lnTo>
                  <a:lnTo>
                    <a:pt x="5562" y="660"/>
                  </a:lnTo>
                  <a:lnTo>
                    <a:pt x="5556" y="666"/>
                  </a:lnTo>
                  <a:lnTo>
                    <a:pt x="5532" y="660"/>
                  </a:lnTo>
                  <a:lnTo>
                    <a:pt x="5424" y="624"/>
                  </a:lnTo>
                  <a:lnTo>
                    <a:pt x="5412" y="618"/>
                  </a:lnTo>
                  <a:lnTo>
                    <a:pt x="5406" y="618"/>
                  </a:lnTo>
                  <a:lnTo>
                    <a:pt x="5400" y="612"/>
                  </a:lnTo>
                  <a:lnTo>
                    <a:pt x="5394" y="600"/>
                  </a:lnTo>
                  <a:lnTo>
                    <a:pt x="5382" y="594"/>
                  </a:lnTo>
                  <a:lnTo>
                    <a:pt x="5376" y="588"/>
                  </a:lnTo>
                  <a:lnTo>
                    <a:pt x="5376" y="606"/>
                  </a:lnTo>
                  <a:lnTo>
                    <a:pt x="5322" y="588"/>
                  </a:lnTo>
                  <a:lnTo>
                    <a:pt x="5292" y="570"/>
                  </a:lnTo>
                  <a:lnTo>
                    <a:pt x="5298" y="570"/>
                  </a:lnTo>
                  <a:lnTo>
                    <a:pt x="5304" y="576"/>
                  </a:lnTo>
                  <a:lnTo>
                    <a:pt x="5328" y="576"/>
                  </a:lnTo>
                  <a:lnTo>
                    <a:pt x="5340" y="582"/>
                  </a:lnTo>
                  <a:lnTo>
                    <a:pt x="5352" y="582"/>
                  </a:lnTo>
                  <a:lnTo>
                    <a:pt x="5358" y="576"/>
                  </a:lnTo>
                  <a:lnTo>
                    <a:pt x="5358" y="570"/>
                  </a:lnTo>
                  <a:lnTo>
                    <a:pt x="5346" y="564"/>
                  </a:lnTo>
                  <a:lnTo>
                    <a:pt x="5334" y="552"/>
                  </a:lnTo>
                  <a:lnTo>
                    <a:pt x="5292" y="552"/>
                  </a:lnTo>
                  <a:lnTo>
                    <a:pt x="5304" y="540"/>
                  </a:lnTo>
                  <a:lnTo>
                    <a:pt x="5298" y="534"/>
                  </a:lnTo>
                  <a:lnTo>
                    <a:pt x="5286" y="528"/>
                  </a:lnTo>
                  <a:lnTo>
                    <a:pt x="5256" y="528"/>
                  </a:lnTo>
                  <a:lnTo>
                    <a:pt x="5268" y="510"/>
                  </a:lnTo>
                  <a:lnTo>
                    <a:pt x="5262" y="510"/>
                  </a:lnTo>
                  <a:lnTo>
                    <a:pt x="5256" y="504"/>
                  </a:lnTo>
                  <a:lnTo>
                    <a:pt x="5232" y="504"/>
                  </a:lnTo>
                  <a:lnTo>
                    <a:pt x="5220" y="498"/>
                  </a:lnTo>
                  <a:lnTo>
                    <a:pt x="5208" y="498"/>
                  </a:lnTo>
                  <a:lnTo>
                    <a:pt x="5202" y="492"/>
                  </a:lnTo>
                  <a:lnTo>
                    <a:pt x="5190" y="492"/>
                  </a:lnTo>
                  <a:lnTo>
                    <a:pt x="5184" y="486"/>
                  </a:lnTo>
                  <a:lnTo>
                    <a:pt x="5142" y="486"/>
                  </a:lnTo>
                  <a:lnTo>
                    <a:pt x="5130" y="492"/>
                  </a:lnTo>
                  <a:lnTo>
                    <a:pt x="5094" y="492"/>
                  </a:lnTo>
                  <a:lnTo>
                    <a:pt x="5076" y="486"/>
                  </a:lnTo>
                  <a:lnTo>
                    <a:pt x="5070" y="480"/>
                  </a:lnTo>
                  <a:lnTo>
                    <a:pt x="5064" y="480"/>
                  </a:lnTo>
                  <a:lnTo>
                    <a:pt x="5040" y="486"/>
                  </a:lnTo>
                  <a:lnTo>
                    <a:pt x="5040" y="474"/>
                  </a:lnTo>
                  <a:lnTo>
                    <a:pt x="4992" y="468"/>
                  </a:lnTo>
                  <a:lnTo>
                    <a:pt x="4980" y="456"/>
                  </a:lnTo>
                  <a:lnTo>
                    <a:pt x="4974" y="474"/>
                  </a:lnTo>
                  <a:lnTo>
                    <a:pt x="4956" y="480"/>
                  </a:lnTo>
                  <a:lnTo>
                    <a:pt x="4986" y="498"/>
                  </a:lnTo>
                  <a:lnTo>
                    <a:pt x="5010" y="528"/>
                  </a:lnTo>
                  <a:lnTo>
                    <a:pt x="4962" y="522"/>
                  </a:lnTo>
                  <a:lnTo>
                    <a:pt x="4956" y="516"/>
                  </a:lnTo>
                  <a:lnTo>
                    <a:pt x="4890" y="522"/>
                  </a:lnTo>
                  <a:lnTo>
                    <a:pt x="4872" y="528"/>
                  </a:lnTo>
                  <a:lnTo>
                    <a:pt x="4872" y="516"/>
                  </a:lnTo>
                  <a:lnTo>
                    <a:pt x="4824" y="522"/>
                  </a:lnTo>
                  <a:lnTo>
                    <a:pt x="4818" y="510"/>
                  </a:lnTo>
                  <a:lnTo>
                    <a:pt x="4764" y="510"/>
                  </a:lnTo>
                  <a:lnTo>
                    <a:pt x="4728" y="504"/>
                  </a:lnTo>
                  <a:lnTo>
                    <a:pt x="4746" y="480"/>
                  </a:lnTo>
                  <a:lnTo>
                    <a:pt x="4620" y="480"/>
                  </a:lnTo>
                  <a:lnTo>
                    <a:pt x="4608" y="468"/>
                  </a:lnTo>
                  <a:lnTo>
                    <a:pt x="4602" y="474"/>
                  </a:lnTo>
                  <a:lnTo>
                    <a:pt x="4590" y="468"/>
                  </a:lnTo>
                  <a:lnTo>
                    <a:pt x="4542" y="474"/>
                  </a:lnTo>
                  <a:lnTo>
                    <a:pt x="4548" y="486"/>
                  </a:lnTo>
                  <a:lnTo>
                    <a:pt x="4488" y="480"/>
                  </a:lnTo>
                  <a:lnTo>
                    <a:pt x="4476" y="486"/>
                  </a:lnTo>
                  <a:lnTo>
                    <a:pt x="4506" y="498"/>
                  </a:lnTo>
                  <a:lnTo>
                    <a:pt x="4464" y="492"/>
                  </a:lnTo>
                  <a:lnTo>
                    <a:pt x="4464" y="474"/>
                  </a:lnTo>
                  <a:lnTo>
                    <a:pt x="4434" y="456"/>
                  </a:lnTo>
                  <a:lnTo>
                    <a:pt x="4416" y="456"/>
                  </a:lnTo>
                  <a:lnTo>
                    <a:pt x="4428" y="474"/>
                  </a:lnTo>
                  <a:lnTo>
                    <a:pt x="4374" y="474"/>
                  </a:lnTo>
                  <a:lnTo>
                    <a:pt x="4368" y="468"/>
                  </a:lnTo>
                  <a:lnTo>
                    <a:pt x="4356" y="468"/>
                  </a:lnTo>
                  <a:lnTo>
                    <a:pt x="4350" y="456"/>
                  </a:lnTo>
                  <a:lnTo>
                    <a:pt x="4320" y="456"/>
                  </a:lnTo>
                  <a:lnTo>
                    <a:pt x="4296" y="444"/>
                  </a:lnTo>
                  <a:lnTo>
                    <a:pt x="4266" y="468"/>
                  </a:lnTo>
                  <a:lnTo>
                    <a:pt x="4320" y="474"/>
                  </a:lnTo>
                  <a:lnTo>
                    <a:pt x="4332" y="474"/>
                  </a:lnTo>
                  <a:lnTo>
                    <a:pt x="4326" y="480"/>
                  </a:lnTo>
                  <a:lnTo>
                    <a:pt x="4314" y="486"/>
                  </a:lnTo>
                  <a:lnTo>
                    <a:pt x="4308" y="492"/>
                  </a:lnTo>
                  <a:lnTo>
                    <a:pt x="4272" y="492"/>
                  </a:lnTo>
                  <a:lnTo>
                    <a:pt x="4266" y="498"/>
                  </a:lnTo>
                  <a:lnTo>
                    <a:pt x="4254" y="504"/>
                  </a:lnTo>
                  <a:lnTo>
                    <a:pt x="4182" y="504"/>
                  </a:lnTo>
                  <a:lnTo>
                    <a:pt x="4146" y="510"/>
                  </a:lnTo>
                  <a:lnTo>
                    <a:pt x="4134" y="534"/>
                  </a:lnTo>
                  <a:lnTo>
                    <a:pt x="4110" y="528"/>
                  </a:lnTo>
                  <a:lnTo>
                    <a:pt x="4110" y="516"/>
                  </a:lnTo>
                  <a:lnTo>
                    <a:pt x="4116" y="504"/>
                  </a:lnTo>
                  <a:lnTo>
                    <a:pt x="4122" y="498"/>
                  </a:lnTo>
                  <a:lnTo>
                    <a:pt x="4134" y="492"/>
                  </a:lnTo>
                  <a:lnTo>
                    <a:pt x="4152" y="492"/>
                  </a:lnTo>
                  <a:lnTo>
                    <a:pt x="4164" y="480"/>
                  </a:lnTo>
                  <a:lnTo>
                    <a:pt x="4206" y="474"/>
                  </a:lnTo>
                  <a:lnTo>
                    <a:pt x="4248" y="438"/>
                  </a:lnTo>
                  <a:lnTo>
                    <a:pt x="4248" y="426"/>
                  </a:lnTo>
                  <a:lnTo>
                    <a:pt x="4254" y="420"/>
                  </a:lnTo>
                  <a:lnTo>
                    <a:pt x="4266" y="414"/>
                  </a:lnTo>
                  <a:lnTo>
                    <a:pt x="4278" y="414"/>
                  </a:lnTo>
                  <a:lnTo>
                    <a:pt x="4290" y="408"/>
                  </a:lnTo>
                  <a:lnTo>
                    <a:pt x="4302" y="408"/>
                  </a:lnTo>
                  <a:lnTo>
                    <a:pt x="4320" y="402"/>
                  </a:lnTo>
                  <a:lnTo>
                    <a:pt x="4332" y="402"/>
                  </a:lnTo>
                  <a:lnTo>
                    <a:pt x="4344" y="396"/>
                  </a:lnTo>
                  <a:lnTo>
                    <a:pt x="4350" y="390"/>
                  </a:lnTo>
                  <a:lnTo>
                    <a:pt x="4356" y="378"/>
                  </a:lnTo>
                  <a:lnTo>
                    <a:pt x="4350" y="366"/>
                  </a:lnTo>
                  <a:lnTo>
                    <a:pt x="4344" y="360"/>
                  </a:lnTo>
                  <a:lnTo>
                    <a:pt x="4332" y="354"/>
                  </a:lnTo>
                  <a:lnTo>
                    <a:pt x="4326" y="348"/>
                  </a:lnTo>
                  <a:lnTo>
                    <a:pt x="4290" y="348"/>
                  </a:lnTo>
                  <a:lnTo>
                    <a:pt x="4320" y="336"/>
                  </a:lnTo>
                  <a:lnTo>
                    <a:pt x="4314" y="330"/>
                  </a:lnTo>
                  <a:lnTo>
                    <a:pt x="4302" y="324"/>
                  </a:lnTo>
                  <a:lnTo>
                    <a:pt x="4290" y="312"/>
                  </a:lnTo>
                  <a:lnTo>
                    <a:pt x="4284" y="312"/>
                  </a:lnTo>
                  <a:lnTo>
                    <a:pt x="4278" y="318"/>
                  </a:lnTo>
                  <a:lnTo>
                    <a:pt x="4254" y="318"/>
                  </a:lnTo>
                  <a:lnTo>
                    <a:pt x="4248" y="312"/>
                  </a:lnTo>
                  <a:lnTo>
                    <a:pt x="4242" y="300"/>
                  </a:lnTo>
                  <a:lnTo>
                    <a:pt x="4236" y="294"/>
                  </a:lnTo>
                  <a:lnTo>
                    <a:pt x="4194" y="294"/>
                  </a:lnTo>
                  <a:lnTo>
                    <a:pt x="4188" y="300"/>
                  </a:lnTo>
                  <a:lnTo>
                    <a:pt x="4182" y="300"/>
                  </a:lnTo>
                  <a:lnTo>
                    <a:pt x="4128" y="288"/>
                  </a:lnTo>
                  <a:lnTo>
                    <a:pt x="3990" y="282"/>
                  </a:lnTo>
                  <a:lnTo>
                    <a:pt x="3990" y="300"/>
                  </a:lnTo>
                  <a:lnTo>
                    <a:pt x="3924" y="300"/>
                  </a:lnTo>
                  <a:lnTo>
                    <a:pt x="3942" y="282"/>
                  </a:lnTo>
                  <a:lnTo>
                    <a:pt x="3942" y="276"/>
                  </a:lnTo>
                  <a:lnTo>
                    <a:pt x="3936" y="270"/>
                  </a:lnTo>
                  <a:lnTo>
                    <a:pt x="3912" y="264"/>
                  </a:lnTo>
                  <a:lnTo>
                    <a:pt x="3882" y="264"/>
                  </a:lnTo>
                  <a:lnTo>
                    <a:pt x="3852" y="270"/>
                  </a:lnTo>
                  <a:lnTo>
                    <a:pt x="3840" y="270"/>
                  </a:lnTo>
                  <a:lnTo>
                    <a:pt x="3780" y="264"/>
                  </a:lnTo>
                  <a:lnTo>
                    <a:pt x="3792" y="264"/>
                  </a:lnTo>
                  <a:lnTo>
                    <a:pt x="3810" y="258"/>
                  </a:lnTo>
                  <a:lnTo>
                    <a:pt x="3822" y="258"/>
                  </a:lnTo>
                  <a:lnTo>
                    <a:pt x="3834" y="252"/>
                  </a:lnTo>
                  <a:lnTo>
                    <a:pt x="3840" y="252"/>
                  </a:lnTo>
                  <a:lnTo>
                    <a:pt x="3840" y="246"/>
                  </a:lnTo>
                  <a:lnTo>
                    <a:pt x="3834" y="240"/>
                  </a:lnTo>
                  <a:lnTo>
                    <a:pt x="3822" y="240"/>
                  </a:lnTo>
                  <a:lnTo>
                    <a:pt x="3804" y="234"/>
                  </a:lnTo>
                  <a:lnTo>
                    <a:pt x="3762" y="234"/>
                  </a:lnTo>
                  <a:lnTo>
                    <a:pt x="3720" y="228"/>
                  </a:lnTo>
                  <a:lnTo>
                    <a:pt x="3714" y="240"/>
                  </a:lnTo>
                  <a:lnTo>
                    <a:pt x="3684" y="240"/>
                  </a:lnTo>
                  <a:lnTo>
                    <a:pt x="3672" y="246"/>
                  </a:lnTo>
                  <a:lnTo>
                    <a:pt x="3660" y="246"/>
                  </a:lnTo>
                  <a:lnTo>
                    <a:pt x="3648" y="252"/>
                  </a:lnTo>
                  <a:lnTo>
                    <a:pt x="3648" y="258"/>
                  </a:lnTo>
                  <a:lnTo>
                    <a:pt x="3654" y="270"/>
                  </a:lnTo>
                  <a:lnTo>
                    <a:pt x="3678" y="282"/>
                  </a:lnTo>
                  <a:lnTo>
                    <a:pt x="3696" y="294"/>
                  </a:lnTo>
                  <a:lnTo>
                    <a:pt x="3708" y="294"/>
                  </a:lnTo>
                  <a:lnTo>
                    <a:pt x="3714" y="300"/>
                  </a:lnTo>
                  <a:lnTo>
                    <a:pt x="3720" y="300"/>
                  </a:lnTo>
                  <a:lnTo>
                    <a:pt x="3576" y="294"/>
                  </a:lnTo>
                  <a:lnTo>
                    <a:pt x="3630" y="312"/>
                  </a:lnTo>
                  <a:lnTo>
                    <a:pt x="3576" y="324"/>
                  </a:lnTo>
                  <a:lnTo>
                    <a:pt x="3564" y="330"/>
                  </a:lnTo>
                  <a:lnTo>
                    <a:pt x="3534" y="336"/>
                  </a:lnTo>
                  <a:lnTo>
                    <a:pt x="3498" y="342"/>
                  </a:lnTo>
                  <a:lnTo>
                    <a:pt x="3474" y="342"/>
                  </a:lnTo>
                  <a:lnTo>
                    <a:pt x="3468" y="336"/>
                  </a:lnTo>
                  <a:lnTo>
                    <a:pt x="3474" y="324"/>
                  </a:lnTo>
                  <a:lnTo>
                    <a:pt x="3486" y="312"/>
                  </a:lnTo>
                  <a:lnTo>
                    <a:pt x="3420" y="312"/>
                  </a:lnTo>
                  <a:lnTo>
                    <a:pt x="3408" y="318"/>
                  </a:lnTo>
                  <a:lnTo>
                    <a:pt x="3390" y="318"/>
                  </a:lnTo>
                  <a:lnTo>
                    <a:pt x="3378" y="324"/>
                  </a:lnTo>
                  <a:lnTo>
                    <a:pt x="3366" y="336"/>
                  </a:lnTo>
                  <a:lnTo>
                    <a:pt x="3348" y="336"/>
                  </a:lnTo>
                  <a:lnTo>
                    <a:pt x="3318" y="342"/>
                  </a:lnTo>
                  <a:lnTo>
                    <a:pt x="3276" y="342"/>
                  </a:lnTo>
                  <a:lnTo>
                    <a:pt x="3246" y="348"/>
                  </a:lnTo>
                  <a:lnTo>
                    <a:pt x="3234" y="354"/>
                  </a:lnTo>
                  <a:lnTo>
                    <a:pt x="3216" y="354"/>
                  </a:lnTo>
                  <a:lnTo>
                    <a:pt x="3204" y="360"/>
                  </a:lnTo>
                  <a:lnTo>
                    <a:pt x="3186" y="360"/>
                  </a:lnTo>
                  <a:lnTo>
                    <a:pt x="3180" y="366"/>
                  </a:lnTo>
                  <a:lnTo>
                    <a:pt x="3174" y="366"/>
                  </a:lnTo>
                  <a:lnTo>
                    <a:pt x="3132" y="396"/>
                  </a:lnTo>
                  <a:lnTo>
                    <a:pt x="3114" y="396"/>
                  </a:lnTo>
                  <a:lnTo>
                    <a:pt x="3108" y="402"/>
                  </a:lnTo>
                  <a:lnTo>
                    <a:pt x="3102" y="402"/>
                  </a:lnTo>
                  <a:lnTo>
                    <a:pt x="3096" y="408"/>
                  </a:lnTo>
                  <a:lnTo>
                    <a:pt x="3102" y="414"/>
                  </a:lnTo>
                  <a:lnTo>
                    <a:pt x="3120" y="426"/>
                  </a:lnTo>
                  <a:lnTo>
                    <a:pt x="3132" y="438"/>
                  </a:lnTo>
                  <a:lnTo>
                    <a:pt x="3150" y="444"/>
                  </a:lnTo>
                  <a:lnTo>
                    <a:pt x="3156" y="450"/>
                  </a:lnTo>
                  <a:lnTo>
                    <a:pt x="3162" y="450"/>
                  </a:lnTo>
                  <a:lnTo>
                    <a:pt x="3120" y="462"/>
                  </a:lnTo>
                  <a:lnTo>
                    <a:pt x="3096" y="474"/>
                  </a:lnTo>
                  <a:lnTo>
                    <a:pt x="2994" y="474"/>
                  </a:lnTo>
                  <a:lnTo>
                    <a:pt x="2988" y="480"/>
                  </a:lnTo>
                  <a:lnTo>
                    <a:pt x="2952" y="468"/>
                  </a:lnTo>
                  <a:lnTo>
                    <a:pt x="2934" y="474"/>
                  </a:lnTo>
                  <a:lnTo>
                    <a:pt x="2880" y="474"/>
                  </a:lnTo>
                  <a:lnTo>
                    <a:pt x="2874" y="480"/>
                  </a:lnTo>
                  <a:lnTo>
                    <a:pt x="2874" y="498"/>
                  </a:lnTo>
                  <a:lnTo>
                    <a:pt x="2880" y="510"/>
                  </a:lnTo>
                  <a:lnTo>
                    <a:pt x="2892" y="522"/>
                  </a:lnTo>
                  <a:lnTo>
                    <a:pt x="2898" y="522"/>
                  </a:lnTo>
                  <a:lnTo>
                    <a:pt x="2904" y="528"/>
                  </a:lnTo>
                  <a:lnTo>
                    <a:pt x="2910" y="540"/>
                  </a:lnTo>
                  <a:lnTo>
                    <a:pt x="2916" y="546"/>
                  </a:lnTo>
                  <a:lnTo>
                    <a:pt x="2922" y="546"/>
                  </a:lnTo>
                  <a:lnTo>
                    <a:pt x="2928" y="552"/>
                  </a:lnTo>
                  <a:lnTo>
                    <a:pt x="2940" y="552"/>
                  </a:lnTo>
                  <a:lnTo>
                    <a:pt x="2952" y="558"/>
                  </a:lnTo>
                  <a:lnTo>
                    <a:pt x="2964" y="558"/>
                  </a:lnTo>
                  <a:lnTo>
                    <a:pt x="2976" y="564"/>
                  </a:lnTo>
                  <a:lnTo>
                    <a:pt x="2994" y="564"/>
                  </a:lnTo>
                  <a:lnTo>
                    <a:pt x="3012" y="570"/>
                  </a:lnTo>
                  <a:lnTo>
                    <a:pt x="3024" y="570"/>
                  </a:lnTo>
                  <a:lnTo>
                    <a:pt x="3036" y="576"/>
                  </a:lnTo>
                  <a:lnTo>
                    <a:pt x="3042" y="576"/>
                  </a:lnTo>
                  <a:lnTo>
                    <a:pt x="3054" y="588"/>
                  </a:lnTo>
                  <a:lnTo>
                    <a:pt x="3054" y="594"/>
                  </a:lnTo>
                  <a:lnTo>
                    <a:pt x="3060" y="600"/>
                  </a:lnTo>
                  <a:lnTo>
                    <a:pt x="3030" y="600"/>
                  </a:lnTo>
                  <a:lnTo>
                    <a:pt x="3012" y="606"/>
                  </a:lnTo>
                  <a:lnTo>
                    <a:pt x="3000" y="606"/>
                  </a:lnTo>
                  <a:lnTo>
                    <a:pt x="2964" y="588"/>
                  </a:lnTo>
                  <a:lnTo>
                    <a:pt x="2928" y="576"/>
                  </a:lnTo>
                  <a:lnTo>
                    <a:pt x="2904" y="570"/>
                  </a:lnTo>
                  <a:lnTo>
                    <a:pt x="2886" y="564"/>
                  </a:lnTo>
                  <a:lnTo>
                    <a:pt x="2862" y="564"/>
                  </a:lnTo>
                  <a:lnTo>
                    <a:pt x="2844" y="558"/>
                  </a:lnTo>
                  <a:lnTo>
                    <a:pt x="2802" y="558"/>
                  </a:lnTo>
                  <a:lnTo>
                    <a:pt x="2796" y="564"/>
                  </a:lnTo>
                  <a:lnTo>
                    <a:pt x="2796" y="576"/>
                  </a:lnTo>
                  <a:lnTo>
                    <a:pt x="2802" y="582"/>
                  </a:lnTo>
                  <a:lnTo>
                    <a:pt x="2808" y="582"/>
                  </a:lnTo>
                  <a:lnTo>
                    <a:pt x="2820" y="594"/>
                  </a:lnTo>
                  <a:lnTo>
                    <a:pt x="2784" y="594"/>
                  </a:lnTo>
                  <a:lnTo>
                    <a:pt x="2772" y="582"/>
                  </a:lnTo>
                  <a:lnTo>
                    <a:pt x="2754" y="582"/>
                  </a:lnTo>
                  <a:lnTo>
                    <a:pt x="2748" y="576"/>
                  </a:lnTo>
                  <a:lnTo>
                    <a:pt x="2724" y="576"/>
                  </a:lnTo>
                  <a:lnTo>
                    <a:pt x="2724" y="582"/>
                  </a:lnTo>
                  <a:lnTo>
                    <a:pt x="2730" y="600"/>
                  </a:lnTo>
                  <a:lnTo>
                    <a:pt x="2736" y="612"/>
                  </a:lnTo>
                  <a:lnTo>
                    <a:pt x="2748" y="618"/>
                  </a:lnTo>
                  <a:lnTo>
                    <a:pt x="2766" y="624"/>
                  </a:lnTo>
                  <a:lnTo>
                    <a:pt x="2802" y="624"/>
                  </a:lnTo>
                  <a:lnTo>
                    <a:pt x="2820" y="630"/>
                  </a:lnTo>
                  <a:lnTo>
                    <a:pt x="2844" y="630"/>
                  </a:lnTo>
                  <a:lnTo>
                    <a:pt x="2856" y="636"/>
                  </a:lnTo>
                  <a:lnTo>
                    <a:pt x="2862" y="648"/>
                  </a:lnTo>
                  <a:lnTo>
                    <a:pt x="2874" y="654"/>
                  </a:lnTo>
                  <a:lnTo>
                    <a:pt x="2844" y="654"/>
                  </a:lnTo>
                  <a:lnTo>
                    <a:pt x="2838" y="648"/>
                  </a:lnTo>
                  <a:lnTo>
                    <a:pt x="2826" y="642"/>
                  </a:lnTo>
                  <a:lnTo>
                    <a:pt x="2772" y="642"/>
                  </a:lnTo>
                  <a:lnTo>
                    <a:pt x="2760" y="636"/>
                  </a:lnTo>
                  <a:lnTo>
                    <a:pt x="2730" y="636"/>
                  </a:lnTo>
                  <a:lnTo>
                    <a:pt x="2724" y="624"/>
                  </a:lnTo>
                  <a:lnTo>
                    <a:pt x="2700" y="624"/>
                  </a:lnTo>
                  <a:lnTo>
                    <a:pt x="2694" y="606"/>
                  </a:lnTo>
                  <a:lnTo>
                    <a:pt x="2664" y="594"/>
                  </a:lnTo>
                  <a:lnTo>
                    <a:pt x="2670" y="588"/>
                  </a:lnTo>
                  <a:lnTo>
                    <a:pt x="2682" y="582"/>
                  </a:lnTo>
                  <a:lnTo>
                    <a:pt x="2688" y="576"/>
                  </a:lnTo>
                  <a:lnTo>
                    <a:pt x="2688" y="564"/>
                  </a:lnTo>
                  <a:lnTo>
                    <a:pt x="2658" y="534"/>
                  </a:lnTo>
                  <a:lnTo>
                    <a:pt x="2646" y="528"/>
                  </a:lnTo>
                  <a:lnTo>
                    <a:pt x="2616" y="528"/>
                  </a:lnTo>
                  <a:lnTo>
                    <a:pt x="2628" y="534"/>
                  </a:lnTo>
                  <a:lnTo>
                    <a:pt x="2652" y="558"/>
                  </a:lnTo>
                  <a:lnTo>
                    <a:pt x="2640" y="570"/>
                  </a:lnTo>
                  <a:lnTo>
                    <a:pt x="2616" y="582"/>
                  </a:lnTo>
                  <a:lnTo>
                    <a:pt x="2604" y="582"/>
                  </a:lnTo>
                  <a:lnTo>
                    <a:pt x="2586" y="624"/>
                  </a:lnTo>
                  <a:lnTo>
                    <a:pt x="2658" y="660"/>
                  </a:lnTo>
                  <a:lnTo>
                    <a:pt x="2676" y="660"/>
                  </a:lnTo>
                  <a:lnTo>
                    <a:pt x="2676" y="696"/>
                  </a:lnTo>
                  <a:lnTo>
                    <a:pt x="2670" y="708"/>
                  </a:lnTo>
                  <a:lnTo>
                    <a:pt x="2670" y="720"/>
                  </a:lnTo>
                  <a:lnTo>
                    <a:pt x="2676" y="738"/>
                  </a:lnTo>
                  <a:lnTo>
                    <a:pt x="2712" y="744"/>
                  </a:lnTo>
                  <a:lnTo>
                    <a:pt x="2712" y="768"/>
                  </a:lnTo>
                  <a:lnTo>
                    <a:pt x="2772" y="780"/>
                  </a:lnTo>
                  <a:lnTo>
                    <a:pt x="2778" y="780"/>
                  </a:lnTo>
                  <a:lnTo>
                    <a:pt x="2784" y="774"/>
                  </a:lnTo>
                  <a:lnTo>
                    <a:pt x="2796" y="774"/>
                  </a:lnTo>
                  <a:lnTo>
                    <a:pt x="2814" y="768"/>
                  </a:lnTo>
                  <a:lnTo>
                    <a:pt x="2850" y="768"/>
                  </a:lnTo>
                  <a:lnTo>
                    <a:pt x="2868" y="774"/>
                  </a:lnTo>
                  <a:lnTo>
                    <a:pt x="2874" y="780"/>
                  </a:lnTo>
                  <a:lnTo>
                    <a:pt x="2886" y="786"/>
                  </a:lnTo>
                  <a:lnTo>
                    <a:pt x="2904" y="786"/>
                  </a:lnTo>
                  <a:lnTo>
                    <a:pt x="2916" y="792"/>
                  </a:lnTo>
                  <a:lnTo>
                    <a:pt x="2952" y="804"/>
                  </a:lnTo>
                  <a:lnTo>
                    <a:pt x="2976" y="828"/>
                  </a:lnTo>
                  <a:lnTo>
                    <a:pt x="2976" y="834"/>
                  </a:lnTo>
                  <a:lnTo>
                    <a:pt x="2964" y="834"/>
                  </a:lnTo>
                  <a:lnTo>
                    <a:pt x="2958" y="840"/>
                  </a:lnTo>
                  <a:lnTo>
                    <a:pt x="2946" y="840"/>
                  </a:lnTo>
                  <a:lnTo>
                    <a:pt x="2940" y="846"/>
                  </a:lnTo>
                  <a:lnTo>
                    <a:pt x="2946" y="852"/>
                  </a:lnTo>
                  <a:lnTo>
                    <a:pt x="2958" y="858"/>
                  </a:lnTo>
                  <a:lnTo>
                    <a:pt x="2976" y="876"/>
                  </a:lnTo>
                  <a:lnTo>
                    <a:pt x="3024" y="876"/>
                  </a:lnTo>
                  <a:lnTo>
                    <a:pt x="3012" y="882"/>
                  </a:lnTo>
                  <a:lnTo>
                    <a:pt x="3006" y="882"/>
                  </a:lnTo>
                  <a:lnTo>
                    <a:pt x="2994" y="888"/>
                  </a:lnTo>
                  <a:lnTo>
                    <a:pt x="2970" y="888"/>
                  </a:lnTo>
                  <a:lnTo>
                    <a:pt x="2958" y="882"/>
                  </a:lnTo>
                  <a:lnTo>
                    <a:pt x="2952" y="876"/>
                  </a:lnTo>
                  <a:lnTo>
                    <a:pt x="2940" y="870"/>
                  </a:lnTo>
                  <a:lnTo>
                    <a:pt x="2940" y="858"/>
                  </a:lnTo>
                  <a:lnTo>
                    <a:pt x="2928" y="834"/>
                  </a:lnTo>
                  <a:lnTo>
                    <a:pt x="2916" y="822"/>
                  </a:lnTo>
                  <a:lnTo>
                    <a:pt x="2892" y="810"/>
                  </a:lnTo>
                  <a:lnTo>
                    <a:pt x="2886" y="804"/>
                  </a:lnTo>
                  <a:lnTo>
                    <a:pt x="2880" y="804"/>
                  </a:lnTo>
                  <a:lnTo>
                    <a:pt x="2874" y="798"/>
                  </a:lnTo>
                  <a:lnTo>
                    <a:pt x="2874" y="786"/>
                  </a:lnTo>
                  <a:lnTo>
                    <a:pt x="2868" y="780"/>
                  </a:lnTo>
                  <a:lnTo>
                    <a:pt x="2844" y="780"/>
                  </a:lnTo>
                  <a:lnTo>
                    <a:pt x="2832" y="786"/>
                  </a:lnTo>
                  <a:lnTo>
                    <a:pt x="2814" y="786"/>
                  </a:lnTo>
                  <a:lnTo>
                    <a:pt x="2802" y="792"/>
                  </a:lnTo>
                  <a:lnTo>
                    <a:pt x="2778" y="792"/>
                  </a:lnTo>
                  <a:lnTo>
                    <a:pt x="2760" y="810"/>
                  </a:lnTo>
                  <a:lnTo>
                    <a:pt x="2766" y="816"/>
                  </a:lnTo>
                  <a:lnTo>
                    <a:pt x="2772" y="828"/>
                  </a:lnTo>
                  <a:lnTo>
                    <a:pt x="2784" y="834"/>
                  </a:lnTo>
                  <a:lnTo>
                    <a:pt x="2802" y="852"/>
                  </a:lnTo>
                  <a:lnTo>
                    <a:pt x="2814" y="858"/>
                  </a:lnTo>
                  <a:lnTo>
                    <a:pt x="2814" y="864"/>
                  </a:lnTo>
                  <a:lnTo>
                    <a:pt x="2790" y="888"/>
                  </a:lnTo>
                  <a:lnTo>
                    <a:pt x="2784" y="888"/>
                  </a:lnTo>
                  <a:lnTo>
                    <a:pt x="2778" y="930"/>
                  </a:lnTo>
                  <a:lnTo>
                    <a:pt x="2736" y="948"/>
                  </a:lnTo>
                  <a:lnTo>
                    <a:pt x="2736" y="954"/>
                  </a:lnTo>
                  <a:lnTo>
                    <a:pt x="2730" y="966"/>
                  </a:lnTo>
                  <a:lnTo>
                    <a:pt x="2724" y="972"/>
                  </a:lnTo>
                  <a:lnTo>
                    <a:pt x="2694" y="972"/>
                  </a:lnTo>
                  <a:lnTo>
                    <a:pt x="2682" y="966"/>
                  </a:lnTo>
                  <a:lnTo>
                    <a:pt x="2652" y="966"/>
                  </a:lnTo>
                  <a:lnTo>
                    <a:pt x="2592" y="960"/>
                  </a:lnTo>
                  <a:lnTo>
                    <a:pt x="2586" y="960"/>
                  </a:lnTo>
                  <a:lnTo>
                    <a:pt x="2580" y="954"/>
                  </a:lnTo>
                  <a:lnTo>
                    <a:pt x="2568" y="948"/>
                  </a:lnTo>
                  <a:lnTo>
                    <a:pt x="2556" y="948"/>
                  </a:lnTo>
                  <a:lnTo>
                    <a:pt x="2544" y="936"/>
                  </a:lnTo>
                  <a:lnTo>
                    <a:pt x="2598" y="936"/>
                  </a:lnTo>
                  <a:lnTo>
                    <a:pt x="2616" y="942"/>
                  </a:lnTo>
                  <a:lnTo>
                    <a:pt x="2640" y="924"/>
                  </a:lnTo>
                  <a:lnTo>
                    <a:pt x="2652" y="924"/>
                  </a:lnTo>
                  <a:lnTo>
                    <a:pt x="2664" y="930"/>
                  </a:lnTo>
                  <a:lnTo>
                    <a:pt x="2682" y="930"/>
                  </a:lnTo>
                  <a:lnTo>
                    <a:pt x="2694" y="924"/>
                  </a:lnTo>
                  <a:lnTo>
                    <a:pt x="2694" y="906"/>
                  </a:lnTo>
                  <a:lnTo>
                    <a:pt x="2700" y="894"/>
                  </a:lnTo>
                  <a:lnTo>
                    <a:pt x="2700" y="882"/>
                  </a:lnTo>
                  <a:lnTo>
                    <a:pt x="2724" y="876"/>
                  </a:lnTo>
                  <a:lnTo>
                    <a:pt x="2724" y="852"/>
                  </a:lnTo>
                  <a:lnTo>
                    <a:pt x="2712" y="852"/>
                  </a:lnTo>
                  <a:lnTo>
                    <a:pt x="2718" y="846"/>
                  </a:lnTo>
                  <a:lnTo>
                    <a:pt x="2724" y="834"/>
                  </a:lnTo>
                  <a:lnTo>
                    <a:pt x="2724" y="822"/>
                  </a:lnTo>
                  <a:lnTo>
                    <a:pt x="2718" y="816"/>
                  </a:lnTo>
                  <a:lnTo>
                    <a:pt x="2712" y="816"/>
                  </a:lnTo>
                  <a:lnTo>
                    <a:pt x="2700" y="810"/>
                  </a:lnTo>
                  <a:lnTo>
                    <a:pt x="2682" y="810"/>
                  </a:lnTo>
                  <a:lnTo>
                    <a:pt x="2664" y="804"/>
                  </a:lnTo>
                  <a:lnTo>
                    <a:pt x="2652" y="804"/>
                  </a:lnTo>
                  <a:lnTo>
                    <a:pt x="2634" y="786"/>
                  </a:lnTo>
                  <a:lnTo>
                    <a:pt x="2634" y="744"/>
                  </a:lnTo>
                  <a:lnTo>
                    <a:pt x="2628" y="732"/>
                  </a:lnTo>
                  <a:lnTo>
                    <a:pt x="2616" y="720"/>
                  </a:lnTo>
                  <a:lnTo>
                    <a:pt x="2604" y="714"/>
                  </a:lnTo>
                  <a:lnTo>
                    <a:pt x="2598" y="702"/>
                  </a:lnTo>
                  <a:lnTo>
                    <a:pt x="2592" y="696"/>
                  </a:lnTo>
                  <a:lnTo>
                    <a:pt x="2586" y="660"/>
                  </a:lnTo>
                  <a:lnTo>
                    <a:pt x="2520" y="624"/>
                  </a:lnTo>
                  <a:lnTo>
                    <a:pt x="2532" y="612"/>
                  </a:lnTo>
                  <a:lnTo>
                    <a:pt x="2544" y="588"/>
                  </a:lnTo>
                  <a:lnTo>
                    <a:pt x="2544" y="576"/>
                  </a:lnTo>
                  <a:lnTo>
                    <a:pt x="2538" y="564"/>
                  </a:lnTo>
                  <a:lnTo>
                    <a:pt x="2514" y="540"/>
                  </a:lnTo>
                  <a:lnTo>
                    <a:pt x="2496" y="540"/>
                  </a:lnTo>
                  <a:lnTo>
                    <a:pt x="2484" y="534"/>
                  </a:lnTo>
                  <a:lnTo>
                    <a:pt x="2472" y="534"/>
                  </a:lnTo>
                  <a:lnTo>
                    <a:pt x="2340" y="522"/>
                  </a:lnTo>
                  <a:lnTo>
                    <a:pt x="2328" y="552"/>
                  </a:lnTo>
                  <a:lnTo>
                    <a:pt x="2346" y="570"/>
                  </a:lnTo>
                  <a:lnTo>
                    <a:pt x="2334" y="600"/>
                  </a:lnTo>
                  <a:lnTo>
                    <a:pt x="2280" y="624"/>
                  </a:lnTo>
                  <a:lnTo>
                    <a:pt x="2268" y="654"/>
                  </a:lnTo>
                  <a:lnTo>
                    <a:pt x="2304" y="660"/>
                  </a:lnTo>
                  <a:lnTo>
                    <a:pt x="2334" y="708"/>
                  </a:lnTo>
                  <a:lnTo>
                    <a:pt x="2322" y="726"/>
                  </a:lnTo>
                  <a:lnTo>
                    <a:pt x="2352" y="750"/>
                  </a:lnTo>
                  <a:lnTo>
                    <a:pt x="2388" y="744"/>
                  </a:lnTo>
                  <a:lnTo>
                    <a:pt x="2394" y="750"/>
                  </a:lnTo>
                  <a:lnTo>
                    <a:pt x="2400" y="762"/>
                  </a:lnTo>
                  <a:lnTo>
                    <a:pt x="2412" y="768"/>
                  </a:lnTo>
                  <a:lnTo>
                    <a:pt x="2418" y="774"/>
                  </a:lnTo>
                  <a:lnTo>
                    <a:pt x="2430" y="780"/>
                  </a:lnTo>
                  <a:lnTo>
                    <a:pt x="2472" y="780"/>
                  </a:lnTo>
                  <a:lnTo>
                    <a:pt x="2466" y="840"/>
                  </a:lnTo>
                  <a:lnTo>
                    <a:pt x="2448" y="816"/>
                  </a:lnTo>
                  <a:lnTo>
                    <a:pt x="2430" y="828"/>
                  </a:lnTo>
                  <a:lnTo>
                    <a:pt x="2418" y="822"/>
                  </a:lnTo>
                  <a:lnTo>
                    <a:pt x="2388" y="804"/>
                  </a:lnTo>
                  <a:lnTo>
                    <a:pt x="2352" y="792"/>
                  </a:lnTo>
                  <a:lnTo>
                    <a:pt x="2328" y="780"/>
                  </a:lnTo>
                  <a:lnTo>
                    <a:pt x="2268" y="780"/>
                  </a:lnTo>
                  <a:lnTo>
                    <a:pt x="2250" y="762"/>
                  </a:lnTo>
                  <a:lnTo>
                    <a:pt x="2244" y="780"/>
                  </a:lnTo>
                  <a:lnTo>
                    <a:pt x="2220" y="756"/>
                  </a:lnTo>
                  <a:lnTo>
                    <a:pt x="2214" y="756"/>
                  </a:lnTo>
                  <a:lnTo>
                    <a:pt x="2208" y="750"/>
                  </a:lnTo>
                  <a:lnTo>
                    <a:pt x="2196" y="744"/>
                  </a:lnTo>
                  <a:lnTo>
                    <a:pt x="2178" y="744"/>
                  </a:lnTo>
                  <a:lnTo>
                    <a:pt x="2154" y="732"/>
                  </a:lnTo>
                  <a:lnTo>
                    <a:pt x="2130" y="732"/>
                  </a:lnTo>
                  <a:lnTo>
                    <a:pt x="2118" y="738"/>
                  </a:lnTo>
                  <a:lnTo>
                    <a:pt x="2088" y="738"/>
                  </a:lnTo>
                  <a:lnTo>
                    <a:pt x="2076" y="732"/>
                  </a:lnTo>
                  <a:lnTo>
                    <a:pt x="2022" y="732"/>
                  </a:lnTo>
                  <a:lnTo>
                    <a:pt x="2016" y="738"/>
                  </a:lnTo>
                  <a:lnTo>
                    <a:pt x="2010" y="738"/>
                  </a:lnTo>
                  <a:lnTo>
                    <a:pt x="2004" y="744"/>
                  </a:lnTo>
                  <a:lnTo>
                    <a:pt x="2004" y="750"/>
                  </a:lnTo>
                  <a:lnTo>
                    <a:pt x="2016" y="762"/>
                  </a:lnTo>
                  <a:lnTo>
                    <a:pt x="2028" y="768"/>
                  </a:lnTo>
                  <a:lnTo>
                    <a:pt x="2040" y="780"/>
                  </a:lnTo>
                  <a:lnTo>
                    <a:pt x="2046" y="780"/>
                  </a:lnTo>
                  <a:lnTo>
                    <a:pt x="2022" y="810"/>
                  </a:lnTo>
                  <a:lnTo>
                    <a:pt x="2010" y="798"/>
                  </a:lnTo>
                  <a:lnTo>
                    <a:pt x="2010" y="828"/>
                  </a:lnTo>
                  <a:lnTo>
                    <a:pt x="1998" y="828"/>
                  </a:lnTo>
                  <a:lnTo>
                    <a:pt x="1986" y="822"/>
                  </a:lnTo>
                  <a:lnTo>
                    <a:pt x="1980" y="822"/>
                  </a:lnTo>
                  <a:lnTo>
                    <a:pt x="1974" y="816"/>
                  </a:lnTo>
                  <a:lnTo>
                    <a:pt x="1974" y="786"/>
                  </a:lnTo>
                  <a:lnTo>
                    <a:pt x="1968" y="780"/>
                  </a:lnTo>
                  <a:lnTo>
                    <a:pt x="1950" y="780"/>
                  </a:lnTo>
                  <a:lnTo>
                    <a:pt x="1938" y="786"/>
                  </a:lnTo>
                  <a:lnTo>
                    <a:pt x="1920" y="792"/>
                  </a:lnTo>
                  <a:lnTo>
                    <a:pt x="1908" y="804"/>
                  </a:lnTo>
                  <a:lnTo>
                    <a:pt x="1884" y="816"/>
                  </a:lnTo>
                  <a:lnTo>
                    <a:pt x="1866" y="816"/>
                  </a:lnTo>
                  <a:lnTo>
                    <a:pt x="1842" y="804"/>
                  </a:lnTo>
                  <a:lnTo>
                    <a:pt x="1824" y="804"/>
                  </a:lnTo>
                  <a:lnTo>
                    <a:pt x="1800" y="810"/>
                  </a:lnTo>
                  <a:lnTo>
                    <a:pt x="1782" y="816"/>
                  </a:lnTo>
                  <a:lnTo>
                    <a:pt x="1764" y="828"/>
                  </a:lnTo>
                  <a:lnTo>
                    <a:pt x="1752" y="834"/>
                  </a:lnTo>
                  <a:lnTo>
                    <a:pt x="1746" y="840"/>
                  </a:lnTo>
                  <a:lnTo>
                    <a:pt x="1680" y="840"/>
                  </a:lnTo>
                  <a:lnTo>
                    <a:pt x="1692" y="816"/>
                  </a:lnTo>
                  <a:lnTo>
                    <a:pt x="1692" y="780"/>
                  </a:lnTo>
                  <a:lnTo>
                    <a:pt x="1680" y="780"/>
                  </a:lnTo>
                  <a:lnTo>
                    <a:pt x="1668" y="786"/>
                  </a:lnTo>
                  <a:lnTo>
                    <a:pt x="1650" y="792"/>
                  </a:lnTo>
                  <a:lnTo>
                    <a:pt x="1638" y="792"/>
                  </a:lnTo>
                  <a:lnTo>
                    <a:pt x="1626" y="804"/>
                  </a:lnTo>
                  <a:lnTo>
                    <a:pt x="1626" y="816"/>
                  </a:lnTo>
                  <a:lnTo>
                    <a:pt x="1632" y="822"/>
                  </a:lnTo>
                  <a:lnTo>
                    <a:pt x="1632" y="828"/>
                  </a:lnTo>
                  <a:lnTo>
                    <a:pt x="1608" y="834"/>
                  </a:lnTo>
                  <a:lnTo>
                    <a:pt x="1608" y="810"/>
                  </a:lnTo>
                  <a:lnTo>
                    <a:pt x="1584" y="816"/>
                  </a:lnTo>
                  <a:lnTo>
                    <a:pt x="1530" y="822"/>
                  </a:lnTo>
                  <a:lnTo>
                    <a:pt x="1488" y="852"/>
                  </a:lnTo>
                  <a:lnTo>
                    <a:pt x="1440" y="858"/>
                  </a:lnTo>
                  <a:lnTo>
                    <a:pt x="1452" y="876"/>
                  </a:lnTo>
                  <a:lnTo>
                    <a:pt x="1440" y="876"/>
                  </a:lnTo>
                  <a:lnTo>
                    <a:pt x="1428" y="870"/>
                  </a:lnTo>
                  <a:lnTo>
                    <a:pt x="1422" y="870"/>
                  </a:lnTo>
                  <a:lnTo>
                    <a:pt x="1410" y="876"/>
                  </a:lnTo>
                  <a:lnTo>
                    <a:pt x="1404" y="882"/>
                  </a:lnTo>
                  <a:lnTo>
                    <a:pt x="1404" y="924"/>
                  </a:lnTo>
                  <a:lnTo>
                    <a:pt x="1332" y="930"/>
                  </a:lnTo>
                  <a:lnTo>
                    <a:pt x="1326" y="924"/>
                  </a:lnTo>
                  <a:lnTo>
                    <a:pt x="1314" y="918"/>
                  </a:lnTo>
                  <a:lnTo>
                    <a:pt x="1308" y="912"/>
                  </a:lnTo>
                  <a:lnTo>
                    <a:pt x="1266" y="912"/>
                  </a:lnTo>
                  <a:lnTo>
                    <a:pt x="1260" y="906"/>
                  </a:lnTo>
                  <a:lnTo>
                    <a:pt x="1260" y="876"/>
                  </a:lnTo>
                  <a:lnTo>
                    <a:pt x="1266" y="870"/>
                  </a:lnTo>
                  <a:lnTo>
                    <a:pt x="1266" y="864"/>
                  </a:lnTo>
                  <a:lnTo>
                    <a:pt x="1272" y="858"/>
                  </a:lnTo>
                  <a:lnTo>
                    <a:pt x="1284" y="864"/>
                  </a:lnTo>
                  <a:lnTo>
                    <a:pt x="1344" y="864"/>
                  </a:lnTo>
                  <a:lnTo>
                    <a:pt x="1332" y="858"/>
                  </a:lnTo>
                  <a:lnTo>
                    <a:pt x="1326" y="846"/>
                  </a:lnTo>
                  <a:lnTo>
                    <a:pt x="1314" y="840"/>
                  </a:lnTo>
                  <a:lnTo>
                    <a:pt x="1302" y="828"/>
                  </a:lnTo>
                  <a:lnTo>
                    <a:pt x="1290" y="822"/>
                  </a:lnTo>
                  <a:lnTo>
                    <a:pt x="1278" y="810"/>
                  </a:lnTo>
                  <a:lnTo>
                    <a:pt x="1152" y="810"/>
                  </a:lnTo>
                  <a:lnTo>
                    <a:pt x="1164" y="822"/>
                  </a:lnTo>
                  <a:lnTo>
                    <a:pt x="1188" y="822"/>
                  </a:lnTo>
                  <a:lnTo>
                    <a:pt x="1200" y="828"/>
                  </a:lnTo>
                  <a:lnTo>
                    <a:pt x="1200" y="846"/>
                  </a:lnTo>
                  <a:lnTo>
                    <a:pt x="1194" y="864"/>
                  </a:lnTo>
                  <a:lnTo>
                    <a:pt x="1194" y="876"/>
                  </a:lnTo>
                  <a:lnTo>
                    <a:pt x="1188" y="894"/>
                  </a:lnTo>
                  <a:lnTo>
                    <a:pt x="1188" y="918"/>
                  </a:lnTo>
                  <a:lnTo>
                    <a:pt x="1194" y="918"/>
                  </a:lnTo>
                  <a:lnTo>
                    <a:pt x="1206" y="924"/>
                  </a:lnTo>
                  <a:lnTo>
                    <a:pt x="1230" y="924"/>
                  </a:lnTo>
                  <a:lnTo>
                    <a:pt x="1236" y="930"/>
                  </a:lnTo>
                  <a:lnTo>
                    <a:pt x="1242" y="930"/>
                  </a:lnTo>
                  <a:lnTo>
                    <a:pt x="1236" y="966"/>
                  </a:lnTo>
                  <a:lnTo>
                    <a:pt x="1248" y="996"/>
                  </a:lnTo>
                  <a:lnTo>
                    <a:pt x="1212" y="972"/>
                  </a:lnTo>
                  <a:lnTo>
                    <a:pt x="1194" y="996"/>
                  </a:lnTo>
                  <a:lnTo>
                    <a:pt x="1188" y="966"/>
                  </a:lnTo>
                  <a:lnTo>
                    <a:pt x="1116" y="948"/>
                  </a:lnTo>
                  <a:lnTo>
                    <a:pt x="1086" y="984"/>
                  </a:lnTo>
                  <a:lnTo>
                    <a:pt x="1062" y="984"/>
                  </a:lnTo>
                  <a:lnTo>
                    <a:pt x="1056" y="996"/>
                  </a:lnTo>
                  <a:lnTo>
                    <a:pt x="1044" y="1002"/>
                  </a:lnTo>
                  <a:lnTo>
                    <a:pt x="1038" y="1008"/>
                  </a:lnTo>
                  <a:lnTo>
                    <a:pt x="1026" y="1014"/>
                  </a:lnTo>
                  <a:lnTo>
                    <a:pt x="1014" y="1014"/>
                  </a:lnTo>
                  <a:lnTo>
                    <a:pt x="1002" y="1020"/>
                  </a:lnTo>
                  <a:lnTo>
                    <a:pt x="1002" y="1032"/>
                  </a:lnTo>
                  <a:lnTo>
                    <a:pt x="1008" y="1038"/>
                  </a:lnTo>
                  <a:lnTo>
                    <a:pt x="1020" y="1044"/>
                  </a:lnTo>
                  <a:lnTo>
                    <a:pt x="1032" y="1056"/>
                  </a:lnTo>
                  <a:lnTo>
                    <a:pt x="1044" y="1062"/>
                  </a:lnTo>
                  <a:lnTo>
                    <a:pt x="1050" y="1068"/>
                  </a:lnTo>
                  <a:lnTo>
                    <a:pt x="1062" y="1074"/>
                  </a:lnTo>
                  <a:lnTo>
                    <a:pt x="1080" y="1104"/>
                  </a:lnTo>
                  <a:lnTo>
                    <a:pt x="1050" y="1086"/>
                  </a:lnTo>
                  <a:lnTo>
                    <a:pt x="1038" y="1092"/>
                  </a:lnTo>
                  <a:lnTo>
                    <a:pt x="1032" y="1098"/>
                  </a:lnTo>
                  <a:lnTo>
                    <a:pt x="1020" y="1098"/>
                  </a:lnTo>
                  <a:lnTo>
                    <a:pt x="1008" y="1092"/>
                  </a:lnTo>
                  <a:lnTo>
                    <a:pt x="996" y="1092"/>
                  </a:lnTo>
                  <a:lnTo>
                    <a:pt x="978" y="1086"/>
                  </a:lnTo>
                  <a:lnTo>
                    <a:pt x="966" y="1080"/>
                  </a:lnTo>
                  <a:lnTo>
                    <a:pt x="948" y="1080"/>
                  </a:lnTo>
                  <a:lnTo>
                    <a:pt x="936" y="1074"/>
                  </a:lnTo>
                  <a:lnTo>
                    <a:pt x="924" y="1074"/>
                  </a:lnTo>
                  <a:lnTo>
                    <a:pt x="918" y="1068"/>
                  </a:lnTo>
                  <a:lnTo>
                    <a:pt x="918" y="1056"/>
                  </a:lnTo>
                  <a:lnTo>
                    <a:pt x="906" y="1050"/>
                  </a:lnTo>
                  <a:lnTo>
                    <a:pt x="888" y="1050"/>
                  </a:lnTo>
                  <a:lnTo>
                    <a:pt x="864" y="1062"/>
                  </a:lnTo>
                  <a:lnTo>
                    <a:pt x="858" y="1068"/>
                  </a:lnTo>
                  <a:lnTo>
                    <a:pt x="840" y="1068"/>
                  </a:lnTo>
                  <a:lnTo>
                    <a:pt x="882" y="1104"/>
                  </a:lnTo>
                  <a:lnTo>
                    <a:pt x="900" y="1104"/>
                  </a:lnTo>
                  <a:lnTo>
                    <a:pt x="912" y="1110"/>
                  </a:lnTo>
                  <a:lnTo>
                    <a:pt x="924" y="1110"/>
                  </a:lnTo>
                  <a:lnTo>
                    <a:pt x="936" y="1116"/>
                  </a:lnTo>
                  <a:lnTo>
                    <a:pt x="942" y="1116"/>
                  </a:lnTo>
                  <a:lnTo>
                    <a:pt x="942" y="1122"/>
                  </a:lnTo>
                  <a:lnTo>
                    <a:pt x="936" y="1134"/>
                  </a:lnTo>
                  <a:lnTo>
                    <a:pt x="924" y="1140"/>
                  </a:lnTo>
                  <a:lnTo>
                    <a:pt x="918" y="1146"/>
                  </a:lnTo>
                  <a:lnTo>
                    <a:pt x="852" y="1128"/>
                  </a:lnTo>
                  <a:lnTo>
                    <a:pt x="840" y="1122"/>
                  </a:lnTo>
                  <a:lnTo>
                    <a:pt x="834" y="1116"/>
                  </a:lnTo>
                  <a:lnTo>
                    <a:pt x="822" y="1110"/>
                  </a:lnTo>
                  <a:lnTo>
                    <a:pt x="762" y="1110"/>
                  </a:lnTo>
                  <a:lnTo>
                    <a:pt x="756" y="1104"/>
                  </a:lnTo>
                  <a:lnTo>
                    <a:pt x="756" y="1056"/>
                  </a:lnTo>
                  <a:lnTo>
                    <a:pt x="738" y="1044"/>
                  </a:lnTo>
                  <a:lnTo>
                    <a:pt x="750" y="1032"/>
                  </a:lnTo>
                  <a:lnTo>
                    <a:pt x="756" y="1020"/>
                  </a:lnTo>
                  <a:lnTo>
                    <a:pt x="756" y="1002"/>
                  </a:lnTo>
                  <a:lnTo>
                    <a:pt x="738" y="990"/>
                  </a:lnTo>
                  <a:lnTo>
                    <a:pt x="702" y="978"/>
                  </a:lnTo>
                  <a:lnTo>
                    <a:pt x="672" y="972"/>
                  </a:lnTo>
                  <a:lnTo>
                    <a:pt x="660" y="966"/>
                  </a:lnTo>
                  <a:lnTo>
                    <a:pt x="630" y="948"/>
                  </a:lnTo>
                  <a:lnTo>
                    <a:pt x="606" y="930"/>
                  </a:lnTo>
                  <a:lnTo>
                    <a:pt x="594" y="912"/>
                  </a:lnTo>
                  <a:lnTo>
                    <a:pt x="630" y="912"/>
                  </a:lnTo>
                  <a:lnTo>
                    <a:pt x="630" y="924"/>
                  </a:lnTo>
                  <a:lnTo>
                    <a:pt x="642" y="924"/>
                  </a:lnTo>
                  <a:lnTo>
                    <a:pt x="654" y="930"/>
                  </a:lnTo>
                  <a:lnTo>
                    <a:pt x="672" y="930"/>
                  </a:lnTo>
                  <a:lnTo>
                    <a:pt x="690" y="936"/>
                  </a:lnTo>
                  <a:lnTo>
                    <a:pt x="720" y="936"/>
                  </a:lnTo>
                  <a:lnTo>
                    <a:pt x="732" y="942"/>
                  </a:lnTo>
                  <a:lnTo>
                    <a:pt x="738" y="954"/>
                  </a:lnTo>
                  <a:lnTo>
                    <a:pt x="762" y="966"/>
                  </a:lnTo>
                  <a:lnTo>
                    <a:pt x="816" y="966"/>
                  </a:lnTo>
                  <a:lnTo>
                    <a:pt x="846" y="972"/>
                  </a:lnTo>
                  <a:lnTo>
                    <a:pt x="858" y="972"/>
                  </a:lnTo>
                  <a:lnTo>
                    <a:pt x="870" y="978"/>
                  </a:lnTo>
                  <a:lnTo>
                    <a:pt x="894" y="984"/>
                  </a:lnTo>
                  <a:lnTo>
                    <a:pt x="930" y="990"/>
                  </a:lnTo>
                  <a:lnTo>
                    <a:pt x="978" y="984"/>
                  </a:lnTo>
                  <a:lnTo>
                    <a:pt x="1026" y="972"/>
                  </a:lnTo>
                  <a:lnTo>
                    <a:pt x="1062" y="954"/>
                  </a:lnTo>
                  <a:lnTo>
                    <a:pt x="1080" y="936"/>
                  </a:lnTo>
                  <a:lnTo>
                    <a:pt x="1074" y="912"/>
                  </a:lnTo>
                  <a:lnTo>
                    <a:pt x="1032" y="870"/>
                  </a:lnTo>
                  <a:lnTo>
                    <a:pt x="1014" y="858"/>
                  </a:lnTo>
                  <a:lnTo>
                    <a:pt x="996" y="852"/>
                  </a:lnTo>
                  <a:lnTo>
                    <a:pt x="948" y="840"/>
                  </a:lnTo>
                  <a:lnTo>
                    <a:pt x="900" y="822"/>
                  </a:lnTo>
                  <a:lnTo>
                    <a:pt x="828" y="798"/>
                  </a:lnTo>
                  <a:lnTo>
                    <a:pt x="792" y="780"/>
                  </a:lnTo>
                  <a:lnTo>
                    <a:pt x="756" y="774"/>
                  </a:lnTo>
                  <a:lnTo>
                    <a:pt x="624" y="774"/>
                  </a:lnTo>
                  <a:lnTo>
                    <a:pt x="612" y="756"/>
                  </a:lnTo>
                  <a:lnTo>
                    <a:pt x="588" y="762"/>
                  </a:lnTo>
                  <a:lnTo>
                    <a:pt x="552" y="744"/>
                  </a:lnTo>
                  <a:lnTo>
                    <a:pt x="588" y="738"/>
                  </a:lnTo>
                  <a:lnTo>
                    <a:pt x="606" y="726"/>
                  </a:lnTo>
                  <a:lnTo>
                    <a:pt x="600" y="726"/>
                  </a:lnTo>
                  <a:lnTo>
                    <a:pt x="594" y="720"/>
                  </a:lnTo>
                  <a:lnTo>
                    <a:pt x="582" y="720"/>
                  </a:lnTo>
                  <a:lnTo>
                    <a:pt x="564" y="714"/>
                  </a:lnTo>
                  <a:lnTo>
                    <a:pt x="546" y="714"/>
                  </a:lnTo>
                  <a:lnTo>
                    <a:pt x="534" y="708"/>
                  </a:lnTo>
                  <a:lnTo>
                    <a:pt x="522" y="720"/>
                  </a:lnTo>
                  <a:lnTo>
                    <a:pt x="522" y="726"/>
                  </a:lnTo>
                  <a:lnTo>
                    <a:pt x="516" y="732"/>
                  </a:lnTo>
                  <a:lnTo>
                    <a:pt x="498" y="732"/>
                  </a:lnTo>
                  <a:lnTo>
                    <a:pt x="486" y="744"/>
                  </a:lnTo>
                  <a:lnTo>
                    <a:pt x="450" y="744"/>
                  </a:lnTo>
                  <a:lnTo>
                    <a:pt x="444" y="756"/>
                  </a:lnTo>
                  <a:lnTo>
                    <a:pt x="420" y="762"/>
                  </a:lnTo>
                  <a:lnTo>
                    <a:pt x="420" y="768"/>
                  </a:lnTo>
                  <a:lnTo>
                    <a:pt x="414" y="780"/>
                  </a:lnTo>
                  <a:lnTo>
                    <a:pt x="390" y="780"/>
                  </a:lnTo>
                  <a:lnTo>
                    <a:pt x="384" y="792"/>
                  </a:lnTo>
                  <a:lnTo>
                    <a:pt x="396" y="804"/>
                  </a:lnTo>
                  <a:lnTo>
                    <a:pt x="396" y="810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84" y="834"/>
                  </a:lnTo>
                  <a:lnTo>
                    <a:pt x="384" y="840"/>
                  </a:lnTo>
                  <a:lnTo>
                    <a:pt x="390" y="846"/>
                  </a:lnTo>
                  <a:lnTo>
                    <a:pt x="396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68" y="888"/>
                  </a:lnTo>
                  <a:lnTo>
                    <a:pt x="468" y="900"/>
                  </a:lnTo>
                  <a:lnTo>
                    <a:pt x="462" y="900"/>
                  </a:lnTo>
                  <a:lnTo>
                    <a:pt x="450" y="906"/>
                  </a:lnTo>
                  <a:lnTo>
                    <a:pt x="444" y="906"/>
                  </a:lnTo>
                  <a:lnTo>
                    <a:pt x="444" y="918"/>
                  </a:lnTo>
                  <a:lnTo>
                    <a:pt x="438" y="918"/>
                  </a:lnTo>
                  <a:lnTo>
                    <a:pt x="426" y="924"/>
                  </a:lnTo>
                  <a:lnTo>
                    <a:pt x="420" y="930"/>
                  </a:lnTo>
                  <a:lnTo>
                    <a:pt x="438" y="948"/>
                  </a:lnTo>
                  <a:lnTo>
                    <a:pt x="450" y="954"/>
                  </a:lnTo>
                  <a:lnTo>
                    <a:pt x="456" y="966"/>
                  </a:lnTo>
                  <a:lnTo>
                    <a:pt x="468" y="972"/>
                  </a:lnTo>
                  <a:lnTo>
                    <a:pt x="492" y="996"/>
                  </a:lnTo>
                  <a:lnTo>
                    <a:pt x="504" y="1002"/>
                  </a:lnTo>
                  <a:lnTo>
                    <a:pt x="510" y="1008"/>
                  </a:lnTo>
                  <a:lnTo>
                    <a:pt x="510" y="1014"/>
                  </a:lnTo>
                  <a:lnTo>
                    <a:pt x="504" y="1020"/>
                  </a:lnTo>
                  <a:lnTo>
                    <a:pt x="492" y="1020"/>
                  </a:lnTo>
                  <a:lnTo>
                    <a:pt x="480" y="1014"/>
                  </a:lnTo>
                  <a:lnTo>
                    <a:pt x="474" y="1014"/>
                  </a:lnTo>
                  <a:lnTo>
                    <a:pt x="468" y="1044"/>
                  </a:lnTo>
                  <a:lnTo>
                    <a:pt x="480" y="1056"/>
                  </a:lnTo>
                  <a:lnTo>
                    <a:pt x="480" y="1068"/>
                  </a:lnTo>
                  <a:lnTo>
                    <a:pt x="492" y="1068"/>
                  </a:lnTo>
                  <a:lnTo>
                    <a:pt x="498" y="1074"/>
                  </a:lnTo>
                  <a:lnTo>
                    <a:pt x="504" y="1074"/>
                  </a:lnTo>
                  <a:lnTo>
                    <a:pt x="510" y="1080"/>
                  </a:lnTo>
                  <a:lnTo>
                    <a:pt x="510" y="1086"/>
                  </a:lnTo>
                  <a:lnTo>
                    <a:pt x="504" y="1092"/>
                  </a:lnTo>
                  <a:lnTo>
                    <a:pt x="498" y="1104"/>
                  </a:lnTo>
                  <a:lnTo>
                    <a:pt x="522" y="1110"/>
                  </a:lnTo>
                  <a:lnTo>
                    <a:pt x="534" y="1116"/>
                  </a:lnTo>
                  <a:lnTo>
                    <a:pt x="540" y="1122"/>
                  </a:lnTo>
                  <a:lnTo>
                    <a:pt x="540" y="1128"/>
                  </a:lnTo>
                  <a:lnTo>
                    <a:pt x="516" y="1152"/>
                  </a:lnTo>
                  <a:lnTo>
                    <a:pt x="510" y="1152"/>
                  </a:lnTo>
                  <a:lnTo>
                    <a:pt x="582" y="1188"/>
                  </a:lnTo>
                  <a:lnTo>
                    <a:pt x="588" y="1200"/>
                  </a:lnTo>
                  <a:lnTo>
                    <a:pt x="594" y="1206"/>
                  </a:lnTo>
                  <a:lnTo>
                    <a:pt x="600" y="1218"/>
                  </a:lnTo>
                  <a:lnTo>
                    <a:pt x="600" y="1230"/>
                  </a:lnTo>
                  <a:lnTo>
                    <a:pt x="594" y="1236"/>
                  </a:lnTo>
                  <a:lnTo>
                    <a:pt x="588" y="1248"/>
                  </a:lnTo>
                  <a:lnTo>
                    <a:pt x="552" y="1284"/>
                  </a:lnTo>
                  <a:lnTo>
                    <a:pt x="546" y="1284"/>
                  </a:lnTo>
                  <a:lnTo>
                    <a:pt x="486" y="1344"/>
                  </a:lnTo>
                  <a:lnTo>
                    <a:pt x="426" y="1374"/>
                  </a:lnTo>
                  <a:lnTo>
                    <a:pt x="432" y="1386"/>
                  </a:lnTo>
                  <a:lnTo>
                    <a:pt x="462" y="1368"/>
                  </a:lnTo>
                  <a:lnTo>
                    <a:pt x="468" y="1386"/>
                  </a:lnTo>
                  <a:lnTo>
                    <a:pt x="480" y="1398"/>
                  </a:lnTo>
                  <a:lnTo>
                    <a:pt x="492" y="1404"/>
                  </a:lnTo>
                  <a:lnTo>
                    <a:pt x="498" y="1410"/>
                  </a:lnTo>
                  <a:lnTo>
                    <a:pt x="546" y="1410"/>
                  </a:lnTo>
                  <a:lnTo>
                    <a:pt x="558" y="1428"/>
                  </a:lnTo>
                  <a:lnTo>
                    <a:pt x="546" y="1428"/>
                  </a:lnTo>
                  <a:lnTo>
                    <a:pt x="534" y="1422"/>
                  </a:lnTo>
                  <a:lnTo>
                    <a:pt x="504" y="1422"/>
                  </a:lnTo>
                  <a:lnTo>
                    <a:pt x="492" y="1434"/>
                  </a:lnTo>
                  <a:lnTo>
                    <a:pt x="492" y="1440"/>
                  </a:lnTo>
                  <a:lnTo>
                    <a:pt x="456" y="1440"/>
                  </a:lnTo>
                  <a:lnTo>
                    <a:pt x="450" y="1470"/>
                  </a:lnTo>
                  <a:lnTo>
                    <a:pt x="438" y="1470"/>
                  </a:lnTo>
                  <a:lnTo>
                    <a:pt x="432" y="1482"/>
                  </a:lnTo>
                  <a:lnTo>
                    <a:pt x="438" y="1494"/>
                  </a:lnTo>
                  <a:lnTo>
                    <a:pt x="432" y="1500"/>
                  </a:lnTo>
                  <a:lnTo>
                    <a:pt x="426" y="1500"/>
                  </a:lnTo>
                  <a:lnTo>
                    <a:pt x="414" y="1512"/>
                  </a:lnTo>
                  <a:lnTo>
                    <a:pt x="414" y="1530"/>
                  </a:lnTo>
                  <a:lnTo>
                    <a:pt x="432" y="1536"/>
                  </a:lnTo>
                  <a:lnTo>
                    <a:pt x="420" y="1560"/>
                  </a:lnTo>
                  <a:lnTo>
                    <a:pt x="432" y="1566"/>
                  </a:lnTo>
                  <a:lnTo>
                    <a:pt x="444" y="1584"/>
                  </a:lnTo>
                  <a:lnTo>
                    <a:pt x="426" y="1596"/>
                  </a:lnTo>
                  <a:lnTo>
                    <a:pt x="426" y="1608"/>
                  </a:lnTo>
                  <a:lnTo>
                    <a:pt x="432" y="1608"/>
                  </a:lnTo>
                  <a:lnTo>
                    <a:pt x="444" y="1620"/>
                  </a:lnTo>
                  <a:lnTo>
                    <a:pt x="456" y="1626"/>
                  </a:lnTo>
                  <a:lnTo>
                    <a:pt x="462" y="1632"/>
                  </a:lnTo>
                  <a:lnTo>
                    <a:pt x="462" y="1638"/>
                  </a:lnTo>
                  <a:lnTo>
                    <a:pt x="444" y="1638"/>
                  </a:lnTo>
                  <a:lnTo>
                    <a:pt x="438" y="1656"/>
                  </a:lnTo>
                  <a:lnTo>
                    <a:pt x="462" y="1662"/>
                  </a:lnTo>
                  <a:lnTo>
                    <a:pt x="468" y="1668"/>
                  </a:lnTo>
                  <a:lnTo>
                    <a:pt x="474" y="1680"/>
                  </a:lnTo>
                  <a:lnTo>
                    <a:pt x="486" y="1692"/>
                  </a:lnTo>
                  <a:lnTo>
                    <a:pt x="486" y="1716"/>
                  </a:lnTo>
                  <a:lnTo>
                    <a:pt x="510" y="1716"/>
                  </a:lnTo>
                  <a:lnTo>
                    <a:pt x="516" y="1722"/>
                  </a:lnTo>
                  <a:lnTo>
                    <a:pt x="516" y="1728"/>
                  </a:lnTo>
                  <a:lnTo>
                    <a:pt x="528" y="1722"/>
                  </a:lnTo>
                  <a:lnTo>
                    <a:pt x="564" y="1728"/>
                  </a:lnTo>
                  <a:lnTo>
                    <a:pt x="570" y="1746"/>
                  </a:lnTo>
                  <a:lnTo>
                    <a:pt x="600" y="1728"/>
                  </a:lnTo>
                  <a:lnTo>
                    <a:pt x="606" y="1728"/>
                  </a:lnTo>
                  <a:lnTo>
                    <a:pt x="612" y="1734"/>
                  </a:lnTo>
                  <a:lnTo>
                    <a:pt x="648" y="1752"/>
                  </a:lnTo>
                  <a:lnTo>
                    <a:pt x="654" y="1758"/>
                  </a:lnTo>
                  <a:lnTo>
                    <a:pt x="654" y="1770"/>
                  </a:lnTo>
                  <a:lnTo>
                    <a:pt x="648" y="1776"/>
                  </a:lnTo>
                  <a:lnTo>
                    <a:pt x="660" y="1794"/>
                  </a:lnTo>
                  <a:lnTo>
                    <a:pt x="654" y="1812"/>
                  </a:lnTo>
                  <a:lnTo>
                    <a:pt x="660" y="1818"/>
                  </a:lnTo>
                  <a:lnTo>
                    <a:pt x="672" y="1824"/>
                  </a:lnTo>
                  <a:lnTo>
                    <a:pt x="690" y="1842"/>
                  </a:lnTo>
                  <a:lnTo>
                    <a:pt x="690" y="1854"/>
                  </a:lnTo>
                  <a:lnTo>
                    <a:pt x="720" y="1866"/>
                  </a:lnTo>
                  <a:lnTo>
                    <a:pt x="720" y="1890"/>
                  </a:lnTo>
                  <a:lnTo>
                    <a:pt x="756" y="1890"/>
                  </a:lnTo>
                  <a:lnTo>
                    <a:pt x="762" y="1896"/>
                  </a:lnTo>
                  <a:lnTo>
                    <a:pt x="768" y="1896"/>
                  </a:lnTo>
                  <a:lnTo>
                    <a:pt x="768" y="1902"/>
                  </a:lnTo>
                  <a:lnTo>
                    <a:pt x="762" y="1908"/>
                  </a:lnTo>
                  <a:lnTo>
                    <a:pt x="786" y="1920"/>
                  </a:lnTo>
                  <a:lnTo>
                    <a:pt x="774" y="1926"/>
                  </a:lnTo>
                  <a:lnTo>
                    <a:pt x="768" y="1938"/>
                  </a:lnTo>
                  <a:lnTo>
                    <a:pt x="744" y="1950"/>
                  </a:lnTo>
                  <a:lnTo>
                    <a:pt x="738" y="1950"/>
                  </a:lnTo>
                  <a:lnTo>
                    <a:pt x="732" y="1944"/>
                  </a:lnTo>
                  <a:lnTo>
                    <a:pt x="726" y="1944"/>
                  </a:lnTo>
                  <a:lnTo>
                    <a:pt x="726" y="1938"/>
                  </a:lnTo>
                  <a:lnTo>
                    <a:pt x="702" y="1938"/>
                  </a:lnTo>
                  <a:lnTo>
                    <a:pt x="696" y="1944"/>
                  </a:lnTo>
                  <a:lnTo>
                    <a:pt x="696" y="1950"/>
                  </a:lnTo>
                  <a:lnTo>
                    <a:pt x="720" y="1974"/>
                  </a:lnTo>
                  <a:lnTo>
                    <a:pt x="720" y="1992"/>
                  </a:lnTo>
                  <a:lnTo>
                    <a:pt x="726" y="1998"/>
                  </a:lnTo>
                  <a:lnTo>
                    <a:pt x="732" y="2010"/>
                  </a:lnTo>
                  <a:lnTo>
                    <a:pt x="732" y="2028"/>
                  </a:lnTo>
                  <a:lnTo>
                    <a:pt x="720" y="2028"/>
                  </a:lnTo>
                  <a:lnTo>
                    <a:pt x="714" y="2022"/>
                  </a:lnTo>
                  <a:lnTo>
                    <a:pt x="708" y="2022"/>
                  </a:lnTo>
                  <a:lnTo>
                    <a:pt x="720" y="2028"/>
                  </a:lnTo>
                  <a:lnTo>
                    <a:pt x="768" y="2028"/>
                  </a:lnTo>
                  <a:lnTo>
                    <a:pt x="774" y="2022"/>
                  </a:lnTo>
                  <a:lnTo>
                    <a:pt x="774" y="2010"/>
                  </a:lnTo>
                  <a:lnTo>
                    <a:pt x="804" y="2010"/>
                  </a:lnTo>
                  <a:lnTo>
                    <a:pt x="816" y="2004"/>
                  </a:lnTo>
                  <a:lnTo>
                    <a:pt x="864" y="2004"/>
                  </a:lnTo>
                  <a:lnTo>
                    <a:pt x="870" y="2022"/>
                  </a:lnTo>
                  <a:lnTo>
                    <a:pt x="876" y="2022"/>
                  </a:lnTo>
                  <a:lnTo>
                    <a:pt x="882" y="2028"/>
                  </a:lnTo>
                  <a:lnTo>
                    <a:pt x="894" y="2034"/>
                  </a:lnTo>
                  <a:lnTo>
                    <a:pt x="900" y="2034"/>
                  </a:lnTo>
                  <a:lnTo>
                    <a:pt x="900" y="2046"/>
                  </a:lnTo>
                  <a:lnTo>
                    <a:pt x="894" y="2052"/>
                  </a:lnTo>
                  <a:lnTo>
                    <a:pt x="888" y="2052"/>
                  </a:lnTo>
                  <a:lnTo>
                    <a:pt x="894" y="2070"/>
                  </a:lnTo>
                  <a:lnTo>
                    <a:pt x="894" y="2088"/>
                  </a:lnTo>
                  <a:lnTo>
                    <a:pt x="930" y="2088"/>
                  </a:lnTo>
                  <a:lnTo>
                    <a:pt x="972" y="2106"/>
                  </a:lnTo>
                  <a:lnTo>
                    <a:pt x="984" y="2154"/>
                  </a:lnTo>
                  <a:lnTo>
                    <a:pt x="990" y="2154"/>
                  </a:lnTo>
                  <a:lnTo>
                    <a:pt x="1014" y="2148"/>
                  </a:lnTo>
                  <a:lnTo>
                    <a:pt x="1020" y="2154"/>
                  </a:lnTo>
                  <a:lnTo>
                    <a:pt x="1032" y="2154"/>
                  </a:lnTo>
                  <a:lnTo>
                    <a:pt x="1038" y="2160"/>
                  </a:lnTo>
                  <a:lnTo>
                    <a:pt x="1086" y="2160"/>
                  </a:lnTo>
                  <a:lnTo>
                    <a:pt x="1092" y="2166"/>
                  </a:lnTo>
                  <a:lnTo>
                    <a:pt x="1092" y="2160"/>
                  </a:lnTo>
                  <a:lnTo>
                    <a:pt x="1098" y="2154"/>
                  </a:lnTo>
                  <a:lnTo>
                    <a:pt x="1110" y="2154"/>
                  </a:lnTo>
                  <a:lnTo>
                    <a:pt x="1116" y="2166"/>
                  </a:lnTo>
                  <a:lnTo>
                    <a:pt x="1140" y="2190"/>
                  </a:lnTo>
                  <a:lnTo>
                    <a:pt x="1152" y="2184"/>
                  </a:lnTo>
                  <a:lnTo>
                    <a:pt x="1170" y="2184"/>
                  </a:lnTo>
                  <a:lnTo>
                    <a:pt x="1176" y="2190"/>
                  </a:lnTo>
                  <a:lnTo>
                    <a:pt x="1188" y="2196"/>
                  </a:lnTo>
                  <a:lnTo>
                    <a:pt x="1230" y="2196"/>
                  </a:lnTo>
                  <a:lnTo>
                    <a:pt x="1230" y="2202"/>
                  </a:lnTo>
                  <a:lnTo>
                    <a:pt x="1236" y="2208"/>
                  </a:lnTo>
                  <a:lnTo>
                    <a:pt x="1254" y="2220"/>
                  </a:lnTo>
                  <a:lnTo>
                    <a:pt x="1278" y="2220"/>
                  </a:lnTo>
                  <a:lnTo>
                    <a:pt x="1284" y="2226"/>
                  </a:lnTo>
                  <a:lnTo>
                    <a:pt x="1284" y="2250"/>
                  </a:lnTo>
                  <a:lnTo>
                    <a:pt x="1266" y="2262"/>
                  </a:lnTo>
                  <a:lnTo>
                    <a:pt x="1272" y="2262"/>
                  </a:lnTo>
                  <a:lnTo>
                    <a:pt x="1278" y="2268"/>
                  </a:lnTo>
                  <a:lnTo>
                    <a:pt x="1284" y="2268"/>
                  </a:lnTo>
                  <a:lnTo>
                    <a:pt x="1290" y="2274"/>
                  </a:lnTo>
                  <a:lnTo>
                    <a:pt x="1284" y="2280"/>
                  </a:lnTo>
                  <a:lnTo>
                    <a:pt x="1266" y="2280"/>
                  </a:lnTo>
                  <a:lnTo>
                    <a:pt x="1260" y="2286"/>
                  </a:lnTo>
                  <a:lnTo>
                    <a:pt x="1272" y="2298"/>
                  </a:lnTo>
                  <a:lnTo>
                    <a:pt x="1284" y="2304"/>
                  </a:lnTo>
                  <a:lnTo>
                    <a:pt x="1284" y="2316"/>
                  </a:lnTo>
                  <a:lnTo>
                    <a:pt x="1290" y="2328"/>
                  </a:lnTo>
                  <a:lnTo>
                    <a:pt x="1290" y="2334"/>
                  </a:lnTo>
                  <a:lnTo>
                    <a:pt x="1278" y="2346"/>
                  </a:lnTo>
                  <a:lnTo>
                    <a:pt x="1266" y="2346"/>
                  </a:lnTo>
                  <a:lnTo>
                    <a:pt x="1254" y="2352"/>
                  </a:lnTo>
                  <a:lnTo>
                    <a:pt x="1224" y="2352"/>
                  </a:lnTo>
                  <a:lnTo>
                    <a:pt x="1212" y="2364"/>
                  </a:lnTo>
                  <a:lnTo>
                    <a:pt x="1212" y="2370"/>
                  </a:lnTo>
                  <a:lnTo>
                    <a:pt x="1206" y="2376"/>
                  </a:lnTo>
                  <a:lnTo>
                    <a:pt x="1188" y="2376"/>
                  </a:lnTo>
                  <a:lnTo>
                    <a:pt x="1188" y="2412"/>
                  </a:lnTo>
                  <a:lnTo>
                    <a:pt x="1194" y="2412"/>
                  </a:lnTo>
                  <a:lnTo>
                    <a:pt x="1200" y="2406"/>
                  </a:lnTo>
                  <a:lnTo>
                    <a:pt x="1212" y="2406"/>
                  </a:lnTo>
                  <a:lnTo>
                    <a:pt x="1224" y="2400"/>
                  </a:lnTo>
                  <a:lnTo>
                    <a:pt x="1254" y="2400"/>
                  </a:lnTo>
                  <a:lnTo>
                    <a:pt x="1254" y="2412"/>
                  </a:lnTo>
                  <a:lnTo>
                    <a:pt x="1248" y="2418"/>
                  </a:lnTo>
                  <a:lnTo>
                    <a:pt x="1242" y="2430"/>
                  </a:lnTo>
                  <a:lnTo>
                    <a:pt x="1230" y="2436"/>
                  </a:lnTo>
                  <a:lnTo>
                    <a:pt x="1224" y="2442"/>
                  </a:lnTo>
                  <a:lnTo>
                    <a:pt x="1170" y="2454"/>
                  </a:lnTo>
                  <a:lnTo>
                    <a:pt x="1218" y="2490"/>
                  </a:lnTo>
                  <a:lnTo>
                    <a:pt x="1212" y="2490"/>
                  </a:lnTo>
                  <a:lnTo>
                    <a:pt x="1206" y="2496"/>
                  </a:lnTo>
                  <a:lnTo>
                    <a:pt x="1194" y="2496"/>
                  </a:lnTo>
                  <a:lnTo>
                    <a:pt x="1188" y="2502"/>
                  </a:lnTo>
                  <a:lnTo>
                    <a:pt x="1176" y="2526"/>
                  </a:lnTo>
                  <a:lnTo>
                    <a:pt x="1176" y="2544"/>
                  </a:lnTo>
                  <a:lnTo>
                    <a:pt x="1164" y="2550"/>
                  </a:lnTo>
                  <a:lnTo>
                    <a:pt x="1158" y="2556"/>
                  </a:lnTo>
                  <a:lnTo>
                    <a:pt x="1146" y="2556"/>
                  </a:lnTo>
                  <a:lnTo>
                    <a:pt x="1140" y="2550"/>
                  </a:lnTo>
                  <a:lnTo>
                    <a:pt x="1128" y="2544"/>
                  </a:lnTo>
                  <a:lnTo>
                    <a:pt x="1122" y="2538"/>
                  </a:lnTo>
                  <a:lnTo>
                    <a:pt x="1116" y="2556"/>
                  </a:lnTo>
                  <a:lnTo>
                    <a:pt x="1122" y="2562"/>
                  </a:lnTo>
                  <a:lnTo>
                    <a:pt x="1128" y="2574"/>
                  </a:lnTo>
                  <a:lnTo>
                    <a:pt x="1134" y="2580"/>
                  </a:lnTo>
                  <a:lnTo>
                    <a:pt x="1146" y="2580"/>
                  </a:lnTo>
                  <a:lnTo>
                    <a:pt x="1146" y="2586"/>
                  </a:lnTo>
                  <a:lnTo>
                    <a:pt x="1152" y="2598"/>
                  </a:lnTo>
                  <a:lnTo>
                    <a:pt x="1158" y="2604"/>
                  </a:lnTo>
                  <a:lnTo>
                    <a:pt x="1194" y="2604"/>
                  </a:lnTo>
                  <a:lnTo>
                    <a:pt x="1200" y="2610"/>
                  </a:lnTo>
                  <a:lnTo>
                    <a:pt x="1212" y="2616"/>
                  </a:lnTo>
                  <a:lnTo>
                    <a:pt x="1218" y="2628"/>
                  </a:lnTo>
                  <a:lnTo>
                    <a:pt x="1224" y="2634"/>
                  </a:lnTo>
                  <a:lnTo>
                    <a:pt x="1254" y="2634"/>
                  </a:lnTo>
                  <a:lnTo>
                    <a:pt x="1272" y="2652"/>
                  </a:lnTo>
                  <a:lnTo>
                    <a:pt x="1278" y="2664"/>
                  </a:lnTo>
                  <a:lnTo>
                    <a:pt x="1290" y="2670"/>
                  </a:lnTo>
                  <a:lnTo>
                    <a:pt x="1314" y="2694"/>
                  </a:lnTo>
                  <a:lnTo>
                    <a:pt x="1320" y="2694"/>
                  </a:lnTo>
                  <a:lnTo>
                    <a:pt x="1332" y="2700"/>
                  </a:lnTo>
                  <a:lnTo>
                    <a:pt x="1338" y="2700"/>
                  </a:lnTo>
                  <a:lnTo>
                    <a:pt x="1350" y="2706"/>
                  </a:lnTo>
                  <a:lnTo>
                    <a:pt x="1344" y="2706"/>
                  </a:lnTo>
                  <a:lnTo>
                    <a:pt x="1368" y="2688"/>
                  </a:lnTo>
                  <a:lnTo>
                    <a:pt x="1380" y="2688"/>
                  </a:lnTo>
                  <a:lnTo>
                    <a:pt x="1398" y="2694"/>
                  </a:lnTo>
                  <a:lnTo>
                    <a:pt x="1410" y="2700"/>
                  </a:lnTo>
                  <a:lnTo>
                    <a:pt x="1428" y="2706"/>
                  </a:lnTo>
                  <a:lnTo>
                    <a:pt x="1488" y="2718"/>
                  </a:lnTo>
                  <a:lnTo>
                    <a:pt x="1524" y="2718"/>
                  </a:lnTo>
                  <a:lnTo>
                    <a:pt x="1530" y="2724"/>
                  </a:lnTo>
                  <a:lnTo>
                    <a:pt x="1536" y="2724"/>
                  </a:lnTo>
                  <a:lnTo>
                    <a:pt x="1584" y="2754"/>
                  </a:lnTo>
                  <a:lnTo>
                    <a:pt x="1584" y="2760"/>
                  </a:lnTo>
                  <a:lnTo>
                    <a:pt x="1590" y="2760"/>
                  </a:lnTo>
                  <a:lnTo>
                    <a:pt x="1602" y="2766"/>
                  </a:lnTo>
                  <a:lnTo>
                    <a:pt x="1626" y="2766"/>
                  </a:lnTo>
                  <a:lnTo>
                    <a:pt x="1632" y="2760"/>
                  </a:lnTo>
                  <a:lnTo>
                    <a:pt x="1644" y="2760"/>
                  </a:lnTo>
                  <a:lnTo>
                    <a:pt x="1644" y="2754"/>
                  </a:lnTo>
                  <a:lnTo>
                    <a:pt x="1674" y="2754"/>
                  </a:lnTo>
                  <a:lnTo>
                    <a:pt x="1686" y="2760"/>
                  </a:lnTo>
                  <a:lnTo>
                    <a:pt x="1698" y="2772"/>
                  </a:lnTo>
                  <a:lnTo>
                    <a:pt x="1728" y="2778"/>
                  </a:lnTo>
                  <a:lnTo>
                    <a:pt x="1728" y="2790"/>
                  </a:lnTo>
                  <a:lnTo>
                    <a:pt x="1722" y="2796"/>
                  </a:lnTo>
                  <a:lnTo>
                    <a:pt x="1722" y="2802"/>
                  </a:lnTo>
                  <a:lnTo>
                    <a:pt x="1740" y="2802"/>
                  </a:lnTo>
                  <a:lnTo>
                    <a:pt x="1752" y="2814"/>
                  </a:lnTo>
                  <a:lnTo>
                    <a:pt x="1764" y="2820"/>
                  </a:lnTo>
                  <a:lnTo>
                    <a:pt x="1776" y="2832"/>
                  </a:lnTo>
                  <a:lnTo>
                    <a:pt x="1788" y="2826"/>
                  </a:lnTo>
                  <a:lnTo>
                    <a:pt x="1794" y="2826"/>
                  </a:lnTo>
                  <a:lnTo>
                    <a:pt x="1818" y="2838"/>
                  </a:lnTo>
                  <a:lnTo>
                    <a:pt x="1836" y="2856"/>
                  </a:lnTo>
                  <a:lnTo>
                    <a:pt x="1842" y="2868"/>
                  </a:lnTo>
                  <a:lnTo>
                    <a:pt x="1854" y="2874"/>
                  </a:lnTo>
                  <a:lnTo>
                    <a:pt x="1860" y="2880"/>
                  </a:lnTo>
                  <a:lnTo>
                    <a:pt x="1884" y="2880"/>
                  </a:lnTo>
                  <a:lnTo>
                    <a:pt x="1890" y="2874"/>
                  </a:lnTo>
                  <a:lnTo>
                    <a:pt x="1890" y="2862"/>
                  </a:lnTo>
                  <a:lnTo>
                    <a:pt x="1908" y="2862"/>
                  </a:lnTo>
                  <a:lnTo>
                    <a:pt x="1914" y="2856"/>
                  </a:lnTo>
                  <a:lnTo>
                    <a:pt x="1914" y="2826"/>
                  </a:lnTo>
                  <a:lnTo>
                    <a:pt x="1908" y="2820"/>
                  </a:lnTo>
                  <a:lnTo>
                    <a:pt x="1908" y="2814"/>
                  </a:lnTo>
                  <a:lnTo>
                    <a:pt x="1896" y="2802"/>
                  </a:lnTo>
                  <a:lnTo>
                    <a:pt x="1890" y="2790"/>
                  </a:lnTo>
                  <a:lnTo>
                    <a:pt x="1884" y="2784"/>
                  </a:lnTo>
                  <a:lnTo>
                    <a:pt x="1872" y="2778"/>
                  </a:lnTo>
                  <a:lnTo>
                    <a:pt x="1866" y="2772"/>
                  </a:lnTo>
                  <a:lnTo>
                    <a:pt x="1854" y="2772"/>
                  </a:lnTo>
                  <a:lnTo>
                    <a:pt x="1854" y="2748"/>
                  </a:lnTo>
                  <a:lnTo>
                    <a:pt x="1848" y="2742"/>
                  </a:lnTo>
                  <a:lnTo>
                    <a:pt x="1836" y="2736"/>
                  </a:lnTo>
                  <a:lnTo>
                    <a:pt x="1830" y="2724"/>
                  </a:lnTo>
                  <a:lnTo>
                    <a:pt x="1824" y="2718"/>
                  </a:lnTo>
                  <a:lnTo>
                    <a:pt x="1824" y="2706"/>
                  </a:lnTo>
                  <a:lnTo>
                    <a:pt x="1830" y="2694"/>
                  </a:lnTo>
                  <a:lnTo>
                    <a:pt x="1830" y="2682"/>
                  </a:lnTo>
                  <a:lnTo>
                    <a:pt x="1818" y="2658"/>
                  </a:lnTo>
                  <a:lnTo>
                    <a:pt x="1812" y="2652"/>
                  </a:lnTo>
                  <a:lnTo>
                    <a:pt x="1806" y="2640"/>
                  </a:lnTo>
                  <a:lnTo>
                    <a:pt x="1794" y="2634"/>
                  </a:lnTo>
                  <a:lnTo>
                    <a:pt x="1788" y="2628"/>
                  </a:lnTo>
                  <a:lnTo>
                    <a:pt x="1776" y="2628"/>
                  </a:lnTo>
                  <a:lnTo>
                    <a:pt x="1758" y="2622"/>
                  </a:lnTo>
                  <a:lnTo>
                    <a:pt x="1758" y="2604"/>
                  </a:lnTo>
                  <a:lnTo>
                    <a:pt x="1794" y="2568"/>
                  </a:lnTo>
                  <a:lnTo>
                    <a:pt x="1800" y="2556"/>
                  </a:lnTo>
                  <a:lnTo>
                    <a:pt x="1806" y="2550"/>
                  </a:lnTo>
                  <a:lnTo>
                    <a:pt x="1806" y="2544"/>
                  </a:lnTo>
                  <a:lnTo>
                    <a:pt x="1800" y="2532"/>
                  </a:lnTo>
                  <a:lnTo>
                    <a:pt x="1788" y="2520"/>
                  </a:lnTo>
                  <a:lnTo>
                    <a:pt x="1800" y="2520"/>
                  </a:lnTo>
                  <a:lnTo>
                    <a:pt x="1812" y="2526"/>
                  </a:lnTo>
                  <a:lnTo>
                    <a:pt x="1830" y="2526"/>
                  </a:lnTo>
                  <a:lnTo>
                    <a:pt x="1842" y="2514"/>
                  </a:lnTo>
                  <a:lnTo>
                    <a:pt x="1872" y="2514"/>
                  </a:lnTo>
                  <a:lnTo>
                    <a:pt x="1878" y="2508"/>
                  </a:lnTo>
                  <a:lnTo>
                    <a:pt x="1860" y="2490"/>
                  </a:lnTo>
                  <a:lnTo>
                    <a:pt x="1890" y="2490"/>
                  </a:lnTo>
                  <a:lnTo>
                    <a:pt x="1890" y="2472"/>
                  </a:lnTo>
                  <a:lnTo>
                    <a:pt x="1878" y="2472"/>
                  </a:lnTo>
                  <a:lnTo>
                    <a:pt x="1854" y="2460"/>
                  </a:lnTo>
                  <a:lnTo>
                    <a:pt x="1842" y="2448"/>
                  </a:lnTo>
                  <a:lnTo>
                    <a:pt x="1842" y="2442"/>
                  </a:lnTo>
                  <a:lnTo>
                    <a:pt x="1878" y="2442"/>
                  </a:lnTo>
                  <a:lnTo>
                    <a:pt x="1878" y="2430"/>
                  </a:lnTo>
                  <a:lnTo>
                    <a:pt x="1866" y="2418"/>
                  </a:lnTo>
                  <a:lnTo>
                    <a:pt x="1860" y="2406"/>
                  </a:lnTo>
                  <a:lnTo>
                    <a:pt x="1812" y="2358"/>
                  </a:lnTo>
                  <a:lnTo>
                    <a:pt x="1800" y="2358"/>
                  </a:lnTo>
                  <a:lnTo>
                    <a:pt x="1788" y="2364"/>
                  </a:lnTo>
                  <a:lnTo>
                    <a:pt x="1746" y="2364"/>
                  </a:lnTo>
                  <a:lnTo>
                    <a:pt x="1740" y="2358"/>
                  </a:lnTo>
                  <a:lnTo>
                    <a:pt x="1740" y="2328"/>
                  </a:lnTo>
                  <a:lnTo>
                    <a:pt x="1734" y="2322"/>
                  </a:lnTo>
                  <a:lnTo>
                    <a:pt x="1710" y="2322"/>
                  </a:lnTo>
                  <a:lnTo>
                    <a:pt x="1704" y="2316"/>
                  </a:lnTo>
                  <a:lnTo>
                    <a:pt x="1698" y="2316"/>
                  </a:lnTo>
                  <a:lnTo>
                    <a:pt x="1698" y="2286"/>
                  </a:lnTo>
                  <a:lnTo>
                    <a:pt x="1710" y="2262"/>
                  </a:lnTo>
                  <a:lnTo>
                    <a:pt x="1710" y="2238"/>
                  </a:lnTo>
                  <a:lnTo>
                    <a:pt x="1704" y="2232"/>
                  </a:lnTo>
                  <a:lnTo>
                    <a:pt x="1698" y="2196"/>
                  </a:lnTo>
                  <a:lnTo>
                    <a:pt x="1722" y="2196"/>
                  </a:lnTo>
                  <a:lnTo>
                    <a:pt x="1722" y="2172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22" y="2148"/>
                  </a:lnTo>
                  <a:lnTo>
                    <a:pt x="1734" y="2148"/>
                  </a:lnTo>
                  <a:lnTo>
                    <a:pt x="1746" y="2154"/>
                  </a:lnTo>
                  <a:lnTo>
                    <a:pt x="1758" y="2166"/>
                  </a:lnTo>
                  <a:lnTo>
                    <a:pt x="1770" y="2172"/>
                  </a:lnTo>
                  <a:lnTo>
                    <a:pt x="1776" y="2184"/>
                  </a:lnTo>
                  <a:lnTo>
                    <a:pt x="1788" y="2190"/>
                  </a:lnTo>
                  <a:lnTo>
                    <a:pt x="1800" y="2190"/>
                  </a:lnTo>
                  <a:lnTo>
                    <a:pt x="1806" y="2184"/>
                  </a:lnTo>
                  <a:lnTo>
                    <a:pt x="1812" y="2172"/>
                  </a:lnTo>
                  <a:lnTo>
                    <a:pt x="1818" y="2166"/>
                  </a:lnTo>
                  <a:lnTo>
                    <a:pt x="1812" y="2154"/>
                  </a:lnTo>
                  <a:lnTo>
                    <a:pt x="1800" y="2142"/>
                  </a:lnTo>
                  <a:lnTo>
                    <a:pt x="1830" y="2130"/>
                  </a:lnTo>
                  <a:lnTo>
                    <a:pt x="1830" y="2106"/>
                  </a:lnTo>
                  <a:lnTo>
                    <a:pt x="1836" y="2106"/>
                  </a:lnTo>
                  <a:lnTo>
                    <a:pt x="1848" y="2100"/>
                  </a:lnTo>
                  <a:lnTo>
                    <a:pt x="1860" y="2100"/>
                  </a:lnTo>
                  <a:lnTo>
                    <a:pt x="1872" y="2094"/>
                  </a:lnTo>
                  <a:lnTo>
                    <a:pt x="1884" y="2082"/>
                  </a:lnTo>
                  <a:lnTo>
                    <a:pt x="1884" y="2064"/>
                  </a:lnTo>
                  <a:lnTo>
                    <a:pt x="1878" y="2058"/>
                  </a:lnTo>
                  <a:lnTo>
                    <a:pt x="1878" y="2052"/>
                  </a:lnTo>
                  <a:lnTo>
                    <a:pt x="1908" y="2052"/>
                  </a:lnTo>
                  <a:lnTo>
                    <a:pt x="1920" y="2058"/>
                  </a:lnTo>
                  <a:lnTo>
                    <a:pt x="1926" y="2058"/>
                  </a:lnTo>
                  <a:lnTo>
                    <a:pt x="1926" y="2064"/>
                  </a:lnTo>
                  <a:lnTo>
                    <a:pt x="1932" y="2070"/>
                  </a:lnTo>
                  <a:lnTo>
                    <a:pt x="1962" y="2070"/>
                  </a:lnTo>
                  <a:lnTo>
                    <a:pt x="1974" y="2058"/>
                  </a:lnTo>
                  <a:lnTo>
                    <a:pt x="1986" y="2052"/>
                  </a:lnTo>
                  <a:lnTo>
                    <a:pt x="2004" y="2052"/>
                  </a:lnTo>
                  <a:lnTo>
                    <a:pt x="2010" y="2058"/>
                  </a:lnTo>
                  <a:lnTo>
                    <a:pt x="2016" y="2070"/>
                  </a:lnTo>
                  <a:lnTo>
                    <a:pt x="2076" y="2070"/>
                  </a:lnTo>
                  <a:lnTo>
                    <a:pt x="2082" y="2076"/>
                  </a:lnTo>
                  <a:lnTo>
                    <a:pt x="2082" y="2082"/>
                  </a:lnTo>
                  <a:lnTo>
                    <a:pt x="2088" y="2094"/>
                  </a:lnTo>
                  <a:lnTo>
                    <a:pt x="2124" y="2094"/>
                  </a:lnTo>
                  <a:lnTo>
                    <a:pt x="2136" y="2124"/>
                  </a:lnTo>
                  <a:lnTo>
                    <a:pt x="2136" y="2130"/>
                  </a:lnTo>
                  <a:lnTo>
                    <a:pt x="2148" y="2142"/>
                  </a:lnTo>
                  <a:lnTo>
                    <a:pt x="2160" y="2142"/>
                  </a:lnTo>
                  <a:lnTo>
                    <a:pt x="2160" y="2124"/>
                  </a:lnTo>
                  <a:lnTo>
                    <a:pt x="2148" y="2112"/>
                  </a:lnTo>
                  <a:lnTo>
                    <a:pt x="2148" y="2106"/>
                  </a:lnTo>
                  <a:lnTo>
                    <a:pt x="2160" y="2106"/>
                  </a:lnTo>
                  <a:lnTo>
                    <a:pt x="2232" y="2142"/>
                  </a:lnTo>
                  <a:lnTo>
                    <a:pt x="2238" y="2136"/>
                  </a:lnTo>
                  <a:lnTo>
                    <a:pt x="2244" y="2124"/>
                  </a:lnTo>
                  <a:lnTo>
                    <a:pt x="2256" y="2118"/>
                  </a:lnTo>
                  <a:lnTo>
                    <a:pt x="2268" y="2106"/>
                  </a:lnTo>
                  <a:lnTo>
                    <a:pt x="2280" y="2100"/>
                  </a:lnTo>
                  <a:lnTo>
                    <a:pt x="2286" y="2100"/>
                  </a:lnTo>
                  <a:lnTo>
                    <a:pt x="2322" y="2118"/>
                  </a:lnTo>
                  <a:lnTo>
                    <a:pt x="2334" y="2118"/>
                  </a:lnTo>
                  <a:lnTo>
                    <a:pt x="2352" y="2112"/>
                  </a:lnTo>
                  <a:lnTo>
                    <a:pt x="2364" y="2106"/>
                  </a:lnTo>
                  <a:lnTo>
                    <a:pt x="2370" y="2100"/>
                  </a:lnTo>
                  <a:lnTo>
                    <a:pt x="2382" y="2100"/>
                  </a:lnTo>
                  <a:lnTo>
                    <a:pt x="2388" y="2106"/>
                  </a:lnTo>
                  <a:lnTo>
                    <a:pt x="2400" y="2112"/>
                  </a:lnTo>
                  <a:lnTo>
                    <a:pt x="2406" y="2124"/>
                  </a:lnTo>
                  <a:lnTo>
                    <a:pt x="2430" y="2136"/>
                  </a:lnTo>
                  <a:lnTo>
                    <a:pt x="2454" y="2136"/>
                  </a:lnTo>
                  <a:lnTo>
                    <a:pt x="2466" y="2142"/>
                  </a:lnTo>
                  <a:lnTo>
                    <a:pt x="2478" y="2142"/>
                  </a:lnTo>
                  <a:lnTo>
                    <a:pt x="2490" y="2118"/>
                  </a:lnTo>
                  <a:lnTo>
                    <a:pt x="2496" y="2124"/>
                  </a:lnTo>
                  <a:lnTo>
                    <a:pt x="2508" y="2124"/>
                  </a:lnTo>
                  <a:lnTo>
                    <a:pt x="2514" y="2130"/>
                  </a:lnTo>
                  <a:lnTo>
                    <a:pt x="2526" y="2136"/>
                  </a:lnTo>
                  <a:lnTo>
                    <a:pt x="2562" y="2136"/>
                  </a:lnTo>
                  <a:lnTo>
                    <a:pt x="2568" y="2130"/>
                  </a:lnTo>
                  <a:lnTo>
                    <a:pt x="2574" y="2118"/>
                  </a:lnTo>
                  <a:lnTo>
                    <a:pt x="2574" y="2106"/>
                  </a:lnTo>
                  <a:lnTo>
                    <a:pt x="2568" y="2088"/>
                  </a:lnTo>
                  <a:lnTo>
                    <a:pt x="2544" y="2064"/>
                  </a:lnTo>
                  <a:lnTo>
                    <a:pt x="2532" y="2058"/>
                  </a:lnTo>
                  <a:lnTo>
                    <a:pt x="2514" y="2052"/>
                  </a:lnTo>
                  <a:lnTo>
                    <a:pt x="2490" y="2052"/>
                  </a:lnTo>
                  <a:lnTo>
                    <a:pt x="2460" y="2022"/>
                  </a:lnTo>
                  <a:lnTo>
                    <a:pt x="2472" y="2022"/>
                  </a:lnTo>
                  <a:lnTo>
                    <a:pt x="2484" y="2016"/>
                  </a:lnTo>
                  <a:lnTo>
                    <a:pt x="2496" y="2016"/>
                  </a:lnTo>
                  <a:lnTo>
                    <a:pt x="2508" y="2004"/>
                  </a:lnTo>
                  <a:lnTo>
                    <a:pt x="2508" y="1992"/>
                  </a:lnTo>
                  <a:lnTo>
                    <a:pt x="2502" y="1986"/>
                  </a:lnTo>
                  <a:lnTo>
                    <a:pt x="2496" y="1974"/>
                  </a:lnTo>
                  <a:lnTo>
                    <a:pt x="2490" y="1968"/>
                  </a:lnTo>
                  <a:lnTo>
                    <a:pt x="2502" y="1956"/>
                  </a:lnTo>
                  <a:lnTo>
                    <a:pt x="2556" y="1956"/>
                  </a:lnTo>
                  <a:lnTo>
                    <a:pt x="2544" y="1944"/>
                  </a:lnTo>
                  <a:lnTo>
                    <a:pt x="2532" y="1944"/>
                  </a:lnTo>
                  <a:lnTo>
                    <a:pt x="2508" y="1932"/>
                  </a:lnTo>
                  <a:lnTo>
                    <a:pt x="2496" y="1932"/>
                  </a:lnTo>
                  <a:lnTo>
                    <a:pt x="2508" y="1914"/>
                  </a:lnTo>
                  <a:lnTo>
                    <a:pt x="2484" y="1914"/>
                  </a:lnTo>
                  <a:lnTo>
                    <a:pt x="2484" y="1908"/>
                  </a:lnTo>
                  <a:lnTo>
                    <a:pt x="2478" y="1902"/>
                  </a:lnTo>
                  <a:lnTo>
                    <a:pt x="2478" y="1896"/>
                  </a:lnTo>
                  <a:lnTo>
                    <a:pt x="2490" y="1884"/>
                  </a:lnTo>
                  <a:lnTo>
                    <a:pt x="2526" y="1872"/>
                  </a:lnTo>
                  <a:lnTo>
                    <a:pt x="2586" y="1866"/>
                  </a:lnTo>
                  <a:lnTo>
                    <a:pt x="2640" y="1866"/>
                  </a:lnTo>
                  <a:lnTo>
                    <a:pt x="2646" y="1848"/>
                  </a:lnTo>
                  <a:lnTo>
                    <a:pt x="2712" y="1848"/>
                  </a:lnTo>
                  <a:lnTo>
                    <a:pt x="2712" y="1830"/>
                  </a:lnTo>
                  <a:lnTo>
                    <a:pt x="2718" y="1824"/>
                  </a:lnTo>
                  <a:lnTo>
                    <a:pt x="2808" y="1824"/>
                  </a:lnTo>
                  <a:lnTo>
                    <a:pt x="2862" y="1806"/>
                  </a:lnTo>
                  <a:lnTo>
                    <a:pt x="2874" y="1806"/>
                  </a:lnTo>
                  <a:lnTo>
                    <a:pt x="2874" y="1794"/>
                  </a:lnTo>
                  <a:lnTo>
                    <a:pt x="2886" y="1782"/>
                  </a:lnTo>
                  <a:lnTo>
                    <a:pt x="2898" y="1776"/>
                  </a:lnTo>
                  <a:lnTo>
                    <a:pt x="2916" y="1770"/>
                  </a:lnTo>
                  <a:lnTo>
                    <a:pt x="2940" y="1770"/>
                  </a:lnTo>
                  <a:lnTo>
                    <a:pt x="2958" y="1776"/>
                  </a:lnTo>
                  <a:lnTo>
                    <a:pt x="2976" y="1776"/>
                  </a:lnTo>
                  <a:lnTo>
                    <a:pt x="2988" y="1788"/>
                  </a:lnTo>
                  <a:lnTo>
                    <a:pt x="3000" y="1788"/>
                  </a:lnTo>
                  <a:lnTo>
                    <a:pt x="3012" y="1776"/>
                  </a:lnTo>
                  <a:lnTo>
                    <a:pt x="3018" y="1776"/>
                  </a:lnTo>
                  <a:lnTo>
                    <a:pt x="3036" y="1794"/>
                  </a:lnTo>
                  <a:lnTo>
                    <a:pt x="3042" y="1806"/>
                  </a:lnTo>
                  <a:lnTo>
                    <a:pt x="3048" y="1812"/>
                  </a:lnTo>
                  <a:lnTo>
                    <a:pt x="3060" y="1812"/>
                  </a:lnTo>
                  <a:lnTo>
                    <a:pt x="3066" y="1818"/>
                  </a:lnTo>
                  <a:lnTo>
                    <a:pt x="3066" y="1860"/>
                  </a:lnTo>
                  <a:lnTo>
                    <a:pt x="3072" y="1866"/>
                  </a:lnTo>
                  <a:lnTo>
                    <a:pt x="3090" y="1866"/>
                  </a:lnTo>
                  <a:lnTo>
                    <a:pt x="3102" y="1860"/>
                  </a:lnTo>
                  <a:lnTo>
                    <a:pt x="3120" y="1860"/>
                  </a:lnTo>
                  <a:lnTo>
                    <a:pt x="3132" y="1842"/>
                  </a:lnTo>
                  <a:lnTo>
                    <a:pt x="3156" y="1878"/>
                  </a:lnTo>
                  <a:lnTo>
                    <a:pt x="3180" y="1866"/>
                  </a:lnTo>
                  <a:lnTo>
                    <a:pt x="3204" y="1878"/>
                  </a:lnTo>
                  <a:lnTo>
                    <a:pt x="3210" y="1872"/>
                  </a:lnTo>
                  <a:lnTo>
                    <a:pt x="3216" y="1872"/>
                  </a:lnTo>
                  <a:lnTo>
                    <a:pt x="3228" y="1878"/>
                  </a:lnTo>
                  <a:lnTo>
                    <a:pt x="3228" y="1902"/>
                  </a:lnTo>
                  <a:lnTo>
                    <a:pt x="3222" y="1908"/>
                  </a:lnTo>
                  <a:lnTo>
                    <a:pt x="3222" y="1914"/>
                  </a:lnTo>
                  <a:lnTo>
                    <a:pt x="3228" y="1914"/>
                  </a:lnTo>
                  <a:lnTo>
                    <a:pt x="3234" y="1908"/>
                  </a:lnTo>
                  <a:lnTo>
                    <a:pt x="3240" y="1908"/>
                  </a:lnTo>
                  <a:lnTo>
                    <a:pt x="3246" y="1902"/>
                  </a:lnTo>
                  <a:lnTo>
                    <a:pt x="3252" y="1902"/>
                  </a:lnTo>
                  <a:lnTo>
                    <a:pt x="3258" y="1908"/>
                  </a:lnTo>
                  <a:lnTo>
                    <a:pt x="3270" y="1914"/>
                  </a:lnTo>
                  <a:lnTo>
                    <a:pt x="3276" y="1920"/>
                  </a:lnTo>
                  <a:lnTo>
                    <a:pt x="3288" y="1926"/>
                  </a:lnTo>
                  <a:lnTo>
                    <a:pt x="3300" y="1914"/>
                  </a:lnTo>
                  <a:lnTo>
                    <a:pt x="3300" y="1896"/>
                  </a:lnTo>
                  <a:lnTo>
                    <a:pt x="3306" y="1890"/>
                  </a:lnTo>
                  <a:lnTo>
                    <a:pt x="3318" y="1884"/>
                  </a:lnTo>
                  <a:lnTo>
                    <a:pt x="3330" y="1884"/>
                  </a:lnTo>
                  <a:lnTo>
                    <a:pt x="3342" y="1866"/>
                  </a:lnTo>
                  <a:lnTo>
                    <a:pt x="3378" y="1854"/>
                  </a:lnTo>
                  <a:lnTo>
                    <a:pt x="3396" y="1836"/>
                  </a:lnTo>
                  <a:lnTo>
                    <a:pt x="3402" y="1836"/>
                  </a:lnTo>
                  <a:lnTo>
                    <a:pt x="3408" y="1842"/>
                  </a:lnTo>
                  <a:lnTo>
                    <a:pt x="3408" y="1860"/>
                  </a:lnTo>
                  <a:lnTo>
                    <a:pt x="3396" y="1872"/>
                  </a:lnTo>
                  <a:lnTo>
                    <a:pt x="3390" y="1872"/>
                  </a:lnTo>
                  <a:lnTo>
                    <a:pt x="3426" y="1890"/>
                  </a:lnTo>
                  <a:lnTo>
                    <a:pt x="3456" y="1902"/>
                  </a:lnTo>
                  <a:lnTo>
                    <a:pt x="3486" y="1920"/>
                  </a:lnTo>
                  <a:lnTo>
                    <a:pt x="3498" y="1926"/>
                  </a:lnTo>
                  <a:lnTo>
                    <a:pt x="3516" y="1938"/>
                  </a:lnTo>
                  <a:lnTo>
                    <a:pt x="3546" y="1968"/>
                  </a:lnTo>
                  <a:lnTo>
                    <a:pt x="3618" y="2028"/>
                  </a:lnTo>
                  <a:lnTo>
                    <a:pt x="3636" y="2052"/>
                  </a:lnTo>
                  <a:lnTo>
                    <a:pt x="3672" y="2088"/>
                  </a:lnTo>
                  <a:lnTo>
                    <a:pt x="3684" y="2106"/>
                  </a:lnTo>
                  <a:lnTo>
                    <a:pt x="3696" y="2118"/>
                  </a:lnTo>
                  <a:lnTo>
                    <a:pt x="3708" y="2124"/>
                  </a:lnTo>
                  <a:lnTo>
                    <a:pt x="3720" y="2124"/>
                  </a:lnTo>
                  <a:lnTo>
                    <a:pt x="3732" y="2118"/>
                  </a:lnTo>
                  <a:lnTo>
                    <a:pt x="3744" y="2106"/>
                  </a:lnTo>
                  <a:lnTo>
                    <a:pt x="3744" y="2094"/>
                  </a:lnTo>
                  <a:lnTo>
                    <a:pt x="3750" y="2088"/>
                  </a:lnTo>
                  <a:lnTo>
                    <a:pt x="3750" y="2082"/>
                  </a:lnTo>
                  <a:lnTo>
                    <a:pt x="3762" y="2082"/>
                  </a:lnTo>
                  <a:lnTo>
                    <a:pt x="3768" y="2088"/>
                  </a:lnTo>
                  <a:lnTo>
                    <a:pt x="3768" y="2100"/>
                  </a:lnTo>
                  <a:lnTo>
                    <a:pt x="3774" y="2106"/>
                  </a:lnTo>
                  <a:lnTo>
                    <a:pt x="3774" y="2112"/>
                  </a:lnTo>
                  <a:lnTo>
                    <a:pt x="3804" y="2112"/>
                  </a:lnTo>
                  <a:lnTo>
                    <a:pt x="3816" y="2118"/>
                  </a:lnTo>
                  <a:lnTo>
                    <a:pt x="3822" y="2130"/>
                  </a:lnTo>
                  <a:lnTo>
                    <a:pt x="3834" y="2136"/>
                  </a:lnTo>
                  <a:lnTo>
                    <a:pt x="3858" y="2136"/>
                  </a:lnTo>
                  <a:lnTo>
                    <a:pt x="3864" y="2124"/>
                  </a:lnTo>
                  <a:lnTo>
                    <a:pt x="3876" y="2118"/>
                  </a:lnTo>
                  <a:lnTo>
                    <a:pt x="3894" y="2112"/>
                  </a:lnTo>
                  <a:lnTo>
                    <a:pt x="3906" y="2106"/>
                  </a:lnTo>
                  <a:lnTo>
                    <a:pt x="3924" y="2106"/>
                  </a:lnTo>
                  <a:lnTo>
                    <a:pt x="3948" y="2118"/>
                  </a:lnTo>
                  <a:lnTo>
                    <a:pt x="3972" y="2142"/>
                  </a:lnTo>
                  <a:lnTo>
                    <a:pt x="3984" y="2148"/>
                  </a:lnTo>
                  <a:lnTo>
                    <a:pt x="3990" y="2160"/>
                  </a:lnTo>
                  <a:lnTo>
                    <a:pt x="4002" y="2160"/>
                  </a:lnTo>
                  <a:lnTo>
                    <a:pt x="4014" y="2166"/>
                  </a:lnTo>
                  <a:lnTo>
                    <a:pt x="4026" y="2166"/>
                  </a:lnTo>
                  <a:lnTo>
                    <a:pt x="4038" y="2172"/>
                  </a:lnTo>
                  <a:lnTo>
                    <a:pt x="4044" y="2172"/>
                  </a:lnTo>
                  <a:lnTo>
                    <a:pt x="4044" y="2178"/>
                  </a:lnTo>
                  <a:lnTo>
                    <a:pt x="4050" y="2190"/>
                  </a:lnTo>
                  <a:lnTo>
                    <a:pt x="4056" y="2196"/>
                  </a:lnTo>
                  <a:lnTo>
                    <a:pt x="4062" y="2208"/>
                  </a:lnTo>
                  <a:lnTo>
                    <a:pt x="4068" y="2214"/>
                  </a:lnTo>
                  <a:lnTo>
                    <a:pt x="4068" y="2220"/>
                  </a:lnTo>
                  <a:lnTo>
                    <a:pt x="4140" y="2226"/>
                  </a:lnTo>
                  <a:lnTo>
                    <a:pt x="4152" y="2190"/>
                  </a:lnTo>
                  <a:lnTo>
                    <a:pt x="4176" y="2214"/>
                  </a:lnTo>
                  <a:lnTo>
                    <a:pt x="4212" y="2256"/>
                  </a:lnTo>
                  <a:lnTo>
                    <a:pt x="4254" y="2256"/>
                  </a:lnTo>
                  <a:lnTo>
                    <a:pt x="4266" y="2244"/>
                  </a:lnTo>
                  <a:lnTo>
                    <a:pt x="4266" y="2226"/>
                  </a:lnTo>
                  <a:lnTo>
                    <a:pt x="4326" y="2226"/>
                  </a:lnTo>
                  <a:lnTo>
                    <a:pt x="4320" y="2214"/>
                  </a:lnTo>
                  <a:lnTo>
                    <a:pt x="4344" y="2214"/>
                  </a:lnTo>
                  <a:lnTo>
                    <a:pt x="4338" y="2208"/>
                  </a:lnTo>
                  <a:lnTo>
                    <a:pt x="4338" y="2202"/>
                  </a:lnTo>
                  <a:lnTo>
                    <a:pt x="4374" y="2166"/>
                  </a:lnTo>
                  <a:lnTo>
                    <a:pt x="4392" y="2166"/>
                  </a:lnTo>
                  <a:lnTo>
                    <a:pt x="4404" y="2148"/>
                  </a:lnTo>
                  <a:lnTo>
                    <a:pt x="4428" y="2148"/>
                  </a:lnTo>
                  <a:lnTo>
                    <a:pt x="4428" y="2142"/>
                  </a:lnTo>
                  <a:lnTo>
                    <a:pt x="4434" y="2136"/>
                  </a:lnTo>
                  <a:lnTo>
                    <a:pt x="4434" y="2130"/>
                  </a:lnTo>
                  <a:lnTo>
                    <a:pt x="4440" y="2124"/>
                  </a:lnTo>
                  <a:lnTo>
                    <a:pt x="4458" y="2124"/>
                  </a:lnTo>
                  <a:lnTo>
                    <a:pt x="4464" y="2130"/>
                  </a:lnTo>
                  <a:lnTo>
                    <a:pt x="4482" y="2124"/>
                  </a:lnTo>
                  <a:lnTo>
                    <a:pt x="4482" y="2130"/>
                  </a:lnTo>
                  <a:lnTo>
                    <a:pt x="4518" y="2130"/>
                  </a:lnTo>
                  <a:lnTo>
                    <a:pt x="4524" y="2148"/>
                  </a:lnTo>
                  <a:lnTo>
                    <a:pt x="4548" y="2148"/>
                  </a:lnTo>
                  <a:lnTo>
                    <a:pt x="4566" y="2142"/>
                  </a:lnTo>
                  <a:lnTo>
                    <a:pt x="4608" y="2142"/>
                  </a:lnTo>
                  <a:lnTo>
                    <a:pt x="4608" y="2148"/>
                  </a:lnTo>
                  <a:lnTo>
                    <a:pt x="4614" y="2154"/>
                  </a:lnTo>
                  <a:lnTo>
                    <a:pt x="4614" y="2166"/>
                  </a:lnTo>
                  <a:lnTo>
                    <a:pt x="4620" y="2172"/>
                  </a:lnTo>
                  <a:lnTo>
                    <a:pt x="4638" y="2178"/>
                  </a:lnTo>
                  <a:lnTo>
                    <a:pt x="4668" y="2178"/>
                  </a:lnTo>
                  <a:lnTo>
                    <a:pt x="4674" y="2190"/>
                  </a:lnTo>
                  <a:lnTo>
                    <a:pt x="4698" y="2184"/>
                  </a:lnTo>
                  <a:lnTo>
                    <a:pt x="4704" y="2196"/>
                  </a:lnTo>
                  <a:lnTo>
                    <a:pt x="4704" y="2190"/>
                  </a:lnTo>
                  <a:lnTo>
                    <a:pt x="4710" y="2184"/>
                  </a:lnTo>
                  <a:lnTo>
                    <a:pt x="4752" y="2184"/>
                  </a:lnTo>
                  <a:lnTo>
                    <a:pt x="4752" y="2196"/>
                  </a:lnTo>
                  <a:lnTo>
                    <a:pt x="4800" y="2190"/>
                  </a:lnTo>
                  <a:lnTo>
                    <a:pt x="4800" y="2202"/>
                  </a:lnTo>
                  <a:lnTo>
                    <a:pt x="4806" y="2208"/>
                  </a:lnTo>
                  <a:lnTo>
                    <a:pt x="4830" y="2196"/>
                  </a:lnTo>
                  <a:lnTo>
                    <a:pt x="4836" y="2190"/>
                  </a:lnTo>
                  <a:lnTo>
                    <a:pt x="4836" y="2184"/>
                  </a:lnTo>
                  <a:lnTo>
                    <a:pt x="4854" y="2184"/>
                  </a:lnTo>
                  <a:lnTo>
                    <a:pt x="4854" y="2160"/>
                  </a:lnTo>
                  <a:lnTo>
                    <a:pt x="4848" y="2148"/>
                  </a:lnTo>
                  <a:lnTo>
                    <a:pt x="4842" y="2142"/>
                  </a:lnTo>
                  <a:lnTo>
                    <a:pt x="4836" y="2142"/>
                  </a:lnTo>
                  <a:lnTo>
                    <a:pt x="4812" y="2106"/>
                  </a:lnTo>
                  <a:lnTo>
                    <a:pt x="4806" y="2088"/>
                  </a:lnTo>
                  <a:lnTo>
                    <a:pt x="4794" y="2076"/>
                  </a:lnTo>
                  <a:lnTo>
                    <a:pt x="4794" y="2064"/>
                  </a:lnTo>
                  <a:lnTo>
                    <a:pt x="4812" y="2064"/>
                  </a:lnTo>
                  <a:lnTo>
                    <a:pt x="4806" y="2052"/>
                  </a:lnTo>
                  <a:lnTo>
                    <a:pt x="4812" y="2052"/>
                  </a:lnTo>
                  <a:lnTo>
                    <a:pt x="4824" y="2046"/>
                  </a:lnTo>
                  <a:lnTo>
                    <a:pt x="4830" y="2034"/>
                  </a:lnTo>
                  <a:lnTo>
                    <a:pt x="4830" y="2016"/>
                  </a:lnTo>
                  <a:lnTo>
                    <a:pt x="4890" y="2046"/>
                  </a:lnTo>
                  <a:lnTo>
                    <a:pt x="4902" y="2046"/>
                  </a:lnTo>
                  <a:lnTo>
                    <a:pt x="4926" y="2052"/>
                  </a:lnTo>
                  <a:lnTo>
                    <a:pt x="4962" y="2052"/>
                  </a:lnTo>
                  <a:lnTo>
                    <a:pt x="4974" y="2058"/>
                  </a:lnTo>
                  <a:lnTo>
                    <a:pt x="4980" y="2064"/>
                  </a:lnTo>
                  <a:lnTo>
                    <a:pt x="5004" y="2076"/>
                  </a:lnTo>
                  <a:lnTo>
                    <a:pt x="5010" y="2076"/>
                  </a:lnTo>
                  <a:lnTo>
                    <a:pt x="5022" y="2070"/>
                  </a:lnTo>
                  <a:lnTo>
                    <a:pt x="5040" y="2070"/>
                  </a:lnTo>
                  <a:lnTo>
                    <a:pt x="5052" y="2076"/>
                  </a:lnTo>
                  <a:lnTo>
                    <a:pt x="5058" y="2082"/>
                  </a:lnTo>
                  <a:lnTo>
                    <a:pt x="5064" y="2094"/>
                  </a:lnTo>
                  <a:lnTo>
                    <a:pt x="5076" y="2106"/>
                  </a:lnTo>
                  <a:lnTo>
                    <a:pt x="5088" y="2130"/>
                  </a:lnTo>
                  <a:lnTo>
                    <a:pt x="5094" y="2136"/>
                  </a:lnTo>
                  <a:lnTo>
                    <a:pt x="5094" y="2142"/>
                  </a:lnTo>
                  <a:lnTo>
                    <a:pt x="5118" y="2136"/>
                  </a:lnTo>
                  <a:lnTo>
                    <a:pt x="5118" y="2142"/>
                  </a:lnTo>
                  <a:lnTo>
                    <a:pt x="5136" y="2160"/>
                  </a:lnTo>
                  <a:lnTo>
                    <a:pt x="5166" y="2160"/>
                  </a:lnTo>
                  <a:lnTo>
                    <a:pt x="5172" y="2166"/>
                  </a:lnTo>
                  <a:lnTo>
                    <a:pt x="5184" y="2166"/>
                  </a:lnTo>
                  <a:lnTo>
                    <a:pt x="5196" y="2172"/>
                  </a:lnTo>
                  <a:lnTo>
                    <a:pt x="5208" y="2172"/>
                  </a:lnTo>
                  <a:lnTo>
                    <a:pt x="5220" y="2166"/>
                  </a:lnTo>
                  <a:lnTo>
                    <a:pt x="5274" y="2148"/>
                  </a:lnTo>
                  <a:lnTo>
                    <a:pt x="5322" y="2148"/>
                  </a:lnTo>
                  <a:lnTo>
                    <a:pt x="5334" y="2154"/>
                  </a:lnTo>
                  <a:lnTo>
                    <a:pt x="5340" y="2154"/>
                  </a:lnTo>
                  <a:lnTo>
                    <a:pt x="5346" y="2160"/>
                  </a:lnTo>
                  <a:lnTo>
                    <a:pt x="5382" y="2160"/>
                  </a:lnTo>
                  <a:lnTo>
                    <a:pt x="5406" y="2184"/>
                  </a:lnTo>
                  <a:lnTo>
                    <a:pt x="5466" y="2184"/>
                  </a:lnTo>
                  <a:lnTo>
                    <a:pt x="5472" y="2190"/>
                  </a:lnTo>
                  <a:lnTo>
                    <a:pt x="5472" y="2196"/>
                  </a:lnTo>
                  <a:lnTo>
                    <a:pt x="5484" y="2208"/>
                  </a:lnTo>
                  <a:lnTo>
                    <a:pt x="5484" y="2214"/>
                  </a:lnTo>
                  <a:lnTo>
                    <a:pt x="5502" y="2214"/>
                  </a:lnTo>
                  <a:lnTo>
                    <a:pt x="5514" y="2220"/>
                  </a:lnTo>
                  <a:lnTo>
                    <a:pt x="5514" y="2232"/>
                  </a:lnTo>
                  <a:lnTo>
                    <a:pt x="5520" y="2238"/>
                  </a:lnTo>
                  <a:lnTo>
                    <a:pt x="5586" y="2238"/>
                  </a:lnTo>
                  <a:lnTo>
                    <a:pt x="5592" y="2244"/>
                  </a:lnTo>
                  <a:lnTo>
                    <a:pt x="5598" y="2244"/>
                  </a:lnTo>
                  <a:lnTo>
                    <a:pt x="5610" y="2250"/>
                  </a:lnTo>
                  <a:lnTo>
                    <a:pt x="5634" y="2250"/>
                  </a:lnTo>
                  <a:lnTo>
                    <a:pt x="5646" y="2244"/>
                  </a:lnTo>
                  <a:lnTo>
                    <a:pt x="5664" y="2244"/>
                  </a:lnTo>
                  <a:lnTo>
                    <a:pt x="5670" y="2250"/>
                  </a:lnTo>
                  <a:lnTo>
                    <a:pt x="5670" y="2256"/>
                  </a:lnTo>
                  <a:lnTo>
                    <a:pt x="5676" y="2256"/>
                  </a:lnTo>
                  <a:lnTo>
                    <a:pt x="5694" y="2238"/>
                  </a:lnTo>
                  <a:lnTo>
                    <a:pt x="5694" y="2232"/>
                  </a:lnTo>
                  <a:lnTo>
                    <a:pt x="5742" y="2232"/>
                  </a:lnTo>
                  <a:lnTo>
                    <a:pt x="5754" y="2220"/>
                  </a:lnTo>
                  <a:lnTo>
                    <a:pt x="5790" y="2220"/>
                  </a:lnTo>
                  <a:lnTo>
                    <a:pt x="5802" y="2208"/>
                  </a:lnTo>
                  <a:lnTo>
                    <a:pt x="5802" y="2196"/>
                  </a:lnTo>
                  <a:lnTo>
                    <a:pt x="5832" y="2166"/>
                  </a:lnTo>
                  <a:lnTo>
                    <a:pt x="5850" y="2166"/>
                  </a:lnTo>
                  <a:lnTo>
                    <a:pt x="5862" y="2172"/>
                  </a:lnTo>
                  <a:lnTo>
                    <a:pt x="5898" y="2172"/>
                  </a:lnTo>
                  <a:lnTo>
                    <a:pt x="5916" y="2190"/>
                  </a:lnTo>
                  <a:lnTo>
                    <a:pt x="5928" y="2196"/>
                  </a:lnTo>
                  <a:lnTo>
                    <a:pt x="5952" y="2196"/>
                  </a:lnTo>
                  <a:lnTo>
                    <a:pt x="5964" y="2190"/>
                  </a:lnTo>
                  <a:lnTo>
                    <a:pt x="5970" y="2184"/>
                  </a:lnTo>
                  <a:lnTo>
                    <a:pt x="5994" y="2190"/>
                  </a:lnTo>
                  <a:lnTo>
                    <a:pt x="6012" y="2190"/>
                  </a:lnTo>
                  <a:lnTo>
                    <a:pt x="6048" y="2214"/>
                  </a:lnTo>
                  <a:lnTo>
                    <a:pt x="6084" y="2214"/>
                  </a:lnTo>
                  <a:lnTo>
                    <a:pt x="6090" y="2220"/>
                  </a:lnTo>
                  <a:lnTo>
                    <a:pt x="6102" y="2220"/>
                  </a:lnTo>
                  <a:lnTo>
                    <a:pt x="6120" y="2202"/>
                  </a:lnTo>
                  <a:lnTo>
                    <a:pt x="6120" y="2190"/>
                  </a:lnTo>
                  <a:lnTo>
                    <a:pt x="6144" y="2190"/>
                  </a:lnTo>
                  <a:lnTo>
                    <a:pt x="6156" y="2184"/>
                  </a:lnTo>
                  <a:lnTo>
                    <a:pt x="6162" y="2178"/>
                  </a:lnTo>
                  <a:lnTo>
                    <a:pt x="6162" y="2166"/>
                  </a:lnTo>
                  <a:lnTo>
                    <a:pt x="6150" y="2166"/>
                  </a:lnTo>
                  <a:lnTo>
                    <a:pt x="6144" y="2160"/>
                  </a:lnTo>
                  <a:lnTo>
                    <a:pt x="6138" y="2118"/>
                  </a:lnTo>
                  <a:lnTo>
                    <a:pt x="6138" y="2046"/>
                  </a:lnTo>
                  <a:lnTo>
                    <a:pt x="6156" y="2028"/>
                  </a:lnTo>
                  <a:lnTo>
                    <a:pt x="6156" y="2016"/>
                  </a:lnTo>
                  <a:lnTo>
                    <a:pt x="6150" y="2010"/>
                  </a:lnTo>
                  <a:lnTo>
                    <a:pt x="6138" y="2004"/>
                  </a:lnTo>
                  <a:lnTo>
                    <a:pt x="6126" y="1992"/>
                  </a:lnTo>
                  <a:lnTo>
                    <a:pt x="6114" y="1992"/>
                  </a:lnTo>
                  <a:lnTo>
                    <a:pt x="6108" y="1986"/>
                  </a:lnTo>
                  <a:lnTo>
                    <a:pt x="6096" y="1986"/>
                  </a:lnTo>
                  <a:lnTo>
                    <a:pt x="6078" y="1980"/>
                  </a:lnTo>
                  <a:lnTo>
                    <a:pt x="6072" y="1980"/>
                  </a:lnTo>
                  <a:lnTo>
                    <a:pt x="6072" y="1968"/>
                  </a:lnTo>
                  <a:lnTo>
                    <a:pt x="6078" y="1968"/>
                  </a:lnTo>
                  <a:lnTo>
                    <a:pt x="6120" y="1926"/>
                  </a:lnTo>
                  <a:lnTo>
                    <a:pt x="6156" y="1920"/>
                  </a:lnTo>
                  <a:lnTo>
                    <a:pt x="6162" y="1908"/>
                  </a:lnTo>
                  <a:lnTo>
                    <a:pt x="6204" y="1914"/>
                  </a:lnTo>
                  <a:lnTo>
                    <a:pt x="6258" y="1902"/>
                  </a:lnTo>
                  <a:lnTo>
                    <a:pt x="6294" y="1920"/>
                  </a:lnTo>
                  <a:lnTo>
                    <a:pt x="6330" y="1944"/>
                  </a:lnTo>
                  <a:lnTo>
                    <a:pt x="6402" y="1944"/>
                  </a:lnTo>
                  <a:lnTo>
                    <a:pt x="6408" y="1950"/>
                  </a:lnTo>
                  <a:lnTo>
                    <a:pt x="6420" y="1956"/>
                  </a:lnTo>
                  <a:lnTo>
                    <a:pt x="6426" y="1962"/>
                  </a:lnTo>
                  <a:lnTo>
                    <a:pt x="6438" y="1968"/>
                  </a:lnTo>
                  <a:lnTo>
                    <a:pt x="6438" y="1980"/>
                  </a:lnTo>
                  <a:lnTo>
                    <a:pt x="6444" y="1980"/>
                  </a:lnTo>
                  <a:lnTo>
                    <a:pt x="6456" y="1992"/>
                  </a:lnTo>
                  <a:lnTo>
                    <a:pt x="6468" y="1998"/>
                  </a:lnTo>
                  <a:lnTo>
                    <a:pt x="6480" y="2010"/>
                  </a:lnTo>
                  <a:lnTo>
                    <a:pt x="6492" y="2010"/>
                  </a:lnTo>
                  <a:lnTo>
                    <a:pt x="6498" y="2016"/>
                  </a:lnTo>
                  <a:lnTo>
                    <a:pt x="6504" y="2016"/>
                  </a:lnTo>
                  <a:lnTo>
                    <a:pt x="6510" y="2046"/>
                  </a:lnTo>
                  <a:lnTo>
                    <a:pt x="6558" y="2070"/>
                  </a:lnTo>
                  <a:lnTo>
                    <a:pt x="6570" y="2100"/>
                  </a:lnTo>
                  <a:lnTo>
                    <a:pt x="6582" y="2100"/>
                  </a:lnTo>
                  <a:lnTo>
                    <a:pt x="6630" y="2124"/>
                  </a:lnTo>
                  <a:lnTo>
                    <a:pt x="6636" y="2136"/>
                  </a:lnTo>
                  <a:lnTo>
                    <a:pt x="6654" y="2154"/>
                  </a:lnTo>
                  <a:lnTo>
                    <a:pt x="6660" y="2166"/>
                  </a:lnTo>
                  <a:lnTo>
                    <a:pt x="6672" y="2166"/>
                  </a:lnTo>
                  <a:lnTo>
                    <a:pt x="6678" y="2190"/>
                  </a:lnTo>
                  <a:lnTo>
                    <a:pt x="6684" y="2190"/>
                  </a:lnTo>
                  <a:lnTo>
                    <a:pt x="6690" y="2196"/>
                  </a:lnTo>
                  <a:lnTo>
                    <a:pt x="6714" y="2208"/>
                  </a:lnTo>
                  <a:lnTo>
                    <a:pt x="6720" y="2214"/>
                  </a:lnTo>
                  <a:lnTo>
                    <a:pt x="6732" y="2220"/>
                  </a:lnTo>
                  <a:lnTo>
                    <a:pt x="6780" y="2220"/>
                  </a:lnTo>
                  <a:lnTo>
                    <a:pt x="6792" y="2226"/>
                  </a:lnTo>
                  <a:lnTo>
                    <a:pt x="6798" y="2232"/>
                  </a:lnTo>
                  <a:lnTo>
                    <a:pt x="6810" y="2238"/>
                  </a:lnTo>
                  <a:lnTo>
                    <a:pt x="6822" y="2226"/>
                  </a:lnTo>
                  <a:lnTo>
                    <a:pt x="6834" y="2226"/>
                  </a:lnTo>
                  <a:lnTo>
                    <a:pt x="6852" y="2244"/>
                  </a:lnTo>
                  <a:lnTo>
                    <a:pt x="6864" y="2250"/>
                  </a:lnTo>
                  <a:lnTo>
                    <a:pt x="6882" y="2268"/>
                  </a:lnTo>
                  <a:lnTo>
                    <a:pt x="6924" y="2268"/>
                  </a:lnTo>
                  <a:lnTo>
                    <a:pt x="6942" y="2298"/>
                  </a:lnTo>
                  <a:lnTo>
                    <a:pt x="6960" y="2298"/>
                  </a:lnTo>
                  <a:lnTo>
                    <a:pt x="6966" y="2304"/>
                  </a:lnTo>
                  <a:lnTo>
                    <a:pt x="6966" y="2310"/>
                  </a:lnTo>
                  <a:lnTo>
                    <a:pt x="6972" y="2322"/>
                  </a:lnTo>
                  <a:lnTo>
                    <a:pt x="6972" y="2334"/>
                  </a:lnTo>
                  <a:lnTo>
                    <a:pt x="7014" y="2364"/>
                  </a:lnTo>
                  <a:lnTo>
                    <a:pt x="7038" y="2358"/>
                  </a:lnTo>
                  <a:lnTo>
                    <a:pt x="7050" y="2370"/>
                  </a:lnTo>
                  <a:lnTo>
                    <a:pt x="7068" y="2370"/>
                  </a:lnTo>
                  <a:lnTo>
                    <a:pt x="7068" y="2358"/>
                  </a:lnTo>
                  <a:lnTo>
                    <a:pt x="7098" y="2364"/>
                  </a:lnTo>
                  <a:lnTo>
                    <a:pt x="7098" y="2346"/>
                  </a:lnTo>
                  <a:lnTo>
                    <a:pt x="7104" y="2340"/>
                  </a:lnTo>
                  <a:lnTo>
                    <a:pt x="7110" y="2340"/>
                  </a:lnTo>
                  <a:lnTo>
                    <a:pt x="7122" y="2334"/>
                  </a:lnTo>
                  <a:lnTo>
                    <a:pt x="7152" y="2334"/>
                  </a:lnTo>
                  <a:lnTo>
                    <a:pt x="7158" y="2310"/>
                  </a:lnTo>
                  <a:lnTo>
                    <a:pt x="7200" y="2310"/>
                  </a:lnTo>
                  <a:lnTo>
                    <a:pt x="7212" y="2316"/>
                  </a:lnTo>
                  <a:lnTo>
                    <a:pt x="7218" y="2328"/>
                  </a:lnTo>
                  <a:lnTo>
                    <a:pt x="7218" y="2346"/>
                  </a:lnTo>
                  <a:lnTo>
                    <a:pt x="7242" y="2358"/>
                  </a:lnTo>
                  <a:lnTo>
                    <a:pt x="7242" y="2388"/>
                  </a:lnTo>
                  <a:lnTo>
                    <a:pt x="7224" y="2394"/>
                  </a:lnTo>
                  <a:lnTo>
                    <a:pt x="7236" y="2412"/>
                  </a:lnTo>
                  <a:lnTo>
                    <a:pt x="7236" y="2430"/>
                  </a:lnTo>
                  <a:lnTo>
                    <a:pt x="7248" y="2442"/>
                  </a:lnTo>
                  <a:lnTo>
                    <a:pt x="7248" y="2466"/>
                  </a:lnTo>
                  <a:lnTo>
                    <a:pt x="7266" y="2472"/>
                  </a:lnTo>
                  <a:lnTo>
                    <a:pt x="7260" y="2502"/>
                  </a:lnTo>
                  <a:lnTo>
                    <a:pt x="7266" y="2526"/>
                  </a:lnTo>
                  <a:lnTo>
                    <a:pt x="7260" y="2532"/>
                  </a:lnTo>
                  <a:lnTo>
                    <a:pt x="7254" y="2532"/>
                  </a:lnTo>
                  <a:lnTo>
                    <a:pt x="7254" y="2550"/>
                  </a:lnTo>
                  <a:lnTo>
                    <a:pt x="7260" y="2562"/>
                  </a:lnTo>
                  <a:lnTo>
                    <a:pt x="7260" y="2574"/>
                  </a:lnTo>
                  <a:lnTo>
                    <a:pt x="7254" y="2580"/>
                  </a:lnTo>
                  <a:lnTo>
                    <a:pt x="7248" y="2580"/>
                  </a:lnTo>
                  <a:lnTo>
                    <a:pt x="7236" y="2574"/>
                  </a:lnTo>
                  <a:lnTo>
                    <a:pt x="7224" y="2574"/>
                  </a:lnTo>
                  <a:lnTo>
                    <a:pt x="7206" y="2568"/>
                  </a:lnTo>
                  <a:lnTo>
                    <a:pt x="7194" y="2562"/>
                  </a:lnTo>
                  <a:lnTo>
                    <a:pt x="7170" y="2562"/>
                  </a:lnTo>
                  <a:lnTo>
                    <a:pt x="7164" y="2568"/>
                  </a:lnTo>
                  <a:lnTo>
                    <a:pt x="7170" y="2574"/>
                  </a:lnTo>
                  <a:lnTo>
                    <a:pt x="7170" y="2586"/>
                  </a:lnTo>
                  <a:lnTo>
                    <a:pt x="7146" y="2586"/>
                  </a:lnTo>
                  <a:lnTo>
                    <a:pt x="7146" y="2598"/>
                  </a:lnTo>
                  <a:lnTo>
                    <a:pt x="7152" y="2610"/>
                  </a:lnTo>
                  <a:lnTo>
                    <a:pt x="7158" y="2610"/>
                  </a:lnTo>
                  <a:lnTo>
                    <a:pt x="7170" y="2622"/>
                  </a:lnTo>
                  <a:lnTo>
                    <a:pt x="7182" y="2628"/>
                  </a:lnTo>
                  <a:lnTo>
                    <a:pt x="7194" y="2646"/>
                  </a:lnTo>
                  <a:lnTo>
                    <a:pt x="7206" y="2658"/>
                  </a:lnTo>
                  <a:lnTo>
                    <a:pt x="7212" y="2676"/>
                  </a:lnTo>
                  <a:lnTo>
                    <a:pt x="7212" y="2688"/>
                  </a:lnTo>
                  <a:lnTo>
                    <a:pt x="7224" y="2700"/>
                  </a:lnTo>
                  <a:lnTo>
                    <a:pt x="7230" y="2712"/>
                  </a:lnTo>
                  <a:lnTo>
                    <a:pt x="7236" y="2748"/>
                  </a:lnTo>
                  <a:lnTo>
                    <a:pt x="7206" y="2742"/>
                  </a:lnTo>
                  <a:lnTo>
                    <a:pt x="7200" y="2766"/>
                  </a:lnTo>
                  <a:lnTo>
                    <a:pt x="7224" y="2778"/>
                  </a:lnTo>
                  <a:lnTo>
                    <a:pt x="7260" y="2778"/>
                  </a:lnTo>
                  <a:lnTo>
                    <a:pt x="7260" y="2718"/>
                  </a:lnTo>
                  <a:lnTo>
                    <a:pt x="7266" y="2712"/>
                  </a:lnTo>
                  <a:lnTo>
                    <a:pt x="7272" y="2712"/>
                  </a:lnTo>
                  <a:lnTo>
                    <a:pt x="7284" y="2718"/>
                  </a:lnTo>
                  <a:lnTo>
                    <a:pt x="7290" y="2724"/>
                  </a:lnTo>
                  <a:lnTo>
                    <a:pt x="7302" y="2712"/>
                  </a:lnTo>
                  <a:lnTo>
                    <a:pt x="7308" y="2724"/>
                  </a:lnTo>
                  <a:lnTo>
                    <a:pt x="7314" y="2730"/>
                  </a:lnTo>
                  <a:lnTo>
                    <a:pt x="7320" y="2742"/>
                  </a:lnTo>
                  <a:lnTo>
                    <a:pt x="7332" y="2754"/>
                  </a:lnTo>
                  <a:lnTo>
                    <a:pt x="7344" y="2754"/>
                  </a:lnTo>
                  <a:lnTo>
                    <a:pt x="7356" y="2748"/>
                  </a:lnTo>
                  <a:lnTo>
                    <a:pt x="7368" y="2748"/>
                  </a:lnTo>
                  <a:lnTo>
                    <a:pt x="7374" y="2742"/>
                  </a:lnTo>
                  <a:lnTo>
                    <a:pt x="7380" y="2742"/>
                  </a:lnTo>
                  <a:lnTo>
                    <a:pt x="7380" y="2760"/>
                  </a:lnTo>
                  <a:lnTo>
                    <a:pt x="7386" y="2760"/>
                  </a:lnTo>
                  <a:lnTo>
                    <a:pt x="7392" y="2754"/>
                  </a:lnTo>
                  <a:lnTo>
                    <a:pt x="7404" y="2748"/>
                  </a:lnTo>
                  <a:lnTo>
                    <a:pt x="7422" y="2742"/>
                  </a:lnTo>
                  <a:lnTo>
                    <a:pt x="7440" y="2730"/>
                  </a:lnTo>
                  <a:lnTo>
                    <a:pt x="7452" y="2724"/>
                  </a:lnTo>
                  <a:lnTo>
                    <a:pt x="7464" y="2700"/>
                  </a:lnTo>
                  <a:lnTo>
                    <a:pt x="7464" y="2682"/>
                  </a:lnTo>
                  <a:lnTo>
                    <a:pt x="7470" y="2664"/>
                  </a:lnTo>
                  <a:lnTo>
                    <a:pt x="7470" y="2628"/>
                  </a:lnTo>
                  <a:lnTo>
                    <a:pt x="7494" y="2622"/>
                  </a:lnTo>
                  <a:lnTo>
                    <a:pt x="7494" y="2562"/>
                  </a:lnTo>
                  <a:lnTo>
                    <a:pt x="7500" y="2550"/>
                  </a:lnTo>
                  <a:lnTo>
                    <a:pt x="7506" y="2544"/>
                  </a:lnTo>
                  <a:lnTo>
                    <a:pt x="7518" y="2520"/>
                  </a:lnTo>
                  <a:lnTo>
                    <a:pt x="7518" y="2490"/>
                  </a:lnTo>
                  <a:lnTo>
                    <a:pt x="7524" y="2472"/>
                  </a:lnTo>
                  <a:lnTo>
                    <a:pt x="7524" y="2454"/>
                  </a:lnTo>
                  <a:lnTo>
                    <a:pt x="7518" y="2442"/>
                  </a:lnTo>
                  <a:lnTo>
                    <a:pt x="7518" y="2424"/>
                  </a:lnTo>
                  <a:lnTo>
                    <a:pt x="7512" y="2418"/>
                  </a:lnTo>
                  <a:lnTo>
                    <a:pt x="7512" y="2412"/>
                  </a:lnTo>
                  <a:lnTo>
                    <a:pt x="7518" y="2400"/>
                  </a:lnTo>
                  <a:lnTo>
                    <a:pt x="7524" y="2394"/>
                  </a:lnTo>
                  <a:lnTo>
                    <a:pt x="7524" y="2382"/>
                  </a:lnTo>
                  <a:lnTo>
                    <a:pt x="7530" y="2376"/>
                  </a:lnTo>
                  <a:lnTo>
                    <a:pt x="7530" y="2364"/>
                  </a:lnTo>
                  <a:lnTo>
                    <a:pt x="7524" y="2358"/>
                  </a:lnTo>
                  <a:lnTo>
                    <a:pt x="7518" y="2346"/>
                  </a:lnTo>
                  <a:lnTo>
                    <a:pt x="7524" y="2334"/>
                  </a:lnTo>
                  <a:lnTo>
                    <a:pt x="7530" y="2328"/>
                  </a:lnTo>
                  <a:lnTo>
                    <a:pt x="7536" y="2316"/>
                  </a:lnTo>
                  <a:lnTo>
                    <a:pt x="7536" y="2298"/>
                  </a:lnTo>
                  <a:lnTo>
                    <a:pt x="7530" y="2292"/>
                  </a:lnTo>
                  <a:lnTo>
                    <a:pt x="7530" y="2280"/>
                  </a:lnTo>
                  <a:lnTo>
                    <a:pt x="7518" y="2256"/>
                  </a:lnTo>
                  <a:lnTo>
                    <a:pt x="7512" y="2250"/>
                  </a:lnTo>
                  <a:lnTo>
                    <a:pt x="7512" y="2238"/>
                  </a:lnTo>
                  <a:lnTo>
                    <a:pt x="7506" y="2232"/>
                  </a:lnTo>
                  <a:lnTo>
                    <a:pt x="7506" y="2220"/>
                  </a:lnTo>
                  <a:lnTo>
                    <a:pt x="7500" y="2214"/>
                  </a:lnTo>
                  <a:lnTo>
                    <a:pt x="7500" y="2202"/>
                  </a:lnTo>
                  <a:lnTo>
                    <a:pt x="7494" y="2196"/>
                  </a:lnTo>
                  <a:lnTo>
                    <a:pt x="7482" y="2190"/>
                  </a:lnTo>
                  <a:lnTo>
                    <a:pt x="7476" y="2184"/>
                  </a:lnTo>
                  <a:lnTo>
                    <a:pt x="7482" y="2178"/>
                  </a:lnTo>
                  <a:lnTo>
                    <a:pt x="7476" y="2178"/>
                  </a:lnTo>
                  <a:lnTo>
                    <a:pt x="7470" y="2172"/>
                  </a:lnTo>
                  <a:lnTo>
                    <a:pt x="7458" y="2166"/>
                  </a:lnTo>
                  <a:lnTo>
                    <a:pt x="7446" y="2154"/>
                  </a:lnTo>
                  <a:lnTo>
                    <a:pt x="7440" y="2142"/>
                  </a:lnTo>
                  <a:lnTo>
                    <a:pt x="7434" y="2124"/>
                  </a:lnTo>
                  <a:lnTo>
                    <a:pt x="7434" y="2112"/>
                  </a:lnTo>
                  <a:lnTo>
                    <a:pt x="7428" y="2106"/>
                  </a:lnTo>
                  <a:lnTo>
                    <a:pt x="7428" y="2100"/>
                  </a:lnTo>
                  <a:lnTo>
                    <a:pt x="7416" y="2094"/>
                  </a:lnTo>
                  <a:lnTo>
                    <a:pt x="7416" y="2082"/>
                  </a:lnTo>
                  <a:lnTo>
                    <a:pt x="7422" y="2070"/>
                  </a:lnTo>
                  <a:lnTo>
                    <a:pt x="7422" y="2040"/>
                  </a:lnTo>
                  <a:lnTo>
                    <a:pt x="7410" y="2028"/>
                  </a:lnTo>
                  <a:lnTo>
                    <a:pt x="7404" y="2016"/>
                  </a:lnTo>
                  <a:lnTo>
                    <a:pt x="7398" y="2010"/>
                  </a:lnTo>
                  <a:lnTo>
                    <a:pt x="7380" y="2004"/>
                  </a:lnTo>
                  <a:lnTo>
                    <a:pt x="7380" y="1998"/>
                  </a:lnTo>
                  <a:lnTo>
                    <a:pt x="7374" y="1992"/>
                  </a:lnTo>
                  <a:lnTo>
                    <a:pt x="7368" y="1980"/>
                  </a:lnTo>
                  <a:lnTo>
                    <a:pt x="7356" y="1968"/>
                  </a:lnTo>
                  <a:lnTo>
                    <a:pt x="7344" y="1968"/>
                  </a:lnTo>
                  <a:lnTo>
                    <a:pt x="7332" y="1956"/>
                  </a:lnTo>
                  <a:lnTo>
                    <a:pt x="7326" y="1956"/>
                  </a:lnTo>
                  <a:lnTo>
                    <a:pt x="7308" y="1950"/>
                  </a:lnTo>
                  <a:lnTo>
                    <a:pt x="7302" y="1938"/>
                  </a:lnTo>
                  <a:lnTo>
                    <a:pt x="7308" y="1938"/>
                  </a:lnTo>
                  <a:lnTo>
                    <a:pt x="7314" y="1944"/>
                  </a:lnTo>
                  <a:lnTo>
                    <a:pt x="7326" y="1944"/>
                  </a:lnTo>
                  <a:lnTo>
                    <a:pt x="7332" y="1950"/>
                  </a:lnTo>
                  <a:lnTo>
                    <a:pt x="7344" y="1950"/>
                  </a:lnTo>
                  <a:lnTo>
                    <a:pt x="7350" y="1944"/>
                  </a:lnTo>
                  <a:lnTo>
                    <a:pt x="7350" y="1938"/>
                  </a:lnTo>
                  <a:lnTo>
                    <a:pt x="7344" y="1938"/>
                  </a:lnTo>
                  <a:lnTo>
                    <a:pt x="7332" y="1932"/>
                  </a:lnTo>
                  <a:lnTo>
                    <a:pt x="7326" y="1926"/>
                  </a:lnTo>
                  <a:lnTo>
                    <a:pt x="7320" y="1926"/>
                  </a:lnTo>
                  <a:lnTo>
                    <a:pt x="7242" y="1890"/>
                  </a:lnTo>
                  <a:lnTo>
                    <a:pt x="7236" y="1890"/>
                  </a:lnTo>
                  <a:lnTo>
                    <a:pt x="7230" y="1884"/>
                  </a:lnTo>
                  <a:lnTo>
                    <a:pt x="7218" y="1878"/>
                  </a:lnTo>
                  <a:lnTo>
                    <a:pt x="7206" y="1866"/>
                  </a:lnTo>
                  <a:lnTo>
                    <a:pt x="7194" y="1860"/>
                  </a:lnTo>
                  <a:lnTo>
                    <a:pt x="7188" y="1854"/>
                  </a:lnTo>
                  <a:lnTo>
                    <a:pt x="7170" y="1854"/>
                  </a:lnTo>
                  <a:lnTo>
                    <a:pt x="7164" y="1860"/>
                  </a:lnTo>
                  <a:lnTo>
                    <a:pt x="7152" y="1866"/>
                  </a:lnTo>
                  <a:lnTo>
                    <a:pt x="7116" y="1854"/>
                  </a:lnTo>
                  <a:lnTo>
                    <a:pt x="7152" y="1896"/>
                  </a:lnTo>
                  <a:lnTo>
                    <a:pt x="7146" y="1920"/>
                  </a:lnTo>
                  <a:lnTo>
                    <a:pt x="7134" y="1920"/>
                  </a:lnTo>
                  <a:lnTo>
                    <a:pt x="7134" y="1890"/>
                  </a:lnTo>
                  <a:lnTo>
                    <a:pt x="7116" y="1878"/>
                  </a:lnTo>
                  <a:lnTo>
                    <a:pt x="7116" y="1908"/>
                  </a:lnTo>
                  <a:lnTo>
                    <a:pt x="7068" y="1908"/>
                  </a:lnTo>
                  <a:lnTo>
                    <a:pt x="7074" y="1902"/>
                  </a:lnTo>
                  <a:lnTo>
                    <a:pt x="7074" y="1884"/>
                  </a:lnTo>
                  <a:lnTo>
                    <a:pt x="7068" y="1878"/>
                  </a:lnTo>
                  <a:lnTo>
                    <a:pt x="7044" y="1878"/>
                  </a:lnTo>
                  <a:lnTo>
                    <a:pt x="7038" y="1890"/>
                  </a:lnTo>
                  <a:lnTo>
                    <a:pt x="7014" y="1890"/>
                  </a:lnTo>
                  <a:lnTo>
                    <a:pt x="7002" y="1854"/>
                  </a:lnTo>
                  <a:lnTo>
                    <a:pt x="6996" y="1854"/>
                  </a:lnTo>
                  <a:lnTo>
                    <a:pt x="6984" y="1830"/>
                  </a:lnTo>
                  <a:lnTo>
                    <a:pt x="6912" y="1836"/>
                  </a:lnTo>
                  <a:lnTo>
                    <a:pt x="6906" y="1824"/>
                  </a:lnTo>
                  <a:lnTo>
                    <a:pt x="6882" y="1824"/>
                  </a:lnTo>
                  <a:lnTo>
                    <a:pt x="6870" y="1818"/>
                  </a:lnTo>
                  <a:lnTo>
                    <a:pt x="6864" y="1812"/>
                  </a:lnTo>
                  <a:lnTo>
                    <a:pt x="6864" y="1794"/>
                  </a:lnTo>
                  <a:lnTo>
                    <a:pt x="6876" y="1788"/>
                  </a:lnTo>
                  <a:lnTo>
                    <a:pt x="6888" y="1776"/>
                  </a:lnTo>
                  <a:lnTo>
                    <a:pt x="6900" y="1776"/>
                  </a:lnTo>
                  <a:lnTo>
                    <a:pt x="6900" y="1752"/>
                  </a:lnTo>
                  <a:lnTo>
                    <a:pt x="6906" y="1752"/>
                  </a:lnTo>
                  <a:lnTo>
                    <a:pt x="6918" y="1746"/>
                  </a:lnTo>
                  <a:lnTo>
                    <a:pt x="6930" y="1734"/>
                  </a:lnTo>
                  <a:lnTo>
                    <a:pt x="6930" y="1728"/>
                  </a:lnTo>
                  <a:lnTo>
                    <a:pt x="6936" y="1716"/>
                  </a:lnTo>
                  <a:lnTo>
                    <a:pt x="6936" y="1710"/>
                  </a:lnTo>
                  <a:lnTo>
                    <a:pt x="6942" y="1698"/>
                  </a:lnTo>
                  <a:lnTo>
                    <a:pt x="6930" y="1686"/>
                  </a:lnTo>
                  <a:lnTo>
                    <a:pt x="6942" y="1662"/>
                  </a:lnTo>
                  <a:lnTo>
                    <a:pt x="6930" y="1650"/>
                  </a:lnTo>
                  <a:lnTo>
                    <a:pt x="6948" y="1632"/>
                  </a:lnTo>
                  <a:lnTo>
                    <a:pt x="6972" y="1626"/>
                  </a:lnTo>
                  <a:lnTo>
                    <a:pt x="6960" y="1596"/>
                  </a:lnTo>
                  <a:lnTo>
                    <a:pt x="6984" y="1590"/>
                  </a:lnTo>
                  <a:lnTo>
                    <a:pt x="6960" y="1554"/>
                  </a:lnTo>
                  <a:lnTo>
                    <a:pt x="6990" y="1542"/>
                  </a:lnTo>
                  <a:lnTo>
                    <a:pt x="6990" y="1500"/>
                  </a:lnTo>
                  <a:lnTo>
                    <a:pt x="6996" y="1488"/>
                  </a:lnTo>
                  <a:lnTo>
                    <a:pt x="7002" y="1482"/>
                  </a:lnTo>
                  <a:lnTo>
                    <a:pt x="7020" y="1470"/>
                  </a:lnTo>
                  <a:lnTo>
                    <a:pt x="7032" y="1464"/>
                  </a:lnTo>
                  <a:lnTo>
                    <a:pt x="7050" y="1464"/>
                  </a:lnTo>
                  <a:lnTo>
                    <a:pt x="7068" y="1470"/>
                  </a:lnTo>
                  <a:lnTo>
                    <a:pt x="7188" y="1470"/>
                  </a:lnTo>
                  <a:lnTo>
                    <a:pt x="7206" y="1488"/>
                  </a:lnTo>
                  <a:lnTo>
                    <a:pt x="7224" y="1482"/>
                  </a:lnTo>
                  <a:lnTo>
                    <a:pt x="7218" y="1464"/>
                  </a:lnTo>
                  <a:lnTo>
                    <a:pt x="7290" y="1482"/>
                  </a:lnTo>
                  <a:lnTo>
                    <a:pt x="7320" y="1464"/>
                  </a:lnTo>
                  <a:lnTo>
                    <a:pt x="7350" y="1488"/>
                  </a:lnTo>
                  <a:lnTo>
                    <a:pt x="7356" y="1452"/>
                  </a:lnTo>
                  <a:lnTo>
                    <a:pt x="7434" y="1452"/>
                  </a:lnTo>
                  <a:lnTo>
                    <a:pt x="7446" y="1458"/>
                  </a:lnTo>
                  <a:lnTo>
                    <a:pt x="7452" y="1470"/>
                  </a:lnTo>
                  <a:lnTo>
                    <a:pt x="7458" y="1470"/>
                  </a:lnTo>
                  <a:lnTo>
                    <a:pt x="7464" y="1464"/>
                  </a:lnTo>
                  <a:lnTo>
                    <a:pt x="7476" y="1464"/>
                  </a:lnTo>
                  <a:lnTo>
                    <a:pt x="7482" y="1458"/>
                  </a:lnTo>
                  <a:lnTo>
                    <a:pt x="7494" y="1452"/>
                  </a:lnTo>
                  <a:lnTo>
                    <a:pt x="7518" y="1470"/>
                  </a:lnTo>
                  <a:lnTo>
                    <a:pt x="7560" y="1476"/>
                  </a:lnTo>
                  <a:lnTo>
                    <a:pt x="7506" y="1488"/>
                  </a:lnTo>
                  <a:lnTo>
                    <a:pt x="7506" y="1494"/>
                  </a:lnTo>
                  <a:lnTo>
                    <a:pt x="7512" y="1500"/>
                  </a:lnTo>
                  <a:lnTo>
                    <a:pt x="7524" y="1506"/>
                  </a:lnTo>
                  <a:lnTo>
                    <a:pt x="7530" y="1512"/>
                  </a:lnTo>
                  <a:lnTo>
                    <a:pt x="7542" y="1512"/>
                  </a:lnTo>
                  <a:lnTo>
                    <a:pt x="7548" y="1506"/>
                  </a:lnTo>
                  <a:lnTo>
                    <a:pt x="7560" y="1506"/>
                  </a:lnTo>
                  <a:lnTo>
                    <a:pt x="7572" y="1500"/>
                  </a:lnTo>
                  <a:lnTo>
                    <a:pt x="7578" y="1494"/>
                  </a:lnTo>
                  <a:lnTo>
                    <a:pt x="7584" y="1494"/>
                  </a:lnTo>
                  <a:lnTo>
                    <a:pt x="7614" y="1506"/>
                  </a:lnTo>
                  <a:lnTo>
                    <a:pt x="7638" y="1488"/>
                  </a:lnTo>
                  <a:lnTo>
                    <a:pt x="7644" y="1488"/>
                  </a:lnTo>
                  <a:lnTo>
                    <a:pt x="7650" y="1494"/>
                  </a:lnTo>
                  <a:lnTo>
                    <a:pt x="7686" y="1494"/>
                  </a:lnTo>
                  <a:lnTo>
                    <a:pt x="7692" y="1488"/>
                  </a:lnTo>
                  <a:lnTo>
                    <a:pt x="7692" y="1476"/>
                  </a:lnTo>
                  <a:lnTo>
                    <a:pt x="7728" y="1482"/>
                  </a:lnTo>
                  <a:lnTo>
                    <a:pt x="7680" y="1452"/>
                  </a:lnTo>
                  <a:lnTo>
                    <a:pt x="7650" y="1464"/>
                  </a:lnTo>
                  <a:lnTo>
                    <a:pt x="7644" y="1446"/>
                  </a:lnTo>
                  <a:lnTo>
                    <a:pt x="7638" y="1434"/>
                  </a:lnTo>
                  <a:lnTo>
                    <a:pt x="7632" y="1428"/>
                  </a:lnTo>
                  <a:lnTo>
                    <a:pt x="7626" y="1416"/>
                  </a:lnTo>
                  <a:lnTo>
                    <a:pt x="7626" y="1398"/>
                  </a:lnTo>
                  <a:lnTo>
                    <a:pt x="7650" y="1374"/>
                  </a:lnTo>
                  <a:lnTo>
                    <a:pt x="7644" y="1344"/>
                  </a:lnTo>
                  <a:lnTo>
                    <a:pt x="7662" y="1332"/>
                  </a:lnTo>
                  <a:lnTo>
                    <a:pt x="7650" y="1326"/>
                  </a:lnTo>
                  <a:lnTo>
                    <a:pt x="7638" y="1314"/>
                  </a:lnTo>
                  <a:lnTo>
                    <a:pt x="7638" y="1302"/>
                  </a:lnTo>
                  <a:lnTo>
                    <a:pt x="7644" y="1296"/>
                  </a:lnTo>
                  <a:lnTo>
                    <a:pt x="7662" y="1290"/>
                  </a:lnTo>
                  <a:lnTo>
                    <a:pt x="7698" y="1290"/>
                  </a:lnTo>
                  <a:lnTo>
                    <a:pt x="7710" y="1296"/>
                  </a:lnTo>
                  <a:lnTo>
                    <a:pt x="7728" y="1296"/>
                  </a:lnTo>
                  <a:lnTo>
                    <a:pt x="7746" y="1278"/>
                  </a:lnTo>
                  <a:lnTo>
                    <a:pt x="7782" y="1308"/>
                  </a:lnTo>
                  <a:lnTo>
                    <a:pt x="7806" y="1290"/>
                  </a:lnTo>
                  <a:lnTo>
                    <a:pt x="7812" y="1302"/>
                  </a:lnTo>
                  <a:lnTo>
                    <a:pt x="7818" y="1308"/>
                  </a:lnTo>
                  <a:lnTo>
                    <a:pt x="7830" y="1332"/>
                  </a:lnTo>
                  <a:lnTo>
                    <a:pt x="7830" y="1338"/>
                  </a:lnTo>
                  <a:lnTo>
                    <a:pt x="7836" y="1344"/>
                  </a:lnTo>
                  <a:lnTo>
                    <a:pt x="7878" y="1344"/>
                  </a:lnTo>
                  <a:lnTo>
                    <a:pt x="7878" y="1362"/>
                  </a:lnTo>
                  <a:lnTo>
                    <a:pt x="7884" y="1374"/>
                  </a:lnTo>
                  <a:lnTo>
                    <a:pt x="7890" y="1380"/>
                  </a:lnTo>
                  <a:lnTo>
                    <a:pt x="7896" y="1380"/>
                  </a:lnTo>
                  <a:lnTo>
                    <a:pt x="7914" y="1362"/>
                  </a:lnTo>
                  <a:lnTo>
                    <a:pt x="7932" y="1326"/>
                  </a:lnTo>
                  <a:lnTo>
                    <a:pt x="7938" y="1320"/>
                  </a:lnTo>
                  <a:lnTo>
                    <a:pt x="7938" y="1314"/>
                  </a:lnTo>
                  <a:lnTo>
                    <a:pt x="7962" y="1302"/>
                  </a:lnTo>
                  <a:lnTo>
                    <a:pt x="7992" y="1314"/>
                  </a:lnTo>
                  <a:lnTo>
                    <a:pt x="7986" y="1302"/>
                  </a:lnTo>
                  <a:lnTo>
                    <a:pt x="7962" y="1284"/>
                  </a:lnTo>
                  <a:lnTo>
                    <a:pt x="7956" y="1278"/>
                  </a:lnTo>
                  <a:lnTo>
                    <a:pt x="7932" y="1266"/>
                  </a:lnTo>
                  <a:lnTo>
                    <a:pt x="7926" y="1254"/>
                  </a:lnTo>
                  <a:lnTo>
                    <a:pt x="7914" y="1248"/>
                  </a:lnTo>
                  <a:lnTo>
                    <a:pt x="7908" y="1242"/>
                  </a:lnTo>
                  <a:lnTo>
                    <a:pt x="7908" y="1230"/>
                  </a:lnTo>
                  <a:lnTo>
                    <a:pt x="7962" y="1230"/>
                  </a:lnTo>
                  <a:lnTo>
                    <a:pt x="7992" y="1236"/>
                  </a:lnTo>
                  <a:lnTo>
                    <a:pt x="8052" y="1236"/>
                  </a:lnTo>
                  <a:lnTo>
                    <a:pt x="8052" y="1254"/>
                  </a:lnTo>
                  <a:lnTo>
                    <a:pt x="8040" y="1254"/>
                  </a:lnTo>
                  <a:lnTo>
                    <a:pt x="8028" y="1248"/>
                  </a:lnTo>
                  <a:lnTo>
                    <a:pt x="7992" y="1248"/>
                  </a:lnTo>
                  <a:lnTo>
                    <a:pt x="7992" y="1266"/>
                  </a:lnTo>
                  <a:lnTo>
                    <a:pt x="8016" y="1290"/>
                  </a:lnTo>
                  <a:lnTo>
                    <a:pt x="8028" y="1296"/>
                  </a:lnTo>
                  <a:lnTo>
                    <a:pt x="8034" y="1320"/>
                  </a:lnTo>
                  <a:lnTo>
                    <a:pt x="8064" y="1326"/>
                  </a:lnTo>
                  <a:lnTo>
                    <a:pt x="8058" y="1344"/>
                  </a:lnTo>
                  <a:lnTo>
                    <a:pt x="8076" y="1362"/>
                  </a:lnTo>
                  <a:lnTo>
                    <a:pt x="8046" y="1368"/>
                  </a:lnTo>
                  <a:lnTo>
                    <a:pt x="8040" y="1380"/>
                  </a:lnTo>
                  <a:lnTo>
                    <a:pt x="8022" y="1386"/>
                  </a:lnTo>
                  <a:lnTo>
                    <a:pt x="8028" y="1398"/>
                  </a:lnTo>
                  <a:lnTo>
                    <a:pt x="8028" y="1404"/>
                  </a:lnTo>
                  <a:lnTo>
                    <a:pt x="8034" y="1416"/>
                  </a:lnTo>
                  <a:lnTo>
                    <a:pt x="8034" y="1440"/>
                  </a:lnTo>
                  <a:lnTo>
                    <a:pt x="8028" y="1452"/>
                  </a:lnTo>
                  <a:lnTo>
                    <a:pt x="8016" y="1464"/>
                  </a:lnTo>
                  <a:lnTo>
                    <a:pt x="8004" y="1488"/>
                  </a:lnTo>
                  <a:lnTo>
                    <a:pt x="8004" y="1506"/>
                  </a:lnTo>
                  <a:lnTo>
                    <a:pt x="8010" y="1506"/>
                  </a:lnTo>
                  <a:lnTo>
                    <a:pt x="8016" y="1512"/>
                  </a:lnTo>
                  <a:lnTo>
                    <a:pt x="8022" y="1524"/>
                  </a:lnTo>
                  <a:lnTo>
                    <a:pt x="8016" y="1530"/>
                  </a:lnTo>
                  <a:lnTo>
                    <a:pt x="8010" y="1542"/>
                  </a:lnTo>
                  <a:lnTo>
                    <a:pt x="7986" y="1566"/>
                  </a:lnTo>
                  <a:lnTo>
                    <a:pt x="7974" y="1572"/>
                  </a:lnTo>
                  <a:lnTo>
                    <a:pt x="7968" y="1578"/>
                  </a:lnTo>
                  <a:lnTo>
                    <a:pt x="7962" y="1578"/>
                  </a:lnTo>
                  <a:lnTo>
                    <a:pt x="7962" y="1596"/>
                  </a:lnTo>
                  <a:lnTo>
                    <a:pt x="7944" y="1596"/>
                  </a:lnTo>
                  <a:lnTo>
                    <a:pt x="7950" y="1596"/>
                  </a:lnTo>
                  <a:lnTo>
                    <a:pt x="7956" y="1602"/>
                  </a:lnTo>
                  <a:lnTo>
                    <a:pt x="7968" y="1608"/>
                  </a:lnTo>
                  <a:lnTo>
                    <a:pt x="7980" y="1632"/>
                  </a:lnTo>
                  <a:lnTo>
                    <a:pt x="7974" y="1650"/>
                  </a:lnTo>
                  <a:lnTo>
                    <a:pt x="7974" y="1662"/>
                  </a:lnTo>
                  <a:lnTo>
                    <a:pt x="7968" y="1674"/>
                  </a:lnTo>
                  <a:lnTo>
                    <a:pt x="7968" y="1686"/>
                  </a:lnTo>
                  <a:lnTo>
                    <a:pt x="7974" y="1704"/>
                  </a:lnTo>
                  <a:lnTo>
                    <a:pt x="7992" y="1722"/>
                  </a:lnTo>
                  <a:lnTo>
                    <a:pt x="8016" y="1752"/>
                  </a:lnTo>
                  <a:lnTo>
                    <a:pt x="8046" y="1776"/>
                  </a:lnTo>
                  <a:lnTo>
                    <a:pt x="8070" y="1800"/>
                  </a:lnTo>
                  <a:lnTo>
                    <a:pt x="8082" y="1806"/>
                  </a:lnTo>
                  <a:lnTo>
                    <a:pt x="8142" y="1872"/>
                  </a:lnTo>
                  <a:lnTo>
                    <a:pt x="8154" y="1866"/>
                  </a:lnTo>
                  <a:lnTo>
                    <a:pt x="8238" y="1962"/>
                  </a:lnTo>
                  <a:lnTo>
                    <a:pt x="8286" y="1980"/>
                  </a:lnTo>
                  <a:lnTo>
                    <a:pt x="8310" y="2004"/>
                  </a:lnTo>
                  <a:lnTo>
                    <a:pt x="8316" y="2016"/>
                  </a:lnTo>
                  <a:lnTo>
                    <a:pt x="8328" y="2022"/>
                  </a:lnTo>
                  <a:lnTo>
                    <a:pt x="8334" y="2034"/>
                  </a:lnTo>
                  <a:lnTo>
                    <a:pt x="8388" y="2088"/>
                  </a:lnTo>
                  <a:lnTo>
                    <a:pt x="8406" y="2088"/>
                  </a:lnTo>
                  <a:lnTo>
                    <a:pt x="8406" y="2106"/>
                  </a:lnTo>
                  <a:lnTo>
                    <a:pt x="8418" y="2106"/>
                  </a:lnTo>
                  <a:lnTo>
                    <a:pt x="8430" y="2100"/>
                  </a:lnTo>
                  <a:lnTo>
                    <a:pt x="8436" y="2094"/>
                  </a:lnTo>
                  <a:lnTo>
                    <a:pt x="8442" y="2082"/>
                  </a:lnTo>
                  <a:lnTo>
                    <a:pt x="8442" y="2076"/>
                  </a:lnTo>
                  <a:lnTo>
                    <a:pt x="8430" y="2064"/>
                  </a:lnTo>
                  <a:lnTo>
                    <a:pt x="8436" y="2058"/>
                  </a:lnTo>
                  <a:lnTo>
                    <a:pt x="8442" y="2046"/>
                  </a:lnTo>
                  <a:lnTo>
                    <a:pt x="8448" y="2040"/>
                  </a:lnTo>
                  <a:lnTo>
                    <a:pt x="8448" y="2022"/>
                  </a:lnTo>
                  <a:lnTo>
                    <a:pt x="8430" y="2004"/>
                  </a:lnTo>
                  <a:lnTo>
                    <a:pt x="8418" y="1998"/>
                  </a:lnTo>
                  <a:lnTo>
                    <a:pt x="8406" y="1974"/>
                  </a:lnTo>
                  <a:lnTo>
                    <a:pt x="8406" y="1962"/>
                  </a:lnTo>
                  <a:lnTo>
                    <a:pt x="8412" y="1950"/>
                  </a:lnTo>
                  <a:lnTo>
                    <a:pt x="8430" y="1932"/>
                  </a:lnTo>
                  <a:lnTo>
                    <a:pt x="8442" y="1932"/>
                  </a:lnTo>
                  <a:lnTo>
                    <a:pt x="8454" y="1938"/>
                  </a:lnTo>
                  <a:lnTo>
                    <a:pt x="8460" y="1938"/>
                  </a:lnTo>
                  <a:lnTo>
                    <a:pt x="8466" y="1944"/>
                  </a:lnTo>
                  <a:lnTo>
                    <a:pt x="8472" y="1944"/>
                  </a:lnTo>
                  <a:lnTo>
                    <a:pt x="8466" y="1938"/>
                  </a:lnTo>
                  <a:lnTo>
                    <a:pt x="8460" y="1926"/>
                  </a:lnTo>
                  <a:lnTo>
                    <a:pt x="8448" y="1920"/>
                  </a:lnTo>
                  <a:lnTo>
                    <a:pt x="8442" y="1908"/>
                  </a:lnTo>
                  <a:lnTo>
                    <a:pt x="8424" y="1890"/>
                  </a:lnTo>
                  <a:lnTo>
                    <a:pt x="8412" y="1890"/>
                  </a:lnTo>
                  <a:lnTo>
                    <a:pt x="8406" y="1884"/>
                  </a:lnTo>
                  <a:lnTo>
                    <a:pt x="8400" y="1872"/>
                  </a:lnTo>
                  <a:lnTo>
                    <a:pt x="8400" y="1860"/>
                  </a:lnTo>
                  <a:lnTo>
                    <a:pt x="8406" y="1848"/>
                  </a:lnTo>
                  <a:lnTo>
                    <a:pt x="8412" y="1842"/>
                  </a:lnTo>
                  <a:lnTo>
                    <a:pt x="8424" y="1836"/>
                  </a:lnTo>
                  <a:lnTo>
                    <a:pt x="8430" y="1830"/>
                  </a:lnTo>
                  <a:lnTo>
                    <a:pt x="8442" y="1836"/>
                  </a:lnTo>
                  <a:lnTo>
                    <a:pt x="8466" y="1836"/>
                  </a:lnTo>
                  <a:lnTo>
                    <a:pt x="8472" y="1830"/>
                  </a:lnTo>
                  <a:lnTo>
                    <a:pt x="8472" y="1812"/>
                  </a:lnTo>
                  <a:lnTo>
                    <a:pt x="8454" y="1794"/>
                  </a:lnTo>
                  <a:lnTo>
                    <a:pt x="8436" y="1788"/>
                  </a:lnTo>
                  <a:lnTo>
                    <a:pt x="8424" y="1782"/>
                  </a:lnTo>
                  <a:lnTo>
                    <a:pt x="8406" y="1770"/>
                  </a:lnTo>
                  <a:lnTo>
                    <a:pt x="8394" y="1758"/>
                  </a:lnTo>
                  <a:lnTo>
                    <a:pt x="8388" y="1740"/>
                  </a:lnTo>
                  <a:lnTo>
                    <a:pt x="8376" y="1716"/>
                  </a:lnTo>
                  <a:lnTo>
                    <a:pt x="8376" y="1704"/>
                  </a:lnTo>
                  <a:lnTo>
                    <a:pt x="8370" y="1698"/>
                  </a:lnTo>
                  <a:lnTo>
                    <a:pt x="8370" y="1692"/>
                  </a:lnTo>
                  <a:lnTo>
                    <a:pt x="8382" y="1686"/>
                  </a:lnTo>
                  <a:lnTo>
                    <a:pt x="8406" y="1710"/>
                  </a:lnTo>
                  <a:lnTo>
                    <a:pt x="8418" y="1716"/>
                  </a:lnTo>
                  <a:lnTo>
                    <a:pt x="8430" y="1716"/>
                  </a:lnTo>
                  <a:lnTo>
                    <a:pt x="8430" y="1710"/>
                  </a:lnTo>
                  <a:lnTo>
                    <a:pt x="8424" y="1704"/>
                  </a:lnTo>
                  <a:lnTo>
                    <a:pt x="8418" y="1692"/>
                  </a:lnTo>
                  <a:lnTo>
                    <a:pt x="8412" y="1686"/>
                  </a:lnTo>
                  <a:lnTo>
                    <a:pt x="8406" y="1674"/>
                  </a:lnTo>
                  <a:lnTo>
                    <a:pt x="8400" y="1668"/>
                  </a:lnTo>
                  <a:lnTo>
                    <a:pt x="8364" y="1668"/>
                  </a:lnTo>
                  <a:lnTo>
                    <a:pt x="8316" y="1626"/>
                  </a:lnTo>
                  <a:lnTo>
                    <a:pt x="8316" y="1596"/>
                  </a:lnTo>
                  <a:lnTo>
                    <a:pt x="8310" y="1590"/>
                  </a:lnTo>
                  <a:lnTo>
                    <a:pt x="8298" y="1584"/>
                  </a:lnTo>
                  <a:lnTo>
                    <a:pt x="8280" y="1578"/>
                  </a:lnTo>
                  <a:lnTo>
                    <a:pt x="8268" y="1572"/>
                  </a:lnTo>
                  <a:lnTo>
                    <a:pt x="8256" y="1572"/>
                  </a:lnTo>
                  <a:lnTo>
                    <a:pt x="8256" y="1590"/>
                  </a:lnTo>
                  <a:lnTo>
                    <a:pt x="8250" y="1590"/>
                  </a:lnTo>
                  <a:lnTo>
                    <a:pt x="8244" y="1584"/>
                  </a:lnTo>
                  <a:lnTo>
                    <a:pt x="8232" y="1584"/>
                  </a:lnTo>
                  <a:lnTo>
                    <a:pt x="8214" y="1572"/>
                  </a:lnTo>
                  <a:lnTo>
                    <a:pt x="8202" y="1566"/>
                  </a:lnTo>
                  <a:lnTo>
                    <a:pt x="8196" y="1560"/>
                  </a:lnTo>
                  <a:lnTo>
                    <a:pt x="8190" y="1548"/>
                  </a:lnTo>
                  <a:lnTo>
                    <a:pt x="8190" y="1536"/>
                  </a:lnTo>
                  <a:lnTo>
                    <a:pt x="8196" y="1524"/>
                  </a:lnTo>
                  <a:lnTo>
                    <a:pt x="8196" y="1500"/>
                  </a:lnTo>
                  <a:lnTo>
                    <a:pt x="8184" y="1476"/>
                  </a:lnTo>
                  <a:lnTo>
                    <a:pt x="8166" y="1458"/>
                  </a:lnTo>
                  <a:lnTo>
                    <a:pt x="8154" y="1452"/>
                  </a:lnTo>
                  <a:lnTo>
                    <a:pt x="8154" y="1434"/>
                  </a:lnTo>
                  <a:lnTo>
                    <a:pt x="8160" y="1428"/>
                  </a:lnTo>
                  <a:lnTo>
                    <a:pt x="8172" y="1428"/>
                  </a:lnTo>
                  <a:lnTo>
                    <a:pt x="8184" y="1434"/>
                  </a:lnTo>
                  <a:lnTo>
                    <a:pt x="8196" y="1416"/>
                  </a:lnTo>
                  <a:lnTo>
                    <a:pt x="8232" y="1446"/>
                  </a:lnTo>
                  <a:lnTo>
                    <a:pt x="8238" y="1440"/>
                  </a:lnTo>
                  <a:lnTo>
                    <a:pt x="8226" y="1428"/>
                  </a:lnTo>
                  <a:lnTo>
                    <a:pt x="8226" y="1422"/>
                  </a:lnTo>
                  <a:lnTo>
                    <a:pt x="8232" y="1416"/>
                  </a:lnTo>
                  <a:lnTo>
                    <a:pt x="8232" y="1404"/>
                  </a:lnTo>
                  <a:lnTo>
                    <a:pt x="8238" y="1392"/>
                  </a:lnTo>
                  <a:lnTo>
                    <a:pt x="8250" y="1386"/>
                  </a:lnTo>
                  <a:lnTo>
                    <a:pt x="8256" y="1386"/>
                  </a:lnTo>
                  <a:lnTo>
                    <a:pt x="8274" y="1404"/>
                  </a:lnTo>
                  <a:lnTo>
                    <a:pt x="8280" y="1416"/>
                  </a:lnTo>
                  <a:lnTo>
                    <a:pt x="8292" y="1428"/>
                  </a:lnTo>
                  <a:lnTo>
                    <a:pt x="8304" y="1434"/>
                  </a:lnTo>
                  <a:lnTo>
                    <a:pt x="8310" y="1446"/>
                  </a:lnTo>
                  <a:lnTo>
                    <a:pt x="8322" y="1398"/>
                  </a:lnTo>
                  <a:lnTo>
                    <a:pt x="8334" y="1398"/>
                  </a:lnTo>
                  <a:lnTo>
                    <a:pt x="8364" y="1392"/>
                  </a:lnTo>
                  <a:lnTo>
                    <a:pt x="8400" y="1386"/>
                  </a:lnTo>
                  <a:lnTo>
                    <a:pt x="8430" y="1386"/>
                  </a:lnTo>
                  <a:lnTo>
                    <a:pt x="8478" y="1410"/>
                  </a:lnTo>
                  <a:lnTo>
                    <a:pt x="8484" y="1416"/>
                  </a:lnTo>
                  <a:lnTo>
                    <a:pt x="8490" y="1416"/>
                  </a:lnTo>
                  <a:lnTo>
                    <a:pt x="8532" y="1434"/>
                  </a:lnTo>
                  <a:lnTo>
                    <a:pt x="8502" y="1374"/>
                  </a:lnTo>
                  <a:lnTo>
                    <a:pt x="8526" y="1374"/>
                  </a:lnTo>
                  <a:lnTo>
                    <a:pt x="8538" y="1368"/>
                  </a:lnTo>
                  <a:lnTo>
                    <a:pt x="8550" y="1356"/>
                  </a:lnTo>
                  <a:lnTo>
                    <a:pt x="8550" y="1332"/>
                  </a:lnTo>
                  <a:lnTo>
                    <a:pt x="8544" y="1326"/>
                  </a:lnTo>
                  <a:lnTo>
                    <a:pt x="8538" y="1314"/>
                  </a:lnTo>
                  <a:lnTo>
                    <a:pt x="8562" y="1314"/>
                  </a:lnTo>
                  <a:lnTo>
                    <a:pt x="8562" y="1290"/>
                  </a:lnTo>
                  <a:lnTo>
                    <a:pt x="8574" y="1290"/>
                  </a:lnTo>
                  <a:lnTo>
                    <a:pt x="8586" y="1296"/>
                  </a:lnTo>
                  <a:lnTo>
                    <a:pt x="8616" y="1296"/>
                  </a:lnTo>
                  <a:lnTo>
                    <a:pt x="8628" y="1290"/>
                  </a:lnTo>
                  <a:lnTo>
                    <a:pt x="8634" y="1284"/>
                  </a:lnTo>
                  <a:lnTo>
                    <a:pt x="8640" y="1272"/>
                  </a:lnTo>
                  <a:lnTo>
                    <a:pt x="8652" y="1260"/>
                  </a:lnTo>
                  <a:lnTo>
                    <a:pt x="8658" y="1248"/>
                  </a:lnTo>
                  <a:lnTo>
                    <a:pt x="8664" y="1242"/>
                  </a:lnTo>
                  <a:lnTo>
                    <a:pt x="8670" y="1242"/>
                  </a:lnTo>
                  <a:lnTo>
                    <a:pt x="8652" y="1218"/>
                  </a:lnTo>
                  <a:lnTo>
                    <a:pt x="8682" y="1218"/>
                  </a:lnTo>
                  <a:lnTo>
                    <a:pt x="8688" y="1236"/>
                  </a:lnTo>
                  <a:lnTo>
                    <a:pt x="8748" y="1242"/>
                  </a:lnTo>
                  <a:lnTo>
                    <a:pt x="8760" y="1242"/>
                  </a:lnTo>
                  <a:lnTo>
                    <a:pt x="8772" y="1248"/>
                  </a:lnTo>
                  <a:lnTo>
                    <a:pt x="8808" y="1248"/>
                  </a:lnTo>
                  <a:lnTo>
                    <a:pt x="8808" y="1230"/>
                  </a:lnTo>
                  <a:lnTo>
                    <a:pt x="8802" y="1218"/>
                  </a:lnTo>
                  <a:lnTo>
                    <a:pt x="8766" y="1218"/>
                  </a:lnTo>
                  <a:lnTo>
                    <a:pt x="8760" y="1194"/>
                  </a:lnTo>
                  <a:lnTo>
                    <a:pt x="8754" y="1194"/>
                  </a:lnTo>
                  <a:lnTo>
                    <a:pt x="8748" y="1188"/>
                  </a:lnTo>
                  <a:lnTo>
                    <a:pt x="8736" y="1188"/>
                  </a:lnTo>
                  <a:lnTo>
                    <a:pt x="8712" y="1176"/>
                  </a:lnTo>
                  <a:lnTo>
                    <a:pt x="8700" y="1176"/>
                  </a:lnTo>
                  <a:lnTo>
                    <a:pt x="8688" y="1170"/>
                  </a:lnTo>
                  <a:lnTo>
                    <a:pt x="8658" y="1170"/>
                  </a:lnTo>
                  <a:lnTo>
                    <a:pt x="8664" y="1152"/>
                  </a:lnTo>
                  <a:lnTo>
                    <a:pt x="8592" y="1104"/>
                  </a:lnTo>
                  <a:lnTo>
                    <a:pt x="8574" y="1122"/>
                  </a:lnTo>
                  <a:lnTo>
                    <a:pt x="8568" y="1122"/>
                  </a:lnTo>
                  <a:lnTo>
                    <a:pt x="8562" y="1116"/>
                  </a:lnTo>
                  <a:lnTo>
                    <a:pt x="8550" y="1116"/>
                  </a:lnTo>
                  <a:lnTo>
                    <a:pt x="8538" y="1110"/>
                  </a:lnTo>
                  <a:lnTo>
                    <a:pt x="8532" y="1110"/>
                  </a:lnTo>
                  <a:lnTo>
                    <a:pt x="8520" y="1104"/>
                  </a:lnTo>
                  <a:lnTo>
                    <a:pt x="8508" y="1092"/>
                  </a:lnTo>
                  <a:lnTo>
                    <a:pt x="8502" y="1092"/>
                  </a:lnTo>
                  <a:lnTo>
                    <a:pt x="8466" y="1098"/>
                  </a:lnTo>
                  <a:lnTo>
                    <a:pt x="8442" y="1092"/>
                  </a:lnTo>
                  <a:lnTo>
                    <a:pt x="8430" y="1086"/>
                  </a:lnTo>
                  <a:lnTo>
                    <a:pt x="8412" y="1068"/>
                  </a:lnTo>
                  <a:lnTo>
                    <a:pt x="8406" y="1068"/>
                  </a:lnTo>
                  <a:lnTo>
                    <a:pt x="8412" y="1062"/>
                  </a:lnTo>
                  <a:lnTo>
                    <a:pt x="8436" y="1062"/>
                  </a:lnTo>
                  <a:lnTo>
                    <a:pt x="8460" y="1074"/>
                  </a:lnTo>
                  <a:lnTo>
                    <a:pt x="8478" y="1074"/>
                  </a:lnTo>
                  <a:lnTo>
                    <a:pt x="8496" y="1080"/>
                  </a:lnTo>
                  <a:lnTo>
                    <a:pt x="8514" y="1080"/>
                  </a:lnTo>
                  <a:lnTo>
                    <a:pt x="8526" y="1086"/>
                  </a:lnTo>
                  <a:lnTo>
                    <a:pt x="8544" y="1086"/>
                  </a:lnTo>
                  <a:lnTo>
                    <a:pt x="8550" y="1080"/>
                  </a:lnTo>
                  <a:lnTo>
                    <a:pt x="8562" y="1080"/>
                  </a:lnTo>
                  <a:lnTo>
                    <a:pt x="8580" y="1074"/>
                  </a:lnTo>
                  <a:lnTo>
                    <a:pt x="8604" y="1062"/>
                  </a:lnTo>
                  <a:lnTo>
                    <a:pt x="8616" y="1050"/>
                  </a:lnTo>
                  <a:lnTo>
                    <a:pt x="8604" y="1038"/>
                  </a:lnTo>
                  <a:lnTo>
                    <a:pt x="8592" y="1032"/>
                  </a:lnTo>
                  <a:lnTo>
                    <a:pt x="8586" y="1026"/>
                  </a:lnTo>
                  <a:lnTo>
                    <a:pt x="8574" y="1020"/>
                  </a:lnTo>
                  <a:lnTo>
                    <a:pt x="8568" y="1014"/>
                  </a:lnTo>
                  <a:lnTo>
                    <a:pt x="8562" y="1014"/>
                  </a:lnTo>
                  <a:lnTo>
                    <a:pt x="8556" y="1008"/>
                  </a:lnTo>
                  <a:lnTo>
                    <a:pt x="8520" y="990"/>
                  </a:lnTo>
                  <a:lnTo>
                    <a:pt x="8508" y="978"/>
                  </a:lnTo>
                  <a:lnTo>
                    <a:pt x="8514" y="972"/>
                  </a:lnTo>
                  <a:lnTo>
                    <a:pt x="8538" y="972"/>
                  </a:lnTo>
                  <a:lnTo>
                    <a:pt x="8556" y="978"/>
                  </a:lnTo>
                  <a:lnTo>
                    <a:pt x="8562" y="984"/>
                  </a:lnTo>
                  <a:lnTo>
                    <a:pt x="8574" y="990"/>
                  </a:lnTo>
                  <a:lnTo>
                    <a:pt x="8580" y="990"/>
                  </a:lnTo>
                  <a:lnTo>
                    <a:pt x="8586" y="996"/>
                  </a:lnTo>
                  <a:lnTo>
                    <a:pt x="8610" y="1008"/>
                  </a:lnTo>
                  <a:lnTo>
                    <a:pt x="8628" y="1020"/>
                  </a:lnTo>
                  <a:lnTo>
                    <a:pt x="8652" y="1032"/>
                  </a:lnTo>
                  <a:lnTo>
                    <a:pt x="8664" y="1032"/>
                  </a:lnTo>
                  <a:lnTo>
                    <a:pt x="8676" y="1026"/>
                  </a:lnTo>
                  <a:lnTo>
                    <a:pt x="8682" y="1026"/>
                  </a:lnTo>
                  <a:lnTo>
                    <a:pt x="8688" y="1020"/>
                  </a:lnTo>
                  <a:lnTo>
                    <a:pt x="8730" y="1020"/>
                  </a:lnTo>
                  <a:lnTo>
                    <a:pt x="8754" y="1026"/>
                  </a:lnTo>
                  <a:lnTo>
                    <a:pt x="8808" y="1044"/>
                  </a:lnTo>
                  <a:lnTo>
                    <a:pt x="8850" y="1062"/>
                  </a:lnTo>
                  <a:lnTo>
                    <a:pt x="8880" y="1068"/>
                  </a:lnTo>
                  <a:lnTo>
                    <a:pt x="8886" y="1074"/>
                  </a:lnTo>
                  <a:lnTo>
                    <a:pt x="8898" y="1074"/>
                  </a:lnTo>
                  <a:lnTo>
                    <a:pt x="8934" y="1086"/>
                  </a:lnTo>
                  <a:lnTo>
                    <a:pt x="8946" y="1086"/>
                  </a:lnTo>
                  <a:lnTo>
                    <a:pt x="8952" y="1092"/>
                  </a:lnTo>
                  <a:lnTo>
                    <a:pt x="8958" y="1092"/>
                  </a:lnTo>
                  <a:lnTo>
                    <a:pt x="8970" y="1098"/>
                  </a:lnTo>
                  <a:lnTo>
                    <a:pt x="8976" y="1104"/>
                  </a:lnTo>
                  <a:lnTo>
                    <a:pt x="8988" y="1110"/>
                  </a:lnTo>
                  <a:lnTo>
                    <a:pt x="9000" y="1110"/>
                  </a:lnTo>
                  <a:lnTo>
                    <a:pt x="9018" y="1116"/>
                  </a:lnTo>
                  <a:lnTo>
                    <a:pt x="9024" y="1122"/>
                  </a:lnTo>
                  <a:lnTo>
                    <a:pt x="9042" y="1122"/>
                  </a:lnTo>
                  <a:lnTo>
                    <a:pt x="9042" y="1116"/>
                  </a:lnTo>
                  <a:lnTo>
                    <a:pt x="9036" y="1098"/>
                  </a:lnTo>
                  <a:lnTo>
                    <a:pt x="9012" y="1074"/>
                  </a:lnTo>
                  <a:lnTo>
                    <a:pt x="9006" y="1074"/>
                  </a:lnTo>
                  <a:lnTo>
                    <a:pt x="9024" y="1056"/>
                  </a:lnTo>
                  <a:lnTo>
                    <a:pt x="8976" y="1038"/>
                  </a:lnTo>
                  <a:lnTo>
                    <a:pt x="8988" y="1032"/>
                  </a:lnTo>
                  <a:lnTo>
                    <a:pt x="8940" y="1008"/>
                  </a:lnTo>
                  <a:lnTo>
                    <a:pt x="8994" y="1020"/>
                  </a:lnTo>
                  <a:lnTo>
                    <a:pt x="8988" y="996"/>
                  </a:lnTo>
                  <a:lnTo>
                    <a:pt x="9000" y="996"/>
                  </a:lnTo>
                  <a:lnTo>
                    <a:pt x="9012" y="1002"/>
                  </a:lnTo>
                  <a:lnTo>
                    <a:pt x="9048" y="1002"/>
                  </a:lnTo>
                  <a:lnTo>
                    <a:pt x="9048" y="996"/>
                  </a:lnTo>
                  <a:close/>
                </a:path>
              </a:pathLst>
            </a:custGeom>
            <a:solidFill>
              <a:srgbClr val="C85660"/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26" name="Qatar" descr="© INSCALE GmbH, 05.05.2010&#10;http://www.presentationload.com/"/>
            <p:cNvSpPr>
              <a:spLocks/>
            </p:cNvSpPr>
            <p:nvPr/>
          </p:nvSpPr>
          <p:spPr bwMode="gray">
            <a:xfrm>
              <a:off x="7240826" y="-1521262"/>
              <a:ext cx="12265" cy="29857"/>
            </a:xfrm>
            <a:custGeom>
              <a:avLst/>
              <a:gdLst>
                <a:gd name="T0" fmla="*/ 2147483647 w 66"/>
                <a:gd name="T1" fmla="*/ 2147483647 h 144"/>
                <a:gd name="T2" fmla="*/ 2147483647 w 66"/>
                <a:gd name="T3" fmla="*/ 2147483647 h 144"/>
                <a:gd name="T4" fmla="*/ 2147483647 w 66"/>
                <a:gd name="T5" fmla="*/ 2147483647 h 144"/>
                <a:gd name="T6" fmla="*/ 2147483647 w 66"/>
                <a:gd name="T7" fmla="*/ 2147483647 h 144"/>
                <a:gd name="T8" fmla="*/ 2147483647 w 66"/>
                <a:gd name="T9" fmla="*/ 2147483647 h 144"/>
                <a:gd name="T10" fmla="*/ 2147483647 w 66"/>
                <a:gd name="T11" fmla="*/ 2147483647 h 144"/>
                <a:gd name="T12" fmla="*/ 2147483647 w 66"/>
                <a:gd name="T13" fmla="*/ 2147483647 h 144"/>
                <a:gd name="T14" fmla="*/ 2147483647 w 66"/>
                <a:gd name="T15" fmla="*/ 2147483647 h 144"/>
                <a:gd name="T16" fmla="*/ 2147483647 w 66"/>
                <a:gd name="T17" fmla="*/ 2147483647 h 144"/>
                <a:gd name="T18" fmla="*/ 2147483647 w 66"/>
                <a:gd name="T19" fmla="*/ 0 h 144"/>
                <a:gd name="T20" fmla="*/ 2147483647 w 66"/>
                <a:gd name="T21" fmla="*/ 0 h 144"/>
                <a:gd name="T22" fmla="*/ 2147483647 w 66"/>
                <a:gd name="T23" fmla="*/ 2147483647 h 144"/>
                <a:gd name="T24" fmla="*/ 2147483647 w 66"/>
                <a:gd name="T25" fmla="*/ 2147483647 h 144"/>
                <a:gd name="T26" fmla="*/ 2147483647 w 66"/>
                <a:gd name="T27" fmla="*/ 2147483647 h 144"/>
                <a:gd name="T28" fmla="*/ 2147483647 w 66"/>
                <a:gd name="T29" fmla="*/ 2147483647 h 144"/>
                <a:gd name="T30" fmla="*/ 0 w 66"/>
                <a:gd name="T31" fmla="*/ 2147483647 h 144"/>
                <a:gd name="T32" fmla="*/ 2147483647 w 66"/>
                <a:gd name="T33" fmla="*/ 2147483647 h 144"/>
                <a:gd name="T34" fmla="*/ 2147483647 w 66"/>
                <a:gd name="T35" fmla="*/ 2147483647 h 1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6"/>
                <a:gd name="T55" fmla="*/ 0 h 144"/>
                <a:gd name="T56" fmla="*/ 66 w 66"/>
                <a:gd name="T57" fmla="*/ 144 h 1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6" h="144">
                  <a:moveTo>
                    <a:pt x="24" y="132"/>
                  </a:moveTo>
                  <a:lnTo>
                    <a:pt x="36" y="144"/>
                  </a:lnTo>
                  <a:lnTo>
                    <a:pt x="48" y="132"/>
                  </a:lnTo>
                  <a:lnTo>
                    <a:pt x="54" y="114"/>
                  </a:lnTo>
                  <a:lnTo>
                    <a:pt x="60" y="102"/>
                  </a:lnTo>
                  <a:lnTo>
                    <a:pt x="66" y="84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8"/>
                  </a:lnTo>
                  <a:lnTo>
                    <a:pt x="12" y="3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24" y="13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27" name="Puerto Rico" descr="© INSCALE GmbH, 05.05.2010&#10;http://www.presentationload.com/"/>
            <p:cNvSpPr>
              <a:spLocks/>
            </p:cNvSpPr>
            <p:nvPr/>
          </p:nvSpPr>
          <p:spPr bwMode="gray">
            <a:xfrm>
              <a:off x="5637924" y="-1391342"/>
              <a:ext cx="26830" cy="12105"/>
            </a:xfrm>
            <a:custGeom>
              <a:avLst/>
              <a:gdLst>
                <a:gd name="T0" fmla="*/ 2147483647 w 138"/>
                <a:gd name="T1" fmla="*/ 2147483647 h 60"/>
                <a:gd name="T2" fmla="*/ 2147483647 w 138"/>
                <a:gd name="T3" fmla="*/ 2147483647 h 60"/>
                <a:gd name="T4" fmla="*/ 2147483647 w 138"/>
                <a:gd name="T5" fmla="*/ 0 h 60"/>
                <a:gd name="T6" fmla="*/ 2147483647 w 138"/>
                <a:gd name="T7" fmla="*/ 0 h 60"/>
                <a:gd name="T8" fmla="*/ 2147483647 w 138"/>
                <a:gd name="T9" fmla="*/ 2147483647 h 60"/>
                <a:gd name="T10" fmla="*/ 0 w 138"/>
                <a:gd name="T11" fmla="*/ 2147483647 h 60"/>
                <a:gd name="T12" fmla="*/ 0 w 138"/>
                <a:gd name="T13" fmla="*/ 2147483647 h 60"/>
                <a:gd name="T14" fmla="*/ 2147483647 w 138"/>
                <a:gd name="T15" fmla="*/ 2147483647 h 60"/>
                <a:gd name="T16" fmla="*/ 2147483647 w 138"/>
                <a:gd name="T17" fmla="*/ 2147483647 h 60"/>
                <a:gd name="T18" fmla="*/ 2147483647 w 138"/>
                <a:gd name="T19" fmla="*/ 2147483647 h 60"/>
                <a:gd name="T20" fmla="*/ 2147483647 w 138"/>
                <a:gd name="T21" fmla="*/ 2147483647 h 60"/>
                <a:gd name="T22" fmla="*/ 2147483647 w 138"/>
                <a:gd name="T23" fmla="*/ 2147483647 h 60"/>
                <a:gd name="T24" fmla="*/ 2147483647 w 138"/>
                <a:gd name="T25" fmla="*/ 2147483647 h 60"/>
                <a:gd name="T26" fmla="*/ 2147483647 w 138"/>
                <a:gd name="T27" fmla="*/ 2147483647 h 60"/>
                <a:gd name="T28" fmla="*/ 2147483647 w 138"/>
                <a:gd name="T29" fmla="*/ 2147483647 h 60"/>
                <a:gd name="T30" fmla="*/ 2147483647 w 138"/>
                <a:gd name="T31" fmla="*/ 2147483647 h 60"/>
                <a:gd name="T32" fmla="*/ 2147483647 w 138"/>
                <a:gd name="T33" fmla="*/ 2147483647 h 60"/>
                <a:gd name="T34" fmla="*/ 2147483647 w 138"/>
                <a:gd name="T35" fmla="*/ 2147483647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60"/>
                <a:gd name="T56" fmla="*/ 138 w 138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60">
                  <a:moveTo>
                    <a:pt x="84" y="12"/>
                  </a:moveTo>
                  <a:lnTo>
                    <a:pt x="72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36" y="60"/>
                  </a:lnTo>
                  <a:lnTo>
                    <a:pt x="48" y="48"/>
                  </a:lnTo>
                  <a:lnTo>
                    <a:pt x="102" y="48"/>
                  </a:lnTo>
                  <a:lnTo>
                    <a:pt x="120" y="36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14" y="6"/>
                  </a:lnTo>
                  <a:lnTo>
                    <a:pt x="102" y="12"/>
                  </a:lnTo>
                  <a:lnTo>
                    <a:pt x="84" y="1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28" name="Portugal" descr="© INSCALE GmbH, 05.05.2010&#10;http://www.presentationload.com/"/>
            <p:cNvSpPr>
              <a:spLocks/>
            </p:cNvSpPr>
            <p:nvPr/>
          </p:nvSpPr>
          <p:spPr bwMode="gray">
            <a:xfrm>
              <a:off x="6439758" y="-1781910"/>
              <a:ext cx="43695" cy="83923"/>
            </a:xfrm>
            <a:custGeom>
              <a:avLst/>
              <a:gdLst>
                <a:gd name="T0" fmla="*/ 2147483647 w 228"/>
                <a:gd name="T1" fmla="*/ 2147483647 h 414"/>
                <a:gd name="T2" fmla="*/ 2147483647 w 228"/>
                <a:gd name="T3" fmla="*/ 2147483647 h 414"/>
                <a:gd name="T4" fmla="*/ 2147483647 w 228"/>
                <a:gd name="T5" fmla="*/ 2147483647 h 414"/>
                <a:gd name="T6" fmla="*/ 2147483647 w 228"/>
                <a:gd name="T7" fmla="*/ 2147483647 h 414"/>
                <a:gd name="T8" fmla="*/ 2147483647 w 228"/>
                <a:gd name="T9" fmla="*/ 2147483647 h 414"/>
                <a:gd name="T10" fmla="*/ 2147483647 w 228"/>
                <a:gd name="T11" fmla="*/ 2147483647 h 414"/>
                <a:gd name="T12" fmla="*/ 2147483647 w 228"/>
                <a:gd name="T13" fmla="*/ 0 h 414"/>
                <a:gd name="T14" fmla="*/ 2147483647 w 228"/>
                <a:gd name="T15" fmla="*/ 2147483647 h 414"/>
                <a:gd name="T16" fmla="*/ 2147483647 w 228"/>
                <a:gd name="T17" fmla="*/ 2147483647 h 414"/>
                <a:gd name="T18" fmla="*/ 2147483647 w 228"/>
                <a:gd name="T19" fmla="*/ 2147483647 h 414"/>
                <a:gd name="T20" fmla="*/ 2147483647 w 228"/>
                <a:gd name="T21" fmla="*/ 2147483647 h 414"/>
                <a:gd name="T22" fmla="*/ 2147483647 w 228"/>
                <a:gd name="T23" fmla="*/ 2147483647 h 414"/>
                <a:gd name="T24" fmla="*/ 2147483647 w 228"/>
                <a:gd name="T25" fmla="*/ 2147483647 h 414"/>
                <a:gd name="T26" fmla="*/ 0 w 228"/>
                <a:gd name="T27" fmla="*/ 2147483647 h 414"/>
                <a:gd name="T28" fmla="*/ 2147483647 w 228"/>
                <a:gd name="T29" fmla="*/ 2147483647 h 414"/>
                <a:gd name="T30" fmla="*/ 2147483647 w 228"/>
                <a:gd name="T31" fmla="*/ 2147483647 h 414"/>
                <a:gd name="T32" fmla="*/ 2147483647 w 228"/>
                <a:gd name="T33" fmla="*/ 2147483647 h 414"/>
                <a:gd name="T34" fmla="*/ 2147483647 w 228"/>
                <a:gd name="T35" fmla="*/ 2147483647 h 414"/>
                <a:gd name="T36" fmla="*/ 2147483647 w 228"/>
                <a:gd name="T37" fmla="*/ 2147483647 h 414"/>
                <a:gd name="T38" fmla="*/ 2147483647 w 228"/>
                <a:gd name="T39" fmla="*/ 2147483647 h 414"/>
                <a:gd name="T40" fmla="*/ 2147483647 w 228"/>
                <a:gd name="T41" fmla="*/ 2147483647 h 414"/>
                <a:gd name="T42" fmla="*/ 2147483647 w 228"/>
                <a:gd name="T43" fmla="*/ 2147483647 h 414"/>
                <a:gd name="T44" fmla="*/ 2147483647 w 228"/>
                <a:gd name="T45" fmla="*/ 2147483647 h 414"/>
                <a:gd name="T46" fmla="*/ 2147483647 w 228"/>
                <a:gd name="T47" fmla="*/ 2147483647 h 414"/>
                <a:gd name="T48" fmla="*/ 2147483647 w 228"/>
                <a:gd name="T49" fmla="*/ 2147483647 h 414"/>
                <a:gd name="T50" fmla="*/ 2147483647 w 228"/>
                <a:gd name="T51" fmla="*/ 2147483647 h 414"/>
                <a:gd name="T52" fmla="*/ 2147483647 w 228"/>
                <a:gd name="T53" fmla="*/ 2147483647 h 414"/>
                <a:gd name="T54" fmla="*/ 2147483647 w 228"/>
                <a:gd name="T55" fmla="*/ 2147483647 h 414"/>
                <a:gd name="T56" fmla="*/ 2147483647 w 228"/>
                <a:gd name="T57" fmla="*/ 2147483647 h 414"/>
                <a:gd name="T58" fmla="*/ 2147483647 w 228"/>
                <a:gd name="T59" fmla="*/ 2147483647 h 414"/>
                <a:gd name="T60" fmla="*/ 2147483647 w 228"/>
                <a:gd name="T61" fmla="*/ 2147483647 h 414"/>
                <a:gd name="T62" fmla="*/ 2147483647 w 228"/>
                <a:gd name="T63" fmla="*/ 2147483647 h 414"/>
                <a:gd name="T64" fmla="*/ 2147483647 w 228"/>
                <a:gd name="T65" fmla="*/ 2147483647 h 414"/>
                <a:gd name="T66" fmla="*/ 2147483647 w 228"/>
                <a:gd name="T67" fmla="*/ 2147483647 h 414"/>
                <a:gd name="T68" fmla="*/ 2147483647 w 228"/>
                <a:gd name="T69" fmla="*/ 2147483647 h 414"/>
                <a:gd name="T70" fmla="*/ 2147483647 w 228"/>
                <a:gd name="T71" fmla="*/ 2147483647 h 414"/>
                <a:gd name="T72" fmla="*/ 2147483647 w 228"/>
                <a:gd name="T73" fmla="*/ 2147483647 h 414"/>
                <a:gd name="T74" fmla="*/ 2147483647 w 228"/>
                <a:gd name="T75" fmla="*/ 2147483647 h 414"/>
                <a:gd name="T76" fmla="*/ 2147483647 w 228"/>
                <a:gd name="T77" fmla="*/ 2147483647 h 414"/>
                <a:gd name="T78" fmla="*/ 2147483647 w 228"/>
                <a:gd name="T79" fmla="*/ 2147483647 h 414"/>
                <a:gd name="T80" fmla="*/ 2147483647 w 228"/>
                <a:gd name="T81" fmla="*/ 2147483647 h 414"/>
                <a:gd name="T82" fmla="*/ 2147483647 w 228"/>
                <a:gd name="T83" fmla="*/ 2147483647 h 4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28"/>
                <a:gd name="T127" fmla="*/ 0 h 414"/>
                <a:gd name="T128" fmla="*/ 228 w 228"/>
                <a:gd name="T129" fmla="*/ 414 h 4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28" h="414">
                  <a:moveTo>
                    <a:pt x="210" y="30"/>
                  </a:moveTo>
                  <a:lnTo>
                    <a:pt x="210" y="12"/>
                  </a:lnTo>
                  <a:lnTo>
                    <a:pt x="156" y="12"/>
                  </a:lnTo>
                  <a:lnTo>
                    <a:pt x="156" y="18"/>
                  </a:lnTo>
                  <a:lnTo>
                    <a:pt x="150" y="24"/>
                  </a:lnTo>
                  <a:lnTo>
                    <a:pt x="138" y="24"/>
                  </a:lnTo>
                  <a:lnTo>
                    <a:pt x="132" y="18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90" y="0"/>
                  </a:lnTo>
                  <a:lnTo>
                    <a:pt x="66" y="12"/>
                  </a:lnTo>
                  <a:lnTo>
                    <a:pt x="60" y="18"/>
                  </a:lnTo>
                  <a:lnTo>
                    <a:pt x="60" y="36"/>
                  </a:lnTo>
                  <a:lnTo>
                    <a:pt x="66" y="60"/>
                  </a:lnTo>
                  <a:lnTo>
                    <a:pt x="66" y="78"/>
                  </a:lnTo>
                  <a:lnTo>
                    <a:pt x="60" y="108"/>
                  </a:lnTo>
                  <a:lnTo>
                    <a:pt x="48" y="138"/>
                  </a:lnTo>
                  <a:lnTo>
                    <a:pt x="30" y="174"/>
                  </a:lnTo>
                  <a:lnTo>
                    <a:pt x="12" y="222"/>
                  </a:lnTo>
                  <a:lnTo>
                    <a:pt x="6" y="234"/>
                  </a:lnTo>
                  <a:lnTo>
                    <a:pt x="6" y="240"/>
                  </a:lnTo>
                  <a:lnTo>
                    <a:pt x="0" y="252"/>
                  </a:lnTo>
                  <a:lnTo>
                    <a:pt x="0" y="264"/>
                  </a:lnTo>
                  <a:lnTo>
                    <a:pt x="18" y="282"/>
                  </a:lnTo>
                  <a:lnTo>
                    <a:pt x="30" y="288"/>
                  </a:lnTo>
                  <a:lnTo>
                    <a:pt x="42" y="342"/>
                  </a:lnTo>
                  <a:lnTo>
                    <a:pt x="42" y="348"/>
                  </a:lnTo>
                  <a:lnTo>
                    <a:pt x="36" y="354"/>
                  </a:lnTo>
                  <a:lnTo>
                    <a:pt x="36" y="366"/>
                  </a:lnTo>
                  <a:lnTo>
                    <a:pt x="30" y="384"/>
                  </a:lnTo>
                  <a:lnTo>
                    <a:pt x="24" y="396"/>
                  </a:lnTo>
                  <a:lnTo>
                    <a:pt x="24" y="408"/>
                  </a:lnTo>
                  <a:lnTo>
                    <a:pt x="48" y="408"/>
                  </a:lnTo>
                  <a:lnTo>
                    <a:pt x="60" y="402"/>
                  </a:lnTo>
                  <a:lnTo>
                    <a:pt x="72" y="402"/>
                  </a:lnTo>
                  <a:lnTo>
                    <a:pt x="84" y="414"/>
                  </a:lnTo>
                  <a:lnTo>
                    <a:pt x="96" y="414"/>
                  </a:lnTo>
                  <a:lnTo>
                    <a:pt x="108" y="408"/>
                  </a:lnTo>
                  <a:lnTo>
                    <a:pt x="114" y="402"/>
                  </a:lnTo>
                  <a:lnTo>
                    <a:pt x="120" y="402"/>
                  </a:lnTo>
                  <a:lnTo>
                    <a:pt x="126" y="396"/>
                  </a:lnTo>
                  <a:lnTo>
                    <a:pt x="126" y="348"/>
                  </a:lnTo>
                  <a:lnTo>
                    <a:pt x="132" y="342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62" y="318"/>
                  </a:lnTo>
                  <a:lnTo>
                    <a:pt x="162" y="312"/>
                  </a:lnTo>
                  <a:lnTo>
                    <a:pt x="150" y="312"/>
                  </a:lnTo>
                  <a:lnTo>
                    <a:pt x="144" y="306"/>
                  </a:lnTo>
                  <a:lnTo>
                    <a:pt x="138" y="294"/>
                  </a:lnTo>
                  <a:lnTo>
                    <a:pt x="138" y="288"/>
                  </a:lnTo>
                  <a:lnTo>
                    <a:pt x="132" y="282"/>
                  </a:lnTo>
                  <a:lnTo>
                    <a:pt x="132" y="276"/>
                  </a:lnTo>
                  <a:lnTo>
                    <a:pt x="144" y="264"/>
                  </a:lnTo>
                  <a:lnTo>
                    <a:pt x="156" y="258"/>
                  </a:lnTo>
                  <a:lnTo>
                    <a:pt x="168" y="246"/>
                  </a:lnTo>
                  <a:lnTo>
                    <a:pt x="168" y="240"/>
                  </a:lnTo>
                  <a:lnTo>
                    <a:pt x="156" y="234"/>
                  </a:lnTo>
                  <a:lnTo>
                    <a:pt x="150" y="228"/>
                  </a:lnTo>
                  <a:lnTo>
                    <a:pt x="150" y="216"/>
                  </a:lnTo>
                  <a:lnTo>
                    <a:pt x="126" y="192"/>
                  </a:lnTo>
                  <a:lnTo>
                    <a:pt x="162" y="192"/>
                  </a:lnTo>
                  <a:lnTo>
                    <a:pt x="174" y="180"/>
                  </a:lnTo>
                  <a:lnTo>
                    <a:pt x="174" y="168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74" y="144"/>
                  </a:lnTo>
                  <a:lnTo>
                    <a:pt x="180" y="144"/>
                  </a:lnTo>
                  <a:lnTo>
                    <a:pt x="180" y="126"/>
                  </a:lnTo>
                  <a:lnTo>
                    <a:pt x="186" y="108"/>
                  </a:lnTo>
                  <a:lnTo>
                    <a:pt x="186" y="96"/>
                  </a:lnTo>
                  <a:lnTo>
                    <a:pt x="180" y="90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80" y="78"/>
                  </a:lnTo>
                  <a:lnTo>
                    <a:pt x="204" y="66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10" y="3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29" name="Philippines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8167612" y="-1396990"/>
              <a:ext cx="138749" cy="245315"/>
            </a:xfrm>
            <a:custGeom>
              <a:avLst/>
              <a:gdLst>
                <a:gd name="T0" fmla="*/ 2147483647 w 714"/>
                <a:gd name="T1" fmla="*/ 2147483647 h 1200"/>
                <a:gd name="T2" fmla="*/ 2147483647 w 714"/>
                <a:gd name="T3" fmla="*/ 2147483647 h 1200"/>
                <a:gd name="T4" fmla="*/ 2147483647 w 714"/>
                <a:gd name="T5" fmla="*/ 2147483647 h 1200"/>
                <a:gd name="T6" fmla="*/ 2147483647 w 714"/>
                <a:gd name="T7" fmla="*/ 2147483647 h 1200"/>
                <a:gd name="T8" fmla="*/ 2147483647 w 714"/>
                <a:gd name="T9" fmla="*/ 2147483647 h 1200"/>
                <a:gd name="T10" fmla="*/ 2147483647 w 714"/>
                <a:gd name="T11" fmla="*/ 2147483647 h 1200"/>
                <a:gd name="T12" fmla="*/ 2147483647 w 714"/>
                <a:gd name="T13" fmla="*/ 2147483647 h 1200"/>
                <a:gd name="T14" fmla="*/ 2147483647 w 714"/>
                <a:gd name="T15" fmla="*/ 2147483647 h 1200"/>
                <a:gd name="T16" fmla="*/ 2147483647 w 714"/>
                <a:gd name="T17" fmla="*/ 2147483647 h 1200"/>
                <a:gd name="T18" fmla="*/ 2147483647 w 714"/>
                <a:gd name="T19" fmla="*/ 2147483647 h 1200"/>
                <a:gd name="T20" fmla="*/ 2147483647 w 714"/>
                <a:gd name="T21" fmla="*/ 2147483647 h 1200"/>
                <a:gd name="T22" fmla="*/ 2147483647 w 714"/>
                <a:gd name="T23" fmla="*/ 2147483647 h 1200"/>
                <a:gd name="T24" fmla="*/ 2147483647 w 714"/>
                <a:gd name="T25" fmla="*/ 2147483647 h 1200"/>
                <a:gd name="T26" fmla="*/ 2147483647 w 714"/>
                <a:gd name="T27" fmla="*/ 2147483647 h 1200"/>
                <a:gd name="T28" fmla="*/ 2147483647 w 714"/>
                <a:gd name="T29" fmla="*/ 2147483647 h 1200"/>
                <a:gd name="T30" fmla="*/ 2147483647 w 714"/>
                <a:gd name="T31" fmla="*/ 2147483647 h 1200"/>
                <a:gd name="T32" fmla="*/ 2147483647 w 714"/>
                <a:gd name="T33" fmla="*/ 2147483647 h 1200"/>
                <a:gd name="T34" fmla="*/ 2147483647 w 714"/>
                <a:gd name="T35" fmla="*/ 2147483647 h 1200"/>
                <a:gd name="T36" fmla="*/ 2147483647 w 714"/>
                <a:gd name="T37" fmla="*/ 2147483647 h 1200"/>
                <a:gd name="T38" fmla="*/ 2147483647 w 714"/>
                <a:gd name="T39" fmla="*/ 2147483647 h 1200"/>
                <a:gd name="T40" fmla="*/ 2147483647 w 714"/>
                <a:gd name="T41" fmla="*/ 2147483647 h 1200"/>
                <a:gd name="T42" fmla="*/ 2147483647 w 714"/>
                <a:gd name="T43" fmla="*/ 2147483647 h 1200"/>
                <a:gd name="T44" fmla="*/ 2147483647 w 714"/>
                <a:gd name="T45" fmla="*/ 2147483647 h 1200"/>
                <a:gd name="T46" fmla="*/ 2147483647 w 714"/>
                <a:gd name="T47" fmla="*/ 2147483647 h 1200"/>
                <a:gd name="T48" fmla="*/ 2147483647 w 714"/>
                <a:gd name="T49" fmla="*/ 2147483647 h 1200"/>
                <a:gd name="T50" fmla="*/ 2147483647 w 714"/>
                <a:gd name="T51" fmla="*/ 2147483647 h 1200"/>
                <a:gd name="T52" fmla="*/ 2147483647 w 714"/>
                <a:gd name="T53" fmla="*/ 2147483647 h 1200"/>
                <a:gd name="T54" fmla="*/ 2147483647 w 714"/>
                <a:gd name="T55" fmla="*/ 2147483647 h 1200"/>
                <a:gd name="T56" fmla="*/ 2147483647 w 714"/>
                <a:gd name="T57" fmla="*/ 2147483647 h 1200"/>
                <a:gd name="T58" fmla="*/ 2147483647 w 714"/>
                <a:gd name="T59" fmla="*/ 2147483647 h 1200"/>
                <a:gd name="T60" fmla="*/ 2147483647 w 714"/>
                <a:gd name="T61" fmla="*/ 2147483647 h 1200"/>
                <a:gd name="T62" fmla="*/ 2147483647 w 714"/>
                <a:gd name="T63" fmla="*/ 2147483647 h 1200"/>
                <a:gd name="T64" fmla="*/ 2147483647 w 714"/>
                <a:gd name="T65" fmla="*/ 2147483647 h 1200"/>
                <a:gd name="T66" fmla="*/ 2147483647 w 714"/>
                <a:gd name="T67" fmla="*/ 2147483647 h 1200"/>
                <a:gd name="T68" fmla="*/ 2147483647 w 714"/>
                <a:gd name="T69" fmla="*/ 2147483647 h 1200"/>
                <a:gd name="T70" fmla="*/ 2147483647 w 714"/>
                <a:gd name="T71" fmla="*/ 2147483647 h 1200"/>
                <a:gd name="T72" fmla="*/ 2147483647 w 714"/>
                <a:gd name="T73" fmla="*/ 2147483647 h 1200"/>
                <a:gd name="T74" fmla="*/ 2147483647 w 714"/>
                <a:gd name="T75" fmla="*/ 2147483647 h 1200"/>
                <a:gd name="T76" fmla="*/ 2147483647 w 714"/>
                <a:gd name="T77" fmla="*/ 2147483647 h 1200"/>
                <a:gd name="T78" fmla="*/ 2147483647 w 714"/>
                <a:gd name="T79" fmla="*/ 0 h 1200"/>
                <a:gd name="T80" fmla="*/ 2147483647 w 714"/>
                <a:gd name="T81" fmla="*/ 2147483647 h 1200"/>
                <a:gd name="T82" fmla="*/ 2147483647 w 714"/>
                <a:gd name="T83" fmla="*/ 2147483647 h 1200"/>
                <a:gd name="T84" fmla="*/ 2147483647 w 714"/>
                <a:gd name="T85" fmla="*/ 2147483647 h 1200"/>
                <a:gd name="T86" fmla="*/ 2147483647 w 714"/>
                <a:gd name="T87" fmla="*/ 2147483647 h 1200"/>
                <a:gd name="T88" fmla="*/ 2147483647 w 714"/>
                <a:gd name="T89" fmla="*/ 2147483647 h 1200"/>
                <a:gd name="T90" fmla="*/ 2147483647 w 714"/>
                <a:gd name="T91" fmla="*/ 2147483647 h 1200"/>
                <a:gd name="T92" fmla="*/ 2147483647 w 714"/>
                <a:gd name="T93" fmla="*/ 2147483647 h 1200"/>
                <a:gd name="T94" fmla="*/ 2147483647 w 714"/>
                <a:gd name="T95" fmla="*/ 2147483647 h 1200"/>
                <a:gd name="T96" fmla="*/ 2147483647 w 714"/>
                <a:gd name="T97" fmla="*/ 2147483647 h 1200"/>
                <a:gd name="T98" fmla="*/ 2147483647 w 714"/>
                <a:gd name="T99" fmla="*/ 2147483647 h 1200"/>
                <a:gd name="T100" fmla="*/ 2147483647 w 714"/>
                <a:gd name="T101" fmla="*/ 2147483647 h 1200"/>
                <a:gd name="T102" fmla="*/ 2147483647 w 714"/>
                <a:gd name="T103" fmla="*/ 2147483647 h 1200"/>
                <a:gd name="T104" fmla="*/ 2147483647 w 714"/>
                <a:gd name="T105" fmla="*/ 2147483647 h 1200"/>
                <a:gd name="T106" fmla="*/ 2147483647 w 714"/>
                <a:gd name="T107" fmla="*/ 2147483647 h 1200"/>
                <a:gd name="T108" fmla="*/ 2147483647 w 714"/>
                <a:gd name="T109" fmla="*/ 2147483647 h 1200"/>
                <a:gd name="T110" fmla="*/ 2147483647 w 714"/>
                <a:gd name="T111" fmla="*/ 2147483647 h 1200"/>
                <a:gd name="T112" fmla="*/ 2147483647 w 714"/>
                <a:gd name="T113" fmla="*/ 2147483647 h 1200"/>
                <a:gd name="T114" fmla="*/ 2147483647 w 714"/>
                <a:gd name="T115" fmla="*/ 2147483647 h 1200"/>
                <a:gd name="T116" fmla="*/ 2147483647 w 714"/>
                <a:gd name="T117" fmla="*/ 2147483647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14"/>
                <a:gd name="T178" fmla="*/ 0 h 1200"/>
                <a:gd name="T179" fmla="*/ 714 w 714"/>
                <a:gd name="T180" fmla="*/ 1200 h 1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14" h="1200">
                  <a:moveTo>
                    <a:pt x="702" y="1140"/>
                  </a:moveTo>
                  <a:lnTo>
                    <a:pt x="690" y="1170"/>
                  </a:lnTo>
                  <a:lnTo>
                    <a:pt x="696" y="1200"/>
                  </a:lnTo>
                  <a:lnTo>
                    <a:pt x="714" y="1182"/>
                  </a:lnTo>
                  <a:lnTo>
                    <a:pt x="714" y="1140"/>
                  </a:lnTo>
                  <a:lnTo>
                    <a:pt x="702" y="1140"/>
                  </a:lnTo>
                  <a:close/>
                  <a:moveTo>
                    <a:pt x="582" y="1176"/>
                  </a:moveTo>
                  <a:lnTo>
                    <a:pt x="600" y="1140"/>
                  </a:lnTo>
                  <a:lnTo>
                    <a:pt x="576" y="1134"/>
                  </a:lnTo>
                  <a:lnTo>
                    <a:pt x="582" y="1176"/>
                  </a:lnTo>
                  <a:close/>
                  <a:moveTo>
                    <a:pt x="246" y="1038"/>
                  </a:moveTo>
                  <a:lnTo>
                    <a:pt x="264" y="1050"/>
                  </a:lnTo>
                  <a:lnTo>
                    <a:pt x="282" y="1020"/>
                  </a:lnTo>
                  <a:lnTo>
                    <a:pt x="258" y="1008"/>
                  </a:lnTo>
                  <a:lnTo>
                    <a:pt x="246" y="1038"/>
                  </a:lnTo>
                  <a:close/>
                  <a:moveTo>
                    <a:pt x="504" y="558"/>
                  </a:moveTo>
                  <a:lnTo>
                    <a:pt x="540" y="576"/>
                  </a:lnTo>
                  <a:lnTo>
                    <a:pt x="540" y="582"/>
                  </a:lnTo>
                  <a:lnTo>
                    <a:pt x="534" y="588"/>
                  </a:lnTo>
                  <a:lnTo>
                    <a:pt x="504" y="588"/>
                  </a:lnTo>
                  <a:lnTo>
                    <a:pt x="570" y="642"/>
                  </a:lnTo>
                  <a:lnTo>
                    <a:pt x="570" y="618"/>
                  </a:lnTo>
                  <a:lnTo>
                    <a:pt x="600" y="624"/>
                  </a:lnTo>
                  <a:lnTo>
                    <a:pt x="576" y="588"/>
                  </a:lnTo>
                  <a:lnTo>
                    <a:pt x="576" y="582"/>
                  </a:lnTo>
                  <a:lnTo>
                    <a:pt x="570" y="576"/>
                  </a:lnTo>
                  <a:lnTo>
                    <a:pt x="570" y="558"/>
                  </a:lnTo>
                  <a:lnTo>
                    <a:pt x="564" y="546"/>
                  </a:lnTo>
                  <a:lnTo>
                    <a:pt x="534" y="516"/>
                  </a:lnTo>
                  <a:lnTo>
                    <a:pt x="522" y="510"/>
                  </a:lnTo>
                  <a:lnTo>
                    <a:pt x="504" y="504"/>
                  </a:lnTo>
                  <a:lnTo>
                    <a:pt x="492" y="498"/>
                  </a:lnTo>
                  <a:lnTo>
                    <a:pt x="474" y="498"/>
                  </a:lnTo>
                  <a:lnTo>
                    <a:pt x="468" y="504"/>
                  </a:lnTo>
                  <a:lnTo>
                    <a:pt x="468" y="528"/>
                  </a:lnTo>
                  <a:lnTo>
                    <a:pt x="492" y="552"/>
                  </a:lnTo>
                  <a:lnTo>
                    <a:pt x="504" y="558"/>
                  </a:lnTo>
                  <a:close/>
                  <a:moveTo>
                    <a:pt x="462" y="666"/>
                  </a:moveTo>
                  <a:lnTo>
                    <a:pt x="474" y="750"/>
                  </a:lnTo>
                  <a:lnTo>
                    <a:pt x="486" y="672"/>
                  </a:lnTo>
                  <a:lnTo>
                    <a:pt x="462" y="618"/>
                  </a:lnTo>
                  <a:lnTo>
                    <a:pt x="438" y="618"/>
                  </a:lnTo>
                  <a:lnTo>
                    <a:pt x="462" y="666"/>
                  </a:lnTo>
                  <a:close/>
                  <a:moveTo>
                    <a:pt x="492" y="738"/>
                  </a:moveTo>
                  <a:lnTo>
                    <a:pt x="522" y="738"/>
                  </a:lnTo>
                  <a:lnTo>
                    <a:pt x="528" y="708"/>
                  </a:lnTo>
                  <a:lnTo>
                    <a:pt x="498" y="702"/>
                  </a:lnTo>
                  <a:lnTo>
                    <a:pt x="492" y="738"/>
                  </a:lnTo>
                  <a:close/>
                  <a:moveTo>
                    <a:pt x="570" y="660"/>
                  </a:moveTo>
                  <a:lnTo>
                    <a:pt x="546" y="648"/>
                  </a:lnTo>
                  <a:lnTo>
                    <a:pt x="528" y="630"/>
                  </a:lnTo>
                  <a:lnTo>
                    <a:pt x="528" y="624"/>
                  </a:lnTo>
                  <a:lnTo>
                    <a:pt x="522" y="618"/>
                  </a:lnTo>
                  <a:lnTo>
                    <a:pt x="486" y="618"/>
                  </a:lnTo>
                  <a:lnTo>
                    <a:pt x="492" y="660"/>
                  </a:lnTo>
                  <a:lnTo>
                    <a:pt x="510" y="654"/>
                  </a:lnTo>
                  <a:lnTo>
                    <a:pt x="522" y="678"/>
                  </a:lnTo>
                  <a:lnTo>
                    <a:pt x="570" y="714"/>
                  </a:lnTo>
                  <a:lnTo>
                    <a:pt x="570" y="660"/>
                  </a:lnTo>
                  <a:close/>
                  <a:moveTo>
                    <a:pt x="162" y="600"/>
                  </a:moveTo>
                  <a:lnTo>
                    <a:pt x="144" y="582"/>
                  </a:lnTo>
                  <a:lnTo>
                    <a:pt x="138" y="606"/>
                  </a:lnTo>
                  <a:lnTo>
                    <a:pt x="132" y="618"/>
                  </a:lnTo>
                  <a:lnTo>
                    <a:pt x="126" y="624"/>
                  </a:lnTo>
                  <a:lnTo>
                    <a:pt x="120" y="642"/>
                  </a:lnTo>
                  <a:lnTo>
                    <a:pt x="120" y="654"/>
                  </a:lnTo>
                  <a:lnTo>
                    <a:pt x="126" y="660"/>
                  </a:lnTo>
                  <a:lnTo>
                    <a:pt x="138" y="666"/>
                  </a:lnTo>
                  <a:lnTo>
                    <a:pt x="150" y="678"/>
                  </a:lnTo>
                  <a:lnTo>
                    <a:pt x="144" y="684"/>
                  </a:lnTo>
                  <a:lnTo>
                    <a:pt x="120" y="696"/>
                  </a:lnTo>
                  <a:lnTo>
                    <a:pt x="114" y="702"/>
                  </a:lnTo>
                  <a:lnTo>
                    <a:pt x="102" y="708"/>
                  </a:lnTo>
                  <a:lnTo>
                    <a:pt x="96" y="732"/>
                  </a:lnTo>
                  <a:lnTo>
                    <a:pt x="72" y="750"/>
                  </a:lnTo>
                  <a:lnTo>
                    <a:pt x="72" y="762"/>
                  </a:lnTo>
                  <a:lnTo>
                    <a:pt x="60" y="774"/>
                  </a:lnTo>
                  <a:lnTo>
                    <a:pt x="48" y="780"/>
                  </a:lnTo>
                  <a:lnTo>
                    <a:pt x="42" y="786"/>
                  </a:lnTo>
                  <a:lnTo>
                    <a:pt x="30" y="792"/>
                  </a:lnTo>
                  <a:lnTo>
                    <a:pt x="24" y="798"/>
                  </a:lnTo>
                  <a:lnTo>
                    <a:pt x="18" y="798"/>
                  </a:lnTo>
                  <a:lnTo>
                    <a:pt x="18" y="804"/>
                  </a:lnTo>
                  <a:lnTo>
                    <a:pt x="12" y="810"/>
                  </a:lnTo>
                  <a:lnTo>
                    <a:pt x="0" y="834"/>
                  </a:lnTo>
                  <a:lnTo>
                    <a:pt x="0" y="864"/>
                  </a:lnTo>
                  <a:lnTo>
                    <a:pt x="30" y="834"/>
                  </a:lnTo>
                  <a:lnTo>
                    <a:pt x="30" y="816"/>
                  </a:lnTo>
                  <a:lnTo>
                    <a:pt x="36" y="810"/>
                  </a:lnTo>
                  <a:lnTo>
                    <a:pt x="42" y="810"/>
                  </a:lnTo>
                  <a:lnTo>
                    <a:pt x="78" y="798"/>
                  </a:lnTo>
                  <a:lnTo>
                    <a:pt x="84" y="792"/>
                  </a:lnTo>
                  <a:lnTo>
                    <a:pt x="84" y="762"/>
                  </a:lnTo>
                  <a:lnTo>
                    <a:pt x="90" y="750"/>
                  </a:lnTo>
                  <a:lnTo>
                    <a:pt x="96" y="744"/>
                  </a:lnTo>
                  <a:lnTo>
                    <a:pt x="114" y="738"/>
                  </a:lnTo>
                  <a:lnTo>
                    <a:pt x="126" y="732"/>
                  </a:lnTo>
                  <a:lnTo>
                    <a:pt x="144" y="720"/>
                  </a:lnTo>
                  <a:lnTo>
                    <a:pt x="162" y="714"/>
                  </a:lnTo>
                  <a:lnTo>
                    <a:pt x="168" y="702"/>
                  </a:lnTo>
                  <a:lnTo>
                    <a:pt x="174" y="696"/>
                  </a:lnTo>
                  <a:lnTo>
                    <a:pt x="174" y="684"/>
                  </a:lnTo>
                  <a:lnTo>
                    <a:pt x="156" y="648"/>
                  </a:lnTo>
                  <a:lnTo>
                    <a:pt x="156" y="624"/>
                  </a:lnTo>
                  <a:lnTo>
                    <a:pt x="162" y="612"/>
                  </a:lnTo>
                  <a:lnTo>
                    <a:pt x="162" y="600"/>
                  </a:lnTo>
                  <a:close/>
                  <a:moveTo>
                    <a:pt x="330" y="1026"/>
                  </a:moveTo>
                  <a:lnTo>
                    <a:pt x="372" y="1056"/>
                  </a:lnTo>
                  <a:lnTo>
                    <a:pt x="372" y="1020"/>
                  </a:lnTo>
                  <a:lnTo>
                    <a:pt x="348" y="1002"/>
                  </a:lnTo>
                  <a:lnTo>
                    <a:pt x="330" y="1026"/>
                  </a:lnTo>
                  <a:close/>
                  <a:moveTo>
                    <a:pt x="660" y="840"/>
                  </a:moveTo>
                  <a:lnTo>
                    <a:pt x="660" y="816"/>
                  </a:lnTo>
                  <a:lnTo>
                    <a:pt x="654" y="804"/>
                  </a:lnTo>
                  <a:lnTo>
                    <a:pt x="654" y="792"/>
                  </a:lnTo>
                  <a:lnTo>
                    <a:pt x="642" y="780"/>
                  </a:lnTo>
                  <a:lnTo>
                    <a:pt x="630" y="774"/>
                  </a:lnTo>
                  <a:lnTo>
                    <a:pt x="600" y="744"/>
                  </a:lnTo>
                  <a:lnTo>
                    <a:pt x="588" y="738"/>
                  </a:lnTo>
                  <a:lnTo>
                    <a:pt x="582" y="738"/>
                  </a:lnTo>
                  <a:lnTo>
                    <a:pt x="576" y="744"/>
                  </a:lnTo>
                  <a:lnTo>
                    <a:pt x="582" y="750"/>
                  </a:lnTo>
                  <a:lnTo>
                    <a:pt x="588" y="762"/>
                  </a:lnTo>
                  <a:lnTo>
                    <a:pt x="594" y="768"/>
                  </a:lnTo>
                  <a:lnTo>
                    <a:pt x="606" y="774"/>
                  </a:lnTo>
                  <a:lnTo>
                    <a:pt x="606" y="786"/>
                  </a:lnTo>
                  <a:lnTo>
                    <a:pt x="600" y="786"/>
                  </a:lnTo>
                  <a:lnTo>
                    <a:pt x="588" y="792"/>
                  </a:lnTo>
                  <a:lnTo>
                    <a:pt x="570" y="792"/>
                  </a:lnTo>
                  <a:lnTo>
                    <a:pt x="558" y="798"/>
                  </a:lnTo>
                  <a:lnTo>
                    <a:pt x="546" y="798"/>
                  </a:lnTo>
                  <a:lnTo>
                    <a:pt x="546" y="828"/>
                  </a:lnTo>
                  <a:lnTo>
                    <a:pt x="528" y="828"/>
                  </a:lnTo>
                  <a:lnTo>
                    <a:pt x="522" y="846"/>
                  </a:lnTo>
                  <a:lnTo>
                    <a:pt x="498" y="864"/>
                  </a:lnTo>
                  <a:lnTo>
                    <a:pt x="492" y="864"/>
                  </a:lnTo>
                  <a:lnTo>
                    <a:pt x="486" y="858"/>
                  </a:lnTo>
                  <a:lnTo>
                    <a:pt x="474" y="852"/>
                  </a:lnTo>
                  <a:lnTo>
                    <a:pt x="462" y="852"/>
                  </a:lnTo>
                  <a:lnTo>
                    <a:pt x="450" y="846"/>
                  </a:lnTo>
                  <a:lnTo>
                    <a:pt x="438" y="858"/>
                  </a:lnTo>
                  <a:lnTo>
                    <a:pt x="432" y="870"/>
                  </a:lnTo>
                  <a:lnTo>
                    <a:pt x="420" y="882"/>
                  </a:lnTo>
                  <a:lnTo>
                    <a:pt x="414" y="894"/>
                  </a:lnTo>
                  <a:lnTo>
                    <a:pt x="408" y="900"/>
                  </a:lnTo>
                  <a:lnTo>
                    <a:pt x="408" y="906"/>
                  </a:lnTo>
                  <a:lnTo>
                    <a:pt x="408" y="900"/>
                  </a:lnTo>
                  <a:lnTo>
                    <a:pt x="396" y="888"/>
                  </a:lnTo>
                  <a:lnTo>
                    <a:pt x="384" y="888"/>
                  </a:lnTo>
                  <a:lnTo>
                    <a:pt x="378" y="900"/>
                  </a:lnTo>
                  <a:lnTo>
                    <a:pt x="378" y="912"/>
                  </a:lnTo>
                  <a:lnTo>
                    <a:pt x="372" y="924"/>
                  </a:lnTo>
                  <a:lnTo>
                    <a:pt x="366" y="930"/>
                  </a:lnTo>
                  <a:lnTo>
                    <a:pt x="360" y="942"/>
                  </a:lnTo>
                  <a:lnTo>
                    <a:pt x="384" y="960"/>
                  </a:lnTo>
                  <a:lnTo>
                    <a:pt x="402" y="942"/>
                  </a:lnTo>
                  <a:lnTo>
                    <a:pt x="414" y="966"/>
                  </a:lnTo>
                  <a:lnTo>
                    <a:pt x="420" y="960"/>
                  </a:lnTo>
                  <a:lnTo>
                    <a:pt x="432" y="954"/>
                  </a:lnTo>
                  <a:lnTo>
                    <a:pt x="450" y="936"/>
                  </a:lnTo>
                  <a:lnTo>
                    <a:pt x="462" y="930"/>
                  </a:lnTo>
                  <a:lnTo>
                    <a:pt x="474" y="930"/>
                  </a:lnTo>
                  <a:lnTo>
                    <a:pt x="498" y="954"/>
                  </a:lnTo>
                  <a:lnTo>
                    <a:pt x="510" y="960"/>
                  </a:lnTo>
                  <a:lnTo>
                    <a:pt x="492" y="978"/>
                  </a:lnTo>
                  <a:lnTo>
                    <a:pt x="492" y="990"/>
                  </a:lnTo>
                  <a:lnTo>
                    <a:pt x="510" y="1026"/>
                  </a:lnTo>
                  <a:lnTo>
                    <a:pt x="522" y="1044"/>
                  </a:lnTo>
                  <a:lnTo>
                    <a:pt x="534" y="1056"/>
                  </a:lnTo>
                  <a:lnTo>
                    <a:pt x="546" y="1062"/>
                  </a:lnTo>
                  <a:lnTo>
                    <a:pt x="558" y="1062"/>
                  </a:lnTo>
                  <a:lnTo>
                    <a:pt x="570" y="1068"/>
                  </a:lnTo>
                  <a:lnTo>
                    <a:pt x="582" y="1068"/>
                  </a:lnTo>
                  <a:lnTo>
                    <a:pt x="606" y="1050"/>
                  </a:lnTo>
                  <a:lnTo>
                    <a:pt x="606" y="1074"/>
                  </a:lnTo>
                  <a:lnTo>
                    <a:pt x="630" y="1074"/>
                  </a:lnTo>
                  <a:lnTo>
                    <a:pt x="630" y="1038"/>
                  </a:lnTo>
                  <a:lnTo>
                    <a:pt x="624" y="1032"/>
                  </a:lnTo>
                  <a:lnTo>
                    <a:pt x="606" y="996"/>
                  </a:lnTo>
                  <a:lnTo>
                    <a:pt x="606" y="984"/>
                  </a:lnTo>
                  <a:lnTo>
                    <a:pt x="612" y="972"/>
                  </a:lnTo>
                  <a:lnTo>
                    <a:pt x="624" y="960"/>
                  </a:lnTo>
                  <a:lnTo>
                    <a:pt x="654" y="1014"/>
                  </a:lnTo>
                  <a:lnTo>
                    <a:pt x="654" y="1008"/>
                  </a:lnTo>
                  <a:lnTo>
                    <a:pt x="660" y="1002"/>
                  </a:lnTo>
                  <a:lnTo>
                    <a:pt x="672" y="978"/>
                  </a:lnTo>
                  <a:lnTo>
                    <a:pt x="678" y="960"/>
                  </a:lnTo>
                  <a:lnTo>
                    <a:pt x="678" y="936"/>
                  </a:lnTo>
                  <a:lnTo>
                    <a:pt x="672" y="918"/>
                  </a:lnTo>
                  <a:lnTo>
                    <a:pt x="666" y="912"/>
                  </a:lnTo>
                  <a:lnTo>
                    <a:pt x="660" y="900"/>
                  </a:lnTo>
                  <a:lnTo>
                    <a:pt x="660" y="840"/>
                  </a:lnTo>
                  <a:close/>
                  <a:moveTo>
                    <a:pt x="330" y="384"/>
                  </a:moveTo>
                  <a:lnTo>
                    <a:pt x="348" y="384"/>
                  </a:lnTo>
                  <a:lnTo>
                    <a:pt x="354" y="390"/>
                  </a:lnTo>
                  <a:lnTo>
                    <a:pt x="366" y="396"/>
                  </a:lnTo>
                  <a:lnTo>
                    <a:pt x="366" y="408"/>
                  </a:lnTo>
                  <a:lnTo>
                    <a:pt x="372" y="420"/>
                  </a:lnTo>
                  <a:lnTo>
                    <a:pt x="384" y="438"/>
                  </a:lnTo>
                  <a:lnTo>
                    <a:pt x="396" y="450"/>
                  </a:lnTo>
                  <a:lnTo>
                    <a:pt x="414" y="462"/>
                  </a:lnTo>
                  <a:lnTo>
                    <a:pt x="432" y="462"/>
                  </a:lnTo>
                  <a:lnTo>
                    <a:pt x="444" y="438"/>
                  </a:lnTo>
                  <a:lnTo>
                    <a:pt x="444" y="426"/>
                  </a:lnTo>
                  <a:lnTo>
                    <a:pt x="432" y="402"/>
                  </a:lnTo>
                  <a:lnTo>
                    <a:pt x="420" y="396"/>
                  </a:lnTo>
                  <a:lnTo>
                    <a:pt x="408" y="396"/>
                  </a:lnTo>
                  <a:lnTo>
                    <a:pt x="408" y="390"/>
                  </a:lnTo>
                  <a:lnTo>
                    <a:pt x="414" y="384"/>
                  </a:lnTo>
                  <a:lnTo>
                    <a:pt x="414" y="378"/>
                  </a:lnTo>
                  <a:lnTo>
                    <a:pt x="420" y="372"/>
                  </a:lnTo>
                  <a:lnTo>
                    <a:pt x="408" y="372"/>
                  </a:lnTo>
                  <a:lnTo>
                    <a:pt x="396" y="366"/>
                  </a:lnTo>
                  <a:lnTo>
                    <a:pt x="390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42" y="360"/>
                  </a:lnTo>
                  <a:lnTo>
                    <a:pt x="330" y="354"/>
                  </a:lnTo>
                  <a:lnTo>
                    <a:pt x="312" y="354"/>
                  </a:lnTo>
                  <a:lnTo>
                    <a:pt x="300" y="366"/>
                  </a:lnTo>
                  <a:lnTo>
                    <a:pt x="288" y="372"/>
                  </a:lnTo>
                  <a:lnTo>
                    <a:pt x="282" y="372"/>
                  </a:lnTo>
                  <a:lnTo>
                    <a:pt x="264" y="354"/>
                  </a:lnTo>
                  <a:lnTo>
                    <a:pt x="258" y="342"/>
                  </a:lnTo>
                  <a:lnTo>
                    <a:pt x="258" y="252"/>
                  </a:lnTo>
                  <a:lnTo>
                    <a:pt x="270" y="22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74"/>
                  </a:lnTo>
                  <a:lnTo>
                    <a:pt x="276" y="150"/>
                  </a:lnTo>
                  <a:lnTo>
                    <a:pt x="276" y="126"/>
                  </a:lnTo>
                  <a:lnTo>
                    <a:pt x="282" y="108"/>
                  </a:lnTo>
                  <a:lnTo>
                    <a:pt x="282" y="72"/>
                  </a:lnTo>
                  <a:lnTo>
                    <a:pt x="264" y="54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24"/>
                  </a:lnTo>
                  <a:lnTo>
                    <a:pt x="192" y="18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62" y="36"/>
                  </a:lnTo>
                  <a:lnTo>
                    <a:pt x="156" y="42"/>
                  </a:lnTo>
                  <a:lnTo>
                    <a:pt x="156" y="48"/>
                  </a:lnTo>
                  <a:lnTo>
                    <a:pt x="144" y="72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56" y="150"/>
                  </a:lnTo>
                  <a:lnTo>
                    <a:pt x="150" y="162"/>
                  </a:lnTo>
                  <a:lnTo>
                    <a:pt x="150" y="168"/>
                  </a:lnTo>
                  <a:lnTo>
                    <a:pt x="144" y="174"/>
                  </a:lnTo>
                  <a:lnTo>
                    <a:pt x="138" y="186"/>
                  </a:lnTo>
                  <a:lnTo>
                    <a:pt x="138" y="198"/>
                  </a:lnTo>
                  <a:lnTo>
                    <a:pt x="150" y="210"/>
                  </a:lnTo>
                  <a:lnTo>
                    <a:pt x="150" y="216"/>
                  </a:lnTo>
                  <a:lnTo>
                    <a:pt x="144" y="222"/>
                  </a:lnTo>
                  <a:lnTo>
                    <a:pt x="138" y="222"/>
                  </a:lnTo>
                  <a:lnTo>
                    <a:pt x="126" y="228"/>
                  </a:lnTo>
                  <a:lnTo>
                    <a:pt x="120" y="228"/>
                  </a:lnTo>
                  <a:lnTo>
                    <a:pt x="120" y="210"/>
                  </a:lnTo>
                  <a:lnTo>
                    <a:pt x="114" y="204"/>
                  </a:lnTo>
                  <a:lnTo>
                    <a:pt x="114" y="252"/>
                  </a:lnTo>
                  <a:lnTo>
                    <a:pt x="150" y="306"/>
                  </a:lnTo>
                  <a:lnTo>
                    <a:pt x="174" y="330"/>
                  </a:lnTo>
                  <a:lnTo>
                    <a:pt x="186" y="348"/>
                  </a:lnTo>
                  <a:lnTo>
                    <a:pt x="204" y="384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52" y="408"/>
                  </a:lnTo>
                  <a:lnTo>
                    <a:pt x="258" y="396"/>
                  </a:lnTo>
                  <a:lnTo>
                    <a:pt x="270" y="390"/>
                  </a:lnTo>
                  <a:lnTo>
                    <a:pt x="276" y="384"/>
                  </a:lnTo>
                  <a:lnTo>
                    <a:pt x="288" y="384"/>
                  </a:lnTo>
                  <a:lnTo>
                    <a:pt x="294" y="396"/>
                  </a:lnTo>
                  <a:lnTo>
                    <a:pt x="306" y="402"/>
                  </a:lnTo>
                  <a:lnTo>
                    <a:pt x="324" y="420"/>
                  </a:lnTo>
                  <a:lnTo>
                    <a:pt x="342" y="420"/>
                  </a:lnTo>
                  <a:lnTo>
                    <a:pt x="342" y="402"/>
                  </a:lnTo>
                  <a:lnTo>
                    <a:pt x="336" y="396"/>
                  </a:lnTo>
                  <a:lnTo>
                    <a:pt x="330" y="384"/>
                  </a:lnTo>
                  <a:close/>
                  <a:moveTo>
                    <a:pt x="258" y="432"/>
                  </a:moveTo>
                  <a:lnTo>
                    <a:pt x="246" y="426"/>
                  </a:lnTo>
                  <a:lnTo>
                    <a:pt x="204" y="426"/>
                  </a:lnTo>
                  <a:lnTo>
                    <a:pt x="234" y="468"/>
                  </a:lnTo>
                  <a:lnTo>
                    <a:pt x="258" y="534"/>
                  </a:lnTo>
                  <a:lnTo>
                    <a:pt x="270" y="528"/>
                  </a:lnTo>
                  <a:lnTo>
                    <a:pt x="276" y="516"/>
                  </a:lnTo>
                  <a:lnTo>
                    <a:pt x="282" y="510"/>
                  </a:lnTo>
                  <a:lnTo>
                    <a:pt x="282" y="486"/>
                  </a:lnTo>
                  <a:lnTo>
                    <a:pt x="276" y="480"/>
                  </a:lnTo>
                  <a:lnTo>
                    <a:pt x="270" y="468"/>
                  </a:lnTo>
                  <a:lnTo>
                    <a:pt x="270" y="450"/>
                  </a:lnTo>
                  <a:lnTo>
                    <a:pt x="264" y="438"/>
                  </a:lnTo>
                  <a:lnTo>
                    <a:pt x="258" y="432"/>
                  </a:lnTo>
                  <a:close/>
                  <a:moveTo>
                    <a:pt x="330" y="648"/>
                  </a:moveTo>
                  <a:lnTo>
                    <a:pt x="336" y="660"/>
                  </a:lnTo>
                  <a:lnTo>
                    <a:pt x="354" y="678"/>
                  </a:lnTo>
                  <a:lnTo>
                    <a:pt x="360" y="672"/>
                  </a:lnTo>
                  <a:lnTo>
                    <a:pt x="372" y="666"/>
                  </a:lnTo>
                  <a:lnTo>
                    <a:pt x="378" y="660"/>
                  </a:lnTo>
                  <a:lnTo>
                    <a:pt x="384" y="660"/>
                  </a:lnTo>
                  <a:lnTo>
                    <a:pt x="390" y="666"/>
                  </a:lnTo>
                  <a:lnTo>
                    <a:pt x="390" y="696"/>
                  </a:lnTo>
                  <a:lnTo>
                    <a:pt x="402" y="708"/>
                  </a:lnTo>
                  <a:lnTo>
                    <a:pt x="396" y="720"/>
                  </a:lnTo>
                  <a:lnTo>
                    <a:pt x="390" y="726"/>
                  </a:lnTo>
                  <a:lnTo>
                    <a:pt x="372" y="762"/>
                  </a:lnTo>
                  <a:lnTo>
                    <a:pt x="372" y="786"/>
                  </a:lnTo>
                  <a:lnTo>
                    <a:pt x="378" y="792"/>
                  </a:lnTo>
                  <a:lnTo>
                    <a:pt x="384" y="804"/>
                  </a:lnTo>
                  <a:lnTo>
                    <a:pt x="396" y="804"/>
                  </a:lnTo>
                  <a:lnTo>
                    <a:pt x="408" y="798"/>
                  </a:lnTo>
                  <a:lnTo>
                    <a:pt x="420" y="798"/>
                  </a:lnTo>
                  <a:lnTo>
                    <a:pt x="432" y="792"/>
                  </a:lnTo>
                  <a:lnTo>
                    <a:pt x="438" y="786"/>
                  </a:lnTo>
                  <a:lnTo>
                    <a:pt x="438" y="768"/>
                  </a:lnTo>
                  <a:lnTo>
                    <a:pt x="432" y="756"/>
                  </a:lnTo>
                  <a:lnTo>
                    <a:pt x="426" y="738"/>
                  </a:lnTo>
                  <a:lnTo>
                    <a:pt x="426" y="726"/>
                  </a:lnTo>
                  <a:lnTo>
                    <a:pt x="432" y="714"/>
                  </a:lnTo>
                  <a:lnTo>
                    <a:pt x="444" y="678"/>
                  </a:lnTo>
                  <a:lnTo>
                    <a:pt x="444" y="660"/>
                  </a:lnTo>
                  <a:lnTo>
                    <a:pt x="438" y="648"/>
                  </a:lnTo>
                  <a:lnTo>
                    <a:pt x="432" y="642"/>
                  </a:lnTo>
                  <a:lnTo>
                    <a:pt x="426" y="642"/>
                  </a:lnTo>
                  <a:lnTo>
                    <a:pt x="414" y="654"/>
                  </a:lnTo>
                  <a:lnTo>
                    <a:pt x="402" y="660"/>
                  </a:lnTo>
                  <a:lnTo>
                    <a:pt x="396" y="660"/>
                  </a:lnTo>
                  <a:lnTo>
                    <a:pt x="396" y="648"/>
                  </a:lnTo>
                  <a:lnTo>
                    <a:pt x="408" y="624"/>
                  </a:lnTo>
                  <a:lnTo>
                    <a:pt x="408" y="612"/>
                  </a:lnTo>
                  <a:lnTo>
                    <a:pt x="414" y="600"/>
                  </a:lnTo>
                  <a:lnTo>
                    <a:pt x="414" y="594"/>
                  </a:lnTo>
                  <a:lnTo>
                    <a:pt x="408" y="588"/>
                  </a:lnTo>
                  <a:lnTo>
                    <a:pt x="372" y="570"/>
                  </a:lnTo>
                  <a:lnTo>
                    <a:pt x="366" y="564"/>
                  </a:lnTo>
                  <a:lnTo>
                    <a:pt x="330" y="564"/>
                  </a:lnTo>
                  <a:lnTo>
                    <a:pt x="324" y="570"/>
                  </a:lnTo>
                  <a:lnTo>
                    <a:pt x="324" y="576"/>
                  </a:lnTo>
                  <a:lnTo>
                    <a:pt x="330" y="582"/>
                  </a:lnTo>
                  <a:lnTo>
                    <a:pt x="336" y="582"/>
                  </a:lnTo>
                  <a:lnTo>
                    <a:pt x="342" y="594"/>
                  </a:lnTo>
                  <a:lnTo>
                    <a:pt x="342" y="600"/>
                  </a:lnTo>
                  <a:lnTo>
                    <a:pt x="336" y="606"/>
                  </a:lnTo>
                  <a:lnTo>
                    <a:pt x="336" y="618"/>
                  </a:lnTo>
                  <a:lnTo>
                    <a:pt x="330" y="630"/>
                  </a:lnTo>
                  <a:lnTo>
                    <a:pt x="330" y="64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30" name="Peru" descr="© INSCALE GmbH, 05.05.2010&#10;http://www.presentationload.com/"/>
            <p:cNvSpPr>
              <a:spLocks/>
            </p:cNvSpPr>
            <p:nvPr/>
          </p:nvSpPr>
          <p:spPr bwMode="gray">
            <a:xfrm>
              <a:off x="5426349" y="-1088733"/>
              <a:ext cx="183211" cy="304223"/>
            </a:xfrm>
            <a:custGeom>
              <a:avLst/>
              <a:gdLst>
                <a:gd name="T0" fmla="*/ 2147483647 w 942"/>
                <a:gd name="T1" fmla="*/ 2147483647 h 1488"/>
                <a:gd name="T2" fmla="*/ 2147483647 w 942"/>
                <a:gd name="T3" fmla="*/ 2147483647 h 1488"/>
                <a:gd name="T4" fmla="*/ 2147483647 w 942"/>
                <a:gd name="T5" fmla="*/ 2147483647 h 1488"/>
                <a:gd name="T6" fmla="*/ 2147483647 w 942"/>
                <a:gd name="T7" fmla="*/ 2147483647 h 1488"/>
                <a:gd name="T8" fmla="*/ 2147483647 w 942"/>
                <a:gd name="T9" fmla="*/ 2147483647 h 1488"/>
                <a:gd name="T10" fmla="*/ 2147483647 w 942"/>
                <a:gd name="T11" fmla="*/ 2147483647 h 1488"/>
                <a:gd name="T12" fmla="*/ 2147483647 w 942"/>
                <a:gd name="T13" fmla="*/ 2147483647 h 1488"/>
                <a:gd name="T14" fmla="*/ 2147483647 w 942"/>
                <a:gd name="T15" fmla="*/ 2147483647 h 1488"/>
                <a:gd name="T16" fmla="*/ 2147483647 w 942"/>
                <a:gd name="T17" fmla="*/ 2147483647 h 1488"/>
                <a:gd name="T18" fmla="*/ 2147483647 w 942"/>
                <a:gd name="T19" fmla="*/ 2147483647 h 1488"/>
                <a:gd name="T20" fmla="*/ 2147483647 w 942"/>
                <a:gd name="T21" fmla="*/ 2147483647 h 1488"/>
                <a:gd name="T22" fmla="*/ 2147483647 w 942"/>
                <a:gd name="T23" fmla="*/ 2147483647 h 1488"/>
                <a:gd name="T24" fmla="*/ 2147483647 w 942"/>
                <a:gd name="T25" fmla="*/ 2147483647 h 1488"/>
                <a:gd name="T26" fmla="*/ 2147483647 w 942"/>
                <a:gd name="T27" fmla="*/ 2147483647 h 1488"/>
                <a:gd name="T28" fmla="*/ 2147483647 w 942"/>
                <a:gd name="T29" fmla="*/ 2147483647 h 1488"/>
                <a:gd name="T30" fmla="*/ 2147483647 w 942"/>
                <a:gd name="T31" fmla="*/ 2147483647 h 1488"/>
                <a:gd name="T32" fmla="*/ 2147483647 w 942"/>
                <a:gd name="T33" fmla="*/ 2147483647 h 1488"/>
                <a:gd name="T34" fmla="*/ 2147483647 w 942"/>
                <a:gd name="T35" fmla="*/ 2147483647 h 1488"/>
                <a:gd name="T36" fmla="*/ 2147483647 w 942"/>
                <a:gd name="T37" fmla="*/ 2147483647 h 1488"/>
                <a:gd name="T38" fmla="*/ 2147483647 w 942"/>
                <a:gd name="T39" fmla="*/ 2147483647 h 1488"/>
                <a:gd name="T40" fmla="*/ 2147483647 w 942"/>
                <a:gd name="T41" fmla="*/ 2147483647 h 1488"/>
                <a:gd name="T42" fmla="*/ 2147483647 w 942"/>
                <a:gd name="T43" fmla="*/ 2147483647 h 1488"/>
                <a:gd name="T44" fmla="*/ 2147483647 w 942"/>
                <a:gd name="T45" fmla="*/ 2147483647 h 1488"/>
                <a:gd name="T46" fmla="*/ 2147483647 w 942"/>
                <a:gd name="T47" fmla="*/ 2147483647 h 1488"/>
                <a:gd name="T48" fmla="*/ 2147483647 w 942"/>
                <a:gd name="T49" fmla="*/ 2147483647 h 1488"/>
                <a:gd name="T50" fmla="*/ 2147483647 w 942"/>
                <a:gd name="T51" fmla="*/ 2147483647 h 1488"/>
                <a:gd name="T52" fmla="*/ 2147483647 w 942"/>
                <a:gd name="T53" fmla="*/ 2147483647 h 1488"/>
                <a:gd name="T54" fmla="*/ 2147483647 w 942"/>
                <a:gd name="T55" fmla="*/ 2147483647 h 1488"/>
                <a:gd name="T56" fmla="*/ 2147483647 w 942"/>
                <a:gd name="T57" fmla="*/ 2147483647 h 1488"/>
                <a:gd name="T58" fmla="*/ 2147483647 w 942"/>
                <a:gd name="T59" fmla="*/ 2147483647 h 1488"/>
                <a:gd name="T60" fmla="*/ 2147483647 w 942"/>
                <a:gd name="T61" fmla="*/ 2147483647 h 1488"/>
                <a:gd name="T62" fmla="*/ 2147483647 w 942"/>
                <a:gd name="T63" fmla="*/ 0 h 1488"/>
                <a:gd name="T64" fmla="*/ 2147483647 w 942"/>
                <a:gd name="T65" fmla="*/ 2147483647 h 1488"/>
                <a:gd name="T66" fmla="*/ 2147483647 w 942"/>
                <a:gd name="T67" fmla="*/ 2147483647 h 1488"/>
                <a:gd name="T68" fmla="*/ 2147483647 w 942"/>
                <a:gd name="T69" fmla="*/ 2147483647 h 1488"/>
                <a:gd name="T70" fmla="*/ 2147483647 w 942"/>
                <a:gd name="T71" fmla="*/ 2147483647 h 1488"/>
                <a:gd name="T72" fmla="*/ 2147483647 w 942"/>
                <a:gd name="T73" fmla="*/ 2147483647 h 1488"/>
                <a:gd name="T74" fmla="*/ 2147483647 w 942"/>
                <a:gd name="T75" fmla="*/ 2147483647 h 1488"/>
                <a:gd name="T76" fmla="*/ 2147483647 w 942"/>
                <a:gd name="T77" fmla="*/ 2147483647 h 1488"/>
                <a:gd name="T78" fmla="*/ 2147483647 w 942"/>
                <a:gd name="T79" fmla="*/ 2147483647 h 1488"/>
                <a:gd name="T80" fmla="*/ 2147483647 w 942"/>
                <a:gd name="T81" fmla="*/ 2147483647 h 1488"/>
                <a:gd name="T82" fmla="*/ 2147483647 w 942"/>
                <a:gd name="T83" fmla="*/ 2147483647 h 1488"/>
                <a:gd name="T84" fmla="*/ 0 w 942"/>
                <a:gd name="T85" fmla="*/ 2147483647 h 1488"/>
                <a:gd name="T86" fmla="*/ 2147483647 w 942"/>
                <a:gd name="T87" fmla="*/ 2147483647 h 1488"/>
                <a:gd name="T88" fmla="*/ 2147483647 w 942"/>
                <a:gd name="T89" fmla="*/ 2147483647 h 1488"/>
                <a:gd name="T90" fmla="*/ 2147483647 w 942"/>
                <a:gd name="T91" fmla="*/ 2147483647 h 1488"/>
                <a:gd name="T92" fmla="*/ 2147483647 w 942"/>
                <a:gd name="T93" fmla="*/ 2147483647 h 1488"/>
                <a:gd name="T94" fmla="*/ 2147483647 w 942"/>
                <a:gd name="T95" fmla="*/ 2147483647 h 1488"/>
                <a:gd name="T96" fmla="*/ 2147483647 w 942"/>
                <a:gd name="T97" fmla="*/ 2147483647 h 1488"/>
                <a:gd name="T98" fmla="*/ 2147483647 w 942"/>
                <a:gd name="T99" fmla="*/ 2147483647 h 1488"/>
                <a:gd name="T100" fmla="*/ 2147483647 w 942"/>
                <a:gd name="T101" fmla="*/ 2147483647 h 1488"/>
                <a:gd name="T102" fmla="*/ 2147483647 w 942"/>
                <a:gd name="T103" fmla="*/ 2147483647 h 1488"/>
                <a:gd name="T104" fmla="*/ 2147483647 w 942"/>
                <a:gd name="T105" fmla="*/ 2147483647 h 1488"/>
                <a:gd name="T106" fmla="*/ 2147483647 w 942"/>
                <a:gd name="T107" fmla="*/ 2147483647 h 1488"/>
                <a:gd name="T108" fmla="*/ 2147483647 w 942"/>
                <a:gd name="T109" fmla="*/ 2147483647 h 1488"/>
                <a:gd name="T110" fmla="*/ 2147483647 w 942"/>
                <a:gd name="T111" fmla="*/ 2147483647 h 1488"/>
                <a:gd name="T112" fmla="*/ 2147483647 w 942"/>
                <a:gd name="T113" fmla="*/ 2147483647 h 1488"/>
                <a:gd name="T114" fmla="*/ 2147483647 w 942"/>
                <a:gd name="T115" fmla="*/ 2147483647 h 1488"/>
                <a:gd name="T116" fmla="*/ 2147483647 w 942"/>
                <a:gd name="T117" fmla="*/ 2147483647 h 1488"/>
                <a:gd name="T118" fmla="*/ 2147483647 w 942"/>
                <a:gd name="T119" fmla="*/ 2147483647 h 1488"/>
                <a:gd name="T120" fmla="*/ 2147483647 w 942"/>
                <a:gd name="T121" fmla="*/ 2147483647 h 14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42"/>
                <a:gd name="T184" fmla="*/ 0 h 1488"/>
                <a:gd name="T185" fmla="*/ 942 w 942"/>
                <a:gd name="T186" fmla="*/ 1488 h 14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42" h="1488">
                  <a:moveTo>
                    <a:pt x="930" y="1320"/>
                  </a:moveTo>
                  <a:lnTo>
                    <a:pt x="924" y="1314"/>
                  </a:lnTo>
                  <a:lnTo>
                    <a:pt x="912" y="1308"/>
                  </a:lnTo>
                  <a:lnTo>
                    <a:pt x="888" y="1284"/>
                  </a:lnTo>
                  <a:lnTo>
                    <a:pt x="864" y="1284"/>
                  </a:lnTo>
                  <a:lnTo>
                    <a:pt x="858" y="1278"/>
                  </a:lnTo>
                  <a:lnTo>
                    <a:pt x="870" y="1260"/>
                  </a:lnTo>
                  <a:lnTo>
                    <a:pt x="870" y="1230"/>
                  </a:lnTo>
                  <a:lnTo>
                    <a:pt x="882" y="1230"/>
                  </a:lnTo>
                  <a:lnTo>
                    <a:pt x="906" y="1254"/>
                  </a:lnTo>
                  <a:lnTo>
                    <a:pt x="918" y="1236"/>
                  </a:lnTo>
                  <a:lnTo>
                    <a:pt x="918" y="1230"/>
                  </a:lnTo>
                  <a:lnTo>
                    <a:pt x="912" y="1224"/>
                  </a:lnTo>
                  <a:lnTo>
                    <a:pt x="906" y="1212"/>
                  </a:lnTo>
                  <a:lnTo>
                    <a:pt x="900" y="1194"/>
                  </a:lnTo>
                  <a:lnTo>
                    <a:pt x="912" y="1170"/>
                  </a:lnTo>
                  <a:lnTo>
                    <a:pt x="924" y="1158"/>
                  </a:lnTo>
                  <a:lnTo>
                    <a:pt x="930" y="1146"/>
                  </a:lnTo>
                  <a:lnTo>
                    <a:pt x="930" y="1140"/>
                  </a:lnTo>
                  <a:lnTo>
                    <a:pt x="924" y="1128"/>
                  </a:lnTo>
                  <a:lnTo>
                    <a:pt x="912" y="1116"/>
                  </a:lnTo>
                  <a:lnTo>
                    <a:pt x="906" y="1116"/>
                  </a:lnTo>
                  <a:lnTo>
                    <a:pt x="924" y="1086"/>
                  </a:lnTo>
                  <a:lnTo>
                    <a:pt x="912" y="1038"/>
                  </a:lnTo>
                  <a:lnTo>
                    <a:pt x="918" y="1032"/>
                  </a:lnTo>
                  <a:lnTo>
                    <a:pt x="924" y="1020"/>
                  </a:lnTo>
                  <a:lnTo>
                    <a:pt x="930" y="1014"/>
                  </a:lnTo>
                  <a:lnTo>
                    <a:pt x="930" y="1002"/>
                  </a:lnTo>
                  <a:lnTo>
                    <a:pt x="918" y="978"/>
                  </a:lnTo>
                  <a:lnTo>
                    <a:pt x="906" y="960"/>
                  </a:lnTo>
                  <a:lnTo>
                    <a:pt x="894" y="948"/>
                  </a:lnTo>
                  <a:lnTo>
                    <a:pt x="882" y="930"/>
                  </a:lnTo>
                  <a:lnTo>
                    <a:pt x="870" y="918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28" y="882"/>
                  </a:lnTo>
                  <a:lnTo>
                    <a:pt x="822" y="888"/>
                  </a:lnTo>
                  <a:lnTo>
                    <a:pt x="816" y="888"/>
                  </a:lnTo>
                  <a:lnTo>
                    <a:pt x="816" y="894"/>
                  </a:lnTo>
                  <a:lnTo>
                    <a:pt x="804" y="894"/>
                  </a:lnTo>
                  <a:lnTo>
                    <a:pt x="798" y="888"/>
                  </a:lnTo>
                  <a:lnTo>
                    <a:pt x="798" y="882"/>
                  </a:lnTo>
                  <a:lnTo>
                    <a:pt x="786" y="888"/>
                  </a:lnTo>
                  <a:lnTo>
                    <a:pt x="786" y="858"/>
                  </a:lnTo>
                  <a:lnTo>
                    <a:pt x="780" y="840"/>
                  </a:lnTo>
                  <a:lnTo>
                    <a:pt x="780" y="828"/>
                  </a:lnTo>
                  <a:lnTo>
                    <a:pt x="786" y="816"/>
                  </a:lnTo>
                  <a:lnTo>
                    <a:pt x="786" y="804"/>
                  </a:lnTo>
                  <a:lnTo>
                    <a:pt x="792" y="798"/>
                  </a:lnTo>
                  <a:lnTo>
                    <a:pt x="792" y="780"/>
                  </a:lnTo>
                  <a:lnTo>
                    <a:pt x="786" y="768"/>
                  </a:lnTo>
                  <a:lnTo>
                    <a:pt x="786" y="756"/>
                  </a:lnTo>
                  <a:lnTo>
                    <a:pt x="732" y="804"/>
                  </a:lnTo>
                  <a:lnTo>
                    <a:pt x="672" y="810"/>
                  </a:lnTo>
                  <a:lnTo>
                    <a:pt x="672" y="804"/>
                  </a:lnTo>
                  <a:lnTo>
                    <a:pt x="666" y="798"/>
                  </a:lnTo>
                  <a:lnTo>
                    <a:pt x="660" y="786"/>
                  </a:lnTo>
                  <a:lnTo>
                    <a:pt x="660" y="774"/>
                  </a:lnTo>
                  <a:lnTo>
                    <a:pt x="654" y="768"/>
                  </a:lnTo>
                  <a:lnTo>
                    <a:pt x="648" y="768"/>
                  </a:lnTo>
                  <a:lnTo>
                    <a:pt x="636" y="762"/>
                  </a:lnTo>
                  <a:lnTo>
                    <a:pt x="594" y="762"/>
                  </a:lnTo>
                  <a:lnTo>
                    <a:pt x="600" y="756"/>
                  </a:lnTo>
                  <a:lnTo>
                    <a:pt x="612" y="750"/>
                  </a:lnTo>
                  <a:lnTo>
                    <a:pt x="618" y="738"/>
                  </a:lnTo>
                  <a:lnTo>
                    <a:pt x="624" y="732"/>
                  </a:lnTo>
                  <a:lnTo>
                    <a:pt x="600" y="708"/>
                  </a:lnTo>
                  <a:lnTo>
                    <a:pt x="588" y="702"/>
                  </a:lnTo>
                  <a:lnTo>
                    <a:pt x="576" y="690"/>
                  </a:lnTo>
                  <a:lnTo>
                    <a:pt x="564" y="666"/>
                  </a:lnTo>
                  <a:lnTo>
                    <a:pt x="558" y="660"/>
                  </a:lnTo>
                  <a:lnTo>
                    <a:pt x="558" y="654"/>
                  </a:lnTo>
                  <a:lnTo>
                    <a:pt x="552" y="630"/>
                  </a:lnTo>
                  <a:lnTo>
                    <a:pt x="540" y="624"/>
                  </a:lnTo>
                  <a:lnTo>
                    <a:pt x="534" y="618"/>
                  </a:lnTo>
                  <a:lnTo>
                    <a:pt x="534" y="606"/>
                  </a:lnTo>
                  <a:lnTo>
                    <a:pt x="540" y="600"/>
                  </a:lnTo>
                  <a:lnTo>
                    <a:pt x="552" y="594"/>
                  </a:lnTo>
                  <a:lnTo>
                    <a:pt x="546" y="588"/>
                  </a:lnTo>
                  <a:lnTo>
                    <a:pt x="546" y="564"/>
                  </a:lnTo>
                  <a:lnTo>
                    <a:pt x="552" y="552"/>
                  </a:lnTo>
                  <a:lnTo>
                    <a:pt x="582" y="522"/>
                  </a:lnTo>
                  <a:lnTo>
                    <a:pt x="588" y="528"/>
                  </a:lnTo>
                  <a:lnTo>
                    <a:pt x="594" y="528"/>
                  </a:lnTo>
                  <a:lnTo>
                    <a:pt x="588" y="522"/>
                  </a:lnTo>
                  <a:lnTo>
                    <a:pt x="588" y="504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0" y="414"/>
                  </a:lnTo>
                  <a:lnTo>
                    <a:pt x="624" y="414"/>
                  </a:lnTo>
                  <a:lnTo>
                    <a:pt x="624" y="408"/>
                  </a:lnTo>
                  <a:lnTo>
                    <a:pt x="630" y="402"/>
                  </a:lnTo>
                  <a:lnTo>
                    <a:pt x="630" y="396"/>
                  </a:lnTo>
                  <a:lnTo>
                    <a:pt x="642" y="384"/>
                  </a:lnTo>
                  <a:lnTo>
                    <a:pt x="654" y="378"/>
                  </a:lnTo>
                  <a:lnTo>
                    <a:pt x="660" y="372"/>
                  </a:lnTo>
                  <a:lnTo>
                    <a:pt x="672" y="366"/>
                  </a:lnTo>
                  <a:lnTo>
                    <a:pt x="702" y="366"/>
                  </a:lnTo>
                  <a:lnTo>
                    <a:pt x="708" y="354"/>
                  </a:lnTo>
                  <a:lnTo>
                    <a:pt x="738" y="360"/>
                  </a:lnTo>
                  <a:lnTo>
                    <a:pt x="744" y="354"/>
                  </a:lnTo>
                  <a:lnTo>
                    <a:pt x="750" y="342"/>
                  </a:lnTo>
                  <a:lnTo>
                    <a:pt x="756" y="336"/>
                  </a:lnTo>
                  <a:lnTo>
                    <a:pt x="774" y="336"/>
                  </a:lnTo>
                  <a:lnTo>
                    <a:pt x="786" y="348"/>
                  </a:lnTo>
                  <a:lnTo>
                    <a:pt x="786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798" y="330"/>
                  </a:lnTo>
                  <a:lnTo>
                    <a:pt x="786" y="312"/>
                  </a:lnTo>
                  <a:lnTo>
                    <a:pt x="768" y="312"/>
                  </a:lnTo>
                  <a:lnTo>
                    <a:pt x="762" y="306"/>
                  </a:lnTo>
                  <a:lnTo>
                    <a:pt x="762" y="288"/>
                  </a:lnTo>
                  <a:lnTo>
                    <a:pt x="774" y="264"/>
                  </a:lnTo>
                  <a:lnTo>
                    <a:pt x="774" y="258"/>
                  </a:lnTo>
                  <a:lnTo>
                    <a:pt x="780" y="252"/>
                  </a:lnTo>
                  <a:lnTo>
                    <a:pt x="786" y="252"/>
                  </a:lnTo>
                  <a:lnTo>
                    <a:pt x="792" y="246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792" y="210"/>
                  </a:lnTo>
                  <a:lnTo>
                    <a:pt x="780" y="204"/>
                  </a:lnTo>
                  <a:lnTo>
                    <a:pt x="756" y="204"/>
                  </a:lnTo>
                  <a:lnTo>
                    <a:pt x="750" y="198"/>
                  </a:lnTo>
                  <a:lnTo>
                    <a:pt x="744" y="186"/>
                  </a:lnTo>
                  <a:lnTo>
                    <a:pt x="744" y="180"/>
                  </a:lnTo>
                  <a:lnTo>
                    <a:pt x="732" y="180"/>
                  </a:lnTo>
                  <a:lnTo>
                    <a:pt x="726" y="186"/>
                  </a:lnTo>
                  <a:lnTo>
                    <a:pt x="714" y="192"/>
                  </a:lnTo>
                  <a:lnTo>
                    <a:pt x="702" y="192"/>
                  </a:lnTo>
                  <a:lnTo>
                    <a:pt x="696" y="186"/>
                  </a:lnTo>
                  <a:lnTo>
                    <a:pt x="690" y="186"/>
                  </a:lnTo>
                  <a:lnTo>
                    <a:pt x="684" y="180"/>
                  </a:lnTo>
                  <a:lnTo>
                    <a:pt x="660" y="180"/>
                  </a:lnTo>
                  <a:lnTo>
                    <a:pt x="648" y="192"/>
                  </a:lnTo>
                  <a:lnTo>
                    <a:pt x="648" y="204"/>
                  </a:lnTo>
                  <a:lnTo>
                    <a:pt x="612" y="204"/>
                  </a:lnTo>
                  <a:lnTo>
                    <a:pt x="588" y="198"/>
                  </a:lnTo>
                  <a:lnTo>
                    <a:pt x="576" y="192"/>
                  </a:lnTo>
                  <a:lnTo>
                    <a:pt x="576" y="168"/>
                  </a:lnTo>
                  <a:lnTo>
                    <a:pt x="582" y="162"/>
                  </a:lnTo>
                  <a:lnTo>
                    <a:pt x="582" y="156"/>
                  </a:lnTo>
                  <a:lnTo>
                    <a:pt x="576" y="150"/>
                  </a:lnTo>
                  <a:lnTo>
                    <a:pt x="564" y="144"/>
                  </a:lnTo>
                  <a:lnTo>
                    <a:pt x="552" y="144"/>
                  </a:lnTo>
                  <a:lnTo>
                    <a:pt x="552" y="138"/>
                  </a:lnTo>
                  <a:lnTo>
                    <a:pt x="546" y="132"/>
                  </a:lnTo>
                  <a:lnTo>
                    <a:pt x="546" y="108"/>
                  </a:lnTo>
                  <a:lnTo>
                    <a:pt x="540" y="102"/>
                  </a:lnTo>
                  <a:lnTo>
                    <a:pt x="528" y="102"/>
                  </a:lnTo>
                  <a:lnTo>
                    <a:pt x="516" y="84"/>
                  </a:lnTo>
                  <a:lnTo>
                    <a:pt x="498" y="84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68" y="36"/>
                  </a:lnTo>
                  <a:lnTo>
                    <a:pt x="450" y="18"/>
                  </a:lnTo>
                  <a:lnTo>
                    <a:pt x="438" y="12"/>
                  </a:lnTo>
                  <a:lnTo>
                    <a:pt x="426" y="0"/>
                  </a:lnTo>
                  <a:lnTo>
                    <a:pt x="396" y="0"/>
                  </a:lnTo>
                  <a:lnTo>
                    <a:pt x="414" y="0"/>
                  </a:lnTo>
                  <a:lnTo>
                    <a:pt x="414" y="24"/>
                  </a:lnTo>
                  <a:lnTo>
                    <a:pt x="408" y="24"/>
                  </a:lnTo>
                  <a:lnTo>
                    <a:pt x="408" y="30"/>
                  </a:lnTo>
                  <a:lnTo>
                    <a:pt x="402" y="30"/>
                  </a:lnTo>
                  <a:lnTo>
                    <a:pt x="426" y="48"/>
                  </a:lnTo>
                  <a:lnTo>
                    <a:pt x="426" y="78"/>
                  </a:lnTo>
                  <a:lnTo>
                    <a:pt x="414" y="84"/>
                  </a:lnTo>
                  <a:lnTo>
                    <a:pt x="402" y="126"/>
                  </a:lnTo>
                  <a:lnTo>
                    <a:pt x="396" y="138"/>
                  </a:lnTo>
                  <a:lnTo>
                    <a:pt x="384" y="150"/>
                  </a:lnTo>
                  <a:lnTo>
                    <a:pt x="378" y="162"/>
                  </a:lnTo>
                  <a:lnTo>
                    <a:pt x="366" y="174"/>
                  </a:lnTo>
                  <a:lnTo>
                    <a:pt x="354" y="192"/>
                  </a:lnTo>
                  <a:lnTo>
                    <a:pt x="336" y="204"/>
                  </a:lnTo>
                  <a:lnTo>
                    <a:pt x="276" y="234"/>
                  </a:lnTo>
                  <a:lnTo>
                    <a:pt x="258" y="240"/>
                  </a:lnTo>
                  <a:lnTo>
                    <a:pt x="240" y="252"/>
                  </a:lnTo>
                  <a:lnTo>
                    <a:pt x="222" y="270"/>
                  </a:lnTo>
                  <a:lnTo>
                    <a:pt x="222" y="276"/>
                  </a:lnTo>
                  <a:lnTo>
                    <a:pt x="210" y="282"/>
                  </a:lnTo>
                  <a:lnTo>
                    <a:pt x="210" y="300"/>
                  </a:lnTo>
                  <a:lnTo>
                    <a:pt x="198" y="312"/>
                  </a:lnTo>
                  <a:lnTo>
                    <a:pt x="198" y="336"/>
                  </a:lnTo>
                  <a:lnTo>
                    <a:pt x="192" y="348"/>
                  </a:lnTo>
                  <a:lnTo>
                    <a:pt x="192" y="378"/>
                  </a:lnTo>
                  <a:lnTo>
                    <a:pt x="174" y="378"/>
                  </a:lnTo>
                  <a:lnTo>
                    <a:pt x="168" y="384"/>
                  </a:lnTo>
                  <a:lnTo>
                    <a:pt x="168" y="390"/>
                  </a:lnTo>
                  <a:lnTo>
                    <a:pt x="162" y="396"/>
                  </a:lnTo>
                  <a:lnTo>
                    <a:pt x="162" y="402"/>
                  </a:lnTo>
                  <a:lnTo>
                    <a:pt x="144" y="402"/>
                  </a:lnTo>
                  <a:lnTo>
                    <a:pt x="138" y="390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02" y="360"/>
                  </a:lnTo>
                  <a:lnTo>
                    <a:pt x="90" y="348"/>
                  </a:lnTo>
                  <a:lnTo>
                    <a:pt x="78" y="360"/>
                  </a:lnTo>
                  <a:lnTo>
                    <a:pt x="66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66" y="348"/>
                  </a:lnTo>
                  <a:lnTo>
                    <a:pt x="54" y="336"/>
                  </a:lnTo>
                  <a:lnTo>
                    <a:pt x="60" y="330"/>
                  </a:lnTo>
                  <a:lnTo>
                    <a:pt x="66" y="318"/>
                  </a:lnTo>
                  <a:lnTo>
                    <a:pt x="78" y="312"/>
                  </a:lnTo>
                  <a:lnTo>
                    <a:pt x="84" y="300"/>
                  </a:lnTo>
                  <a:lnTo>
                    <a:pt x="90" y="294"/>
                  </a:lnTo>
                  <a:lnTo>
                    <a:pt x="90" y="288"/>
                  </a:lnTo>
                  <a:lnTo>
                    <a:pt x="84" y="288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6" y="342"/>
                  </a:lnTo>
                  <a:lnTo>
                    <a:pt x="0" y="354"/>
                  </a:lnTo>
                  <a:lnTo>
                    <a:pt x="0" y="390"/>
                  </a:lnTo>
                  <a:lnTo>
                    <a:pt x="6" y="396"/>
                  </a:lnTo>
                  <a:lnTo>
                    <a:pt x="18" y="396"/>
                  </a:lnTo>
                  <a:lnTo>
                    <a:pt x="12" y="420"/>
                  </a:lnTo>
                  <a:lnTo>
                    <a:pt x="36" y="444"/>
                  </a:lnTo>
                  <a:lnTo>
                    <a:pt x="36" y="462"/>
                  </a:lnTo>
                  <a:lnTo>
                    <a:pt x="12" y="486"/>
                  </a:lnTo>
                  <a:lnTo>
                    <a:pt x="12" y="492"/>
                  </a:lnTo>
                  <a:lnTo>
                    <a:pt x="18" y="504"/>
                  </a:lnTo>
                  <a:lnTo>
                    <a:pt x="24" y="510"/>
                  </a:lnTo>
                  <a:lnTo>
                    <a:pt x="36" y="516"/>
                  </a:lnTo>
                  <a:lnTo>
                    <a:pt x="54" y="522"/>
                  </a:lnTo>
                  <a:lnTo>
                    <a:pt x="66" y="522"/>
                  </a:lnTo>
                  <a:lnTo>
                    <a:pt x="108" y="564"/>
                  </a:lnTo>
                  <a:lnTo>
                    <a:pt x="114" y="576"/>
                  </a:lnTo>
                  <a:lnTo>
                    <a:pt x="132" y="594"/>
                  </a:lnTo>
                  <a:lnTo>
                    <a:pt x="138" y="612"/>
                  </a:lnTo>
                  <a:lnTo>
                    <a:pt x="144" y="624"/>
                  </a:lnTo>
                  <a:lnTo>
                    <a:pt x="144" y="642"/>
                  </a:lnTo>
                  <a:lnTo>
                    <a:pt x="150" y="648"/>
                  </a:lnTo>
                  <a:lnTo>
                    <a:pt x="156" y="660"/>
                  </a:lnTo>
                  <a:lnTo>
                    <a:pt x="168" y="666"/>
                  </a:lnTo>
                  <a:lnTo>
                    <a:pt x="174" y="678"/>
                  </a:lnTo>
                  <a:lnTo>
                    <a:pt x="192" y="696"/>
                  </a:lnTo>
                  <a:lnTo>
                    <a:pt x="204" y="720"/>
                  </a:lnTo>
                  <a:lnTo>
                    <a:pt x="216" y="732"/>
                  </a:lnTo>
                  <a:lnTo>
                    <a:pt x="222" y="744"/>
                  </a:lnTo>
                  <a:lnTo>
                    <a:pt x="234" y="762"/>
                  </a:lnTo>
                  <a:lnTo>
                    <a:pt x="240" y="768"/>
                  </a:lnTo>
                  <a:lnTo>
                    <a:pt x="246" y="780"/>
                  </a:lnTo>
                  <a:lnTo>
                    <a:pt x="252" y="822"/>
                  </a:lnTo>
                  <a:lnTo>
                    <a:pt x="252" y="828"/>
                  </a:lnTo>
                  <a:lnTo>
                    <a:pt x="258" y="834"/>
                  </a:lnTo>
                  <a:lnTo>
                    <a:pt x="264" y="846"/>
                  </a:lnTo>
                  <a:lnTo>
                    <a:pt x="270" y="864"/>
                  </a:lnTo>
                  <a:lnTo>
                    <a:pt x="282" y="876"/>
                  </a:lnTo>
                  <a:lnTo>
                    <a:pt x="288" y="894"/>
                  </a:lnTo>
                  <a:lnTo>
                    <a:pt x="294" y="906"/>
                  </a:lnTo>
                  <a:lnTo>
                    <a:pt x="294" y="918"/>
                  </a:lnTo>
                  <a:lnTo>
                    <a:pt x="300" y="924"/>
                  </a:lnTo>
                  <a:lnTo>
                    <a:pt x="312" y="924"/>
                  </a:lnTo>
                  <a:lnTo>
                    <a:pt x="324" y="936"/>
                  </a:lnTo>
                  <a:lnTo>
                    <a:pt x="324" y="948"/>
                  </a:lnTo>
                  <a:lnTo>
                    <a:pt x="330" y="954"/>
                  </a:lnTo>
                  <a:lnTo>
                    <a:pt x="330" y="966"/>
                  </a:lnTo>
                  <a:lnTo>
                    <a:pt x="336" y="984"/>
                  </a:lnTo>
                  <a:lnTo>
                    <a:pt x="360" y="1014"/>
                  </a:lnTo>
                  <a:lnTo>
                    <a:pt x="378" y="1050"/>
                  </a:lnTo>
                  <a:lnTo>
                    <a:pt x="396" y="1074"/>
                  </a:lnTo>
                  <a:lnTo>
                    <a:pt x="402" y="1086"/>
                  </a:lnTo>
                  <a:lnTo>
                    <a:pt x="408" y="1104"/>
                  </a:lnTo>
                  <a:lnTo>
                    <a:pt x="408" y="1116"/>
                  </a:lnTo>
                  <a:lnTo>
                    <a:pt x="402" y="1128"/>
                  </a:lnTo>
                  <a:lnTo>
                    <a:pt x="402" y="1146"/>
                  </a:lnTo>
                  <a:lnTo>
                    <a:pt x="414" y="1158"/>
                  </a:lnTo>
                  <a:lnTo>
                    <a:pt x="420" y="1170"/>
                  </a:lnTo>
                  <a:lnTo>
                    <a:pt x="444" y="1194"/>
                  </a:lnTo>
                  <a:lnTo>
                    <a:pt x="456" y="1200"/>
                  </a:lnTo>
                  <a:lnTo>
                    <a:pt x="468" y="1212"/>
                  </a:lnTo>
                  <a:lnTo>
                    <a:pt x="474" y="1224"/>
                  </a:lnTo>
                  <a:lnTo>
                    <a:pt x="498" y="1248"/>
                  </a:lnTo>
                  <a:lnTo>
                    <a:pt x="516" y="1260"/>
                  </a:lnTo>
                  <a:lnTo>
                    <a:pt x="546" y="1278"/>
                  </a:lnTo>
                  <a:lnTo>
                    <a:pt x="576" y="1290"/>
                  </a:lnTo>
                  <a:lnTo>
                    <a:pt x="600" y="1302"/>
                  </a:lnTo>
                  <a:lnTo>
                    <a:pt x="642" y="1320"/>
                  </a:lnTo>
                  <a:lnTo>
                    <a:pt x="696" y="1350"/>
                  </a:lnTo>
                  <a:lnTo>
                    <a:pt x="708" y="1362"/>
                  </a:lnTo>
                  <a:lnTo>
                    <a:pt x="726" y="1374"/>
                  </a:lnTo>
                  <a:lnTo>
                    <a:pt x="738" y="1380"/>
                  </a:lnTo>
                  <a:lnTo>
                    <a:pt x="750" y="1392"/>
                  </a:lnTo>
                  <a:lnTo>
                    <a:pt x="774" y="1404"/>
                  </a:lnTo>
                  <a:lnTo>
                    <a:pt x="780" y="1428"/>
                  </a:lnTo>
                  <a:lnTo>
                    <a:pt x="792" y="1434"/>
                  </a:lnTo>
                  <a:lnTo>
                    <a:pt x="798" y="1446"/>
                  </a:lnTo>
                  <a:lnTo>
                    <a:pt x="810" y="1452"/>
                  </a:lnTo>
                  <a:lnTo>
                    <a:pt x="816" y="1458"/>
                  </a:lnTo>
                  <a:lnTo>
                    <a:pt x="840" y="1470"/>
                  </a:lnTo>
                  <a:lnTo>
                    <a:pt x="846" y="1482"/>
                  </a:lnTo>
                  <a:lnTo>
                    <a:pt x="858" y="1488"/>
                  </a:lnTo>
                  <a:lnTo>
                    <a:pt x="894" y="1464"/>
                  </a:lnTo>
                  <a:lnTo>
                    <a:pt x="900" y="1458"/>
                  </a:lnTo>
                  <a:lnTo>
                    <a:pt x="900" y="1440"/>
                  </a:lnTo>
                  <a:lnTo>
                    <a:pt x="894" y="1428"/>
                  </a:lnTo>
                  <a:lnTo>
                    <a:pt x="912" y="1416"/>
                  </a:lnTo>
                  <a:lnTo>
                    <a:pt x="900" y="1392"/>
                  </a:lnTo>
                  <a:lnTo>
                    <a:pt x="918" y="1374"/>
                  </a:lnTo>
                  <a:lnTo>
                    <a:pt x="930" y="1368"/>
                  </a:lnTo>
                  <a:lnTo>
                    <a:pt x="942" y="1344"/>
                  </a:lnTo>
                  <a:lnTo>
                    <a:pt x="942" y="1332"/>
                  </a:lnTo>
                  <a:lnTo>
                    <a:pt x="930" y="132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31" name="Paraguay" descr="© INSCALE GmbH, 05.05.2010&#10;http://www.presentationload.com/"/>
            <p:cNvSpPr>
              <a:spLocks/>
            </p:cNvSpPr>
            <p:nvPr/>
          </p:nvSpPr>
          <p:spPr bwMode="gray">
            <a:xfrm>
              <a:off x="5706148" y="-770791"/>
              <a:ext cx="116519" cy="138797"/>
            </a:xfrm>
            <a:custGeom>
              <a:avLst/>
              <a:gdLst>
                <a:gd name="T0" fmla="*/ 2147483647 w 600"/>
                <a:gd name="T1" fmla="*/ 2147483647 h 678"/>
                <a:gd name="T2" fmla="*/ 2147483647 w 600"/>
                <a:gd name="T3" fmla="*/ 2147483647 h 678"/>
                <a:gd name="T4" fmla="*/ 2147483647 w 600"/>
                <a:gd name="T5" fmla="*/ 2147483647 h 678"/>
                <a:gd name="T6" fmla="*/ 2147483647 w 600"/>
                <a:gd name="T7" fmla="*/ 2147483647 h 678"/>
                <a:gd name="T8" fmla="*/ 2147483647 w 600"/>
                <a:gd name="T9" fmla="*/ 2147483647 h 678"/>
                <a:gd name="T10" fmla="*/ 2147483647 w 600"/>
                <a:gd name="T11" fmla="*/ 2147483647 h 678"/>
                <a:gd name="T12" fmla="*/ 2147483647 w 600"/>
                <a:gd name="T13" fmla="*/ 2147483647 h 678"/>
                <a:gd name="T14" fmla="*/ 2147483647 w 600"/>
                <a:gd name="T15" fmla="*/ 2147483647 h 678"/>
                <a:gd name="T16" fmla="*/ 2147483647 w 600"/>
                <a:gd name="T17" fmla="*/ 2147483647 h 678"/>
                <a:gd name="T18" fmla="*/ 2147483647 w 600"/>
                <a:gd name="T19" fmla="*/ 2147483647 h 678"/>
                <a:gd name="T20" fmla="*/ 2147483647 w 600"/>
                <a:gd name="T21" fmla="*/ 2147483647 h 678"/>
                <a:gd name="T22" fmla="*/ 2147483647 w 600"/>
                <a:gd name="T23" fmla="*/ 2147483647 h 678"/>
                <a:gd name="T24" fmla="*/ 2147483647 w 600"/>
                <a:gd name="T25" fmla="*/ 2147483647 h 678"/>
                <a:gd name="T26" fmla="*/ 2147483647 w 600"/>
                <a:gd name="T27" fmla="*/ 2147483647 h 678"/>
                <a:gd name="T28" fmla="*/ 2147483647 w 600"/>
                <a:gd name="T29" fmla="*/ 2147483647 h 678"/>
                <a:gd name="T30" fmla="*/ 2147483647 w 600"/>
                <a:gd name="T31" fmla="*/ 2147483647 h 678"/>
                <a:gd name="T32" fmla="*/ 2147483647 w 600"/>
                <a:gd name="T33" fmla="*/ 2147483647 h 678"/>
                <a:gd name="T34" fmla="*/ 2147483647 w 600"/>
                <a:gd name="T35" fmla="*/ 2147483647 h 678"/>
                <a:gd name="T36" fmla="*/ 2147483647 w 600"/>
                <a:gd name="T37" fmla="*/ 2147483647 h 678"/>
                <a:gd name="T38" fmla="*/ 2147483647 w 600"/>
                <a:gd name="T39" fmla="*/ 2147483647 h 678"/>
                <a:gd name="T40" fmla="*/ 2147483647 w 600"/>
                <a:gd name="T41" fmla="*/ 2147483647 h 678"/>
                <a:gd name="T42" fmla="*/ 2147483647 w 600"/>
                <a:gd name="T43" fmla="*/ 2147483647 h 678"/>
                <a:gd name="T44" fmla="*/ 2147483647 w 600"/>
                <a:gd name="T45" fmla="*/ 2147483647 h 678"/>
                <a:gd name="T46" fmla="*/ 2147483647 w 600"/>
                <a:gd name="T47" fmla="*/ 2147483647 h 678"/>
                <a:gd name="T48" fmla="*/ 2147483647 w 600"/>
                <a:gd name="T49" fmla="*/ 2147483647 h 678"/>
                <a:gd name="T50" fmla="*/ 2147483647 w 600"/>
                <a:gd name="T51" fmla="*/ 2147483647 h 678"/>
                <a:gd name="T52" fmla="*/ 2147483647 w 600"/>
                <a:gd name="T53" fmla="*/ 0 h 678"/>
                <a:gd name="T54" fmla="*/ 2147483647 w 600"/>
                <a:gd name="T55" fmla="*/ 2147483647 h 678"/>
                <a:gd name="T56" fmla="*/ 2147483647 w 600"/>
                <a:gd name="T57" fmla="*/ 2147483647 h 678"/>
                <a:gd name="T58" fmla="*/ 0 w 600"/>
                <a:gd name="T59" fmla="*/ 2147483647 h 678"/>
                <a:gd name="T60" fmla="*/ 2147483647 w 600"/>
                <a:gd name="T61" fmla="*/ 2147483647 h 678"/>
                <a:gd name="T62" fmla="*/ 2147483647 w 600"/>
                <a:gd name="T63" fmla="*/ 2147483647 h 678"/>
                <a:gd name="T64" fmla="*/ 2147483647 w 600"/>
                <a:gd name="T65" fmla="*/ 2147483647 h 678"/>
                <a:gd name="T66" fmla="*/ 2147483647 w 600"/>
                <a:gd name="T67" fmla="*/ 2147483647 h 678"/>
                <a:gd name="T68" fmla="*/ 2147483647 w 600"/>
                <a:gd name="T69" fmla="*/ 2147483647 h 678"/>
                <a:gd name="T70" fmla="*/ 2147483647 w 600"/>
                <a:gd name="T71" fmla="*/ 2147483647 h 678"/>
                <a:gd name="T72" fmla="*/ 2147483647 w 600"/>
                <a:gd name="T73" fmla="*/ 2147483647 h 678"/>
                <a:gd name="T74" fmla="*/ 2147483647 w 600"/>
                <a:gd name="T75" fmla="*/ 2147483647 h 678"/>
                <a:gd name="T76" fmla="*/ 2147483647 w 600"/>
                <a:gd name="T77" fmla="*/ 2147483647 h 678"/>
                <a:gd name="T78" fmla="*/ 2147483647 w 600"/>
                <a:gd name="T79" fmla="*/ 2147483647 h 678"/>
                <a:gd name="T80" fmla="*/ 2147483647 w 600"/>
                <a:gd name="T81" fmla="*/ 2147483647 h 678"/>
                <a:gd name="T82" fmla="*/ 2147483647 w 600"/>
                <a:gd name="T83" fmla="*/ 2147483647 h 678"/>
                <a:gd name="T84" fmla="*/ 2147483647 w 600"/>
                <a:gd name="T85" fmla="*/ 2147483647 h 678"/>
                <a:gd name="T86" fmla="*/ 2147483647 w 600"/>
                <a:gd name="T87" fmla="*/ 2147483647 h 678"/>
                <a:gd name="T88" fmla="*/ 2147483647 w 600"/>
                <a:gd name="T89" fmla="*/ 2147483647 h 678"/>
                <a:gd name="T90" fmla="*/ 2147483647 w 600"/>
                <a:gd name="T91" fmla="*/ 2147483647 h 678"/>
                <a:gd name="T92" fmla="*/ 2147483647 w 600"/>
                <a:gd name="T93" fmla="*/ 2147483647 h 678"/>
                <a:gd name="T94" fmla="*/ 2147483647 w 600"/>
                <a:gd name="T95" fmla="*/ 2147483647 h 678"/>
                <a:gd name="T96" fmla="*/ 2147483647 w 600"/>
                <a:gd name="T97" fmla="*/ 2147483647 h 678"/>
                <a:gd name="T98" fmla="*/ 2147483647 w 600"/>
                <a:gd name="T99" fmla="*/ 2147483647 h 678"/>
                <a:gd name="T100" fmla="*/ 2147483647 w 600"/>
                <a:gd name="T101" fmla="*/ 2147483647 h 678"/>
                <a:gd name="T102" fmla="*/ 2147483647 w 600"/>
                <a:gd name="T103" fmla="*/ 2147483647 h 678"/>
                <a:gd name="T104" fmla="*/ 2147483647 w 600"/>
                <a:gd name="T105" fmla="*/ 2147483647 h 678"/>
                <a:gd name="T106" fmla="*/ 2147483647 w 600"/>
                <a:gd name="T107" fmla="*/ 2147483647 h 678"/>
                <a:gd name="T108" fmla="*/ 2147483647 w 600"/>
                <a:gd name="T109" fmla="*/ 2147483647 h 678"/>
                <a:gd name="T110" fmla="*/ 2147483647 w 600"/>
                <a:gd name="T111" fmla="*/ 2147483647 h 678"/>
                <a:gd name="T112" fmla="*/ 2147483647 w 600"/>
                <a:gd name="T113" fmla="*/ 2147483647 h 678"/>
                <a:gd name="T114" fmla="*/ 2147483647 w 600"/>
                <a:gd name="T115" fmla="*/ 2147483647 h 678"/>
                <a:gd name="T116" fmla="*/ 2147483647 w 600"/>
                <a:gd name="T117" fmla="*/ 2147483647 h 678"/>
                <a:gd name="T118" fmla="*/ 2147483647 w 600"/>
                <a:gd name="T119" fmla="*/ 2147483647 h 67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00"/>
                <a:gd name="T181" fmla="*/ 0 h 678"/>
                <a:gd name="T182" fmla="*/ 600 w 600"/>
                <a:gd name="T183" fmla="*/ 678 h 67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00" h="678">
                  <a:moveTo>
                    <a:pt x="480" y="660"/>
                  </a:moveTo>
                  <a:lnTo>
                    <a:pt x="492" y="678"/>
                  </a:lnTo>
                  <a:lnTo>
                    <a:pt x="492" y="660"/>
                  </a:lnTo>
                  <a:lnTo>
                    <a:pt x="498" y="654"/>
                  </a:lnTo>
                  <a:lnTo>
                    <a:pt x="510" y="654"/>
                  </a:lnTo>
                  <a:lnTo>
                    <a:pt x="516" y="660"/>
                  </a:lnTo>
                  <a:lnTo>
                    <a:pt x="516" y="666"/>
                  </a:lnTo>
                  <a:lnTo>
                    <a:pt x="522" y="660"/>
                  </a:lnTo>
                  <a:lnTo>
                    <a:pt x="534" y="636"/>
                  </a:lnTo>
                  <a:lnTo>
                    <a:pt x="546" y="624"/>
                  </a:lnTo>
                  <a:lnTo>
                    <a:pt x="552" y="624"/>
                  </a:lnTo>
                  <a:lnTo>
                    <a:pt x="558" y="618"/>
                  </a:lnTo>
                  <a:lnTo>
                    <a:pt x="570" y="612"/>
                  </a:lnTo>
                  <a:lnTo>
                    <a:pt x="576" y="600"/>
                  </a:lnTo>
                  <a:lnTo>
                    <a:pt x="588" y="594"/>
                  </a:lnTo>
                  <a:lnTo>
                    <a:pt x="588" y="516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588" y="474"/>
                  </a:lnTo>
                  <a:lnTo>
                    <a:pt x="588" y="468"/>
                  </a:lnTo>
                  <a:lnTo>
                    <a:pt x="594" y="462"/>
                  </a:lnTo>
                  <a:lnTo>
                    <a:pt x="594" y="432"/>
                  </a:lnTo>
                  <a:lnTo>
                    <a:pt x="600" y="414"/>
                  </a:lnTo>
                  <a:lnTo>
                    <a:pt x="600" y="396"/>
                  </a:lnTo>
                  <a:lnTo>
                    <a:pt x="594" y="384"/>
                  </a:lnTo>
                  <a:lnTo>
                    <a:pt x="582" y="372"/>
                  </a:lnTo>
                  <a:lnTo>
                    <a:pt x="570" y="366"/>
                  </a:lnTo>
                  <a:lnTo>
                    <a:pt x="558" y="366"/>
                  </a:lnTo>
                  <a:lnTo>
                    <a:pt x="540" y="384"/>
                  </a:lnTo>
                  <a:lnTo>
                    <a:pt x="528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504" y="336"/>
                  </a:lnTo>
                  <a:lnTo>
                    <a:pt x="498" y="318"/>
                  </a:lnTo>
                  <a:lnTo>
                    <a:pt x="498" y="294"/>
                  </a:lnTo>
                  <a:lnTo>
                    <a:pt x="492" y="276"/>
                  </a:lnTo>
                  <a:lnTo>
                    <a:pt x="492" y="252"/>
                  </a:lnTo>
                  <a:lnTo>
                    <a:pt x="486" y="246"/>
                  </a:lnTo>
                  <a:lnTo>
                    <a:pt x="474" y="240"/>
                  </a:lnTo>
                  <a:lnTo>
                    <a:pt x="402" y="240"/>
                  </a:lnTo>
                  <a:lnTo>
                    <a:pt x="360" y="234"/>
                  </a:lnTo>
                  <a:lnTo>
                    <a:pt x="324" y="222"/>
                  </a:lnTo>
                  <a:lnTo>
                    <a:pt x="318" y="216"/>
                  </a:lnTo>
                  <a:lnTo>
                    <a:pt x="312" y="204"/>
                  </a:lnTo>
                  <a:lnTo>
                    <a:pt x="312" y="162"/>
                  </a:lnTo>
                  <a:lnTo>
                    <a:pt x="318" y="150"/>
                  </a:lnTo>
                  <a:lnTo>
                    <a:pt x="318" y="132"/>
                  </a:lnTo>
                  <a:lnTo>
                    <a:pt x="306" y="132"/>
                  </a:lnTo>
                  <a:lnTo>
                    <a:pt x="306" y="96"/>
                  </a:lnTo>
                  <a:lnTo>
                    <a:pt x="294" y="90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0" y="42"/>
                  </a:lnTo>
                  <a:lnTo>
                    <a:pt x="216" y="0"/>
                  </a:lnTo>
                  <a:lnTo>
                    <a:pt x="138" y="12"/>
                  </a:lnTo>
                  <a:lnTo>
                    <a:pt x="36" y="30"/>
                  </a:lnTo>
                  <a:lnTo>
                    <a:pt x="30" y="60"/>
                  </a:lnTo>
                  <a:lnTo>
                    <a:pt x="18" y="72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12" y="120"/>
                  </a:lnTo>
                  <a:lnTo>
                    <a:pt x="12" y="126"/>
                  </a:lnTo>
                  <a:lnTo>
                    <a:pt x="18" y="132"/>
                  </a:lnTo>
                  <a:lnTo>
                    <a:pt x="18" y="156"/>
                  </a:lnTo>
                  <a:lnTo>
                    <a:pt x="6" y="228"/>
                  </a:lnTo>
                  <a:lnTo>
                    <a:pt x="6" y="246"/>
                  </a:lnTo>
                  <a:lnTo>
                    <a:pt x="24" y="264"/>
                  </a:lnTo>
                  <a:lnTo>
                    <a:pt x="24" y="270"/>
                  </a:lnTo>
                  <a:lnTo>
                    <a:pt x="30" y="276"/>
                  </a:lnTo>
                  <a:lnTo>
                    <a:pt x="36" y="288"/>
                  </a:lnTo>
                  <a:lnTo>
                    <a:pt x="48" y="294"/>
                  </a:lnTo>
                  <a:lnTo>
                    <a:pt x="54" y="306"/>
                  </a:lnTo>
                  <a:lnTo>
                    <a:pt x="60" y="312"/>
                  </a:lnTo>
                  <a:lnTo>
                    <a:pt x="84" y="324"/>
                  </a:lnTo>
                  <a:lnTo>
                    <a:pt x="102" y="342"/>
                  </a:lnTo>
                  <a:lnTo>
                    <a:pt x="114" y="348"/>
                  </a:lnTo>
                  <a:lnTo>
                    <a:pt x="120" y="366"/>
                  </a:lnTo>
                  <a:lnTo>
                    <a:pt x="126" y="366"/>
                  </a:lnTo>
                  <a:lnTo>
                    <a:pt x="132" y="372"/>
                  </a:lnTo>
                  <a:lnTo>
                    <a:pt x="168" y="390"/>
                  </a:lnTo>
                  <a:lnTo>
                    <a:pt x="198" y="390"/>
                  </a:lnTo>
                  <a:lnTo>
                    <a:pt x="210" y="396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34" y="414"/>
                  </a:lnTo>
                  <a:lnTo>
                    <a:pt x="240" y="414"/>
                  </a:lnTo>
                  <a:lnTo>
                    <a:pt x="246" y="420"/>
                  </a:lnTo>
                  <a:lnTo>
                    <a:pt x="258" y="426"/>
                  </a:lnTo>
                  <a:lnTo>
                    <a:pt x="276" y="438"/>
                  </a:lnTo>
                  <a:lnTo>
                    <a:pt x="312" y="456"/>
                  </a:lnTo>
                  <a:lnTo>
                    <a:pt x="318" y="462"/>
                  </a:lnTo>
                  <a:lnTo>
                    <a:pt x="330" y="462"/>
                  </a:lnTo>
                  <a:lnTo>
                    <a:pt x="342" y="468"/>
                  </a:lnTo>
                  <a:lnTo>
                    <a:pt x="360" y="474"/>
                  </a:lnTo>
                  <a:lnTo>
                    <a:pt x="372" y="480"/>
                  </a:lnTo>
                  <a:lnTo>
                    <a:pt x="378" y="486"/>
                  </a:lnTo>
                  <a:lnTo>
                    <a:pt x="372" y="492"/>
                  </a:lnTo>
                  <a:lnTo>
                    <a:pt x="372" y="504"/>
                  </a:lnTo>
                  <a:lnTo>
                    <a:pt x="366" y="510"/>
                  </a:lnTo>
                  <a:lnTo>
                    <a:pt x="360" y="522"/>
                  </a:lnTo>
                  <a:lnTo>
                    <a:pt x="366" y="528"/>
                  </a:lnTo>
                  <a:lnTo>
                    <a:pt x="372" y="540"/>
                  </a:lnTo>
                  <a:lnTo>
                    <a:pt x="372" y="546"/>
                  </a:lnTo>
                  <a:lnTo>
                    <a:pt x="366" y="552"/>
                  </a:lnTo>
                  <a:lnTo>
                    <a:pt x="348" y="552"/>
                  </a:lnTo>
                  <a:lnTo>
                    <a:pt x="348" y="588"/>
                  </a:lnTo>
                  <a:lnTo>
                    <a:pt x="342" y="594"/>
                  </a:lnTo>
                  <a:lnTo>
                    <a:pt x="336" y="606"/>
                  </a:lnTo>
                  <a:lnTo>
                    <a:pt x="330" y="612"/>
                  </a:lnTo>
                  <a:lnTo>
                    <a:pt x="324" y="624"/>
                  </a:lnTo>
                  <a:lnTo>
                    <a:pt x="324" y="636"/>
                  </a:lnTo>
                  <a:lnTo>
                    <a:pt x="330" y="642"/>
                  </a:lnTo>
                  <a:lnTo>
                    <a:pt x="354" y="642"/>
                  </a:lnTo>
                  <a:lnTo>
                    <a:pt x="366" y="636"/>
                  </a:lnTo>
                  <a:lnTo>
                    <a:pt x="372" y="636"/>
                  </a:lnTo>
                  <a:lnTo>
                    <a:pt x="384" y="642"/>
                  </a:lnTo>
                  <a:lnTo>
                    <a:pt x="390" y="648"/>
                  </a:lnTo>
                  <a:lnTo>
                    <a:pt x="402" y="654"/>
                  </a:lnTo>
                  <a:lnTo>
                    <a:pt x="420" y="660"/>
                  </a:lnTo>
                  <a:lnTo>
                    <a:pt x="480" y="66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32" name="Papua New Guine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8492638" y="-1058068"/>
              <a:ext cx="211574" cy="149288"/>
            </a:xfrm>
            <a:custGeom>
              <a:avLst/>
              <a:gdLst>
                <a:gd name="T0" fmla="*/ 2147483647 w 1086"/>
                <a:gd name="T1" fmla="*/ 2147483647 h 726"/>
                <a:gd name="T2" fmla="*/ 2147483647 w 1086"/>
                <a:gd name="T3" fmla="*/ 2147483647 h 726"/>
                <a:gd name="T4" fmla="*/ 2147483647 w 1086"/>
                <a:gd name="T5" fmla="*/ 2147483647 h 726"/>
                <a:gd name="T6" fmla="*/ 2147483647 w 1086"/>
                <a:gd name="T7" fmla="*/ 2147483647 h 726"/>
                <a:gd name="T8" fmla="*/ 2147483647 w 1086"/>
                <a:gd name="T9" fmla="*/ 2147483647 h 726"/>
                <a:gd name="T10" fmla="*/ 2147483647 w 1086"/>
                <a:gd name="T11" fmla="*/ 2147483647 h 726"/>
                <a:gd name="T12" fmla="*/ 2147483647 w 1086"/>
                <a:gd name="T13" fmla="*/ 2147483647 h 726"/>
                <a:gd name="T14" fmla="*/ 2147483647 w 1086"/>
                <a:gd name="T15" fmla="*/ 2147483647 h 726"/>
                <a:gd name="T16" fmla="*/ 2147483647 w 1086"/>
                <a:gd name="T17" fmla="*/ 2147483647 h 726"/>
                <a:gd name="T18" fmla="*/ 2147483647 w 1086"/>
                <a:gd name="T19" fmla="*/ 2147483647 h 726"/>
                <a:gd name="T20" fmla="*/ 2147483647 w 1086"/>
                <a:gd name="T21" fmla="*/ 2147483647 h 726"/>
                <a:gd name="T22" fmla="*/ 2147483647 w 1086"/>
                <a:gd name="T23" fmla="*/ 2147483647 h 726"/>
                <a:gd name="T24" fmla="*/ 2147483647 w 1086"/>
                <a:gd name="T25" fmla="*/ 2147483647 h 726"/>
                <a:gd name="T26" fmla="*/ 2147483647 w 1086"/>
                <a:gd name="T27" fmla="*/ 2147483647 h 726"/>
                <a:gd name="T28" fmla="*/ 2147483647 w 1086"/>
                <a:gd name="T29" fmla="*/ 2147483647 h 726"/>
                <a:gd name="T30" fmla="*/ 2147483647 w 1086"/>
                <a:gd name="T31" fmla="*/ 2147483647 h 726"/>
                <a:gd name="T32" fmla="*/ 2147483647 w 1086"/>
                <a:gd name="T33" fmla="*/ 2147483647 h 726"/>
                <a:gd name="T34" fmla="*/ 2147483647 w 1086"/>
                <a:gd name="T35" fmla="*/ 2147483647 h 726"/>
                <a:gd name="T36" fmla="*/ 2147483647 w 1086"/>
                <a:gd name="T37" fmla="*/ 2147483647 h 726"/>
                <a:gd name="T38" fmla="*/ 2147483647 w 1086"/>
                <a:gd name="T39" fmla="*/ 2147483647 h 726"/>
                <a:gd name="T40" fmla="*/ 2147483647 w 1086"/>
                <a:gd name="T41" fmla="*/ 2147483647 h 726"/>
                <a:gd name="T42" fmla="*/ 2147483647 w 1086"/>
                <a:gd name="T43" fmla="*/ 2147483647 h 726"/>
                <a:gd name="T44" fmla="*/ 2147483647 w 1086"/>
                <a:gd name="T45" fmla="*/ 2147483647 h 726"/>
                <a:gd name="T46" fmla="*/ 2147483647 w 1086"/>
                <a:gd name="T47" fmla="*/ 2147483647 h 726"/>
                <a:gd name="T48" fmla="*/ 2147483647 w 1086"/>
                <a:gd name="T49" fmla="*/ 2147483647 h 726"/>
                <a:gd name="T50" fmla="*/ 2147483647 w 1086"/>
                <a:gd name="T51" fmla="*/ 2147483647 h 726"/>
                <a:gd name="T52" fmla="*/ 2147483647 w 1086"/>
                <a:gd name="T53" fmla="*/ 2147483647 h 726"/>
                <a:gd name="T54" fmla="*/ 2147483647 w 1086"/>
                <a:gd name="T55" fmla="*/ 2147483647 h 726"/>
                <a:gd name="T56" fmla="*/ 2147483647 w 1086"/>
                <a:gd name="T57" fmla="*/ 2147483647 h 726"/>
                <a:gd name="T58" fmla="*/ 2147483647 w 1086"/>
                <a:gd name="T59" fmla="*/ 2147483647 h 726"/>
                <a:gd name="T60" fmla="*/ 2147483647 w 1086"/>
                <a:gd name="T61" fmla="*/ 2147483647 h 726"/>
                <a:gd name="T62" fmla="*/ 2147483647 w 1086"/>
                <a:gd name="T63" fmla="*/ 2147483647 h 726"/>
                <a:gd name="T64" fmla="*/ 2147483647 w 1086"/>
                <a:gd name="T65" fmla="*/ 2147483647 h 726"/>
                <a:gd name="T66" fmla="*/ 2147483647 w 1086"/>
                <a:gd name="T67" fmla="*/ 2147483647 h 726"/>
                <a:gd name="T68" fmla="*/ 2147483647 w 1086"/>
                <a:gd name="T69" fmla="*/ 2147483647 h 726"/>
                <a:gd name="T70" fmla="*/ 2147483647 w 1086"/>
                <a:gd name="T71" fmla="*/ 2147483647 h 726"/>
                <a:gd name="T72" fmla="*/ 2147483647 w 1086"/>
                <a:gd name="T73" fmla="*/ 2147483647 h 726"/>
                <a:gd name="T74" fmla="*/ 2147483647 w 1086"/>
                <a:gd name="T75" fmla="*/ 2147483647 h 726"/>
                <a:gd name="T76" fmla="*/ 2147483647 w 1086"/>
                <a:gd name="T77" fmla="*/ 2147483647 h 726"/>
                <a:gd name="T78" fmla="*/ 2147483647 w 1086"/>
                <a:gd name="T79" fmla="*/ 2147483647 h 726"/>
                <a:gd name="T80" fmla="*/ 2147483647 w 1086"/>
                <a:gd name="T81" fmla="*/ 2147483647 h 726"/>
                <a:gd name="T82" fmla="*/ 2147483647 w 1086"/>
                <a:gd name="T83" fmla="*/ 2147483647 h 726"/>
                <a:gd name="T84" fmla="*/ 2147483647 w 1086"/>
                <a:gd name="T85" fmla="*/ 2147483647 h 726"/>
                <a:gd name="T86" fmla="*/ 2147483647 w 1086"/>
                <a:gd name="T87" fmla="*/ 2147483647 h 726"/>
                <a:gd name="T88" fmla="*/ 2147483647 w 1086"/>
                <a:gd name="T89" fmla="*/ 2147483647 h 726"/>
                <a:gd name="T90" fmla="*/ 2147483647 w 1086"/>
                <a:gd name="T91" fmla="*/ 2147483647 h 726"/>
                <a:gd name="T92" fmla="*/ 2147483647 w 1086"/>
                <a:gd name="T93" fmla="*/ 2147483647 h 726"/>
                <a:gd name="T94" fmla="*/ 2147483647 w 1086"/>
                <a:gd name="T95" fmla="*/ 2147483647 h 726"/>
                <a:gd name="T96" fmla="*/ 2147483647 w 1086"/>
                <a:gd name="T97" fmla="*/ 2147483647 h 726"/>
                <a:gd name="T98" fmla="*/ 2147483647 w 1086"/>
                <a:gd name="T99" fmla="*/ 2147483647 h 726"/>
                <a:gd name="T100" fmla="*/ 2147483647 w 1086"/>
                <a:gd name="T101" fmla="*/ 2147483647 h 726"/>
                <a:gd name="T102" fmla="*/ 2147483647 w 1086"/>
                <a:gd name="T103" fmla="*/ 2147483647 h 726"/>
                <a:gd name="T104" fmla="*/ 2147483647 w 1086"/>
                <a:gd name="T105" fmla="*/ 2147483647 h 726"/>
                <a:gd name="T106" fmla="*/ 2147483647 w 1086"/>
                <a:gd name="T107" fmla="*/ 2147483647 h 726"/>
                <a:gd name="T108" fmla="*/ 2147483647 w 1086"/>
                <a:gd name="T109" fmla="*/ 2147483647 h 726"/>
                <a:gd name="T110" fmla="*/ 2147483647 w 1086"/>
                <a:gd name="T111" fmla="*/ 2147483647 h 726"/>
                <a:gd name="T112" fmla="*/ 2147483647 w 1086"/>
                <a:gd name="T113" fmla="*/ 2147483647 h 7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6"/>
                <a:gd name="T172" fmla="*/ 0 h 726"/>
                <a:gd name="T173" fmla="*/ 1086 w 1086"/>
                <a:gd name="T174" fmla="*/ 726 h 7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6" h="726">
                  <a:moveTo>
                    <a:pt x="486" y="0"/>
                  </a:moveTo>
                  <a:lnTo>
                    <a:pt x="462" y="0"/>
                  </a:lnTo>
                  <a:lnTo>
                    <a:pt x="450" y="6"/>
                  </a:lnTo>
                  <a:lnTo>
                    <a:pt x="444" y="12"/>
                  </a:lnTo>
                  <a:lnTo>
                    <a:pt x="432" y="18"/>
                  </a:lnTo>
                  <a:lnTo>
                    <a:pt x="462" y="36"/>
                  </a:lnTo>
                  <a:lnTo>
                    <a:pt x="474" y="36"/>
                  </a:lnTo>
                  <a:lnTo>
                    <a:pt x="486" y="30"/>
                  </a:lnTo>
                  <a:lnTo>
                    <a:pt x="498" y="18"/>
                  </a:lnTo>
                  <a:lnTo>
                    <a:pt x="492" y="6"/>
                  </a:lnTo>
                  <a:lnTo>
                    <a:pt x="486" y="0"/>
                  </a:lnTo>
                  <a:close/>
                  <a:moveTo>
                    <a:pt x="756" y="216"/>
                  </a:moveTo>
                  <a:lnTo>
                    <a:pt x="750" y="222"/>
                  </a:lnTo>
                  <a:lnTo>
                    <a:pt x="750" y="228"/>
                  </a:lnTo>
                  <a:lnTo>
                    <a:pt x="756" y="234"/>
                  </a:lnTo>
                  <a:lnTo>
                    <a:pt x="768" y="240"/>
                  </a:lnTo>
                  <a:lnTo>
                    <a:pt x="774" y="246"/>
                  </a:lnTo>
                  <a:lnTo>
                    <a:pt x="774" y="264"/>
                  </a:lnTo>
                  <a:lnTo>
                    <a:pt x="702" y="300"/>
                  </a:lnTo>
                  <a:lnTo>
                    <a:pt x="666" y="300"/>
                  </a:lnTo>
                  <a:lnTo>
                    <a:pt x="630" y="312"/>
                  </a:lnTo>
                  <a:lnTo>
                    <a:pt x="594" y="330"/>
                  </a:lnTo>
                  <a:lnTo>
                    <a:pt x="588" y="336"/>
                  </a:lnTo>
                  <a:lnTo>
                    <a:pt x="570" y="336"/>
                  </a:lnTo>
                  <a:lnTo>
                    <a:pt x="564" y="342"/>
                  </a:lnTo>
                  <a:lnTo>
                    <a:pt x="588" y="378"/>
                  </a:lnTo>
                  <a:lnTo>
                    <a:pt x="684" y="378"/>
                  </a:lnTo>
                  <a:lnTo>
                    <a:pt x="702" y="366"/>
                  </a:lnTo>
                  <a:lnTo>
                    <a:pt x="738" y="366"/>
                  </a:lnTo>
                  <a:lnTo>
                    <a:pt x="750" y="360"/>
                  </a:lnTo>
                  <a:lnTo>
                    <a:pt x="774" y="336"/>
                  </a:lnTo>
                  <a:lnTo>
                    <a:pt x="774" y="330"/>
                  </a:lnTo>
                  <a:lnTo>
                    <a:pt x="804" y="324"/>
                  </a:lnTo>
                  <a:lnTo>
                    <a:pt x="798" y="300"/>
                  </a:lnTo>
                  <a:lnTo>
                    <a:pt x="822" y="300"/>
                  </a:lnTo>
                  <a:lnTo>
                    <a:pt x="822" y="288"/>
                  </a:lnTo>
                  <a:lnTo>
                    <a:pt x="828" y="258"/>
                  </a:lnTo>
                  <a:lnTo>
                    <a:pt x="828" y="22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04" y="186"/>
                  </a:lnTo>
                  <a:lnTo>
                    <a:pt x="792" y="192"/>
                  </a:lnTo>
                  <a:lnTo>
                    <a:pt x="786" y="198"/>
                  </a:lnTo>
                  <a:lnTo>
                    <a:pt x="762" y="210"/>
                  </a:lnTo>
                  <a:lnTo>
                    <a:pt x="756" y="216"/>
                  </a:lnTo>
                  <a:close/>
                  <a:moveTo>
                    <a:pt x="834" y="132"/>
                  </a:moveTo>
                  <a:lnTo>
                    <a:pt x="822" y="132"/>
                  </a:lnTo>
                  <a:lnTo>
                    <a:pt x="816" y="120"/>
                  </a:lnTo>
                  <a:lnTo>
                    <a:pt x="804" y="108"/>
                  </a:lnTo>
                  <a:lnTo>
                    <a:pt x="792" y="102"/>
                  </a:lnTo>
                  <a:lnTo>
                    <a:pt x="786" y="90"/>
                  </a:lnTo>
                  <a:lnTo>
                    <a:pt x="774" y="78"/>
                  </a:lnTo>
                  <a:lnTo>
                    <a:pt x="768" y="78"/>
                  </a:lnTo>
                  <a:lnTo>
                    <a:pt x="762" y="72"/>
                  </a:lnTo>
                  <a:lnTo>
                    <a:pt x="756" y="72"/>
                  </a:lnTo>
                  <a:lnTo>
                    <a:pt x="732" y="36"/>
                  </a:lnTo>
                  <a:lnTo>
                    <a:pt x="720" y="84"/>
                  </a:lnTo>
                  <a:lnTo>
                    <a:pt x="762" y="96"/>
                  </a:lnTo>
                  <a:lnTo>
                    <a:pt x="816" y="150"/>
                  </a:lnTo>
                  <a:lnTo>
                    <a:pt x="828" y="150"/>
                  </a:lnTo>
                  <a:lnTo>
                    <a:pt x="834" y="156"/>
                  </a:lnTo>
                  <a:lnTo>
                    <a:pt x="846" y="162"/>
                  </a:lnTo>
                  <a:lnTo>
                    <a:pt x="852" y="174"/>
                  </a:lnTo>
                  <a:lnTo>
                    <a:pt x="852" y="180"/>
                  </a:lnTo>
                  <a:lnTo>
                    <a:pt x="858" y="192"/>
                  </a:lnTo>
                  <a:lnTo>
                    <a:pt x="852" y="204"/>
                  </a:lnTo>
                  <a:lnTo>
                    <a:pt x="852" y="240"/>
                  </a:lnTo>
                  <a:lnTo>
                    <a:pt x="858" y="252"/>
                  </a:lnTo>
                  <a:lnTo>
                    <a:pt x="864" y="258"/>
                  </a:lnTo>
                  <a:lnTo>
                    <a:pt x="882" y="258"/>
                  </a:lnTo>
                  <a:lnTo>
                    <a:pt x="894" y="246"/>
                  </a:lnTo>
                  <a:lnTo>
                    <a:pt x="900" y="234"/>
                  </a:lnTo>
                  <a:lnTo>
                    <a:pt x="900" y="222"/>
                  </a:lnTo>
                  <a:lnTo>
                    <a:pt x="888" y="186"/>
                  </a:lnTo>
                  <a:lnTo>
                    <a:pt x="876" y="174"/>
                  </a:lnTo>
                  <a:lnTo>
                    <a:pt x="864" y="156"/>
                  </a:lnTo>
                  <a:lnTo>
                    <a:pt x="852" y="150"/>
                  </a:lnTo>
                  <a:lnTo>
                    <a:pt x="846" y="138"/>
                  </a:lnTo>
                  <a:lnTo>
                    <a:pt x="834" y="132"/>
                  </a:lnTo>
                  <a:close/>
                  <a:moveTo>
                    <a:pt x="1086" y="360"/>
                  </a:moveTo>
                  <a:lnTo>
                    <a:pt x="1020" y="294"/>
                  </a:lnTo>
                  <a:lnTo>
                    <a:pt x="1020" y="288"/>
                  </a:lnTo>
                  <a:lnTo>
                    <a:pt x="1002" y="270"/>
                  </a:lnTo>
                  <a:lnTo>
                    <a:pt x="984" y="270"/>
                  </a:lnTo>
                  <a:lnTo>
                    <a:pt x="978" y="276"/>
                  </a:lnTo>
                  <a:lnTo>
                    <a:pt x="978" y="300"/>
                  </a:lnTo>
                  <a:lnTo>
                    <a:pt x="996" y="330"/>
                  </a:lnTo>
                  <a:lnTo>
                    <a:pt x="1020" y="378"/>
                  </a:lnTo>
                  <a:lnTo>
                    <a:pt x="1086" y="438"/>
                  </a:lnTo>
                  <a:lnTo>
                    <a:pt x="1086" y="360"/>
                  </a:lnTo>
                  <a:close/>
                  <a:moveTo>
                    <a:pt x="672" y="672"/>
                  </a:moveTo>
                  <a:lnTo>
                    <a:pt x="630" y="642"/>
                  </a:lnTo>
                  <a:lnTo>
                    <a:pt x="648" y="630"/>
                  </a:lnTo>
                  <a:lnTo>
                    <a:pt x="636" y="630"/>
                  </a:lnTo>
                  <a:lnTo>
                    <a:pt x="624" y="624"/>
                  </a:lnTo>
                  <a:lnTo>
                    <a:pt x="612" y="624"/>
                  </a:lnTo>
                  <a:lnTo>
                    <a:pt x="600" y="618"/>
                  </a:lnTo>
                  <a:lnTo>
                    <a:pt x="594" y="606"/>
                  </a:lnTo>
                  <a:lnTo>
                    <a:pt x="594" y="594"/>
                  </a:lnTo>
                  <a:lnTo>
                    <a:pt x="600" y="582"/>
                  </a:lnTo>
                  <a:lnTo>
                    <a:pt x="600" y="564"/>
                  </a:lnTo>
                  <a:lnTo>
                    <a:pt x="588" y="570"/>
                  </a:lnTo>
                  <a:lnTo>
                    <a:pt x="582" y="570"/>
                  </a:lnTo>
                  <a:lnTo>
                    <a:pt x="570" y="576"/>
                  </a:lnTo>
                  <a:lnTo>
                    <a:pt x="564" y="576"/>
                  </a:lnTo>
                  <a:lnTo>
                    <a:pt x="552" y="582"/>
                  </a:lnTo>
                  <a:lnTo>
                    <a:pt x="552" y="552"/>
                  </a:lnTo>
                  <a:lnTo>
                    <a:pt x="528" y="540"/>
                  </a:lnTo>
                  <a:lnTo>
                    <a:pt x="528" y="492"/>
                  </a:lnTo>
                  <a:lnTo>
                    <a:pt x="474" y="456"/>
                  </a:lnTo>
                  <a:lnTo>
                    <a:pt x="450" y="402"/>
                  </a:lnTo>
                  <a:lnTo>
                    <a:pt x="474" y="390"/>
                  </a:lnTo>
                  <a:lnTo>
                    <a:pt x="480" y="384"/>
                  </a:lnTo>
                  <a:lnTo>
                    <a:pt x="492" y="378"/>
                  </a:lnTo>
                  <a:lnTo>
                    <a:pt x="504" y="366"/>
                  </a:lnTo>
                  <a:lnTo>
                    <a:pt x="504" y="360"/>
                  </a:lnTo>
                  <a:lnTo>
                    <a:pt x="492" y="336"/>
                  </a:lnTo>
                  <a:lnTo>
                    <a:pt x="468" y="324"/>
                  </a:lnTo>
                  <a:lnTo>
                    <a:pt x="462" y="318"/>
                  </a:lnTo>
                  <a:lnTo>
                    <a:pt x="456" y="318"/>
                  </a:lnTo>
                  <a:lnTo>
                    <a:pt x="450" y="312"/>
                  </a:lnTo>
                  <a:lnTo>
                    <a:pt x="438" y="312"/>
                  </a:lnTo>
                  <a:lnTo>
                    <a:pt x="402" y="300"/>
                  </a:lnTo>
                  <a:lnTo>
                    <a:pt x="390" y="300"/>
                  </a:lnTo>
                  <a:lnTo>
                    <a:pt x="378" y="294"/>
                  </a:lnTo>
                  <a:lnTo>
                    <a:pt x="372" y="294"/>
                  </a:lnTo>
                  <a:lnTo>
                    <a:pt x="372" y="234"/>
                  </a:lnTo>
                  <a:lnTo>
                    <a:pt x="366" y="222"/>
                  </a:lnTo>
                  <a:lnTo>
                    <a:pt x="354" y="210"/>
                  </a:lnTo>
                  <a:lnTo>
                    <a:pt x="342" y="210"/>
                  </a:lnTo>
                  <a:lnTo>
                    <a:pt x="288" y="156"/>
                  </a:lnTo>
                  <a:lnTo>
                    <a:pt x="252" y="162"/>
                  </a:lnTo>
                  <a:lnTo>
                    <a:pt x="216" y="126"/>
                  </a:lnTo>
                  <a:lnTo>
                    <a:pt x="186" y="120"/>
                  </a:lnTo>
                  <a:lnTo>
                    <a:pt x="66" y="60"/>
                  </a:lnTo>
                  <a:lnTo>
                    <a:pt x="42" y="72"/>
                  </a:lnTo>
                  <a:lnTo>
                    <a:pt x="0" y="42"/>
                  </a:lnTo>
                  <a:lnTo>
                    <a:pt x="42" y="72"/>
                  </a:lnTo>
                  <a:lnTo>
                    <a:pt x="36" y="102"/>
                  </a:lnTo>
                  <a:lnTo>
                    <a:pt x="36" y="240"/>
                  </a:lnTo>
                  <a:lnTo>
                    <a:pt x="30" y="258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6" y="408"/>
                  </a:lnTo>
                  <a:lnTo>
                    <a:pt x="18" y="414"/>
                  </a:lnTo>
                  <a:lnTo>
                    <a:pt x="30" y="414"/>
                  </a:lnTo>
                  <a:lnTo>
                    <a:pt x="30" y="444"/>
                  </a:lnTo>
                  <a:lnTo>
                    <a:pt x="24" y="456"/>
                  </a:lnTo>
                  <a:lnTo>
                    <a:pt x="24" y="480"/>
                  </a:lnTo>
                  <a:lnTo>
                    <a:pt x="18" y="492"/>
                  </a:lnTo>
                  <a:lnTo>
                    <a:pt x="18" y="504"/>
                  </a:lnTo>
                  <a:lnTo>
                    <a:pt x="12" y="510"/>
                  </a:lnTo>
                  <a:lnTo>
                    <a:pt x="12" y="516"/>
                  </a:lnTo>
                  <a:lnTo>
                    <a:pt x="18" y="540"/>
                  </a:lnTo>
                  <a:lnTo>
                    <a:pt x="18" y="588"/>
                  </a:lnTo>
                  <a:lnTo>
                    <a:pt x="30" y="594"/>
                  </a:lnTo>
                  <a:lnTo>
                    <a:pt x="48" y="594"/>
                  </a:lnTo>
                  <a:lnTo>
                    <a:pt x="60" y="588"/>
                  </a:lnTo>
                  <a:lnTo>
                    <a:pt x="90" y="588"/>
                  </a:lnTo>
                  <a:lnTo>
                    <a:pt x="96" y="582"/>
                  </a:lnTo>
                  <a:lnTo>
                    <a:pt x="102" y="582"/>
                  </a:lnTo>
                  <a:lnTo>
                    <a:pt x="126" y="600"/>
                  </a:lnTo>
                  <a:lnTo>
                    <a:pt x="132" y="600"/>
                  </a:lnTo>
                  <a:lnTo>
                    <a:pt x="138" y="594"/>
                  </a:lnTo>
                  <a:lnTo>
                    <a:pt x="156" y="588"/>
                  </a:lnTo>
                  <a:lnTo>
                    <a:pt x="168" y="582"/>
                  </a:lnTo>
                  <a:lnTo>
                    <a:pt x="180" y="570"/>
                  </a:lnTo>
                  <a:lnTo>
                    <a:pt x="180" y="564"/>
                  </a:lnTo>
                  <a:lnTo>
                    <a:pt x="168" y="552"/>
                  </a:lnTo>
                  <a:lnTo>
                    <a:pt x="150" y="540"/>
                  </a:lnTo>
                  <a:lnTo>
                    <a:pt x="138" y="534"/>
                  </a:lnTo>
                  <a:lnTo>
                    <a:pt x="120" y="522"/>
                  </a:lnTo>
                  <a:lnTo>
                    <a:pt x="108" y="516"/>
                  </a:lnTo>
                  <a:lnTo>
                    <a:pt x="102" y="510"/>
                  </a:lnTo>
                  <a:lnTo>
                    <a:pt x="96" y="510"/>
                  </a:lnTo>
                  <a:lnTo>
                    <a:pt x="108" y="510"/>
                  </a:lnTo>
                  <a:lnTo>
                    <a:pt x="138" y="516"/>
                  </a:lnTo>
                  <a:lnTo>
                    <a:pt x="204" y="516"/>
                  </a:lnTo>
                  <a:lnTo>
                    <a:pt x="204" y="510"/>
                  </a:lnTo>
                  <a:lnTo>
                    <a:pt x="198" y="504"/>
                  </a:lnTo>
                  <a:lnTo>
                    <a:pt x="198" y="498"/>
                  </a:lnTo>
                  <a:lnTo>
                    <a:pt x="186" y="486"/>
                  </a:lnTo>
                  <a:lnTo>
                    <a:pt x="192" y="492"/>
                  </a:lnTo>
                  <a:lnTo>
                    <a:pt x="204" y="492"/>
                  </a:lnTo>
                  <a:lnTo>
                    <a:pt x="210" y="498"/>
                  </a:lnTo>
                  <a:lnTo>
                    <a:pt x="216" y="498"/>
                  </a:lnTo>
                  <a:lnTo>
                    <a:pt x="222" y="492"/>
                  </a:lnTo>
                  <a:lnTo>
                    <a:pt x="222" y="486"/>
                  </a:lnTo>
                  <a:lnTo>
                    <a:pt x="216" y="480"/>
                  </a:lnTo>
                  <a:lnTo>
                    <a:pt x="216" y="468"/>
                  </a:lnTo>
                  <a:lnTo>
                    <a:pt x="210" y="462"/>
                  </a:lnTo>
                  <a:lnTo>
                    <a:pt x="222" y="468"/>
                  </a:lnTo>
                  <a:lnTo>
                    <a:pt x="228" y="474"/>
                  </a:lnTo>
                  <a:lnTo>
                    <a:pt x="246" y="474"/>
                  </a:lnTo>
                  <a:lnTo>
                    <a:pt x="252" y="468"/>
                  </a:lnTo>
                  <a:lnTo>
                    <a:pt x="264" y="462"/>
                  </a:lnTo>
                  <a:lnTo>
                    <a:pt x="270" y="456"/>
                  </a:lnTo>
                  <a:lnTo>
                    <a:pt x="288" y="474"/>
                  </a:lnTo>
                  <a:lnTo>
                    <a:pt x="300" y="480"/>
                  </a:lnTo>
                  <a:lnTo>
                    <a:pt x="306" y="486"/>
                  </a:lnTo>
                  <a:lnTo>
                    <a:pt x="312" y="486"/>
                  </a:lnTo>
                  <a:lnTo>
                    <a:pt x="330" y="492"/>
                  </a:lnTo>
                  <a:lnTo>
                    <a:pt x="342" y="492"/>
                  </a:lnTo>
                  <a:lnTo>
                    <a:pt x="378" y="504"/>
                  </a:lnTo>
                  <a:lnTo>
                    <a:pt x="390" y="510"/>
                  </a:lnTo>
                  <a:lnTo>
                    <a:pt x="402" y="534"/>
                  </a:lnTo>
                  <a:lnTo>
                    <a:pt x="402" y="558"/>
                  </a:lnTo>
                  <a:lnTo>
                    <a:pt x="408" y="570"/>
                  </a:lnTo>
                  <a:lnTo>
                    <a:pt x="420" y="582"/>
                  </a:lnTo>
                  <a:lnTo>
                    <a:pt x="438" y="582"/>
                  </a:lnTo>
                  <a:lnTo>
                    <a:pt x="450" y="594"/>
                  </a:lnTo>
                  <a:lnTo>
                    <a:pt x="450" y="606"/>
                  </a:lnTo>
                  <a:lnTo>
                    <a:pt x="456" y="618"/>
                  </a:lnTo>
                  <a:lnTo>
                    <a:pt x="468" y="654"/>
                  </a:lnTo>
                  <a:lnTo>
                    <a:pt x="486" y="672"/>
                  </a:lnTo>
                  <a:lnTo>
                    <a:pt x="516" y="678"/>
                  </a:lnTo>
                  <a:lnTo>
                    <a:pt x="558" y="684"/>
                  </a:lnTo>
                  <a:lnTo>
                    <a:pt x="618" y="684"/>
                  </a:lnTo>
                  <a:lnTo>
                    <a:pt x="630" y="690"/>
                  </a:lnTo>
                  <a:lnTo>
                    <a:pt x="654" y="714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84" y="720"/>
                  </a:lnTo>
                  <a:lnTo>
                    <a:pt x="678" y="708"/>
                  </a:lnTo>
                  <a:lnTo>
                    <a:pt x="678" y="702"/>
                  </a:lnTo>
                  <a:lnTo>
                    <a:pt x="672" y="690"/>
                  </a:lnTo>
                  <a:lnTo>
                    <a:pt x="666" y="684"/>
                  </a:lnTo>
                  <a:lnTo>
                    <a:pt x="672" y="67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33" name="Panama" descr="© INSCALE GmbH, 05.05.2010&#10;http://www.presentationload.com/"/>
            <p:cNvSpPr>
              <a:spLocks/>
            </p:cNvSpPr>
            <p:nvPr/>
          </p:nvSpPr>
          <p:spPr bwMode="gray">
            <a:xfrm>
              <a:off x="5407185" y="-1246896"/>
              <a:ext cx="78957" cy="40347"/>
            </a:xfrm>
            <a:custGeom>
              <a:avLst/>
              <a:gdLst>
                <a:gd name="T0" fmla="*/ 2147483647 w 408"/>
                <a:gd name="T1" fmla="*/ 2147483647 h 198"/>
                <a:gd name="T2" fmla="*/ 2147483647 w 408"/>
                <a:gd name="T3" fmla="*/ 2147483647 h 198"/>
                <a:gd name="T4" fmla="*/ 2147483647 w 408"/>
                <a:gd name="T5" fmla="*/ 2147483647 h 198"/>
                <a:gd name="T6" fmla="*/ 2147483647 w 408"/>
                <a:gd name="T7" fmla="*/ 2147483647 h 198"/>
                <a:gd name="T8" fmla="*/ 2147483647 w 408"/>
                <a:gd name="T9" fmla="*/ 2147483647 h 198"/>
                <a:gd name="T10" fmla="*/ 2147483647 w 408"/>
                <a:gd name="T11" fmla="*/ 2147483647 h 198"/>
                <a:gd name="T12" fmla="*/ 2147483647 w 408"/>
                <a:gd name="T13" fmla="*/ 2147483647 h 198"/>
                <a:gd name="T14" fmla="*/ 2147483647 w 408"/>
                <a:gd name="T15" fmla="*/ 2147483647 h 198"/>
                <a:gd name="T16" fmla="*/ 2147483647 w 408"/>
                <a:gd name="T17" fmla="*/ 2147483647 h 198"/>
                <a:gd name="T18" fmla="*/ 2147483647 w 408"/>
                <a:gd name="T19" fmla="*/ 2147483647 h 198"/>
                <a:gd name="T20" fmla="*/ 2147483647 w 408"/>
                <a:gd name="T21" fmla="*/ 2147483647 h 198"/>
                <a:gd name="T22" fmla="*/ 2147483647 w 408"/>
                <a:gd name="T23" fmla="*/ 2147483647 h 198"/>
                <a:gd name="T24" fmla="*/ 2147483647 w 408"/>
                <a:gd name="T25" fmla="*/ 2147483647 h 198"/>
                <a:gd name="T26" fmla="*/ 2147483647 w 408"/>
                <a:gd name="T27" fmla="*/ 2147483647 h 198"/>
                <a:gd name="T28" fmla="*/ 2147483647 w 408"/>
                <a:gd name="T29" fmla="*/ 2147483647 h 198"/>
                <a:gd name="T30" fmla="*/ 2147483647 w 408"/>
                <a:gd name="T31" fmla="*/ 2147483647 h 198"/>
                <a:gd name="T32" fmla="*/ 2147483647 w 408"/>
                <a:gd name="T33" fmla="*/ 0 h 198"/>
                <a:gd name="T34" fmla="*/ 2147483647 w 408"/>
                <a:gd name="T35" fmla="*/ 2147483647 h 198"/>
                <a:gd name="T36" fmla="*/ 2147483647 w 408"/>
                <a:gd name="T37" fmla="*/ 2147483647 h 198"/>
                <a:gd name="T38" fmla="*/ 2147483647 w 408"/>
                <a:gd name="T39" fmla="*/ 2147483647 h 198"/>
                <a:gd name="T40" fmla="*/ 2147483647 w 408"/>
                <a:gd name="T41" fmla="*/ 2147483647 h 198"/>
                <a:gd name="T42" fmla="*/ 2147483647 w 408"/>
                <a:gd name="T43" fmla="*/ 2147483647 h 198"/>
                <a:gd name="T44" fmla="*/ 2147483647 w 408"/>
                <a:gd name="T45" fmla="*/ 2147483647 h 198"/>
                <a:gd name="T46" fmla="*/ 2147483647 w 408"/>
                <a:gd name="T47" fmla="*/ 2147483647 h 198"/>
                <a:gd name="T48" fmla="*/ 2147483647 w 408"/>
                <a:gd name="T49" fmla="*/ 2147483647 h 198"/>
                <a:gd name="T50" fmla="*/ 2147483647 w 408"/>
                <a:gd name="T51" fmla="*/ 2147483647 h 198"/>
                <a:gd name="T52" fmla="*/ 2147483647 w 408"/>
                <a:gd name="T53" fmla="*/ 2147483647 h 198"/>
                <a:gd name="T54" fmla="*/ 2147483647 w 408"/>
                <a:gd name="T55" fmla="*/ 2147483647 h 198"/>
                <a:gd name="T56" fmla="*/ 0 w 408"/>
                <a:gd name="T57" fmla="*/ 2147483647 h 198"/>
                <a:gd name="T58" fmla="*/ 2147483647 w 408"/>
                <a:gd name="T59" fmla="*/ 2147483647 h 198"/>
                <a:gd name="T60" fmla="*/ 2147483647 w 408"/>
                <a:gd name="T61" fmla="*/ 2147483647 h 198"/>
                <a:gd name="T62" fmla="*/ 2147483647 w 408"/>
                <a:gd name="T63" fmla="*/ 2147483647 h 198"/>
                <a:gd name="T64" fmla="*/ 0 w 408"/>
                <a:gd name="T65" fmla="*/ 2147483647 h 198"/>
                <a:gd name="T66" fmla="*/ 2147483647 w 408"/>
                <a:gd name="T67" fmla="*/ 2147483647 h 198"/>
                <a:gd name="T68" fmla="*/ 2147483647 w 408"/>
                <a:gd name="T69" fmla="*/ 2147483647 h 198"/>
                <a:gd name="T70" fmla="*/ 2147483647 w 408"/>
                <a:gd name="T71" fmla="*/ 2147483647 h 198"/>
                <a:gd name="T72" fmla="*/ 2147483647 w 408"/>
                <a:gd name="T73" fmla="*/ 2147483647 h 198"/>
                <a:gd name="T74" fmla="*/ 2147483647 w 408"/>
                <a:gd name="T75" fmla="*/ 2147483647 h 198"/>
                <a:gd name="T76" fmla="*/ 2147483647 w 408"/>
                <a:gd name="T77" fmla="*/ 2147483647 h 198"/>
                <a:gd name="T78" fmla="*/ 2147483647 w 408"/>
                <a:gd name="T79" fmla="*/ 2147483647 h 198"/>
                <a:gd name="T80" fmla="*/ 2147483647 w 408"/>
                <a:gd name="T81" fmla="*/ 2147483647 h 198"/>
                <a:gd name="T82" fmla="*/ 2147483647 w 408"/>
                <a:gd name="T83" fmla="*/ 2147483647 h 198"/>
                <a:gd name="T84" fmla="*/ 2147483647 w 408"/>
                <a:gd name="T85" fmla="*/ 2147483647 h 198"/>
                <a:gd name="T86" fmla="*/ 2147483647 w 408"/>
                <a:gd name="T87" fmla="*/ 2147483647 h 198"/>
                <a:gd name="T88" fmla="*/ 2147483647 w 408"/>
                <a:gd name="T89" fmla="*/ 2147483647 h 198"/>
                <a:gd name="T90" fmla="*/ 2147483647 w 408"/>
                <a:gd name="T91" fmla="*/ 2147483647 h 198"/>
                <a:gd name="T92" fmla="*/ 2147483647 w 408"/>
                <a:gd name="T93" fmla="*/ 2147483647 h 198"/>
                <a:gd name="T94" fmla="*/ 2147483647 w 408"/>
                <a:gd name="T95" fmla="*/ 2147483647 h 198"/>
                <a:gd name="T96" fmla="*/ 2147483647 w 408"/>
                <a:gd name="T97" fmla="*/ 2147483647 h 198"/>
                <a:gd name="T98" fmla="*/ 2147483647 w 408"/>
                <a:gd name="T99" fmla="*/ 2147483647 h 198"/>
                <a:gd name="T100" fmla="*/ 2147483647 w 408"/>
                <a:gd name="T101" fmla="*/ 2147483647 h 1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8"/>
                <a:gd name="T154" fmla="*/ 0 h 198"/>
                <a:gd name="T155" fmla="*/ 408 w 408"/>
                <a:gd name="T156" fmla="*/ 198 h 19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8" h="198">
                  <a:moveTo>
                    <a:pt x="306" y="66"/>
                  </a:moveTo>
                  <a:lnTo>
                    <a:pt x="318" y="78"/>
                  </a:lnTo>
                  <a:lnTo>
                    <a:pt x="324" y="90"/>
                  </a:lnTo>
                  <a:lnTo>
                    <a:pt x="330" y="96"/>
                  </a:lnTo>
                  <a:lnTo>
                    <a:pt x="342" y="90"/>
                  </a:lnTo>
                  <a:lnTo>
                    <a:pt x="372" y="120"/>
                  </a:lnTo>
                  <a:lnTo>
                    <a:pt x="342" y="102"/>
                  </a:lnTo>
                  <a:lnTo>
                    <a:pt x="342" y="120"/>
                  </a:lnTo>
                  <a:lnTo>
                    <a:pt x="336" y="132"/>
                  </a:lnTo>
                  <a:lnTo>
                    <a:pt x="336" y="162"/>
                  </a:lnTo>
                  <a:lnTo>
                    <a:pt x="342" y="168"/>
                  </a:lnTo>
                  <a:lnTo>
                    <a:pt x="348" y="180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56"/>
                  </a:lnTo>
                  <a:lnTo>
                    <a:pt x="378" y="162"/>
                  </a:lnTo>
                  <a:lnTo>
                    <a:pt x="390" y="168"/>
                  </a:lnTo>
                  <a:lnTo>
                    <a:pt x="396" y="162"/>
                  </a:lnTo>
                  <a:lnTo>
                    <a:pt x="408" y="138"/>
                  </a:lnTo>
                  <a:lnTo>
                    <a:pt x="408" y="126"/>
                  </a:lnTo>
                  <a:lnTo>
                    <a:pt x="396" y="120"/>
                  </a:lnTo>
                  <a:lnTo>
                    <a:pt x="390" y="108"/>
                  </a:lnTo>
                  <a:lnTo>
                    <a:pt x="390" y="90"/>
                  </a:lnTo>
                  <a:lnTo>
                    <a:pt x="396" y="84"/>
                  </a:lnTo>
                  <a:lnTo>
                    <a:pt x="372" y="66"/>
                  </a:lnTo>
                  <a:lnTo>
                    <a:pt x="372" y="60"/>
                  </a:lnTo>
                  <a:lnTo>
                    <a:pt x="366" y="54"/>
                  </a:lnTo>
                  <a:lnTo>
                    <a:pt x="366" y="42"/>
                  </a:lnTo>
                  <a:lnTo>
                    <a:pt x="360" y="30"/>
                  </a:lnTo>
                  <a:lnTo>
                    <a:pt x="348" y="24"/>
                  </a:lnTo>
                  <a:lnTo>
                    <a:pt x="330" y="18"/>
                  </a:lnTo>
                  <a:lnTo>
                    <a:pt x="288" y="18"/>
                  </a:lnTo>
                  <a:lnTo>
                    <a:pt x="282" y="0"/>
                  </a:lnTo>
                  <a:lnTo>
                    <a:pt x="246" y="0"/>
                  </a:lnTo>
                  <a:lnTo>
                    <a:pt x="234" y="6"/>
                  </a:lnTo>
                  <a:lnTo>
                    <a:pt x="228" y="12"/>
                  </a:lnTo>
                  <a:lnTo>
                    <a:pt x="222" y="24"/>
                  </a:lnTo>
                  <a:lnTo>
                    <a:pt x="210" y="36"/>
                  </a:lnTo>
                  <a:lnTo>
                    <a:pt x="204" y="36"/>
                  </a:lnTo>
                  <a:lnTo>
                    <a:pt x="198" y="30"/>
                  </a:lnTo>
                  <a:lnTo>
                    <a:pt x="192" y="30"/>
                  </a:lnTo>
                  <a:lnTo>
                    <a:pt x="168" y="42"/>
                  </a:lnTo>
                  <a:lnTo>
                    <a:pt x="144" y="66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14" y="66"/>
                  </a:lnTo>
                  <a:lnTo>
                    <a:pt x="102" y="60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0" y="54"/>
                  </a:lnTo>
                  <a:lnTo>
                    <a:pt x="48" y="42"/>
                  </a:lnTo>
                  <a:lnTo>
                    <a:pt x="48" y="18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6" y="96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8" y="102"/>
                  </a:lnTo>
                  <a:lnTo>
                    <a:pt x="60" y="120"/>
                  </a:lnTo>
                  <a:lnTo>
                    <a:pt x="90" y="114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56"/>
                  </a:lnTo>
                  <a:lnTo>
                    <a:pt x="114" y="150"/>
                  </a:lnTo>
                  <a:lnTo>
                    <a:pt x="120" y="150"/>
                  </a:lnTo>
                  <a:lnTo>
                    <a:pt x="120" y="132"/>
                  </a:lnTo>
                  <a:lnTo>
                    <a:pt x="138" y="126"/>
                  </a:lnTo>
                  <a:lnTo>
                    <a:pt x="138" y="150"/>
                  </a:lnTo>
                  <a:lnTo>
                    <a:pt x="144" y="168"/>
                  </a:lnTo>
                  <a:lnTo>
                    <a:pt x="144" y="180"/>
                  </a:lnTo>
                  <a:lnTo>
                    <a:pt x="150" y="192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80" y="192"/>
                  </a:lnTo>
                  <a:lnTo>
                    <a:pt x="198" y="174"/>
                  </a:lnTo>
                  <a:lnTo>
                    <a:pt x="204" y="174"/>
                  </a:lnTo>
                  <a:lnTo>
                    <a:pt x="198" y="168"/>
                  </a:lnTo>
                  <a:lnTo>
                    <a:pt x="186" y="162"/>
                  </a:lnTo>
                  <a:lnTo>
                    <a:pt x="180" y="150"/>
                  </a:lnTo>
                  <a:lnTo>
                    <a:pt x="174" y="144"/>
                  </a:lnTo>
                  <a:lnTo>
                    <a:pt x="168" y="132"/>
                  </a:lnTo>
                  <a:lnTo>
                    <a:pt x="162" y="126"/>
                  </a:lnTo>
                  <a:lnTo>
                    <a:pt x="186" y="102"/>
                  </a:lnTo>
                  <a:lnTo>
                    <a:pt x="222" y="84"/>
                  </a:lnTo>
                  <a:lnTo>
                    <a:pt x="228" y="72"/>
                  </a:lnTo>
                  <a:lnTo>
                    <a:pt x="246" y="54"/>
                  </a:lnTo>
                  <a:lnTo>
                    <a:pt x="258" y="48"/>
                  </a:lnTo>
                  <a:lnTo>
                    <a:pt x="276" y="54"/>
                  </a:lnTo>
                  <a:lnTo>
                    <a:pt x="288" y="60"/>
                  </a:lnTo>
                  <a:lnTo>
                    <a:pt x="306" y="6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34" name="Pakistan" descr="© INSCALE GmbH, 05.05.2010&#10;http://www.presentationload.com/"/>
            <p:cNvSpPr>
              <a:spLocks/>
            </p:cNvSpPr>
            <p:nvPr/>
          </p:nvSpPr>
          <p:spPr bwMode="gray">
            <a:xfrm>
              <a:off x="7366545" y="-1698792"/>
              <a:ext cx="204675" cy="216265"/>
            </a:xfrm>
            <a:custGeom>
              <a:avLst/>
              <a:gdLst>
                <a:gd name="T0" fmla="*/ 2147483647 w 1050"/>
                <a:gd name="T1" fmla="*/ 2147483647 h 1056"/>
                <a:gd name="T2" fmla="*/ 2147483647 w 1050"/>
                <a:gd name="T3" fmla="*/ 2147483647 h 1056"/>
                <a:gd name="T4" fmla="*/ 2147483647 w 1050"/>
                <a:gd name="T5" fmla="*/ 2147483647 h 1056"/>
                <a:gd name="T6" fmla="*/ 2147483647 w 1050"/>
                <a:gd name="T7" fmla="*/ 2147483647 h 1056"/>
                <a:gd name="T8" fmla="*/ 2147483647 w 1050"/>
                <a:gd name="T9" fmla="*/ 2147483647 h 1056"/>
                <a:gd name="T10" fmla="*/ 2147483647 w 1050"/>
                <a:gd name="T11" fmla="*/ 2147483647 h 1056"/>
                <a:gd name="T12" fmla="*/ 2147483647 w 1050"/>
                <a:gd name="T13" fmla="*/ 2147483647 h 1056"/>
                <a:gd name="T14" fmla="*/ 2147483647 w 1050"/>
                <a:gd name="T15" fmla="*/ 2147483647 h 1056"/>
                <a:gd name="T16" fmla="*/ 2147483647 w 1050"/>
                <a:gd name="T17" fmla="*/ 2147483647 h 1056"/>
                <a:gd name="T18" fmla="*/ 2147483647 w 1050"/>
                <a:gd name="T19" fmla="*/ 2147483647 h 1056"/>
                <a:gd name="T20" fmla="*/ 2147483647 w 1050"/>
                <a:gd name="T21" fmla="*/ 2147483647 h 1056"/>
                <a:gd name="T22" fmla="*/ 2147483647 w 1050"/>
                <a:gd name="T23" fmla="*/ 2147483647 h 1056"/>
                <a:gd name="T24" fmla="*/ 2147483647 w 1050"/>
                <a:gd name="T25" fmla="*/ 2147483647 h 1056"/>
                <a:gd name="T26" fmla="*/ 2147483647 w 1050"/>
                <a:gd name="T27" fmla="*/ 2147483647 h 1056"/>
                <a:gd name="T28" fmla="*/ 2147483647 w 1050"/>
                <a:gd name="T29" fmla="*/ 2147483647 h 1056"/>
                <a:gd name="T30" fmla="*/ 2147483647 w 1050"/>
                <a:gd name="T31" fmla="*/ 2147483647 h 1056"/>
                <a:gd name="T32" fmla="*/ 2147483647 w 1050"/>
                <a:gd name="T33" fmla="*/ 2147483647 h 1056"/>
                <a:gd name="T34" fmla="*/ 2147483647 w 1050"/>
                <a:gd name="T35" fmla="*/ 2147483647 h 1056"/>
                <a:gd name="T36" fmla="*/ 2147483647 w 1050"/>
                <a:gd name="T37" fmla="*/ 2147483647 h 1056"/>
                <a:gd name="T38" fmla="*/ 2147483647 w 1050"/>
                <a:gd name="T39" fmla="*/ 2147483647 h 1056"/>
                <a:gd name="T40" fmla="*/ 2147483647 w 1050"/>
                <a:gd name="T41" fmla="*/ 2147483647 h 1056"/>
                <a:gd name="T42" fmla="*/ 2147483647 w 1050"/>
                <a:gd name="T43" fmla="*/ 2147483647 h 1056"/>
                <a:gd name="T44" fmla="*/ 0 w 1050"/>
                <a:gd name="T45" fmla="*/ 2147483647 h 1056"/>
                <a:gd name="T46" fmla="*/ 2147483647 w 1050"/>
                <a:gd name="T47" fmla="*/ 2147483647 h 1056"/>
                <a:gd name="T48" fmla="*/ 2147483647 w 1050"/>
                <a:gd name="T49" fmla="*/ 2147483647 h 1056"/>
                <a:gd name="T50" fmla="*/ 2147483647 w 1050"/>
                <a:gd name="T51" fmla="*/ 2147483647 h 1056"/>
                <a:gd name="T52" fmla="*/ 2147483647 w 1050"/>
                <a:gd name="T53" fmla="*/ 2147483647 h 1056"/>
                <a:gd name="T54" fmla="*/ 2147483647 w 1050"/>
                <a:gd name="T55" fmla="*/ 2147483647 h 1056"/>
                <a:gd name="T56" fmla="*/ 2147483647 w 1050"/>
                <a:gd name="T57" fmla="*/ 2147483647 h 1056"/>
                <a:gd name="T58" fmla="*/ 2147483647 w 1050"/>
                <a:gd name="T59" fmla="*/ 2147483647 h 1056"/>
                <a:gd name="T60" fmla="*/ 2147483647 w 1050"/>
                <a:gd name="T61" fmla="*/ 2147483647 h 1056"/>
                <a:gd name="T62" fmla="*/ 2147483647 w 1050"/>
                <a:gd name="T63" fmla="*/ 2147483647 h 1056"/>
                <a:gd name="T64" fmla="*/ 2147483647 w 1050"/>
                <a:gd name="T65" fmla="*/ 2147483647 h 1056"/>
                <a:gd name="T66" fmla="*/ 2147483647 w 1050"/>
                <a:gd name="T67" fmla="*/ 2147483647 h 1056"/>
                <a:gd name="T68" fmla="*/ 2147483647 w 1050"/>
                <a:gd name="T69" fmla="*/ 2147483647 h 1056"/>
                <a:gd name="T70" fmla="*/ 2147483647 w 1050"/>
                <a:gd name="T71" fmla="*/ 2147483647 h 1056"/>
                <a:gd name="T72" fmla="*/ 2147483647 w 1050"/>
                <a:gd name="T73" fmla="*/ 2147483647 h 1056"/>
                <a:gd name="T74" fmla="*/ 2147483647 w 1050"/>
                <a:gd name="T75" fmla="*/ 2147483647 h 1056"/>
                <a:gd name="T76" fmla="*/ 2147483647 w 1050"/>
                <a:gd name="T77" fmla="*/ 2147483647 h 1056"/>
                <a:gd name="T78" fmla="*/ 2147483647 w 1050"/>
                <a:gd name="T79" fmla="*/ 2147483647 h 1056"/>
                <a:gd name="T80" fmla="*/ 2147483647 w 1050"/>
                <a:gd name="T81" fmla="*/ 2147483647 h 1056"/>
                <a:gd name="T82" fmla="*/ 2147483647 w 1050"/>
                <a:gd name="T83" fmla="*/ 2147483647 h 1056"/>
                <a:gd name="T84" fmla="*/ 2147483647 w 1050"/>
                <a:gd name="T85" fmla="*/ 2147483647 h 1056"/>
                <a:gd name="T86" fmla="*/ 2147483647 w 1050"/>
                <a:gd name="T87" fmla="*/ 2147483647 h 1056"/>
                <a:gd name="T88" fmla="*/ 2147483647 w 1050"/>
                <a:gd name="T89" fmla="*/ 2147483647 h 1056"/>
                <a:gd name="T90" fmla="*/ 2147483647 w 1050"/>
                <a:gd name="T91" fmla="*/ 2147483647 h 1056"/>
                <a:gd name="T92" fmla="*/ 2147483647 w 1050"/>
                <a:gd name="T93" fmla="*/ 2147483647 h 1056"/>
                <a:gd name="T94" fmla="*/ 2147483647 w 1050"/>
                <a:gd name="T95" fmla="*/ 2147483647 h 1056"/>
                <a:gd name="T96" fmla="*/ 2147483647 w 1050"/>
                <a:gd name="T97" fmla="*/ 2147483647 h 1056"/>
                <a:gd name="T98" fmla="*/ 2147483647 w 1050"/>
                <a:gd name="T99" fmla="*/ 2147483647 h 1056"/>
                <a:gd name="T100" fmla="*/ 2147483647 w 1050"/>
                <a:gd name="T101" fmla="*/ 2147483647 h 1056"/>
                <a:gd name="T102" fmla="*/ 2147483647 w 1050"/>
                <a:gd name="T103" fmla="*/ 2147483647 h 1056"/>
                <a:gd name="T104" fmla="*/ 2147483647 w 1050"/>
                <a:gd name="T105" fmla="*/ 2147483647 h 1056"/>
                <a:gd name="T106" fmla="*/ 2147483647 w 1050"/>
                <a:gd name="T107" fmla="*/ 2147483647 h 1056"/>
                <a:gd name="T108" fmla="*/ 2147483647 w 1050"/>
                <a:gd name="T109" fmla="*/ 2147483647 h 1056"/>
                <a:gd name="T110" fmla="*/ 2147483647 w 1050"/>
                <a:gd name="T111" fmla="*/ 2147483647 h 1056"/>
                <a:gd name="T112" fmla="*/ 2147483647 w 1050"/>
                <a:gd name="T113" fmla="*/ 2147483647 h 1056"/>
                <a:gd name="T114" fmla="*/ 2147483647 w 1050"/>
                <a:gd name="T115" fmla="*/ 2147483647 h 1056"/>
                <a:gd name="T116" fmla="*/ 2147483647 w 1050"/>
                <a:gd name="T117" fmla="*/ 2147483647 h 1056"/>
                <a:gd name="T118" fmla="*/ 2147483647 w 1050"/>
                <a:gd name="T119" fmla="*/ 2147483647 h 1056"/>
                <a:gd name="T120" fmla="*/ 2147483647 w 1050"/>
                <a:gd name="T121" fmla="*/ 2147483647 h 1056"/>
                <a:gd name="T122" fmla="*/ 2147483647 w 1050"/>
                <a:gd name="T123" fmla="*/ 2147483647 h 10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50"/>
                <a:gd name="T187" fmla="*/ 0 h 1056"/>
                <a:gd name="T188" fmla="*/ 1050 w 1050"/>
                <a:gd name="T189" fmla="*/ 1056 h 105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50" h="1056">
                  <a:moveTo>
                    <a:pt x="1008" y="120"/>
                  </a:moveTo>
                  <a:lnTo>
                    <a:pt x="996" y="120"/>
                  </a:lnTo>
                  <a:lnTo>
                    <a:pt x="984" y="114"/>
                  </a:lnTo>
                  <a:lnTo>
                    <a:pt x="978" y="102"/>
                  </a:lnTo>
                  <a:lnTo>
                    <a:pt x="972" y="96"/>
                  </a:lnTo>
                  <a:lnTo>
                    <a:pt x="972" y="90"/>
                  </a:lnTo>
                  <a:lnTo>
                    <a:pt x="960" y="96"/>
                  </a:lnTo>
                  <a:lnTo>
                    <a:pt x="924" y="84"/>
                  </a:lnTo>
                  <a:lnTo>
                    <a:pt x="924" y="60"/>
                  </a:lnTo>
                  <a:lnTo>
                    <a:pt x="912" y="36"/>
                  </a:lnTo>
                  <a:lnTo>
                    <a:pt x="900" y="24"/>
                  </a:lnTo>
                  <a:lnTo>
                    <a:pt x="888" y="18"/>
                  </a:lnTo>
                  <a:lnTo>
                    <a:pt x="876" y="18"/>
                  </a:lnTo>
                  <a:lnTo>
                    <a:pt x="870" y="6"/>
                  </a:lnTo>
                  <a:lnTo>
                    <a:pt x="822" y="6"/>
                  </a:lnTo>
                  <a:lnTo>
                    <a:pt x="810" y="0"/>
                  </a:lnTo>
                  <a:lnTo>
                    <a:pt x="804" y="6"/>
                  </a:lnTo>
                  <a:lnTo>
                    <a:pt x="792" y="6"/>
                  </a:lnTo>
                  <a:lnTo>
                    <a:pt x="786" y="12"/>
                  </a:lnTo>
                  <a:lnTo>
                    <a:pt x="774" y="12"/>
                  </a:lnTo>
                  <a:lnTo>
                    <a:pt x="762" y="6"/>
                  </a:lnTo>
                  <a:lnTo>
                    <a:pt x="738" y="6"/>
                  </a:lnTo>
                  <a:lnTo>
                    <a:pt x="732" y="12"/>
                  </a:lnTo>
                  <a:lnTo>
                    <a:pt x="690" y="12"/>
                  </a:lnTo>
                  <a:lnTo>
                    <a:pt x="684" y="18"/>
                  </a:lnTo>
                  <a:lnTo>
                    <a:pt x="678" y="18"/>
                  </a:lnTo>
                  <a:lnTo>
                    <a:pt x="654" y="30"/>
                  </a:lnTo>
                  <a:lnTo>
                    <a:pt x="648" y="36"/>
                  </a:lnTo>
                  <a:lnTo>
                    <a:pt x="624" y="48"/>
                  </a:lnTo>
                  <a:lnTo>
                    <a:pt x="618" y="54"/>
                  </a:lnTo>
                  <a:lnTo>
                    <a:pt x="612" y="66"/>
                  </a:lnTo>
                  <a:lnTo>
                    <a:pt x="606" y="72"/>
                  </a:lnTo>
                  <a:lnTo>
                    <a:pt x="606" y="78"/>
                  </a:lnTo>
                  <a:lnTo>
                    <a:pt x="636" y="108"/>
                  </a:lnTo>
                  <a:lnTo>
                    <a:pt x="636" y="138"/>
                  </a:lnTo>
                  <a:lnTo>
                    <a:pt x="642" y="144"/>
                  </a:lnTo>
                  <a:lnTo>
                    <a:pt x="648" y="156"/>
                  </a:lnTo>
                  <a:lnTo>
                    <a:pt x="648" y="162"/>
                  </a:lnTo>
                  <a:lnTo>
                    <a:pt x="624" y="186"/>
                  </a:lnTo>
                  <a:lnTo>
                    <a:pt x="618" y="198"/>
                  </a:lnTo>
                  <a:lnTo>
                    <a:pt x="618" y="210"/>
                  </a:lnTo>
                  <a:lnTo>
                    <a:pt x="624" y="216"/>
                  </a:lnTo>
                  <a:lnTo>
                    <a:pt x="624" y="246"/>
                  </a:lnTo>
                  <a:lnTo>
                    <a:pt x="606" y="246"/>
                  </a:lnTo>
                  <a:lnTo>
                    <a:pt x="600" y="252"/>
                  </a:lnTo>
                  <a:lnTo>
                    <a:pt x="594" y="252"/>
                  </a:lnTo>
                  <a:lnTo>
                    <a:pt x="576" y="246"/>
                  </a:lnTo>
                  <a:lnTo>
                    <a:pt x="570" y="240"/>
                  </a:lnTo>
                  <a:lnTo>
                    <a:pt x="552" y="240"/>
                  </a:lnTo>
                  <a:lnTo>
                    <a:pt x="552" y="252"/>
                  </a:lnTo>
                  <a:lnTo>
                    <a:pt x="564" y="264"/>
                  </a:lnTo>
                  <a:lnTo>
                    <a:pt x="576" y="270"/>
                  </a:lnTo>
                  <a:lnTo>
                    <a:pt x="576" y="276"/>
                  </a:lnTo>
                  <a:lnTo>
                    <a:pt x="582" y="282"/>
                  </a:lnTo>
                  <a:lnTo>
                    <a:pt x="582" y="288"/>
                  </a:lnTo>
                  <a:lnTo>
                    <a:pt x="594" y="294"/>
                  </a:lnTo>
                  <a:lnTo>
                    <a:pt x="600" y="294"/>
                  </a:lnTo>
                  <a:lnTo>
                    <a:pt x="570" y="312"/>
                  </a:lnTo>
                  <a:lnTo>
                    <a:pt x="552" y="312"/>
                  </a:lnTo>
                  <a:lnTo>
                    <a:pt x="546" y="318"/>
                  </a:lnTo>
                  <a:lnTo>
                    <a:pt x="546" y="354"/>
                  </a:lnTo>
                  <a:lnTo>
                    <a:pt x="540" y="354"/>
                  </a:lnTo>
                  <a:lnTo>
                    <a:pt x="534" y="360"/>
                  </a:lnTo>
                  <a:lnTo>
                    <a:pt x="534" y="378"/>
                  </a:lnTo>
                  <a:lnTo>
                    <a:pt x="540" y="390"/>
                  </a:lnTo>
                  <a:lnTo>
                    <a:pt x="540" y="402"/>
                  </a:lnTo>
                  <a:lnTo>
                    <a:pt x="546" y="408"/>
                  </a:lnTo>
                  <a:lnTo>
                    <a:pt x="546" y="414"/>
                  </a:lnTo>
                  <a:lnTo>
                    <a:pt x="540" y="420"/>
                  </a:lnTo>
                  <a:lnTo>
                    <a:pt x="534" y="432"/>
                  </a:lnTo>
                  <a:lnTo>
                    <a:pt x="522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504" y="420"/>
                  </a:lnTo>
                  <a:lnTo>
                    <a:pt x="474" y="420"/>
                  </a:lnTo>
                  <a:lnTo>
                    <a:pt x="462" y="426"/>
                  </a:lnTo>
                  <a:lnTo>
                    <a:pt x="456" y="432"/>
                  </a:lnTo>
                  <a:lnTo>
                    <a:pt x="444" y="438"/>
                  </a:lnTo>
                  <a:lnTo>
                    <a:pt x="438" y="438"/>
                  </a:lnTo>
                  <a:lnTo>
                    <a:pt x="432" y="444"/>
                  </a:lnTo>
                  <a:lnTo>
                    <a:pt x="432" y="450"/>
                  </a:lnTo>
                  <a:lnTo>
                    <a:pt x="438" y="450"/>
                  </a:lnTo>
                  <a:lnTo>
                    <a:pt x="444" y="456"/>
                  </a:lnTo>
                  <a:lnTo>
                    <a:pt x="444" y="462"/>
                  </a:lnTo>
                  <a:lnTo>
                    <a:pt x="438" y="468"/>
                  </a:lnTo>
                  <a:lnTo>
                    <a:pt x="396" y="468"/>
                  </a:lnTo>
                  <a:lnTo>
                    <a:pt x="396" y="456"/>
                  </a:lnTo>
                  <a:lnTo>
                    <a:pt x="378" y="456"/>
                  </a:lnTo>
                  <a:lnTo>
                    <a:pt x="372" y="468"/>
                  </a:lnTo>
                  <a:lnTo>
                    <a:pt x="360" y="474"/>
                  </a:lnTo>
                  <a:lnTo>
                    <a:pt x="354" y="486"/>
                  </a:lnTo>
                  <a:lnTo>
                    <a:pt x="354" y="504"/>
                  </a:lnTo>
                  <a:lnTo>
                    <a:pt x="360" y="516"/>
                  </a:lnTo>
                  <a:lnTo>
                    <a:pt x="360" y="534"/>
                  </a:lnTo>
                  <a:lnTo>
                    <a:pt x="366" y="540"/>
                  </a:lnTo>
                  <a:lnTo>
                    <a:pt x="366" y="570"/>
                  </a:lnTo>
                  <a:lnTo>
                    <a:pt x="360" y="576"/>
                  </a:lnTo>
                  <a:lnTo>
                    <a:pt x="354" y="576"/>
                  </a:lnTo>
                  <a:lnTo>
                    <a:pt x="306" y="600"/>
                  </a:lnTo>
                  <a:lnTo>
                    <a:pt x="276" y="600"/>
                  </a:lnTo>
                  <a:lnTo>
                    <a:pt x="258" y="606"/>
                  </a:lnTo>
                  <a:lnTo>
                    <a:pt x="234" y="606"/>
                  </a:lnTo>
                  <a:lnTo>
                    <a:pt x="228" y="612"/>
                  </a:lnTo>
                  <a:lnTo>
                    <a:pt x="204" y="612"/>
                  </a:lnTo>
                  <a:lnTo>
                    <a:pt x="204" y="606"/>
                  </a:lnTo>
                  <a:lnTo>
                    <a:pt x="150" y="606"/>
                  </a:lnTo>
                  <a:lnTo>
                    <a:pt x="144" y="612"/>
                  </a:lnTo>
                  <a:lnTo>
                    <a:pt x="138" y="612"/>
                  </a:lnTo>
                  <a:lnTo>
                    <a:pt x="120" y="618"/>
                  </a:lnTo>
                  <a:lnTo>
                    <a:pt x="102" y="618"/>
                  </a:lnTo>
                  <a:lnTo>
                    <a:pt x="78" y="606"/>
                  </a:lnTo>
                  <a:lnTo>
                    <a:pt x="60" y="600"/>
                  </a:lnTo>
                  <a:lnTo>
                    <a:pt x="42" y="588"/>
                  </a:lnTo>
                  <a:lnTo>
                    <a:pt x="30" y="582"/>
                  </a:lnTo>
                  <a:lnTo>
                    <a:pt x="0" y="582"/>
                  </a:lnTo>
                  <a:lnTo>
                    <a:pt x="24" y="606"/>
                  </a:lnTo>
                  <a:lnTo>
                    <a:pt x="30" y="618"/>
                  </a:lnTo>
                  <a:lnTo>
                    <a:pt x="36" y="624"/>
                  </a:lnTo>
                  <a:lnTo>
                    <a:pt x="48" y="642"/>
                  </a:lnTo>
                  <a:lnTo>
                    <a:pt x="60" y="654"/>
                  </a:lnTo>
                  <a:lnTo>
                    <a:pt x="66" y="672"/>
                  </a:lnTo>
                  <a:lnTo>
                    <a:pt x="78" y="690"/>
                  </a:lnTo>
                  <a:lnTo>
                    <a:pt x="84" y="696"/>
                  </a:lnTo>
                  <a:lnTo>
                    <a:pt x="102" y="696"/>
                  </a:lnTo>
                  <a:lnTo>
                    <a:pt x="114" y="690"/>
                  </a:lnTo>
                  <a:lnTo>
                    <a:pt x="126" y="708"/>
                  </a:lnTo>
                  <a:lnTo>
                    <a:pt x="150" y="708"/>
                  </a:lnTo>
                  <a:lnTo>
                    <a:pt x="144" y="738"/>
                  </a:lnTo>
                  <a:lnTo>
                    <a:pt x="150" y="738"/>
                  </a:lnTo>
                  <a:lnTo>
                    <a:pt x="150" y="762"/>
                  </a:lnTo>
                  <a:lnTo>
                    <a:pt x="156" y="774"/>
                  </a:lnTo>
                  <a:lnTo>
                    <a:pt x="156" y="786"/>
                  </a:lnTo>
                  <a:lnTo>
                    <a:pt x="174" y="786"/>
                  </a:lnTo>
                  <a:lnTo>
                    <a:pt x="180" y="792"/>
                  </a:lnTo>
                  <a:lnTo>
                    <a:pt x="186" y="804"/>
                  </a:lnTo>
                  <a:lnTo>
                    <a:pt x="192" y="822"/>
                  </a:lnTo>
                  <a:lnTo>
                    <a:pt x="192" y="834"/>
                  </a:lnTo>
                  <a:lnTo>
                    <a:pt x="186" y="840"/>
                  </a:lnTo>
                  <a:lnTo>
                    <a:pt x="180" y="840"/>
                  </a:lnTo>
                  <a:lnTo>
                    <a:pt x="180" y="834"/>
                  </a:lnTo>
                  <a:lnTo>
                    <a:pt x="150" y="834"/>
                  </a:lnTo>
                  <a:lnTo>
                    <a:pt x="138" y="840"/>
                  </a:lnTo>
                  <a:lnTo>
                    <a:pt x="132" y="846"/>
                  </a:lnTo>
                  <a:lnTo>
                    <a:pt x="132" y="852"/>
                  </a:lnTo>
                  <a:lnTo>
                    <a:pt x="126" y="852"/>
                  </a:lnTo>
                  <a:lnTo>
                    <a:pt x="126" y="858"/>
                  </a:lnTo>
                  <a:lnTo>
                    <a:pt x="120" y="864"/>
                  </a:lnTo>
                  <a:lnTo>
                    <a:pt x="108" y="864"/>
                  </a:lnTo>
                  <a:lnTo>
                    <a:pt x="102" y="882"/>
                  </a:lnTo>
                  <a:lnTo>
                    <a:pt x="96" y="888"/>
                  </a:lnTo>
                  <a:lnTo>
                    <a:pt x="96" y="894"/>
                  </a:lnTo>
                  <a:lnTo>
                    <a:pt x="84" y="906"/>
                  </a:lnTo>
                  <a:lnTo>
                    <a:pt x="84" y="936"/>
                  </a:lnTo>
                  <a:lnTo>
                    <a:pt x="90" y="948"/>
                  </a:lnTo>
                  <a:lnTo>
                    <a:pt x="90" y="954"/>
                  </a:lnTo>
                  <a:lnTo>
                    <a:pt x="96" y="948"/>
                  </a:lnTo>
                  <a:lnTo>
                    <a:pt x="108" y="948"/>
                  </a:lnTo>
                  <a:lnTo>
                    <a:pt x="114" y="942"/>
                  </a:lnTo>
                  <a:lnTo>
                    <a:pt x="120" y="942"/>
                  </a:lnTo>
                  <a:lnTo>
                    <a:pt x="126" y="948"/>
                  </a:lnTo>
                  <a:lnTo>
                    <a:pt x="138" y="948"/>
                  </a:lnTo>
                  <a:lnTo>
                    <a:pt x="150" y="954"/>
                  </a:lnTo>
                  <a:lnTo>
                    <a:pt x="174" y="954"/>
                  </a:lnTo>
                  <a:lnTo>
                    <a:pt x="210" y="936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76" y="936"/>
                  </a:lnTo>
                  <a:lnTo>
                    <a:pt x="288" y="930"/>
                  </a:lnTo>
                  <a:lnTo>
                    <a:pt x="300" y="930"/>
                  </a:lnTo>
                  <a:lnTo>
                    <a:pt x="306" y="924"/>
                  </a:lnTo>
                  <a:lnTo>
                    <a:pt x="312" y="924"/>
                  </a:lnTo>
                  <a:lnTo>
                    <a:pt x="348" y="930"/>
                  </a:lnTo>
                  <a:lnTo>
                    <a:pt x="354" y="924"/>
                  </a:lnTo>
                  <a:lnTo>
                    <a:pt x="366" y="918"/>
                  </a:lnTo>
                  <a:lnTo>
                    <a:pt x="372" y="912"/>
                  </a:lnTo>
                  <a:lnTo>
                    <a:pt x="384" y="912"/>
                  </a:lnTo>
                  <a:lnTo>
                    <a:pt x="396" y="918"/>
                  </a:lnTo>
                  <a:lnTo>
                    <a:pt x="408" y="930"/>
                  </a:lnTo>
                  <a:lnTo>
                    <a:pt x="432" y="978"/>
                  </a:lnTo>
                  <a:lnTo>
                    <a:pt x="444" y="984"/>
                  </a:lnTo>
                  <a:lnTo>
                    <a:pt x="450" y="990"/>
                  </a:lnTo>
                  <a:lnTo>
                    <a:pt x="468" y="996"/>
                  </a:lnTo>
                  <a:lnTo>
                    <a:pt x="486" y="996"/>
                  </a:lnTo>
                  <a:lnTo>
                    <a:pt x="522" y="1008"/>
                  </a:lnTo>
                  <a:lnTo>
                    <a:pt x="540" y="1044"/>
                  </a:lnTo>
                  <a:lnTo>
                    <a:pt x="552" y="1056"/>
                  </a:lnTo>
                  <a:lnTo>
                    <a:pt x="570" y="1056"/>
                  </a:lnTo>
                  <a:lnTo>
                    <a:pt x="588" y="1050"/>
                  </a:lnTo>
                  <a:lnTo>
                    <a:pt x="582" y="1044"/>
                  </a:lnTo>
                  <a:lnTo>
                    <a:pt x="582" y="1032"/>
                  </a:lnTo>
                  <a:lnTo>
                    <a:pt x="594" y="1020"/>
                  </a:lnTo>
                  <a:lnTo>
                    <a:pt x="606" y="1020"/>
                  </a:lnTo>
                  <a:lnTo>
                    <a:pt x="618" y="1026"/>
                  </a:lnTo>
                  <a:lnTo>
                    <a:pt x="624" y="1032"/>
                  </a:lnTo>
                  <a:lnTo>
                    <a:pt x="648" y="1020"/>
                  </a:lnTo>
                  <a:lnTo>
                    <a:pt x="648" y="1026"/>
                  </a:lnTo>
                  <a:lnTo>
                    <a:pt x="654" y="1032"/>
                  </a:lnTo>
                  <a:lnTo>
                    <a:pt x="678" y="1032"/>
                  </a:lnTo>
                  <a:lnTo>
                    <a:pt x="690" y="1020"/>
                  </a:lnTo>
                  <a:lnTo>
                    <a:pt x="702" y="1014"/>
                  </a:lnTo>
                  <a:lnTo>
                    <a:pt x="708" y="1014"/>
                  </a:lnTo>
                  <a:lnTo>
                    <a:pt x="708" y="1026"/>
                  </a:lnTo>
                  <a:lnTo>
                    <a:pt x="714" y="1032"/>
                  </a:lnTo>
                  <a:lnTo>
                    <a:pt x="732" y="1032"/>
                  </a:lnTo>
                  <a:lnTo>
                    <a:pt x="738" y="1026"/>
                  </a:lnTo>
                  <a:lnTo>
                    <a:pt x="750" y="1020"/>
                  </a:lnTo>
                  <a:lnTo>
                    <a:pt x="750" y="996"/>
                  </a:lnTo>
                  <a:lnTo>
                    <a:pt x="744" y="990"/>
                  </a:lnTo>
                  <a:lnTo>
                    <a:pt x="738" y="978"/>
                  </a:lnTo>
                  <a:lnTo>
                    <a:pt x="714" y="936"/>
                  </a:lnTo>
                  <a:lnTo>
                    <a:pt x="714" y="912"/>
                  </a:lnTo>
                  <a:lnTo>
                    <a:pt x="690" y="912"/>
                  </a:lnTo>
                  <a:lnTo>
                    <a:pt x="678" y="900"/>
                  </a:lnTo>
                  <a:lnTo>
                    <a:pt x="672" y="888"/>
                  </a:lnTo>
                  <a:lnTo>
                    <a:pt x="666" y="882"/>
                  </a:lnTo>
                  <a:lnTo>
                    <a:pt x="672" y="852"/>
                  </a:lnTo>
                  <a:lnTo>
                    <a:pt x="672" y="834"/>
                  </a:lnTo>
                  <a:lnTo>
                    <a:pt x="642" y="840"/>
                  </a:lnTo>
                  <a:lnTo>
                    <a:pt x="636" y="840"/>
                  </a:lnTo>
                  <a:lnTo>
                    <a:pt x="624" y="834"/>
                  </a:lnTo>
                  <a:lnTo>
                    <a:pt x="618" y="828"/>
                  </a:lnTo>
                  <a:lnTo>
                    <a:pt x="618" y="804"/>
                  </a:lnTo>
                  <a:lnTo>
                    <a:pt x="624" y="792"/>
                  </a:lnTo>
                  <a:lnTo>
                    <a:pt x="636" y="780"/>
                  </a:lnTo>
                  <a:lnTo>
                    <a:pt x="642" y="768"/>
                  </a:lnTo>
                  <a:lnTo>
                    <a:pt x="648" y="762"/>
                  </a:lnTo>
                  <a:lnTo>
                    <a:pt x="654" y="750"/>
                  </a:lnTo>
                  <a:lnTo>
                    <a:pt x="654" y="744"/>
                  </a:lnTo>
                  <a:lnTo>
                    <a:pt x="666" y="732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90" y="732"/>
                  </a:lnTo>
                  <a:lnTo>
                    <a:pt x="690" y="744"/>
                  </a:lnTo>
                  <a:lnTo>
                    <a:pt x="696" y="750"/>
                  </a:lnTo>
                  <a:lnTo>
                    <a:pt x="702" y="750"/>
                  </a:lnTo>
                  <a:lnTo>
                    <a:pt x="726" y="738"/>
                  </a:lnTo>
                  <a:lnTo>
                    <a:pt x="732" y="732"/>
                  </a:lnTo>
                  <a:lnTo>
                    <a:pt x="738" y="738"/>
                  </a:lnTo>
                  <a:lnTo>
                    <a:pt x="756" y="738"/>
                  </a:lnTo>
                  <a:lnTo>
                    <a:pt x="762" y="732"/>
                  </a:lnTo>
                  <a:lnTo>
                    <a:pt x="768" y="720"/>
                  </a:lnTo>
                  <a:lnTo>
                    <a:pt x="774" y="714"/>
                  </a:lnTo>
                  <a:lnTo>
                    <a:pt x="774" y="708"/>
                  </a:lnTo>
                  <a:lnTo>
                    <a:pt x="792" y="696"/>
                  </a:lnTo>
                  <a:lnTo>
                    <a:pt x="792" y="678"/>
                  </a:lnTo>
                  <a:lnTo>
                    <a:pt x="798" y="672"/>
                  </a:lnTo>
                  <a:lnTo>
                    <a:pt x="798" y="666"/>
                  </a:lnTo>
                  <a:lnTo>
                    <a:pt x="804" y="660"/>
                  </a:lnTo>
                  <a:lnTo>
                    <a:pt x="828" y="648"/>
                  </a:lnTo>
                  <a:lnTo>
                    <a:pt x="840" y="636"/>
                  </a:lnTo>
                  <a:lnTo>
                    <a:pt x="846" y="618"/>
                  </a:lnTo>
                  <a:lnTo>
                    <a:pt x="846" y="606"/>
                  </a:lnTo>
                  <a:lnTo>
                    <a:pt x="852" y="588"/>
                  </a:lnTo>
                  <a:lnTo>
                    <a:pt x="852" y="576"/>
                  </a:lnTo>
                  <a:lnTo>
                    <a:pt x="858" y="570"/>
                  </a:lnTo>
                  <a:lnTo>
                    <a:pt x="870" y="564"/>
                  </a:lnTo>
                  <a:lnTo>
                    <a:pt x="876" y="558"/>
                  </a:lnTo>
                  <a:lnTo>
                    <a:pt x="888" y="558"/>
                  </a:lnTo>
                  <a:lnTo>
                    <a:pt x="870" y="534"/>
                  </a:lnTo>
                  <a:lnTo>
                    <a:pt x="894" y="498"/>
                  </a:lnTo>
                  <a:lnTo>
                    <a:pt x="924" y="480"/>
                  </a:lnTo>
                  <a:lnTo>
                    <a:pt x="924" y="474"/>
                  </a:lnTo>
                  <a:lnTo>
                    <a:pt x="912" y="462"/>
                  </a:lnTo>
                  <a:lnTo>
                    <a:pt x="906" y="450"/>
                  </a:lnTo>
                  <a:lnTo>
                    <a:pt x="906" y="414"/>
                  </a:lnTo>
                  <a:lnTo>
                    <a:pt x="912" y="408"/>
                  </a:lnTo>
                  <a:lnTo>
                    <a:pt x="924" y="408"/>
                  </a:lnTo>
                  <a:lnTo>
                    <a:pt x="948" y="396"/>
                  </a:lnTo>
                  <a:lnTo>
                    <a:pt x="954" y="390"/>
                  </a:lnTo>
                  <a:lnTo>
                    <a:pt x="954" y="384"/>
                  </a:lnTo>
                  <a:lnTo>
                    <a:pt x="948" y="378"/>
                  </a:lnTo>
                  <a:lnTo>
                    <a:pt x="936" y="372"/>
                  </a:lnTo>
                  <a:lnTo>
                    <a:pt x="900" y="372"/>
                  </a:lnTo>
                  <a:lnTo>
                    <a:pt x="894" y="336"/>
                  </a:lnTo>
                  <a:lnTo>
                    <a:pt x="876" y="336"/>
                  </a:lnTo>
                  <a:lnTo>
                    <a:pt x="864" y="318"/>
                  </a:lnTo>
                  <a:lnTo>
                    <a:pt x="846" y="318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88"/>
                  </a:lnTo>
                  <a:lnTo>
                    <a:pt x="846" y="288"/>
                  </a:lnTo>
                  <a:lnTo>
                    <a:pt x="834" y="276"/>
                  </a:lnTo>
                  <a:lnTo>
                    <a:pt x="834" y="270"/>
                  </a:lnTo>
                  <a:lnTo>
                    <a:pt x="840" y="264"/>
                  </a:lnTo>
                  <a:lnTo>
                    <a:pt x="846" y="252"/>
                  </a:lnTo>
                  <a:lnTo>
                    <a:pt x="852" y="246"/>
                  </a:lnTo>
                  <a:lnTo>
                    <a:pt x="822" y="240"/>
                  </a:lnTo>
                  <a:lnTo>
                    <a:pt x="828" y="228"/>
                  </a:lnTo>
                  <a:lnTo>
                    <a:pt x="804" y="210"/>
                  </a:lnTo>
                  <a:lnTo>
                    <a:pt x="804" y="204"/>
                  </a:lnTo>
                  <a:lnTo>
                    <a:pt x="810" y="192"/>
                  </a:lnTo>
                  <a:lnTo>
                    <a:pt x="834" y="180"/>
                  </a:lnTo>
                  <a:lnTo>
                    <a:pt x="876" y="180"/>
                  </a:lnTo>
                  <a:lnTo>
                    <a:pt x="894" y="186"/>
                  </a:lnTo>
                  <a:lnTo>
                    <a:pt x="912" y="186"/>
                  </a:lnTo>
                  <a:lnTo>
                    <a:pt x="918" y="192"/>
                  </a:lnTo>
                  <a:lnTo>
                    <a:pt x="918" y="204"/>
                  </a:lnTo>
                  <a:lnTo>
                    <a:pt x="930" y="204"/>
                  </a:lnTo>
                  <a:lnTo>
                    <a:pt x="942" y="198"/>
                  </a:lnTo>
                  <a:lnTo>
                    <a:pt x="948" y="192"/>
                  </a:lnTo>
                  <a:lnTo>
                    <a:pt x="960" y="186"/>
                  </a:lnTo>
                  <a:lnTo>
                    <a:pt x="966" y="180"/>
                  </a:lnTo>
                  <a:lnTo>
                    <a:pt x="972" y="186"/>
                  </a:lnTo>
                  <a:lnTo>
                    <a:pt x="978" y="180"/>
                  </a:lnTo>
                  <a:lnTo>
                    <a:pt x="1002" y="180"/>
                  </a:lnTo>
                  <a:lnTo>
                    <a:pt x="1002" y="162"/>
                  </a:lnTo>
                  <a:lnTo>
                    <a:pt x="1026" y="156"/>
                  </a:lnTo>
                  <a:lnTo>
                    <a:pt x="1050" y="120"/>
                  </a:lnTo>
                  <a:lnTo>
                    <a:pt x="1008" y="12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35" name="Parcel Islands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8073324" y="-1372782"/>
              <a:ext cx="18398" cy="12105"/>
            </a:xfrm>
            <a:custGeom>
              <a:avLst/>
              <a:gdLst>
                <a:gd name="T0" fmla="*/ 2147483647 w 96"/>
                <a:gd name="T1" fmla="*/ 2147483647 h 66"/>
                <a:gd name="T2" fmla="*/ 2147483647 w 96"/>
                <a:gd name="T3" fmla="*/ 2147483647 h 66"/>
                <a:gd name="T4" fmla="*/ 0 w 96"/>
                <a:gd name="T5" fmla="*/ 2147483647 h 66"/>
                <a:gd name="T6" fmla="*/ 0 w 96"/>
                <a:gd name="T7" fmla="*/ 2147483647 h 66"/>
                <a:gd name="T8" fmla="*/ 2147483647 w 96"/>
                <a:gd name="T9" fmla="*/ 2147483647 h 66"/>
                <a:gd name="T10" fmla="*/ 2147483647 w 96"/>
                <a:gd name="T11" fmla="*/ 2147483647 h 66"/>
                <a:gd name="T12" fmla="*/ 2147483647 w 96"/>
                <a:gd name="T13" fmla="*/ 2147483647 h 66"/>
                <a:gd name="T14" fmla="*/ 2147483647 w 96"/>
                <a:gd name="T15" fmla="*/ 2147483647 h 66"/>
                <a:gd name="T16" fmla="*/ 2147483647 w 96"/>
                <a:gd name="T17" fmla="*/ 2147483647 h 66"/>
                <a:gd name="T18" fmla="*/ 2147483647 w 96"/>
                <a:gd name="T19" fmla="*/ 0 h 66"/>
                <a:gd name="T20" fmla="*/ 2147483647 w 96"/>
                <a:gd name="T21" fmla="*/ 2147483647 h 66"/>
                <a:gd name="T22" fmla="*/ 2147483647 w 96"/>
                <a:gd name="T23" fmla="*/ 2147483647 h 66"/>
                <a:gd name="T24" fmla="*/ 2147483647 w 96"/>
                <a:gd name="T25" fmla="*/ 2147483647 h 66"/>
                <a:gd name="T26" fmla="*/ 2147483647 w 96"/>
                <a:gd name="T27" fmla="*/ 2147483647 h 66"/>
                <a:gd name="T28" fmla="*/ 2147483647 w 96"/>
                <a:gd name="T29" fmla="*/ 0 h 66"/>
                <a:gd name="T30" fmla="*/ 2147483647 w 96"/>
                <a:gd name="T31" fmla="*/ 0 h 66"/>
                <a:gd name="T32" fmla="*/ 2147483647 w 96"/>
                <a:gd name="T33" fmla="*/ 2147483647 h 66"/>
                <a:gd name="T34" fmla="*/ 2147483647 w 96"/>
                <a:gd name="T35" fmla="*/ 2147483647 h 66"/>
                <a:gd name="T36" fmla="*/ 2147483647 w 96"/>
                <a:gd name="T37" fmla="*/ 2147483647 h 66"/>
                <a:gd name="T38" fmla="*/ 2147483647 w 96"/>
                <a:gd name="T39" fmla="*/ 2147483647 h 66"/>
                <a:gd name="T40" fmla="*/ 2147483647 w 96"/>
                <a:gd name="T41" fmla="*/ 2147483647 h 66"/>
                <a:gd name="T42" fmla="*/ 2147483647 w 96"/>
                <a:gd name="T43" fmla="*/ 2147483647 h 66"/>
                <a:gd name="T44" fmla="*/ 2147483647 w 96"/>
                <a:gd name="T45" fmla="*/ 2147483647 h 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66"/>
                <a:gd name="T71" fmla="*/ 96 w 96"/>
                <a:gd name="T72" fmla="*/ 66 h 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66">
                  <a:moveTo>
                    <a:pt x="12" y="42"/>
                  </a:moveTo>
                  <a:lnTo>
                    <a:pt x="6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54"/>
                  </a:lnTo>
                  <a:lnTo>
                    <a:pt x="24" y="42"/>
                  </a:lnTo>
                  <a:lnTo>
                    <a:pt x="12" y="42"/>
                  </a:lnTo>
                  <a:close/>
                  <a:moveTo>
                    <a:pt x="42" y="0"/>
                  </a:move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42" y="0"/>
                  </a:lnTo>
                  <a:close/>
                  <a:moveTo>
                    <a:pt x="96" y="36"/>
                  </a:moveTo>
                  <a:lnTo>
                    <a:pt x="78" y="36"/>
                  </a:lnTo>
                  <a:lnTo>
                    <a:pt x="72" y="42"/>
                  </a:lnTo>
                  <a:lnTo>
                    <a:pt x="72" y="54"/>
                  </a:lnTo>
                  <a:lnTo>
                    <a:pt x="84" y="60"/>
                  </a:lnTo>
                  <a:lnTo>
                    <a:pt x="96" y="48"/>
                  </a:lnTo>
                  <a:lnTo>
                    <a:pt x="96" y="3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36" name="Oman" descr="© INSCALE GmbH, 05.05.2010&#10;http://www.presentationload.com/"/>
            <p:cNvSpPr>
              <a:spLocks/>
            </p:cNvSpPr>
            <p:nvPr/>
          </p:nvSpPr>
          <p:spPr bwMode="gray">
            <a:xfrm>
              <a:off x="7261524" y="-1501089"/>
              <a:ext cx="105020" cy="137184"/>
            </a:xfrm>
            <a:custGeom>
              <a:avLst/>
              <a:gdLst>
                <a:gd name="T0" fmla="*/ 2147483647 w 540"/>
                <a:gd name="T1" fmla="*/ 2147483647 h 672"/>
                <a:gd name="T2" fmla="*/ 2147483647 w 540"/>
                <a:gd name="T3" fmla="*/ 2147483647 h 672"/>
                <a:gd name="T4" fmla="*/ 2147483647 w 540"/>
                <a:gd name="T5" fmla="*/ 2147483647 h 672"/>
                <a:gd name="T6" fmla="*/ 2147483647 w 540"/>
                <a:gd name="T7" fmla="*/ 2147483647 h 672"/>
                <a:gd name="T8" fmla="*/ 2147483647 w 540"/>
                <a:gd name="T9" fmla="*/ 2147483647 h 672"/>
                <a:gd name="T10" fmla="*/ 2147483647 w 540"/>
                <a:gd name="T11" fmla="*/ 2147483647 h 672"/>
                <a:gd name="T12" fmla="*/ 2147483647 w 540"/>
                <a:gd name="T13" fmla="*/ 2147483647 h 672"/>
                <a:gd name="T14" fmla="*/ 2147483647 w 540"/>
                <a:gd name="T15" fmla="*/ 2147483647 h 672"/>
                <a:gd name="T16" fmla="*/ 2147483647 w 540"/>
                <a:gd name="T17" fmla="*/ 2147483647 h 672"/>
                <a:gd name="T18" fmla="*/ 2147483647 w 540"/>
                <a:gd name="T19" fmla="*/ 2147483647 h 672"/>
                <a:gd name="T20" fmla="*/ 2147483647 w 540"/>
                <a:gd name="T21" fmla="*/ 2147483647 h 672"/>
                <a:gd name="T22" fmla="*/ 2147483647 w 540"/>
                <a:gd name="T23" fmla="*/ 2147483647 h 672"/>
                <a:gd name="T24" fmla="*/ 2147483647 w 540"/>
                <a:gd name="T25" fmla="*/ 2147483647 h 672"/>
                <a:gd name="T26" fmla="*/ 2147483647 w 540"/>
                <a:gd name="T27" fmla="*/ 2147483647 h 672"/>
                <a:gd name="T28" fmla="*/ 2147483647 w 540"/>
                <a:gd name="T29" fmla="*/ 2147483647 h 672"/>
                <a:gd name="T30" fmla="*/ 2147483647 w 540"/>
                <a:gd name="T31" fmla="*/ 2147483647 h 672"/>
                <a:gd name="T32" fmla="*/ 2147483647 w 540"/>
                <a:gd name="T33" fmla="*/ 2147483647 h 672"/>
                <a:gd name="T34" fmla="*/ 2147483647 w 540"/>
                <a:gd name="T35" fmla="*/ 2147483647 h 672"/>
                <a:gd name="T36" fmla="*/ 2147483647 w 540"/>
                <a:gd name="T37" fmla="*/ 2147483647 h 672"/>
                <a:gd name="T38" fmla="*/ 2147483647 w 540"/>
                <a:gd name="T39" fmla="*/ 2147483647 h 672"/>
                <a:gd name="T40" fmla="*/ 2147483647 w 540"/>
                <a:gd name="T41" fmla="*/ 2147483647 h 672"/>
                <a:gd name="T42" fmla="*/ 2147483647 w 540"/>
                <a:gd name="T43" fmla="*/ 2147483647 h 672"/>
                <a:gd name="T44" fmla="*/ 2147483647 w 540"/>
                <a:gd name="T45" fmla="*/ 2147483647 h 672"/>
                <a:gd name="T46" fmla="*/ 2147483647 w 540"/>
                <a:gd name="T47" fmla="*/ 2147483647 h 672"/>
                <a:gd name="T48" fmla="*/ 2147483647 w 540"/>
                <a:gd name="T49" fmla="*/ 2147483647 h 672"/>
                <a:gd name="T50" fmla="*/ 2147483647 w 540"/>
                <a:gd name="T51" fmla="*/ 0 h 672"/>
                <a:gd name="T52" fmla="*/ 2147483647 w 540"/>
                <a:gd name="T53" fmla="*/ 2147483647 h 672"/>
                <a:gd name="T54" fmla="*/ 2147483647 w 540"/>
                <a:gd name="T55" fmla="*/ 2147483647 h 672"/>
                <a:gd name="T56" fmla="*/ 2147483647 w 540"/>
                <a:gd name="T57" fmla="*/ 2147483647 h 672"/>
                <a:gd name="T58" fmla="*/ 2147483647 w 540"/>
                <a:gd name="T59" fmla="*/ 2147483647 h 672"/>
                <a:gd name="T60" fmla="*/ 2147483647 w 540"/>
                <a:gd name="T61" fmla="*/ 2147483647 h 672"/>
                <a:gd name="T62" fmla="*/ 2147483647 w 540"/>
                <a:gd name="T63" fmla="*/ 2147483647 h 672"/>
                <a:gd name="T64" fmla="*/ 2147483647 w 540"/>
                <a:gd name="T65" fmla="*/ 2147483647 h 672"/>
                <a:gd name="T66" fmla="*/ 2147483647 w 540"/>
                <a:gd name="T67" fmla="*/ 2147483647 h 672"/>
                <a:gd name="T68" fmla="*/ 2147483647 w 540"/>
                <a:gd name="T69" fmla="*/ 2147483647 h 672"/>
                <a:gd name="T70" fmla="*/ 2147483647 w 540"/>
                <a:gd name="T71" fmla="*/ 2147483647 h 672"/>
                <a:gd name="T72" fmla="*/ 2147483647 w 540"/>
                <a:gd name="T73" fmla="*/ 2147483647 h 672"/>
                <a:gd name="T74" fmla="*/ 2147483647 w 540"/>
                <a:gd name="T75" fmla="*/ 2147483647 h 672"/>
                <a:gd name="T76" fmla="*/ 2147483647 w 540"/>
                <a:gd name="T77" fmla="*/ 2147483647 h 672"/>
                <a:gd name="T78" fmla="*/ 2147483647 w 540"/>
                <a:gd name="T79" fmla="*/ 2147483647 h 672"/>
                <a:gd name="T80" fmla="*/ 2147483647 w 540"/>
                <a:gd name="T81" fmla="*/ 2147483647 h 672"/>
                <a:gd name="T82" fmla="*/ 2147483647 w 540"/>
                <a:gd name="T83" fmla="*/ 2147483647 h 672"/>
                <a:gd name="T84" fmla="*/ 2147483647 w 540"/>
                <a:gd name="T85" fmla="*/ 2147483647 h 672"/>
                <a:gd name="T86" fmla="*/ 2147483647 w 540"/>
                <a:gd name="T87" fmla="*/ 2147483647 h 6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40"/>
                <a:gd name="T133" fmla="*/ 0 h 672"/>
                <a:gd name="T134" fmla="*/ 540 w 540"/>
                <a:gd name="T135" fmla="*/ 672 h 6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40" h="672">
                  <a:moveTo>
                    <a:pt x="258" y="564"/>
                  </a:moveTo>
                  <a:lnTo>
                    <a:pt x="276" y="564"/>
                  </a:lnTo>
                  <a:lnTo>
                    <a:pt x="288" y="558"/>
                  </a:lnTo>
                  <a:lnTo>
                    <a:pt x="306" y="552"/>
                  </a:lnTo>
                  <a:lnTo>
                    <a:pt x="330" y="540"/>
                  </a:lnTo>
                  <a:lnTo>
                    <a:pt x="336" y="528"/>
                  </a:lnTo>
                  <a:lnTo>
                    <a:pt x="342" y="510"/>
                  </a:lnTo>
                  <a:lnTo>
                    <a:pt x="342" y="498"/>
                  </a:lnTo>
                  <a:lnTo>
                    <a:pt x="348" y="498"/>
                  </a:lnTo>
                  <a:lnTo>
                    <a:pt x="354" y="492"/>
                  </a:lnTo>
                  <a:lnTo>
                    <a:pt x="366" y="486"/>
                  </a:lnTo>
                  <a:lnTo>
                    <a:pt x="384" y="480"/>
                  </a:lnTo>
                  <a:lnTo>
                    <a:pt x="408" y="456"/>
                  </a:lnTo>
                  <a:lnTo>
                    <a:pt x="414" y="444"/>
                  </a:lnTo>
                  <a:lnTo>
                    <a:pt x="414" y="426"/>
                  </a:lnTo>
                  <a:lnTo>
                    <a:pt x="420" y="408"/>
                  </a:lnTo>
                  <a:lnTo>
                    <a:pt x="420" y="378"/>
                  </a:lnTo>
                  <a:lnTo>
                    <a:pt x="426" y="372"/>
                  </a:lnTo>
                  <a:lnTo>
                    <a:pt x="432" y="372"/>
                  </a:lnTo>
                  <a:lnTo>
                    <a:pt x="444" y="378"/>
                  </a:lnTo>
                  <a:lnTo>
                    <a:pt x="450" y="384"/>
                  </a:lnTo>
                  <a:lnTo>
                    <a:pt x="462" y="384"/>
                  </a:lnTo>
                  <a:lnTo>
                    <a:pt x="468" y="378"/>
                  </a:lnTo>
                  <a:lnTo>
                    <a:pt x="480" y="354"/>
                  </a:lnTo>
                  <a:lnTo>
                    <a:pt x="480" y="330"/>
                  </a:lnTo>
                  <a:lnTo>
                    <a:pt x="534" y="276"/>
                  </a:lnTo>
                  <a:lnTo>
                    <a:pt x="534" y="264"/>
                  </a:lnTo>
                  <a:lnTo>
                    <a:pt x="540" y="252"/>
                  </a:lnTo>
                  <a:lnTo>
                    <a:pt x="540" y="204"/>
                  </a:lnTo>
                  <a:lnTo>
                    <a:pt x="528" y="192"/>
                  </a:lnTo>
                  <a:lnTo>
                    <a:pt x="510" y="192"/>
                  </a:lnTo>
                  <a:lnTo>
                    <a:pt x="510" y="186"/>
                  </a:lnTo>
                  <a:lnTo>
                    <a:pt x="492" y="168"/>
                  </a:lnTo>
                  <a:lnTo>
                    <a:pt x="486" y="150"/>
                  </a:lnTo>
                  <a:lnTo>
                    <a:pt x="462" y="126"/>
                  </a:lnTo>
                  <a:lnTo>
                    <a:pt x="456" y="114"/>
                  </a:lnTo>
                  <a:lnTo>
                    <a:pt x="432" y="96"/>
                  </a:lnTo>
                  <a:lnTo>
                    <a:pt x="396" y="84"/>
                  </a:lnTo>
                  <a:lnTo>
                    <a:pt x="366" y="78"/>
                  </a:lnTo>
                  <a:lnTo>
                    <a:pt x="348" y="78"/>
                  </a:lnTo>
                  <a:lnTo>
                    <a:pt x="342" y="72"/>
                  </a:lnTo>
                  <a:lnTo>
                    <a:pt x="330" y="72"/>
                  </a:lnTo>
                  <a:lnTo>
                    <a:pt x="318" y="60"/>
                  </a:lnTo>
                  <a:lnTo>
                    <a:pt x="294" y="48"/>
                  </a:lnTo>
                  <a:lnTo>
                    <a:pt x="288" y="36"/>
                  </a:lnTo>
                  <a:lnTo>
                    <a:pt x="288" y="30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52" y="18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24"/>
                  </a:lnTo>
                  <a:lnTo>
                    <a:pt x="228" y="54"/>
                  </a:lnTo>
                  <a:lnTo>
                    <a:pt x="246" y="72"/>
                  </a:lnTo>
                  <a:lnTo>
                    <a:pt x="246" y="78"/>
                  </a:lnTo>
                  <a:lnTo>
                    <a:pt x="240" y="78"/>
                  </a:lnTo>
                  <a:lnTo>
                    <a:pt x="240" y="72"/>
                  </a:lnTo>
                  <a:lnTo>
                    <a:pt x="228" y="72"/>
                  </a:lnTo>
                  <a:lnTo>
                    <a:pt x="228" y="78"/>
                  </a:lnTo>
                  <a:lnTo>
                    <a:pt x="222" y="84"/>
                  </a:lnTo>
                  <a:lnTo>
                    <a:pt x="222" y="96"/>
                  </a:lnTo>
                  <a:lnTo>
                    <a:pt x="216" y="108"/>
                  </a:lnTo>
                  <a:lnTo>
                    <a:pt x="216" y="120"/>
                  </a:lnTo>
                  <a:lnTo>
                    <a:pt x="210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2" y="156"/>
                  </a:lnTo>
                  <a:lnTo>
                    <a:pt x="192" y="168"/>
                  </a:lnTo>
                  <a:lnTo>
                    <a:pt x="210" y="204"/>
                  </a:lnTo>
                  <a:lnTo>
                    <a:pt x="216" y="210"/>
                  </a:lnTo>
                  <a:lnTo>
                    <a:pt x="216" y="222"/>
                  </a:lnTo>
                  <a:lnTo>
                    <a:pt x="222" y="228"/>
                  </a:lnTo>
                  <a:lnTo>
                    <a:pt x="234" y="234"/>
                  </a:lnTo>
                  <a:lnTo>
                    <a:pt x="240" y="240"/>
                  </a:lnTo>
                  <a:lnTo>
                    <a:pt x="204" y="414"/>
                  </a:lnTo>
                  <a:lnTo>
                    <a:pt x="0" y="486"/>
                  </a:lnTo>
                  <a:lnTo>
                    <a:pt x="84" y="672"/>
                  </a:lnTo>
                  <a:lnTo>
                    <a:pt x="114" y="660"/>
                  </a:lnTo>
                  <a:lnTo>
                    <a:pt x="198" y="636"/>
                  </a:lnTo>
                  <a:lnTo>
                    <a:pt x="228" y="624"/>
                  </a:lnTo>
                  <a:lnTo>
                    <a:pt x="246" y="618"/>
                  </a:lnTo>
                  <a:lnTo>
                    <a:pt x="252" y="606"/>
                  </a:lnTo>
                  <a:lnTo>
                    <a:pt x="252" y="594"/>
                  </a:lnTo>
                  <a:lnTo>
                    <a:pt x="258" y="582"/>
                  </a:lnTo>
                  <a:lnTo>
                    <a:pt x="258" y="56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37" name="Norway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636001" y="-2341939"/>
              <a:ext cx="263701" cy="305836"/>
            </a:xfrm>
            <a:custGeom>
              <a:avLst/>
              <a:gdLst>
                <a:gd name="T0" fmla="*/ 2147483647 w 1362"/>
                <a:gd name="T1" fmla="*/ 2147483647 h 1500"/>
                <a:gd name="T2" fmla="*/ 2147483647 w 1362"/>
                <a:gd name="T3" fmla="*/ 2147483647 h 1500"/>
                <a:gd name="T4" fmla="*/ 2147483647 w 1362"/>
                <a:gd name="T5" fmla="*/ 2147483647 h 1500"/>
                <a:gd name="T6" fmla="*/ 2147483647 w 1362"/>
                <a:gd name="T7" fmla="*/ 2147483647 h 1500"/>
                <a:gd name="T8" fmla="*/ 2147483647 w 1362"/>
                <a:gd name="T9" fmla="*/ 0 h 1500"/>
                <a:gd name="T10" fmla="*/ 2147483647 w 1362"/>
                <a:gd name="T11" fmla="*/ 2147483647 h 1500"/>
                <a:gd name="T12" fmla="*/ 2147483647 w 1362"/>
                <a:gd name="T13" fmla="*/ 2147483647 h 1500"/>
                <a:gd name="T14" fmla="*/ 2147483647 w 1362"/>
                <a:gd name="T15" fmla="*/ 2147483647 h 1500"/>
                <a:gd name="T16" fmla="*/ 2147483647 w 1362"/>
                <a:gd name="T17" fmla="*/ 2147483647 h 1500"/>
                <a:gd name="T18" fmla="*/ 2147483647 w 1362"/>
                <a:gd name="T19" fmla="*/ 2147483647 h 1500"/>
                <a:gd name="T20" fmla="*/ 2147483647 w 1362"/>
                <a:gd name="T21" fmla="*/ 2147483647 h 1500"/>
                <a:gd name="T22" fmla="*/ 2147483647 w 1362"/>
                <a:gd name="T23" fmla="*/ 2147483647 h 1500"/>
                <a:gd name="T24" fmla="*/ 2147483647 w 1362"/>
                <a:gd name="T25" fmla="*/ 2147483647 h 1500"/>
                <a:gd name="T26" fmla="*/ 2147483647 w 1362"/>
                <a:gd name="T27" fmla="*/ 2147483647 h 1500"/>
                <a:gd name="T28" fmla="*/ 2147483647 w 1362"/>
                <a:gd name="T29" fmla="*/ 2147483647 h 1500"/>
                <a:gd name="T30" fmla="*/ 2147483647 w 1362"/>
                <a:gd name="T31" fmla="*/ 2147483647 h 1500"/>
                <a:gd name="T32" fmla="*/ 2147483647 w 1362"/>
                <a:gd name="T33" fmla="*/ 2147483647 h 1500"/>
                <a:gd name="T34" fmla="*/ 2147483647 w 1362"/>
                <a:gd name="T35" fmla="*/ 2147483647 h 1500"/>
                <a:gd name="T36" fmla="*/ 2147483647 w 1362"/>
                <a:gd name="T37" fmla="*/ 2147483647 h 1500"/>
                <a:gd name="T38" fmla="*/ 2147483647 w 1362"/>
                <a:gd name="T39" fmla="*/ 2147483647 h 1500"/>
                <a:gd name="T40" fmla="*/ 2147483647 w 1362"/>
                <a:gd name="T41" fmla="*/ 2147483647 h 1500"/>
                <a:gd name="T42" fmla="*/ 2147483647 w 1362"/>
                <a:gd name="T43" fmla="*/ 2147483647 h 1500"/>
                <a:gd name="T44" fmla="*/ 2147483647 w 1362"/>
                <a:gd name="T45" fmla="*/ 2147483647 h 1500"/>
                <a:gd name="T46" fmla="*/ 2147483647 w 1362"/>
                <a:gd name="T47" fmla="*/ 2147483647 h 1500"/>
                <a:gd name="T48" fmla="*/ 2147483647 w 1362"/>
                <a:gd name="T49" fmla="*/ 2147483647 h 1500"/>
                <a:gd name="T50" fmla="*/ 2147483647 w 1362"/>
                <a:gd name="T51" fmla="*/ 2147483647 h 1500"/>
                <a:gd name="T52" fmla="*/ 2147483647 w 1362"/>
                <a:gd name="T53" fmla="*/ 2147483647 h 1500"/>
                <a:gd name="T54" fmla="*/ 2147483647 w 1362"/>
                <a:gd name="T55" fmla="*/ 2147483647 h 1500"/>
                <a:gd name="T56" fmla="*/ 2147483647 w 1362"/>
                <a:gd name="T57" fmla="*/ 2147483647 h 1500"/>
                <a:gd name="T58" fmla="*/ 2147483647 w 1362"/>
                <a:gd name="T59" fmla="*/ 2147483647 h 1500"/>
                <a:gd name="T60" fmla="*/ 2147483647 w 1362"/>
                <a:gd name="T61" fmla="*/ 2147483647 h 1500"/>
                <a:gd name="T62" fmla="*/ 2147483647 w 1362"/>
                <a:gd name="T63" fmla="*/ 2147483647 h 1500"/>
                <a:gd name="T64" fmla="*/ 2147483647 w 1362"/>
                <a:gd name="T65" fmla="*/ 2147483647 h 1500"/>
                <a:gd name="T66" fmla="*/ 2147483647 w 1362"/>
                <a:gd name="T67" fmla="*/ 2147483647 h 1500"/>
                <a:gd name="T68" fmla="*/ 2147483647 w 1362"/>
                <a:gd name="T69" fmla="*/ 2147483647 h 1500"/>
                <a:gd name="T70" fmla="*/ 2147483647 w 1362"/>
                <a:gd name="T71" fmla="*/ 2147483647 h 1500"/>
                <a:gd name="T72" fmla="*/ 2147483647 w 1362"/>
                <a:gd name="T73" fmla="*/ 2147483647 h 1500"/>
                <a:gd name="T74" fmla="*/ 2147483647 w 1362"/>
                <a:gd name="T75" fmla="*/ 2147483647 h 1500"/>
                <a:gd name="T76" fmla="*/ 2147483647 w 1362"/>
                <a:gd name="T77" fmla="*/ 2147483647 h 1500"/>
                <a:gd name="T78" fmla="*/ 2147483647 w 1362"/>
                <a:gd name="T79" fmla="*/ 2147483647 h 1500"/>
                <a:gd name="T80" fmla="*/ 2147483647 w 1362"/>
                <a:gd name="T81" fmla="*/ 2147483647 h 1500"/>
                <a:gd name="T82" fmla="*/ 2147483647 w 1362"/>
                <a:gd name="T83" fmla="*/ 2147483647 h 1500"/>
                <a:gd name="T84" fmla="*/ 2147483647 w 1362"/>
                <a:gd name="T85" fmla="*/ 2147483647 h 1500"/>
                <a:gd name="T86" fmla="*/ 2147483647 w 1362"/>
                <a:gd name="T87" fmla="*/ 2147483647 h 1500"/>
                <a:gd name="T88" fmla="*/ 2147483647 w 1362"/>
                <a:gd name="T89" fmla="*/ 2147483647 h 1500"/>
                <a:gd name="T90" fmla="*/ 2147483647 w 1362"/>
                <a:gd name="T91" fmla="*/ 2147483647 h 1500"/>
                <a:gd name="T92" fmla="*/ 2147483647 w 1362"/>
                <a:gd name="T93" fmla="*/ 2147483647 h 1500"/>
                <a:gd name="T94" fmla="*/ 2147483647 w 1362"/>
                <a:gd name="T95" fmla="*/ 2147483647 h 1500"/>
                <a:gd name="T96" fmla="*/ 2147483647 w 1362"/>
                <a:gd name="T97" fmla="*/ 2147483647 h 1500"/>
                <a:gd name="T98" fmla="*/ 2147483647 w 1362"/>
                <a:gd name="T99" fmla="*/ 2147483647 h 1500"/>
                <a:gd name="T100" fmla="*/ 2147483647 w 1362"/>
                <a:gd name="T101" fmla="*/ 2147483647 h 1500"/>
                <a:gd name="T102" fmla="*/ 2147483647 w 1362"/>
                <a:gd name="T103" fmla="*/ 2147483647 h 1500"/>
                <a:gd name="T104" fmla="*/ 2147483647 w 1362"/>
                <a:gd name="T105" fmla="*/ 2147483647 h 1500"/>
                <a:gd name="T106" fmla="*/ 2147483647 w 1362"/>
                <a:gd name="T107" fmla="*/ 2147483647 h 1500"/>
                <a:gd name="T108" fmla="*/ 2147483647 w 1362"/>
                <a:gd name="T109" fmla="*/ 2147483647 h 1500"/>
                <a:gd name="T110" fmla="*/ 2147483647 w 1362"/>
                <a:gd name="T111" fmla="*/ 2147483647 h 1500"/>
                <a:gd name="T112" fmla="*/ 2147483647 w 1362"/>
                <a:gd name="T113" fmla="*/ 2147483647 h 1500"/>
                <a:gd name="T114" fmla="*/ 2147483647 w 1362"/>
                <a:gd name="T115" fmla="*/ 2147483647 h 15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62"/>
                <a:gd name="T175" fmla="*/ 0 h 1500"/>
                <a:gd name="T176" fmla="*/ 1362 w 1362"/>
                <a:gd name="T177" fmla="*/ 1500 h 150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62" h="1500">
                  <a:moveTo>
                    <a:pt x="324" y="120"/>
                  </a:moveTo>
                  <a:lnTo>
                    <a:pt x="336" y="126"/>
                  </a:lnTo>
                  <a:lnTo>
                    <a:pt x="354" y="132"/>
                  </a:lnTo>
                  <a:lnTo>
                    <a:pt x="378" y="132"/>
                  </a:lnTo>
                  <a:lnTo>
                    <a:pt x="294" y="90"/>
                  </a:lnTo>
                  <a:lnTo>
                    <a:pt x="294" y="102"/>
                  </a:lnTo>
                  <a:lnTo>
                    <a:pt x="306" y="108"/>
                  </a:lnTo>
                  <a:lnTo>
                    <a:pt x="312" y="114"/>
                  </a:lnTo>
                  <a:lnTo>
                    <a:pt x="324" y="120"/>
                  </a:lnTo>
                  <a:close/>
                  <a:moveTo>
                    <a:pt x="684" y="48"/>
                  </a:moveTo>
                  <a:lnTo>
                    <a:pt x="732" y="48"/>
                  </a:lnTo>
                  <a:lnTo>
                    <a:pt x="738" y="54"/>
                  </a:lnTo>
                  <a:lnTo>
                    <a:pt x="750" y="54"/>
                  </a:lnTo>
                  <a:lnTo>
                    <a:pt x="774" y="66"/>
                  </a:lnTo>
                  <a:lnTo>
                    <a:pt x="786" y="66"/>
                  </a:lnTo>
                  <a:lnTo>
                    <a:pt x="798" y="60"/>
                  </a:lnTo>
                  <a:lnTo>
                    <a:pt x="804" y="60"/>
                  </a:lnTo>
                  <a:lnTo>
                    <a:pt x="816" y="54"/>
                  </a:lnTo>
                  <a:lnTo>
                    <a:pt x="828" y="54"/>
                  </a:lnTo>
                  <a:lnTo>
                    <a:pt x="840" y="60"/>
                  </a:lnTo>
                  <a:lnTo>
                    <a:pt x="876" y="72"/>
                  </a:lnTo>
                  <a:lnTo>
                    <a:pt x="888" y="78"/>
                  </a:lnTo>
                  <a:lnTo>
                    <a:pt x="894" y="84"/>
                  </a:lnTo>
                  <a:lnTo>
                    <a:pt x="900" y="84"/>
                  </a:lnTo>
                  <a:lnTo>
                    <a:pt x="924" y="60"/>
                  </a:lnTo>
                  <a:lnTo>
                    <a:pt x="984" y="66"/>
                  </a:lnTo>
                  <a:lnTo>
                    <a:pt x="984" y="42"/>
                  </a:lnTo>
                  <a:lnTo>
                    <a:pt x="1014" y="42"/>
                  </a:lnTo>
                  <a:lnTo>
                    <a:pt x="1026" y="36"/>
                  </a:lnTo>
                  <a:lnTo>
                    <a:pt x="1032" y="24"/>
                  </a:lnTo>
                  <a:lnTo>
                    <a:pt x="1038" y="18"/>
                  </a:lnTo>
                  <a:lnTo>
                    <a:pt x="1032" y="12"/>
                  </a:lnTo>
                  <a:lnTo>
                    <a:pt x="1002" y="12"/>
                  </a:lnTo>
                  <a:lnTo>
                    <a:pt x="990" y="18"/>
                  </a:lnTo>
                  <a:lnTo>
                    <a:pt x="984" y="18"/>
                  </a:lnTo>
                  <a:lnTo>
                    <a:pt x="972" y="6"/>
                  </a:lnTo>
                  <a:lnTo>
                    <a:pt x="960" y="0"/>
                  </a:lnTo>
                  <a:lnTo>
                    <a:pt x="918" y="0"/>
                  </a:lnTo>
                  <a:lnTo>
                    <a:pt x="900" y="6"/>
                  </a:lnTo>
                  <a:lnTo>
                    <a:pt x="882" y="18"/>
                  </a:lnTo>
                  <a:lnTo>
                    <a:pt x="870" y="18"/>
                  </a:lnTo>
                  <a:lnTo>
                    <a:pt x="864" y="12"/>
                  </a:lnTo>
                  <a:lnTo>
                    <a:pt x="864" y="6"/>
                  </a:lnTo>
                  <a:lnTo>
                    <a:pt x="858" y="6"/>
                  </a:lnTo>
                  <a:lnTo>
                    <a:pt x="852" y="0"/>
                  </a:lnTo>
                  <a:lnTo>
                    <a:pt x="822" y="0"/>
                  </a:lnTo>
                  <a:lnTo>
                    <a:pt x="804" y="18"/>
                  </a:lnTo>
                  <a:lnTo>
                    <a:pt x="738" y="0"/>
                  </a:lnTo>
                  <a:lnTo>
                    <a:pt x="726" y="0"/>
                  </a:lnTo>
                  <a:lnTo>
                    <a:pt x="708" y="6"/>
                  </a:lnTo>
                  <a:lnTo>
                    <a:pt x="690" y="6"/>
                  </a:lnTo>
                  <a:lnTo>
                    <a:pt x="672" y="12"/>
                  </a:lnTo>
                  <a:lnTo>
                    <a:pt x="660" y="12"/>
                  </a:lnTo>
                  <a:lnTo>
                    <a:pt x="660" y="6"/>
                  </a:lnTo>
                  <a:lnTo>
                    <a:pt x="666" y="0"/>
                  </a:lnTo>
                  <a:lnTo>
                    <a:pt x="630" y="12"/>
                  </a:lnTo>
                  <a:lnTo>
                    <a:pt x="648" y="36"/>
                  </a:lnTo>
                  <a:lnTo>
                    <a:pt x="684" y="48"/>
                  </a:lnTo>
                  <a:close/>
                  <a:moveTo>
                    <a:pt x="324" y="66"/>
                  </a:moveTo>
                  <a:lnTo>
                    <a:pt x="342" y="66"/>
                  </a:lnTo>
                  <a:lnTo>
                    <a:pt x="348" y="72"/>
                  </a:lnTo>
                  <a:lnTo>
                    <a:pt x="360" y="72"/>
                  </a:lnTo>
                  <a:lnTo>
                    <a:pt x="360" y="78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78" y="114"/>
                  </a:lnTo>
                  <a:lnTo>
                    <a:pt x="390" y="120"/>
                  </a:lnTo>
                  <a:lnTo>
                    <a:pt x="396" y="126"/>
                  </a:lnTo>
                  <a:lnTo>
                    <a:pt x="414" y="126"/>
                  </a:lnTo>
                  <a:lnTo>
                    <a:pt x="426" y="132"/>
                  </a:lnTo>
                  <a:lnTo>
                    <a:pt x="438" y="132"/>
                  </a:lnTo>
                  <a:lnTo>
                    <a:pt x="462" y="108"/>
                  </a:lnTo>
                  <a:lnTo>
                    <a:pt x="504" y="96"/>
                  </a:lnTo>
                  <a:lnTo>
                    <a:pt x="534" y="120"/>
                  </a:lnTo>
                  <a:lnTo>
                    <a:pt x="528" y="120"/>
                  </a:lnTo>
                  <a:lnTo>
                    <a:pt x="516" y="126"/>
                  </a:lnTo>
                  <a:lnTo>
                    <a:pt x="504" y="126"/>
                  </a:lnTo>
                  <a:lnTo>
                    <a:pt x="480" y="132"/>
                  </a:lnTo>
                  <a:lnTo>
                    <a:pt x="468" y="138"/>
                  </a:lnTo>
                  <a:lnTo>
                    <a:pt x="456" y="150"/>
                  </a:lnTo>
                  <a:lnTo>
                    <a:pt x="486" y="150"/>
                  </a:lnTo>
                  <a:lnTo>
                    <a:pt x="498" y="156"/>
                  </a:lnTo>
                  <a:lnTo>
                    <a:pt x="522" y="156"/>
                  </a:lnTo>
                  <a:lnTo>
                    <a:pt x="516" y="162"/>
                  </a:lnTo>
                  <a:lnTo>
                    <a:pt x="504" y="162"/>
                  </a:lnTo>
                  <a:lnTo>
                    <a:pt x="486" y="168"/>
                  </a:lnTo>
                  <a:lnTo>
                    <a:pt x="474" y="174"/>
                  </a:lnTo>
                  <a:lnTo>
                    <a:pt x="468" y="180"/>
                  </a:lnTo>
                  <a:lnTo>
                    <a:pt x="462" y="180"/>
                  </a:lnTo>
                  <a:lnTo>
                    <a:pt x="516" y="198"/>
                  </a:lnTo>
                  <a:lnTo>
                    <a:pt x="522" y="198"/>
                  </a:lnTo>
                  <a:lnTo>
                    <a:pt x="528" y="204"/>
                  </a:lnTo>
                  <a:lnTo>
                    <a:pt x="540" y="210"/>
                  </a:lnTo>
                  <a:lnTo>
                    <a:pt x="558" y="210"/>
                  </a:lnTo>
                  <a:lnTo>
                    <a:pt x="576" y="216"/>
                  </a:lnTo>
                  <a:lnTo>
                    <a:pt x="594" y="210"/>
                  </a:lnTo>
                  <a:lnTo>
                    <a:pt x="606" y="204"/>
                  </a:lnTo>
                  <a:lnTo>
                    <a:pt x="612" y="204"/>
                  </a:lnTo>
                  <a:lnTo>
                    <a:pt x="618" y="198"/>
                  </a:lnTo>
                  <a:lnTo>
                    <a:pt x="612" y="192"/>
                  </a:lnTo>
                  <a:lnTo>
                    <a:pt x="612" y="186"/>
                  </a:lnTo>
                  <a:lnTo>
                    <a:pt x="606" y="180"/>
                  </a:lnTo>
                  <a:lnTo>
                    <a:pt x="606" y="174"/>
                  </a:lnTo>
                  <a:lnTo>
                    <a:pt x="612" y="168"/>
                  </a:lnTo>
                  <a:lnTo>
                    <a:pt x="618" y="168"/>
                  </a:lnTo>
                  <a:lnTo>
                    <a:pt x="630" y="162"/>
                  </a:lnTo>
                  <a:lnTo>
                    <a:pt x="648" y="162"/>
                  </a:lnTo>
                  <a:lnTo>
                    <a:pt x="648" y="144"/>
                  </a:lnTo>
                  <a:lnTo>
                    <a:pt x="678" y="132"/>
                  </a:lnTo>
                  <a:lnTo>
                    <a:pt x="690" y="102"/>
                  </a:lnTo>
                  <a:lnTo>
                    <a:pt x="714" y="114"/>
                  </a:lnTo>
                  <a:lnTo>
                    <a:pt x="738" y="102"/>
                  </a:lnTo>
                  <a:lnTo>
                    <a:pt x="750" y="114"/>
                  </a:lnTo>
                  <a:lnTo>
                    <a:pt x="762" y="120"/>
                  </a:lnTo>
                  <a:lnTo>
                    <a:pt x="780" y="126"/>
                  </a:lnTo>
                  <a:lnTo>
                    <a:pt x="792" y="138"/>
                  </a:lnTo>
                  <a:lnTo>
                    <a:pt x="792" y="144"/>
                  </a:lnTo>
                  <a:lnTo>
                    <a:pt x="786" y="150"/>
                  </a:lnTo>
                  <a:lnTo>
                    <a:pt x="786" y="162"/>
                  </a:lnTo>
                  <a:lnTo>
                    <a:pt x="774" y="174"/>
                  </a:lnTo>
                  <a:lnTo>
                    <a:pt x="828" y="174"/>
                  </a:lnTo>
                  <a:lnTo>
                    <a:pt x="834" y="180"/>
                  </a:lnTo>
                  <a:lnTo>
                    <a:pt x="846" y="186"/>
                  </a:lnTo>
                  <a:lnTo>
                    <a:pt x="852" y="192"/>
                  </a:lnTo>
                  <a:lnTo>
                    <a:pt x="858" y="192"/>
                  </a:lnTo>
                  <a:lnTo>
                    <a:pt x="864" y="186"/>
                  </a:lnTo>
                  <a:lnTo>
                    <a:pt x="876" y="186"/>
                  </a:lnTo>
                  <a:lnTo>
                    <a:pt x="894" y="174"/>
                  </a:lnTo>
                  <a:lnTo>
                    <a:pt x="906" y="168"/>
                  </a:lnTo>
                  <a:lnTo>
                    <a:pt x="924" y="162"/>
                  </a:lnTo>
                  <a:lnTo>
                    <a:pt x="936" y="156"/>
                  </a:lnTo>
                  <a:lnTo>
                    <a:pt x="942" y="150"/>
                  </a:lnTo>
                  <a:lnTo>
                    <a:pt x="942" y="144"/>
                  </a:lnTo>
                  <a:lnTo>
                    <a:pt x="936" y="144"/>
                  </a:lnTo>
                  <a:lnTo>
                    <a:pt x="924" y="138"/>
                  </a:lnTo>
                  <a:lnTo>
                    <a:pt x="888" y="138"/>
                  </a:lnTo>
                  <a:lnTo>
                    <a:pt x="882" y="120"/>
                  </a:lnTo>
                  <a:lnTo>
                    <a:pt x="828" y="114"/>
                  </a:lnTo>
                  <a:lnTo>
                    <a:pt x="828" y="96"/>
                  </a:lnTo>
                  <a:lnTo>
                    <a:pt x="798" y="102"/>
                  </a:lnTo>
                  <a:lnTo>
                    <a:pt x="798" y="84"/>
                  </a:lnTo>
                  <a:lnTo>
                    <a:pt x="726" y="84"/>
                  </a:lnTo>
                  <a:lnTo>
                    <a:pt x="720" y="72"/>
                  </a:lnTo>
                  <a:lnTo>
                    <a:pt x="684" y="72"/>
                  </a:lnTo>
                  <a:lnTo>
                    <a:pt x="678" y="60"/>
                  </a:lnTo>
                  <a:lnTo>
                    <a:pt x="654" y="48"/>
                  </a:lnTo>
                  <a:lnTo>
                    <a:pt x="624" y="48"/>
                  </a:lnTo>
                  <a:lnTo>
                    <a:pt x="624" y="30"/>
                  </a:lnTo>
                  <a:lnTo>
                    <a:pt x="618" y="30"/>
                  </a:lnTo>
                  <a:lnTo>
                    <a:pt x="612" y="24"/>
                  </a:lnTo>
                  <a:lnTo>
                    <a:pt x="540" y="24"/>
                  </a:lnTo>
                  <a:lnTo>
                    <a:pt x="534" y="30"/>
                  </a:lnTo>
                  <a:lnTo>
                    <a:pt x="534" y="36"/>
                  </a:lnTo>
                  <a:lnTo>
                    <a:pt x="540" y="42"/>
                  </a:lnTo>
                  <a:lnTo>
                    <a:pt x="546" y="54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6" y="60"/>
                  </a:lnTo>
                  <a:lnTo>
                    <a:pt x="528" y="48"/>
                  </a:lnTo>
                  <a:lnTo>
                    <a:pt x="492" y="30"/>
                  </a:lnTo>
                  <a:lnTo>
                    <a:pt x="480" y="30"/>
                  </a:lnTo>
                  <a:lnTo>
                    <a:pt x="474" y="36"/>
                  </a:lnTo>
                  <a:lnTo>
                    <a:pt x="468" y="48"/>
                  </a:lnTo>
                  <a:lnTo>
                    <a:pt x="462" y="54"/>
                  </a:lnTo>
                  <a:lnTo>
                    <a:pt x="450" y="54"/>
                  </a:lnTo>
                  <a:lnTo>
                    <a:pt x="438" y="48"/>
                  </a:lnTo>
                  <a:lnTo>
                    <a:pt x="420" y="48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8" y="30"/>
                  </a:lnTo>
                  <a:lnTo>
                    <a:pt x="384" y="30"/>
                  </a:lnTo>
                  <a:lnTo>
                    <a:pt x="372" y="42"/>
                  </a:lnTo>
                  <a:lnTo>
                    <a:pt x="366" y="30"/>
                  </a:lnTo>
                  <a:lnTo>
                    <a:pt x="354" y="30"/>
                  </a:lnTo>
                  <a:lnTo>
                    <a:pt x="318" y="48"/>
                  </a:lnTo>
                  <a:lnTo>
                    <a:pt x="318" y="60"/>
                  </a:lnTo>
                  <a:lnTo>
                    <a:pt x="324" y="66"/>
                  </a:lnTo>
                  <a:close/>
                  <a:moveTo>
                    <a:pt x="642" y="708"/>
                  </a:moveTo>
                  <a:lnTo>
                    <a:pt x="666" y="696"/>
                  </a:lnTo>
                  <a:lnTo>
                    <a:pt x="666" y="690"/>
                  </a:lnTo>
                  <a:lnTo>
                    <a:pt x="678" y="690"/>
                  </a:lnTo>
                  <a:lnTo>
                    <a:pt x="678" y="678"/>
                  </a:lnTo>
                  <a:lnTo>
                    <a:pt x="672" y="672"/>
                  </a:lnTo>
                  <a:lnTo>
                    <a:pt x="630" y="690"/>
                  </a:lnTo>
                  <a:lnTo>
                    <a:pt x="642" y="708"/>
                  </a:lnTo>
                  <a:close/>
                  <a:moveTo>
                    <a:pt x="774" y="648"/>
                  </a:moveTo>
                  <a:lnTo>
                    <a:pt x="780" y="642"/>
                  </a:lnTo>
                  <a:lnTo>
                    <a:pt x="786" y="642"/>
                  </a:lnTo>
                  <a:lnTo>
                    <a:pt x="792" y="636"/>
                  </a:lnTo>
                  <a:lnTo>
                    <a:pt x="792" y="630"/>
                  </a:lnTo>
                  <a:lnTo>
                    <a:pt x="786" y="624"/>
                  </a:lnTo>
                  <a:lnTo>
                    <a:pt x="774" y="624"/>
                  </a:lnTo>
                  <a:lnTo>
                    <a:pt x="768" y="630"/>
                  </a:lnTo>
                  <a:lnTo>
                    <a:pt x="768" y="642"/>
                  </a:lnTo>
                  <a:lnTo>
                    <a:pt x="774" y="648"/>
                  </a:lnTo>
                  <a:close/>
                  <a:moveTo>
                    <a:pt x="594" y="696"/>
                  </a:moveTo>
                  <a:lnTo>
                    <a:pt x="576" y="696"/>
                  </a:lnTo>
                  <a:lnTo>
                    <a:pt x="552" y="708"/>
                  </a:lnTo>
                  <a:lnTo>
                    <a:pt x="546" y="714"/>
                  </a:lnTo>
                  <a:lnTo>
                    <a:pt x="570" y="720"/>
                  </a:lnTo>
                  <a:lnTo>
                    <a:pt x="576" y="714"/>
                  </a:lnTo>
                  <a:lnTo>
                    <a:pt x="588" y="714"/>
                  </a:lnTo>
                  <a:lnTo>
                    <a:pt x="600" y="702"/>
                  </a:lnTo>
                  <a:lnTo>
                    <a:pt x="594" y="696"/>
                  </a:lnTo>
                  <a:close/>
                  <a:moveTo>
                    <a:pt x="918" y="612"/>
                  </a:moveTo>
                  <a:lnTo>
                    <a:pt x="936" y="618"/>
                  </a:lnTo>
                  <a:lnTo>
                    <a:pt x="942" y="606"/>
                  </a:lnTo>
                  <a:lnTo>
                    <a:pt x="948" y="600"/>
                  </a:lnTo>
                  <a:lnTo>
                    <a:pt x="948" y="594"/>
                  </a:lnTo>
                  <a:lnTo>
                    <a:pt x="918" y="594"/>
                  </a:lnTo>
                  <a:lnTo>
                    <a:pt x="918" y="612"/>
                  </a:lnTo>
                  <a:close/>
                  <a:moveTo>
                    <a:pt x="486" y="756"/>
                  </a:moveTo>
                  <a:lnTo>
                    <a:pt x="474" y="756"/>
                  </a:lnTo>
                  <a:lnTo>
                    <a:pt x="438" y="774"/>
                  </a:lnTo>
                  <a:lnTo>
                    <a:pt x="432" y="780"/>
                  </a:lnTo>
                  <a:lnTo>
                    <a:pt x="432" y="786"/>
                  </a:lnTo>
                  <a:lnTo>
                    <a:pt x="444" y="786"/>
                  </a:lnTo>
                  <a:lnTo>
                    <a:pt x="456" y="780"/>
                  </a:lnTo>
                  <a:lnTo>
                    <a:pt x="462" y="774"/>
                  </a:lnTo>
                  <a:lnTo>
                    <a:pt x="474" y="768"/>
                  </a:lnTo>
                  <a:lnTo>
                    <a:pt x="510" y="768"/>
                  </a:lnTo>
                  <a:lnTo>
                    <a:pt x="510" y="762"/>
                  </a:lnTo>
                  <a:lnTo>
                    <a:pt x="504" y="762"/>
                  </a:lnTo>
                  <a:lnTo>
                    <a:pt x="504" y="756"/>
                  </a:lnTo>
                  <a:lnTo>
                    <a:pt x="486" y="756"/>
                  </a:lnTo>
                  <a:close/>
                  <a:moveTo>
                    <a:pt x="1356" y="660"/>
                  </a:moveTo>
                  <a:lnTo>
                    <a:pt x="1326" y="666"/>
                  </a:lnTo>
                  <a:lnTo>
                    <a:pt x="1290" y="654"/>
                  </a:lnTo>
                  <a:lnTo>
                    <a:pt x="1260" y="642"/>
                  </a:lnTo>
                  <a:lnTo>
                    <a:pt x="1302" y="642"/>
                  </a:lnTo>
                  <a:lnTo>
                    <a:pt x="1326" y="630"/>
                  </a:lnTo>
                  <a:lnTo>
                    <a:pt x="1344" y="630"/>
                  </a:lnTo>
                  <a:lnTo>
                    <a:pt x="1350" y="624"/>
                  </a:lnTo>
                  <a:lnTo>
                    <a:pt x="1356" y="624"/>
                  </a:lnTo>
                  <a:lnTo>
                    <a:pt x="1344" y="618"/>
                  </a:lnTo>
                  <a:lnTo>
                    <a:pt x="1338" y="612"/>
                  </a:lnTo>
                  <a:lnTo>
                    <a:pt x="1320" y="606"/>
                  </a:lnTo>
                  <a:lnTo>
                    <a:pt x="1308" y="600"/>
                  </a:lnTo>
                  <a:lnTo>
                    <a:pt x="1284" y="600"/>
                  </a:lnTo>
                  <a:lnTo>
                    <a:pt x="1260" y="588"/>
                  </a:lnTo>
                  <a:lnTo>
                    <a:pt x="1254" y="588"/>
                  </a:lnTo>
                  <a:lnTo>
                    <a:pt x="1242" y="582"/>
                  </a:lnTo>
                  <a:lnTo>
                    <a:pt x="1242" y="588"/>
                  </a:lnTo>
                  <a:lnTo>
                    <a:pt x="1236" y="594"/>
                  </a:lnTo>
                  <a:lnTo>
                    <a:pt x="1236" y="600"/>
                  </a:lnTo>
                  <a:lnTo>
                    <a:pt x="1218" y="618"/>
                  </a:lnTo>
                  <a:lnTo>
                    <a:pt x="1206" y="618"/>
                  </a:lnTo>
                  <a:lnTo>
                    <a:pt x="1200" y="612"/>
                  </a:lnTo>
                  <a:lnTo>
                    <a:pt x="1224" y="588"/>
                  </a:lnTo>
                  <a:lnTo>
                    <a:pt x="1158" y="564"/>
                  </a:lnTo>
                  <a:lnTo>
                    <a:pt x="1158" y="576"/>
                  </a:lnTo>
                  <a:lnTo>
                    <a:pt x="1152" y="594"/>
                  </a:lnTo>
                  <a:lnTo>
                    <a:pt x="1134" y="630"/>
                  </a:lnTo>
                  <a:lnTo>
                    <a:pt x="1128" y="630"/>
                  </a:lnTo>
                  <a:lnTo>
                    <a:pt x="1122" y="624"/>
                  </a:lnTo>
                  <a:lnTo>
                    <a:pt x="1116" y="612"/>
                  </a:lnTo>
                  <a:lnTo>
                    <a:pt x="1116" y="594"/>
                  </a:lnTo>
                  <a:lnTo>
                    <a:pt x="1122" y="582"/>
                  </a:lnTo>
                  <a:lnTo>
                    <a:pt x="1116" y="594"/>
                  </a:lnTo>
                  <a:lnTo>
                    <a:pt x="1104" y="600"/>
                  </a:lnTo>
                  <a:lnTo>
                    <a:pt x="1080" y="624"/>
                  </a:lnTo>
                  <a:lnTo>
                    <a:pt x="1056" y="636"/>
                  </a:lnTo>
                  <a:lnTo>
                    <a:pt x="1050" y="636"/>
                  </a:lnTo>
                  <a:lnTo>
                    <a:pt x="1050" y="630"/>
                  </a:lnTo>
                  <a:lnTo>
                    <a:pt x="1056" y="618"/>
                  </a:lnTo>
                  <a:lnTo>
                    <a:pt x="1086" y="588"/>
                  </a:lnTo>
                  <a:lnTo>
                    <a:pt x="1092" y="576"/>
                  </a:lnTo>
                  <a:lnTo>
                    <a:pt x="1104" y="570"/>
                  </a:lnTo>
                  <a:lnTo>
                    <a:pt x="1068" y="570"/>
                  </a:lnTo>
                  <a:lnTo>
                    <a:pt x="1050" y="582"/>
                  </a:lnTo>
                  <a:lnTo>
                    <a:pt x="1026" y="582"/>
                  </a:lnTo>
                  <a:lnTo>
                    <a:pt x="984" y="606"/>
                  </a:lnTo>
                  <a:lnTo>
                    <a:pt x="960" y="606"/>
                  </a:lnTo>
                  <a:lnTo>
                    <a:pt x="954" y="636"/>
                  </a:lnTo>
                  <a:lnTo>
                    <a:pt x="918" y="624"/>
                  </a:lnTo>
                  <a:lnTo>
                    <a:pt x="882" y="630"/>
                  </a:lnTo>
                  <a:lnTo>
                    <a:pt x="894" y="660"/>
                  </a:lnTo>
                  <a:lnTo>
                    <a:pt x="846" y="648"/>
                  </a:lnTo>
                  <a:lnTo>
                    <a:pt x="828" y="654"/>
                  </a:lnTo>
                  <a:lnTo>
                    <a:pt x="834" y="678"/>
                  </a:lnTo>
                  <a:lnTo>
                    <a:pt x="792" y="690"/>
                  </a:lnTo>
                  <a:lnTo>
                    <a:pt x="792" y="654"/>
                  </a:lnTo>
                  <a:lnTo>
                    <a:pt x="762" y="654"/>
                  </a:lnTo>
                  <a:lnTo>
                    <a:pt x="774" y="678"/>
                  </a:lnTo>
                  <a:lnTo>
                    <a:pt x="750" y="660"/>
                  </a:lnTo>
                  <a:lnTo>
                    <a:pt x="750" y="690"/>
                  </a:lnTo>
                  <a:lnTo>
                    <a:pt x="726" y="690"/>
                  </a:lnTo>
                  <a:lnTo>
                    <a:pt x="726" y="660"/>
                  </a:lnTo>
                  <a:lnTo>
                    <a:pt x="738" y="654"/>
                  </a:lnTo>
                  <a:lnTo>
                    <a:pt x="744" y="648"/>
                  </a:lnTo>
                  <a:lnTo>
                    <a:pt x="708" y="642"/>
                  </a:lnTo>
                  <a:lnTo>
                    <a:pt x="708" y="684"/>
                  </a:lnTo>
                  <a:lnTo>
                    <a:pt x="678" y="696"/>
                  </a:lnTo>
                  <a:lnTo>
                    <a:pt x="696" y="708"/>
                  </a:lnTo>
                  <a:lnTo>
                    <a:pt x="660" y="714"/>
                  </a:lnTo>
                  <a:lnTo>
                    <a:pt x="672" y="726"/>
                  </a:lnTo>
                  <a:lnTo>
                    <a:pt x="630" y="726"/>
                  </a:lnTo>
                  <a:lnTo>
                    <a:pt x="630" y="738"/>
                  </a:lnTo>
                  <a:lnTo>
                    <a:pt x="660" y="750"/>
                  </a:lnTo>
                  <a:lnTo>
                    <a:pt x="654" y="762"/>
                  </a:lnTo>
                  <a:lnTo>
                    <a:pt x="618" y="744"/>
                  </a:lnTo>
                  <a:lnTo>
                    <a:pt x="600" y="750"/>
                  </a:lnTo>
                  <a:lnTo>
                    <a:pt x="624" y="762"/>
                  </a:lnTo>
                  <a:lnTo>
                    <a:pt x="606" y="780"/>
                  </a:lnTo>
                  <a:lnTo>
                    <a:pt x="594" y="762"/>
                  </a:lnTo>
                  <a:lnTo>
                    <a:pt x="576" y="768"/>
                  </a:lnTo>
                  <a:lnTo>
                    <a:pt x="576" y="780"/>
                  </a:lnTo>
                  <a:lnTo>
                    <a:pt x="546" y="780"/>
                  </a:lnTo>
                  <a:lnTo>
                    <a:pt x="540" y="792"/>
                  </a:lnTo>
                  <a:lnTo>
                    <a:pt x="564" y="804"/>
                  </a:lnTo>
                  <a:lnTo>
                    <a:pt x="564" y="822"/>
                  </a:lnTo>
                  <a:lnTo>
                    <a:pt x="528" y="810"/>
                  </a:lnTo>
                  <a:lnTo>
                    <a:pt x="522" y="822"/>
                  </a:lnTo>
                  <a:lnTo>
                    <a:pt x="552" y="834"/>
                  </a:lnTo>
                  <a:lnTo>
                    <a:pt x="504" y="834"/>
                  </a:lnTo>
                  <a:lnTo>
                    <a:pt x="504" y="852"/>
                  </a:lnTo>
                  <a:lnTo>
                    <a:pt x="492" y="846"/>
                  </a:lnTo>
                  <a:lnTo>
                    <a:pt x="486" y="846"/>
                  </a:lnTo>
                  <a:lnTo>
                    <a:pt x="474" y="852"/>
                  </a:lnTo>
                  <a:lnTo>
                    <a:pt x="468" y="858"/>
                  </a:lnTo>
                  <a:lnTo>
                    <a:pt x="456" y="858"/>
                  </a:lnTo>
                  <a:lnTo>
                    <a:pt x="456" y="870"/>
                  </a:lnTo>
                  <a:lnTo>
                    <a:pt x="462" y="876"/>
                  </a:lnTo>
                  <a:lnTo>
                    <a:pt x="456" y="876"/>
                  </a:lnTo>
                  <a:lnTo>
                    <a:pt x="450" y="882"/>
                  </a:lnTo>
                  <a:lnTo>
                    <a:pt x="444" y="882"/>
                  </a:lnTo>
                  <a:lnTo>
                    <a:pt x="444" y="900"/>
                  </a:lnTo>
                  <a:lnTo>
                    <a:pt x="480" y="900"/>
                  </a:lnTo>
                  <a:lnTo>
                    <a:pt x="468" y="912"/>
                  </a:lnTo>
                  <a:lnTo>
                    <a:pt x="432" y="906"/>
                  </a:lnTo>
                  <a:lnTo>
                    <a:pt x="420" y="912"/>
                  </a:lnTo>
                  <a:lnTo>
                    <a:pt x="414" y="918"/>
                  </a:lnTo>
                  <a:lnTo>
                    <a:pt x="414" y="930"/>
                  </a:lnTo>
                  <a:lnTo>
                    <a:pt x="420" y="936"/>
                  </a:lnTo>
                  <a:lnTo>
                    <a:pt x="420" y="948"/>
                  </a:lnTo>
                  <a:lnTo>
                    <a:pt x="408" y="954"/>
                  </a:lnTo>
                  <a:lnTo>
                    <a:pt x="390" y="954"/>
                  </a:lnTo>
                  <a:lnTo>
                    <a:pt x="390" y="972"/>
                  </a:lnTo>
                  <a:lnTo>
                    <a:pt x="408" y="990"/>
                  </a:lnTo>
                  <a:lnTo>
                    <a:pt x="408" y="996"/>
                  </a:lnTo>
                  <a:lnTo>
                    <a:pt x="402" y="1002"/>
                  </a:lnTo>
                  <a:lnTo>
                    <a:pt x="366" y="1002"/>
                  </a:lnTo>
                  <a:lnTo>
                    <a:pt x="360" y="1008"/>
                  </a:lnTo>
                  <a:lnTo>
                    <a:pt x="360" y="1026"/>
                  </a:lnTo>
                  <a:lnTo>
                    <a:pt x="354" y="1032"/>
                  </a:lnTo>
                  <a:lnTo>
                    <a:pt x="342" y="1032"/>
                  </a:lnTo>
                  <a:lnTo>
                    <a:pt x="336" y="1026"/>
                  </a:lnTo>
                  <a:lnTo>
                    <a:pt x="318" y="1026"/>
                  </a:lnTo>
                  <a:lnTo>
                    <a:pt x="294" y="1050"/>
                  </a:lnTo>
                  <a:lnTo>
                    <a:pt x="282" y="1050"/>
                  </a:lnTo>
                  <a:lnTo>
                    <a:pt x="270" y="1062"/>
                  </a:lnTo>
                  <a:lnTo>
                    <a:pt x="270" y="1068"/>
                  </a:lnTo>
                  <a:lnTo>
                    <a:pt x="276" y="1074"/>
                  </a:lnTo>
                  <a:lnTo>
                    <a:pt x="276" y="1080"/>
                  </a:lnTo>
                  <a:lnTo>
                    <a:pt x="264" y="1092"/>
                  </a:lnTo>
                  <a:lnTo>
                    <a:pt x="252" y="1092"/>
                  </a:lnTo>
                  <a:lnTo>
                    <a:pt x="246" y="1086"/>
                  </a:lnTo>
                  <a:lnTo>
                    <a:pt x="234" y="1080"/>
                  </a:lnTo>
                  <a:lnTo>
                    <a:pt x="234" y="1074"/>
                  </a:lnTo>
                  <a:lnTo>
                    <a:pt x="228" y="1074"/>
                  </a:lnTo>
                  <a:lnTo>
                    <a:pt x="204" y="1086"/>
                  </a:lnTo>
                  <a:lnTo>
                    <a:pt x="198" y="1092"/>
                  </a:lnTo>
                  <a:lnTo>
                    <a:pt x="180" y="1092"/>
                  </a:lnTo>
                  <a:lnTo>
                    <a:pt x="180" y="1110"/>
                  </a:lnTo>
                  <a:lnTo>
                    <a:pt x="186" y="1116"/>
                  </a:lnTo>
                  <a:lnTo>
                    <a:pt x="192" y="1116"/>
                  </a:lnTo>
                  <a:lnTo>
                    <a:pt x="192" y="1128"/>
                  </a:lnTo>
                  <a:lnTo>
                    <a:pt x="186" y="1128"/>
                  </a:lnTo>
                  <a:lnTo>
                    <a:pt x="174" y="1116"/>
                  </a:lnTo>
                  <a:lnTo>
                    <a:pt x="162" y="1116"/>
                  </a:lnTo>
                  <a:lnTo>
                    <a:pt x="156" y="1122"/>
                  </a:lnTo>
                  <a:lnTo>
                    <a:pt x="156" y="1134"/>
                  </a:lnTo>
                  <a:lnTo>
                    <a:pt x="168" y="1134"/>
                  </a:lnTo>
                  <a:lnTo>
                    <a:pt x="174" y="1140"/>
                  </a:lnTo>
                  <a:lnTo>
                    <a:pt x="180" y="1140"/>
                  </a:lnTo>
                  <a:lnTo>
                    <a:pt x="180" y="1152"/>
                  </a:lnTo>
                  <a:lnTo>
                    <a:pt x="138" y="1152"/>
                  </a:lnTo>
                  <a:lnTo>
                    <a:pt x="138" y="1146"/>
                  </a:lnTo>
                  <a:lnTo>
                    <a:pt x="132" y="1146"/>
                  </a:lnTo>
                  <a:lnTo>
                    <a:pt x="126" y="1158"/>
                  </a:lnTo>
                  <a:lnTo>
                    <a:pt x="126" y="1170"/>
                  </a:lnTo>
                  <a:lnTo>
                    <a:pt x="120" y="1164"/>
                  </a:lnTo>
                  <a:lnTo>
                    <a:pt x="102" y="1164"/>
                  </a:lnTo>
                  <a:lnTo>
                    <a:pt x="96" y="1158"/>
                  </a:lnTo>
                  <a:lnTo>
                    <a:pt x="90" y="1158"/>
                  </a:lnTo>
                  <a:lnTo>
                    <a:pt x="90" y="1164"/>
                  </a:lnTo>
                  <a:lnTo>
                    <a:pt x="96" y="1170"/>
                  </a:lnTo>
                  <a:lnTo>
                    <a:pt x="120" y="1182"/>
                  </a:lnTo>
                  <a:lnTo>
                    <a:pt x="132" y="1182"/>
                  </a:lnTo>
                  <a:lnTo>
                    <a:pt x="108" y="1200"/>
                  </a:lnTo>
                  <a:lnTo>
                    <a:pt x="108" y="1188"/>
                  </a:lnTo>
                  <a:lnTo>
                    <a:pt x="90" y="1188"/>
                  </a:lnTo>
                  <a:lnTo>
                    <a:pt x="84" y="1194"/>
                  </a:lnTo>
                  <a:lnTo>
                    <a:pt x="60" y="1182"/>
                  </a:lnTo>
                  <a:lnTo>
                    <a:pt x="54" y="1194"/>
                  </a:lnTo>
                  <a:lnTo>
                    <a:pt x="66" y="1200"/>
                  </a:lnTo>
                  <a:lnTo>
                    <a:pt x="30" y="1194"/>
                  </a:lnTo>
                  <a:lnTo>
                    <a:pt x="30" y="1212"/>
                  </a:lnTo>
                  <a:lnTo>
                    <a:pt x="78" y="1212"/>
                  </a:lnTo>
                  <a:lnTo>
                    <a:pt x="54" y="1218"/>
                  </a:lnTo>
                  <a:lnTo>
                    <a:pt x="18" y="1212"/>
                  </a:lnTo>
                  <a:lnTo>
                    <a:pt x="6" y="1224"/>
                  </a:lnTo>
                  <a:lnTo>
                    <a:pt x="6" y="1230"/>
                  </a:lnTo>
                  <a:lnTo>
                    <a:pt x="18" y="1242"/>
                  </a:lnTo>
                  <a:lnTo>
                    <a:pt x="36" y="1242"/>
                  </a:lnTo>
                  <a:lnTo>
                    <a:pt x="18" y="1248"/>
                  </a:lnTo>
                  <a:lnTo>
                    <a:pt x="12" y="1254"/>
                  </a:lnTo>
                  <a:lnTo>
                    <a:pt x="12" y="1260"/>
                  </a:lnTo>
                  <a:lnTo>
                    <a:pt x="66" y="1260"/>
                  </a:lnTo>
                  <a:lnTo>
                    <a:pt x="78" y="1272"/>
                  </a:lnTo>
                  <a:lnTo>
                    <a:pt x="96" y="1260"/>
                  </a:lnTo>
                  <a:lnTo>
                    <a:pt x="108" y="1272"/>
                  </a:lnTo>
                  <a:lnTo>
                    <a:pt x="138" y="1260"/>
                  </a:lnTo>
                  <a:lnTo>
                    <a:pt x="132" y="1266"/>
                  </a:lnTo>
                  <a:lnTo>
                    <a:pt x="126" y="1278"/>
                  </a:lnTo>
                  <a:lnTo>
                    <a:pt x="60" y="1278"/>
                  </a:lnTo>
                  <a:lnTo>
                    <a:pt x="54" y="1272"/>
                  </a:lnTo>
                  <a:lnTo>
                    <a:pt x="24" y="1272"/>
                  </a:lnTo>
                  <a:lnTo>
                    <a:pt x="12" y="1278"/>
                  </a:lnTo>
                  <a:lnTo>
                    <a:pt x="0" y="1278"/>
                  </a:lnTo>
                  <a:lnTo>
                    <a:pt x="6" y="1284"/>
                  </a:lnTo>
                  <a:lnTo>
                    <a:pt x="6" y="1296"/>
                  </a:lnTo>
                  <a:lnTo>
                    <a:pt x="12" y="1296"/>
                  </a:lnTo>
                  <a:lnTo>
                    <a:pt x="18" y="1302"/>
                  </a:lnTo>
                  <a:lnTo>
                    <a:pt x="30" y="1302"/>
                  </a:lnTo>
                  <a:lnTo>
                    <a:pt x="24" y="1308"/>
                  </a:lnTo>
                  <a:lnTo>
                    <a:pt x="18" y="1320"/>
                  </a:lnTo>
                  <a:lnTo>
                    <a:pt x="36" y="1338"/>
                  </a:lnTo>
                  <a:lnTo>
                    <a:pt x="48" y="1338"/>
                  </a:lnTo>
                  <a:lnTo>
                    <a:pt x="72" y="1320"/>
                  </a:lnTo>
                  <a:lnTo>
                    <a:pt x="102" y="1314"/>
                  </a:lnTo>
                  <a:lnTo>
                    <a:pt x="90" y="1338"/>
                  </a:lnTo>
                  <a:lnTo>
                    <a:pt x="78" y="1332"/>
                  </a:lnTo>
                  <a:lnTo>
                    <a:pt x="66" y="1350"/>
                  </a:lnTo>
                  <a:lnTo>
                    <a:pt x="30" y="1350"/>
                  </a:lnTo>
                  <a:lnTo>
                    <a:pt x="48" y="1368"/>
                  </a:lnTo>
                  <a:lnTo>
                    <a:pt x="24" y="1380"/>
                  </a:lnTo>
                  <a:lnTo>
                    <a:pt x="6" y="1380"/>
                  </a:lnTo>
                  <a:lnTo>
                    <a:pt x="6" y="1398"/>
                  </a:lnTo>
                  <a:lnTo>
                    <a:pt x="66" y="1398"/>
                  </a:lnTo>
                  <a:lnTo>
                    <a:pt x="54" y="1422"/>
                  </a:lnTo>
                  <a:lnTo>
                    <a:pt x="66" y="1422"/>
                  </a:lnTo>
                  <a:lnTo>
                    <a:pt x="54" y="1440"/>
                  </a:lnTo>
                  <a:lnTo>
                    <a:pt x="42" y="1434"/>
                  </a:lnTo>
                  <a:lnTo>
                    <a:pt x="36" y="1434"/>
                  </a:lnTo>
                  <a:lnTo>
                    <a:pt x="30" y="1428"/>
                  </a:lnTo>
                  <a:lnTo>
                    <a:pt x="18" y="1428"/>
                  </a:lnTo>
                  <a:lnTo>
                    <a:pt x="18" y="1440"/>
                  </a:lnTo>
                  <a:lnTo>
                    <a:pt x="24" y="1452"/>
                  </a:lnTo>
                  <a:lnTo>
                    <a:pt x="36" y="1464"/>
                  </a:lnTo>
                  <a:lnTo>
                    <a:pt x="84" y="1482"/>
                  </a:lnTo>
                  <a:lnTo>
                    <a:pt x="78" y="1488"/>
                  </a:lnTo>
                  <a:lnTo>
                    <a:pt x="84" y="1494"/>
                  </a:lnTo>
                  <a:lnTo>
                    <a:pt x="126" y="1494"/>
                  </a:lnTo>
                  <a:lnTo>
                    <a:pt x="132" y="1500"/>
                  </a:lnTo>
                  <a:lnTo>
                    <a:pt x="144" y="1500"/>
                  </a:lnTo>
                  <a:lnTo>
                    <a:pt x="192" y="1476"/>
                  </a:lnTo>
                  <a:lnTo>
                    <a:pt x="204" y="1464"/>
                  </a:lnTo>
                  <a:lnTo>
                    <a:pt x="216" y="1458"/>
                  </a:lnTo>
                  <a:lnTo>
                    <a:pt x="222" y="1452"/>
                  </a:lnTo>
                  <a:lnTo>
                    <a:pt x="258" y="1422"/>
                  </a:lnTo>
                  <a:lnTo>
                    <a:pt x="282" y="1422"/>
                  </a:lnTo>
                  <a:lnTo>
                    <a:pt x="294" y="1416"/>
                  </a:lnTo>
                  <a:lnTo>
                    <a:pt x="300" y="1410"/>
                  </a:lnTo>
                  <a:lnTo>
                    <a:pt x="300" y="1386"/>
                  </a:lnTo>
                  <a:lnTo>
                    <a:pt x="294" y="1380"/>
                  </a:lnTo>
                  <a:lnTo>
                    <a:pt x="294" y="1374"/>
                  </a:lnTo>
                  <a:lnTo>
                    <a:pt x="312" y="1368"/>
                  </a:lnTo>
                  <a:lnTo>
                    <a:pt x="306" y="1374"/>
                  </a:lnTo>
                  <a:lnTo>
                    <a:pt x="306" y="1380"/>
                  </a:lnTo>
                  <a:lnTo>
                    <a:pt x="300" y="1386"/>
                  </a:lnTo>
                  <a:lnTo>
                    <a:pt x="300" y="1392"/>
                  </a:lnTo>
                  <a:lnTo>
                    <a:pt x="312" y="1404"/>
                  </a:lnTo>
                  <a:lnTo>
                    <a:pt x="330" y="1410"/>
                  </a:lnTo>
                  <a:lnTo>
                    <a:pt x="342" y="1410"/>
                  </a:lnTo>
                  <a:lnTo>
                    <a:pt x="348" y="1416"/>
                  </a:lnTo>
                  <a:lnTo>
                    <a:pt x="354" y="1416"/>
                  </a:lnTo>
                  <a:lnTo>
                    <a:pt x="372" y="1434"/>
                  </a:lnTo>
                  <a:lnTo>
                    <a:pt x="378" y="1422"/>
                  </a:lnTo>
                  <a:lnTo>
                    <a:pt x="384" y="1416"/>
                  </a:lnTo>
                  <a:lnTo>
                    <a:pt x="384" y="1398"/>
                  </a:lnTo>
                  <a:lnTo>
                    <a:pt x="372" y="1386"/>
                  </a:lnTo>
                  <a:lnTo>
                    <a:pt x="372" y="1380"/>
                  </a:lnTo>
                  <a:lnTo>
                    <a:pt x="378" y="1374"/>
                  </a:lnTo>
                  <a:lnTo>
                    <a:pt x="384" y="1374"/>
                  </a:lnTo>
                  <a:lnTo>
                    <a:pt x="384" y="1368"/>
                  </a:lnTo>
                  <a:lnTo>
                    <a:pt x="378" y="1356"/>
                  </a:lnTo>
                  <a:lnTo>
                    <a:pt x="414" y="1356"/>
                  </a:lnTo>
                  <a:lnTo>
                    <a:pt x="420" y="1350"/>
                  </a:lnTo>
                  <a:lnTo>
                    <a:pt x="420" y="1326"/>
                  </a:lnTo>
                  <a:lnTo>
                    <a:pt x="426" y="1326"/>
                  </a:lnTo>
                  <a:lnTo>
                    <a:pt x="420" y="1314"/>
                  </a:lnTo>
                  <a:lnTo>
                    <a:pt x="420" y="1308"/>
                  </a:lnTo>
                  <a:lnTo>
                    <a:pt x="414" y="1302"/>
                  </a:lnTo>
                  <a:lnTo>
                    <a:pt x="414" y="1296"/>
                  </a:lnTo>
                  <a:lnTo>
                    <a:pt x="408" y="1284"/>
                  </a:lnTo>
                  <a:lnTo>
                    <a:pt x="402" y="1278"/>
                  </a:lnTo>
                  <a:lnTo>
                    <a:pt x="426" y="1272"/>
                  </a:lnTo>
                  <a:lnTo>
                    <a:pt x="438" y="1260"/>
                  </a:lnTo>
                  <a:lnTo>
                    <a:pt x="438" y="1248"/>
                  </a:lnTo>
                  <a:lnTo>
                    <a:pt x="420" y="1230"/>
                  </a:lnTo>
                  <a:lnTo>
                    <a:pt x="414" y="1230"/>
                  </a:lnTo>
                  <a:lnTo>
                    <a:pt x="402" y="1218"/>
                  </a:lnTo>
                  <a:lnTo>
                    <a:pt x="402" y="1200"/>
                  </a:lnTo>
                  <a:lnTo>
                    <a:pt x="408" y="1188"/>
                  </a:lnTo>
                  <a:lnTo>
                    <a:pt x="408" y="1176"/>
                  </a:lnTo>
                  <a:lnTo>
                    <a:pt x="384" y="1152"/>
                  </a:lnTo>
                  <a:lnTo>
                    <a:pt x="384" y="1140"/>
                  </a:lnTo>
                  <a:lnTo>
                    <a:pt x="390" y="1134"/>
                  </a:lnTo>
                  <a:lnTo>
                    <a:pt x="396" y="1134"/>
                  </a:lnTo>
                  <a:lnTo>
                    <a:pt x="402" y="1128"/>
                  </a:lnTo>
                  <a:lnTo>
                    <a:pt x="402" y="1122"/>
                  </a:lnTo>
                  <a:lnTo>
                    <a:pt x="396" y="1116"/>
                  </a:lnTo>
                  <a:lnTo>
                    <a:pt x="390" y="1116"/>
                  </a:lnTo>
                  <a:lnTo>
                    <a:pt x="384" y="1110"/>
                  </a:lnTo>
                  <a:lnTo>
                    <a:pt x="426" y="1068"/>
                  </a:lnTo>
                  <a:lnTo>
                    <a:pt x="438" y="1062"/>
                  </a:lnTo>
                  <a:lnTo>
                    <a:pt x="444" y="1056"/>
                  </a:lnTo>
                  <a:lnTo>
                    <a:pt x="456" y="1050"/>
                  </a:lnTo>
                  <a:lnTo>
                    <a:pt x="498" y="1050"/>
                  </a:lnTo>
                  <a:lnTo>
                    <a:pt x="504" y="1044"/>
                  </a:lnTo>
                  <a:lnTo>
                    <a:pt x="504" y="1038"/>
                  </a:lnTo>
                  <a:lnTo>
                    <a:pt x="486" y="1020"/>
                  </a:lnTo>
                  <a:lnTo>
                    <a:pt x="474" y="1014"/>
                  </a:lnTo>
                  <a:lnTo>
                    <a:pt x="486" y="1008"/>
                  </a:lnTo>
                  <a:lnTo>
                    <a:pt x="492" y="1008"/>
                  </a:lnTo>
                  <a:lnTo>
                    <a:pt x="522" y="978"/>
                  </a:lnTo>
                  <a:lnTo>
                    <a:pt x="528" y="936"/>
                  </a:lnTo>
                  <a:lnTo>
                    <a:pt x="528" y="900"/>
                  </a:lnTo>
                  <a:lnTo>
                    <a:pt x="546" y="912"/>
                  </a:lnTo>
                  <a:lnTo>
                    <a:pt x="558" y="906"/>
                  </a:lnTo>
                  <a:lnTo>
                    <a:pt x="564" y="906"/>
                  </a:lnTo>
                  <a:lnTo>
                    <a:pt x="570" y="900"/>
                  </a:lnTo>
                  <a:lnTo>
                    <a:pt x="576" y="900"/>
                  </a:lnTo>
                  <a:lnTo>
                    <a:pt x="576" y="894"/>
                  </a:lnTo>
                  <a:lnTo>
                    <a:pt x="570" y="888"/>
                  </a:lnTo>
                  <a:lnTo>
                    <a:pt x="570" y="882"/>
                  </a:lnTo>
                  <a:lnTo>
                    <a:pt x="564" y="876"/>
                  </a:lnTo>
                  <a:lnTo>
                    <a:pt x="582" y="876"/>
                  </a:lnTo>
                  <a:lnTo>
                    <a:pt x="588" y="870"/>
                  </a:lnTo>
                  <a:lnTo>
                    <a:pt x="588" y="864"/>
                  </a:lnTo>
                  <a:lnTo>
                    <a:pt x="594" y="858"/>
                  </a:lnTo>
                  <a:lnTo>
                    <a:pt x="606" y="852"/>
                  </a:lnTo>
                  <a:lnTo>
                    <a:pt x="612" y="852"/>
                  </a:lnTo>
                  <a:lnTo>
                    <a:pt x="618" y="834"/>
                  </a:lnTo>
                  <a:lnTo>
                    <a:pt x="612" y="828"/>
                  </a:lnTo>
                  <a:lnTo>
                    <a:pt x="600" y="822"/>
                  </a:lnTo>
                  <a:lnTo>
                    <a:pt x="600" y="810"/>
                  </a:lnTo>
                  <a:lnTo>
                    <a:pt x="606" y="810"/>
                  </a:lnTo>
                  <a:lnTo>
                    <a:pt x="618" y="804"/>
                  </a:lnTo>
                  <a:lnTo>
                    <a:pt x="636" y="786"/>
                  </a:lnTo>
                  <a:lnTo>
                    <a:pt x="678" y="780"/>
                  </a:lnTo>
                  <a:lnTo>
                    <a:pt x="696" y="780"/>
                  </a:lnTo>
                  <a:lnTo>
                    <a:pt x="702" y="774"/>
                  </a:lnTo>
                  <a:lnTo>
                    <a:pt x="702" y="744"/>
                  </a:lnTo>
                  <a:lnTo>
                    <a:pt x="714" y="732"/>
                  </a:lnTo>
                  <a:lnTo>
                    <a:pt x="720" y="738"/>
                  </a:lnTo>
                  <a:lnTo>
                    <a:pt x="720" y="750"/>
                  </a:lnTo>
                  <a:lnTo>
                    <a:pt x="744" y="744"/>
                  </a:lnTo>
                  <a:lnTo>
                    <a:pt x="768" y="750"/>
                  </a:lnTo>
                  <a:lnTo>
                    <a:pt x="792" y="750"/>
                  </a:lnTo>
                  <a:lnTo>
                    <a:pt x="798" y="756"/>
                  </a:lnTo>
                  <a:lnTo>
                    <a:pt x="810" y="756"/>
                  </a:lnTo>
                  <a:lnTo>
                    <a:pt x="816" y="750"/>
                  </a:lnTo>
                  <a:lnTo>
                    <a:pt x="810" y="750"/>
                  </a:lnTo>
                  <a:lnTo>
                    <a:pt x="798" y="738"/>
                  </a:lnTo>
                  <a:lnTo>
                    <a:pt x="798" y="732"/>
                  </a:lnTo>
                  <a:lnTo>
                    <a:pt x="810" y="732"/>
                  </a:lnTo>
                  <a:lnTo>
                    <a:pt x="810" y="708"/>
                  </a:lnTo>
                  <a:lnTo>
                    <a:pt x="840" y="714"/>
                  </a:lnTo>
                  <a:lnTo>
                    <a:pt x="834" y="708"/>
                  </a:lnTo>
                  <a:lnTo>
                    <a:pt x="840" y="702"/>
                  </a:lnTo>
                  <a:lnTo>
                    <a:pt x="858" y="708"/>
                  </a:lnTo>
                  <a:lnTo>
                    <a:pt x="858" y="696"/>
                  </a:lnTo>
                  <a:lnTo>
                    <a:pt x="864" y="690"/>
                  </a:lnTo>
                  <a:lnTo>
                    <a:pt x="882" y="690"/>
                  </a:lnTo>
                  <a:lnTo>
                    <a:pt x="888" y="696"/>
                  </a:lnTo>
                  <a:lnTo>
                    <a:pt x="894" y="708"/>
                  </a:lnTo>
                  <a:lnTo>
                    <a:pt x="906" y="714"/>
                  </a:lnTo>
                  <a:lnTo>
                    <a:pt x="918" y="726"/>
                  </a:lnTo>
                  <a:lnTo>
                    <a:pt x="930" y="726"/>
                  </a:lnTo>
                  <a:lnTo>
                    <a:pt x="942" y="732"/>
                  </a:lnTo>
                  <a:lnTo>
                    <a:pt x="960" y="732"/>
                  </a:lnTo>
                  <a:lnTo>
                    <a:pt x="966" y="738"/>
                  </a:lnTo>
                  <a:lnTo>
                    <a:pt x="978" y="738"/>
                  </a:lnTo>
                  <a:lnTo>
                    <a:pt x="990" y="732"/>
                  </a:lnTo>
                  <a:lnTo>
                    <a:pt x="996" y="726"/>
                  </a:lnTo>
                  <a:lnTo>
                    <a:pt x="1026" y="726"/>
                  </a:lnTo>
                  <a:lnTo>
                    <a:pt x="1038" y="732"/>
                  </a:lnTo>
                  <a:lnTo>
                    <a:pt x="1044" y="738"/>
                  </a:lnTo>
                  <a:lnTo>
                    <a:pt x="1062" y="738"/>
                  </a:lnTo>
                  <a:lnTo>
                    <a:pt x="1062" y="726"/>
                  </a:lnTo>
                  <a:lnTo>
                    <a:pt x="1068" y="720"/>
                  </a:lnTo>
                  <a:lnTo>
                    <a:pt x="1068" y="714"/>
                  </a:lnTo>
                  <a:lnTo>
                    <a:pt x="1092" y="714"/>
                  </a:lnTo>
                  <a:lnTo>
                    <a:pt x="1092" y="678"/>
                  </a:lnTo>
                  <a:lnTo>
                    <a:pt x="1098" y="672"/>
                  </a:lnTo>
                  <a:lnTo>
                    <a:pt x="1098" y="660"/>
                  </a:lnTo>
                  <a:lnTo>
                    <a:pt x="1110" y="654"/>
                  </a:lnTo>
                  <a:lnTo>
                    <a:pt x="1116" y="654"/>
                  </a:lnTo>
                  <a:lnTo>
                    <a:pt x="1128" y="648"/>
                  </a:lnTo>
                  <a:lnTo>
                    <a:pt x="1158" y="648"/>
                  </a:lnTo>
                  <a:lnTo>
                    <a:pt x="1170" y="642"/>
                  </a:lnTo>
                  <a:lnTo>
                    <a:pt x="1206" y="642"/>
                  </a:lnTo>
                  <a:lnTo>
                    <a:pt x="1206" y="654"/>
                  </a:lnTo>
                  <a:lnTo>
                    <a:pt x="1242" y="660"/>
                  </a:lnTo>
                  <a:lnTo>
                    <a:pt x="1248" y="660"/>
                  </a:lnTo>
                  <a:lnTo>
                    <a:pt x="1260" y="672"/>
                  </a:lnTo>
                  <a:lnTo>
                    <a:pt x="1266" y="684"/>
                  </a:lnTo>
                  <a:lnTo>
                    <a:pt x="1266" y="702"/>
                  </a:lnTo>
                  <a:lnTo>
                    <a:pt x="1260" y="702"/>
                  </a:lnTo>
                  <a:lnTo>
                    <a:pt x="1260" y="696"/>
                  </a:lnTo>
                  <a:lnTo>
                    <a:pt x="1254" y="696"/>
                  </a:lnTo>
                  <a:lnTo>
                    <a:pt x="1254" y="708"/>
                  </a:lnTo>
                  <a:lnTo>
                    <a:pt x="1278" y="708"/>
                  </a:lnTo>
                  <a:lnTo>
                    <a:pt x="1284" y="696"/>
                  </a:lnTo>
                  <a:lnTo>
                    <a:pt x="1284" y="690"/>
                  </a:lnTo>
                  <a:lnTo>
                    <a:pt x="1308" y="684"/>
                  </a:lnTo>
                  <a:lnTo>
                    <a:pt x="1314" y="672"/>
                  </a:lnTo>
                  <a:lnTo>
                    <a:pt x="1350" y="672"/>
                  </a:lnTo>
                  <a:lnTo>
                    <a:pt x="1362" y="660"/>
                  </a:lnTo>
                  <a:lnTo>
                    <a:pt x="1356" y="660"/>
                  </a:lnTo>
                  <a:close/>
                  <a:moveTo>
                    <a:pt x="564" y="726"/>
                  </a:moveTo>
                  <a:lnTo>
                    <a:pt x="540" y="738"/>
                  </a:lnTo>
                  <a:lnTo>
                    <a:pt x="546" y="756"/>
                  </a:lnTo>
                  <a:lnTo>
                    <a:pt x="576" y="756"/>
                  </a:lnTo>
                  <a:lnTo>
                    <a:pt x="570" y="738"/>
                  </a:lnTo>
                  <a:lnTo>
                    <a:pt x="564" y="726"/>
                  </a:lnTo>
                  <a:close/>
                  <a:moveTo>
                    <a:pt x="522" y="714"/>
                  </a:moveTo>
                  <a:lnTo>
                    <a:pt x="516" y="720"/>
                  </a:lnTo>
                  <a:lnTo>
                    <a:pt x="510" y="732"/>
                  </a:lnTo>
                  <a:lnTo>
                    <a:pt x="510" y="750"/>
                  </a:lnTo>
                  <a:lnTo>
                    <a:pt x="528" y="768"/>
                  </a:lnTo>
                  <a:lnTo>
                    <a:pt x="528" y="756"/>
                  </a:lnTo>
                  <a:lnTo>
                    <a:pt x="534" y="744"/>
                  </a:lnTo>
                  <a:lnTo>
                    <a:pt x="534" y="720"/>
                  </a:lnTo>
                  <a:lnTo>
                    <a:pt x="528" y="714"/>
                  </a:lnTo>
                  <a:lnTo>
                    <a:pt x="522" y="714"/>
                  </a:lnTo>
                  <a:close/>
                  <a:moveTo>
                    <a:pt x="606" y="738"/>
                  </a:moveTo>
                  <a:lnTo>
                    <a:pt x="618" y="732"/>
                  </a:lnTo>
                  <a:lnTo>
                    <a:pt x="624" y="732"/>
                  </a:lnTo>
                  <a:lnTo>
                    <a:pt x="630" y="726"/>
                  </a:lnTo>
                  <a:lnTo>
                    <a:pt x="618" y="720"/>
                  </a:lnTo>
                  <a:lnTo>
                    <a:pt x="588" y="720"/>
                  </a:lnTo>
                  <a:lnTo>
                    <a:pt x="576" y="732"/>
                  </a:lnTo>
                  <a:lnTo>
                    <a:pt x="582" y="744"/>
                  </a:lnTo>
                  <a:lnTo>
                    <a:pt x="606" y="73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38" name="Nigeria" descr="© INSCALE GmbH, 05.05.2010&#10;http://www.presentationload.com/"/>
            <p:cNvSpPr>
              <a:spLocks/>
            </p:cNvSpPr>
            <p:nvPr/>
          </p:nvSpPr>
          <p:spPr bwMode="gray">
            <a:xfrm>
              <a:off x="6589239" y="-1317102"/>
              <a:ext cx="162513" cy="157357"/>
            </a:xfrm>
            <a:custGeom>
              <a:avLst/>
              <a:gdLst>
                <a:gd name="T0" fmla="*/ 2147483647 w 840"/>
                <a:gd name="T1" fmla="*/ 2147483647 h 768"/>
                <a:gd name="T2" fmla="*/ 2147483647 w 840"/>
                <a:gd name="T3" fmla="*/ 2147483647 h 768"/>
                <a:gd name="T4" fmla="*/ 2147483647 w 840"/>
                <a:gd name="T5" fmla="*/ 2147483647 h 768"/>
                <a:gd name="T6" fmla="*/ 2147483647 w 840"/>
                <a:gd name="T7" fmla="*/ 2147483647 h 768"/>
                <a:gd name="T8" fmla="*/ 2147483647 w 840"/>
                <a:gd name="T9" fmla="*/ 2147483647 h 768"/>
                <a:gd name="T10" fmla="*/ 2147483647 w 840"/>
                <a:gd name="T11" fmla="*/ 2147483647 h 768"/>
                <a:gd name="T12" fmla="*/ 2147483647 w 840"/>
                <a:gd name="T13" fmla="*/ 2147483647 h 768"/>
                <a:gd name="T14" fmla="*/ 2147483647 w 840"/>
                <a:gd name="T15" fmla="*/ 2147483647 h 768"/>
                <a:gd name="T16" fmla="*/ 2147483647 w 840"/>
                <a:gd name="T17" fmla="*/ 2147483647 h 768"/>
                <a:gd name="T18" fmla="*/ 2147483647 w 840"/>
                <a:gd name="T19" fmla="*/ 2147483647 h 768"/>
                <a:gd name="T20" fmla="*/ 2147483647 w 840"/>
                <a:gd name="T21" fmla="*/ 2147483647 h 768"/>
                <a:gd name="T22" fmla="*/ 2147483647 w 840"/>
                <a:gd name="T23" fmla="*/ 2147483647 h 768"/>
                <a:gd name="T24" fmla="*/ 2147483647 w 840"/>
                <a:gd name="T25" fmla="*/ 2147483647 h 768"/>
                <a:gd name="T26" fmla="*/ 2147483647 w 840"/>
                <a:gd name="T27" fmla="*/ 2147483647 h 768"/>
                <a:gd name="T28" fmla="*/ 2147483647 w 840"/>
                <a:gd name="T29" fmla="*/ 2147483647 h 768"/>
                <a:gd name="T30" fmla="*/ 2147483647 w 840"/>
                <a:gd name="T31" fmla="*/ 2147483647 h 768"/>
                <a:gd name="T32" fmla="*/ 2147483647 w 840"/>
                <a:gd name="T33" fmla="*/ 2147483647 h 768"/>
                <a:gd name="T34" fmla="*/ 2147483647 w 840"/>
                <a:gd name="T35" fmla="*/ 2147483647 h 768"/>
                <a:gd name="T36" fmla="*/ 2147483647 w 840"/>
                <a:gd name="T37" fmla="*/ 2147483647 h 768"/>
                <a:gd name="T38" fmla="*/ 2147483647 w 840"/>
                <a:gd name="T39" fmla="*/ 2147483647 h 768"/>
                <a:gd name="T40" fmla="*/ 2147483647 w 840"/>
                <a:gd name="T41" fmla="*/ 2147483647 h 768"/>
                <a:gd name="T42" fmla="*/ 2147483647 w 840"/>
                <a:gd name="T43" fmla="*/ 2147483647 h 768"/>
                <a:gd name="T44" fmla="*/ 2147483647 w 840"/>
                <a:gd name="T45" fmla="*/ 2147483647 h 768"/>
                <a:gd name="T46" fmla="*/ 2147483647 w 840"/>
                <a:gd name="T47" fmla="*/ 2147483647 h 768"/>
                <a:gd name="T48" fmla="*/ 2147483647 w 840"/>
                <a:gd name="T49" fmla="*/ 2147483647 h 768"/>
                <a:gd name="T50" fmla="*/ 2147483647 w 840"/>
                <a:gd name="T51" fmla="*/ 2147483647 h 768"/>
                <a:gd name="T52" fmla="*/ 2147483647 w 840"/>
                <a:gd name="T53" fmla="*/ 2147483647 h 768"/>
                <a:gd name="T54" fmla="*/ 2147483647 w 840"/>
                <a:gd name="T55" fmla="*/ 2147483647 h 768"/>
                <a:gd name="T56" fmla="*/ 2147483647 w 840"/>
                <a:gd name="T57" fmla="*/ 2147483647 h 768"/>
                <a:gd name="T58" fmla="*/ 2147483647 w 840"/>
                <a:gd name="T59" fmla="*/ 2147483647 h 768"/>
                <a:gd name="T60" fmla="*/ 2147483647 w 840"/>
                <a:gd name="T61" fmla="*/ 2147483647 h 768"/>
                <a:gd name="T62" fmla="*/ 2147483647 w 840"/>
                <a:gd name="T63" fmla="*/ 2147483647 h 768"/>
                <a:gd name="T64" fmla="*/ 2147483647 w 840"/>
                <a:gd name="T65" fmla="*/ 2147483647 h 768"/>
                <a:gd name="T66" fmla="*/ 2147483647 w 840"/>
                <a:gd name="T67" fmla="*/ 2147483647 h 768"/>
                <a:gd name="T68" fmla="*/ 2147483647 w 840"/>
                <a:gd name="T69" fmla="*/ 2147483647 h 768"/>
                <a:gd name="T70" fmla="*/ 2147483647 w 840"/>
                <a:gd name="T71" fmla="*/ 2147483647 h 768"/>
                <a:gd name="T72" fmla="*/ 2147483647 w 840"/>
                <a:gd name="T73" fmla="*/ 2147483647 h 768"/>
                <a:gd name="T74" fmla="*/ 2147483647 w 840"/>
                <a:gd name="T75" fmla="*/ 2147483647 h 768"/>
                <a:gd name="T76" fmla="*/ 2147483647 w 840"/>
                <a:gd name="T77" fmla="*/ 2147483647 h 768"/>
                <a:gd name="T78" fmla="*/ 2147483647 w 840"/>
                <a:gd name="T79" fmla="*/ 2147483647 h 768"/>
                <a:gd name="T80" fmla="*/ 2147483647 w 840"/>
                <a:gd name="T81" fmla="*/ 2147483647 h 768"/>
                <a:gd name="T82" fmla="*/ 2147483647 w 840"/>
                <a:gd name="T83" fmla="*/ 2147483647 h 768"/>
                <a:gd name="T84" fmla="*/ 2147483647 w 840"/>
                <a:gd name="T85" fmla="*/ 2147483647 h 768"/>
                <a:gd name="T86" fmla="*/ 2147483647 w 840"/>
                <a:gd name="T87" fmla="*/ 2147483647 h 768"/>
                <a:gd name="T88" fmla="*/ 2147483647 w 840"/>
                <a:gd name="T89" fmla="*/ 2147483647 h 768"/>
                <a:gd name="T90" fmla="*/ 2147483647 w 840"/>
                <a:gd name="T91" fmla="*/ 2147483647 h 768"/>
                <a:gd name="T92" fmla="*/ 2147483647 w 840"/>
                <a:gd name="T93" fmla="*/ 2147483647 h 768"/>
                <a:gd name="T94" fmla="*/ 2147483647 w 840"/>
                <a:gd name="T95" fmla="*/ 2147483647 h 768"/>
                <a:gd name="T96" fmla="*/ 2147483647 w 840"/>
                <a:gd name="T97" fmla="*/ 2147483647 h 768"/>
                <a:gd name="T98" fmla="*/ 2147483647 w 840"/>
                <a:gd name="T99" fmla="*/ 2147483647 h 768"/>
                <a:gd name="T100" fmla="*/ 2147483647 w 840"/>
                <a:gd name="T101" fmla="*/ 2147483647 h 768"/>
                <a:gd name="T102" fmla="*/ 2147483647 w 840"/>
                <a:gd name="T103" fmla="*/ 2147483647 h 768"/>
                <a:gd name="T104" fmla="*/ 2147483647 w 840"/>
                <a:gd name="T105" fmla="*/ 2147483647 h 768"/>
                <a:gd name="T106" fmla="*/ 2147483647 w 840"/>
                <a:gd name="T107" fmla="*/ 2147483647 h 768"/>
                <a:gd name="T108" fmla="*/ 2147483647 w 840"/>
                <a:gd name="T109" fmla="*/ 2147483647 h 768"/>
                <a:gd name="T110" fmla="*/ 2147483647 w 840"/>
                <a:gd name="T111" fmla="*/ 2147483647 h 768"/>
                <a:gd name="T112" fmla="*/ 2147483647 w 840"/>
                <a:gd name="T113" fmla="*/ 2147483647 h 768"/>
                <a:gd name="T114" fmla="*/ 2147483647 w 840"/>
                <a:gd name="T115" fmla="*/ 2147483647 h 768"/>
                <a:gd name="T116" fmla="*/ 2147483647 w 840"/>
                <a:gd name="T117" fmla="*/ 2147483647 h 768"/>
                <a:gd name="T118" fmla="*/ 2147483647 w 840"/>
                <a:gd name="T119" fmla="*/ 2147483647 h 7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40"/>
                <a:gd name="T181" fmla="*/ 0 h 768"/>
                <a:gd name="T182" fmla="*/ 840 w 840"/>
                <a:gd name="T183" fmla="*/ 768 h 7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40" h="768">
                  <a:moveTo>
                    <a:pt x="420" y="738"/>
                  </a:moveTo>
                  <a:lnTo>
                    <a:pt x="420" y="732"/>
                  </a:lnTo>
                  <a:lnTo>
                    <a:pt x="426" y="726"/>
                  </a:lnTo>
                  <a:lnTo>
                    <a:pt x="426" y="714"/>
                  </a:lnTo>
                  <a:lnTo>
                    <a:pt x="432" y="702"/>
                  </a:lnTo>
                  <a:lnTo>
                    <a:pt x="432" y="648"/>
                  </a:lnTo>
                  <a:lnTo>
                    <a:pt x="498" y="594"/>
                  </a:lnTo>
                  <a:lnTo>
                    <a:pt x="498" y="588"/>
                  </a:lnTo>
                  <a:lnTo>
                    <a:pt x="504" y="582"/>
                  </a:lnTo>
                  <a:lnTo>
                    <a:pt x="516" y="558"/>
                  </a:lnTo>
                  <a:lnTo>
                    <a:pt x="522" y="552"/>
                  </a:lnTo>
                  <a:lnTo>
                    <a:pt x="528" y="552"/>
                  </a:lnTo>
                  <a:lnTo>
                    <a:pt x="534" y="558"/>
                  </a:lnTo>
                  <a:lnTo>
                    <a:pt x="546" y="564"/>
                  </a:lnTo>
                  <a:lnTo>
                    <a:pt x="552" y="564"/>
                  </a:lnTo>
                  <a:lnTo>
                    <a:pt x="558" y="558"/>
                  </a:lnTo>
                  <a:lnTo>
                    <a:pt x="558" y="546"/>
                  </a:lnTo>
                  <a:lnTo>
                    <a:pt x="552" y="540"/>
                  </a:lnTo>
                  <a:lnTo>
                    <a:pt x="564" y="540"/>
                  </a:lnTo>
                  <a:lnTo>
                    <a:pt x="570" y="552"/>
                  </a:lnTo>
                  <a:lnTo>
                    <a:pt x="582" y="564"/>
                  </a:lnTo>
                  <a:lnTo>
                    <a:pt x="588" y="576"/>
                  </a:lnTo>
                  <a:lnTo>
                    <a:pt x="588" y="582"/>
                  </a:lnTo>
                  <a:lnTo>
                    <a:pt x="594" y="594"/>
                  </a:lnTo>
                  <a:lnTo>
                    <a:pt x="600" y="600"/>
                  </a:lnTo>
                  <a:lnTo>
                    <a:pt x="606" y="600"/>
                  </a:lnTo>
                  <a:lnTo>
                    <a:pt x="624" y="582"/>
                  </a:lnTo>
                  <a:lnTo>
                    <a:pt x="624" y="570"/>
                  </a:lnTo>
                  <a:lnTo>
                    <a:pt x="630" y="558"/>
                  </a:lnTo>
                  <a:lnTo>
                    <a:pt x="642" y="552"/>
                  </a:lnTo>
                  <a:lnTo>
                    <a:pt x="648" y="546"/>
                  </a:lnTo>
                  <a:lnTo>
                    <a:pt x="648" y="516"/>
                  </a:lnTo>
                  <a:lnTo>
                    <a:pt x="672" y="486"/>
                  </a:lnTo>
                  <a:lnTo>
                    <a:pt x="684" y="438"/>
                  </a:lnTo>
                  <a:lnTo>
                    <a:pt x="696" y="432"/>
                  </a:lnTo>
                  <a:lnTo>
                    <a:pt x="702" y="426"/>
                  </a:lnTo>
                  <a:lnTo>
                    <a:pt x="714" y="420"/>
                  </a:lnTo>
                  <a:lnTo>
                    <a:pt x="720" y="414"/>
                  </a:lnTo>
                  <a:lnTo>
                    <a:pt x="720" y="402"/>
                  </a:lnTo>
                  <a:lnTo>
                    <a:pt x="726" y="384"/>
                  </a:lnTo>
                  <a:lnTo>
                    <a:pt x="726" y="354"/>
                  </a:lnTo>
                  <a:lnTo>
                    <a:pt x="744" y="354"/>
                  </a:lnTo>
                  <a:lnTo>
                    <a:pt x="750" y="348"/>
                  </a:lnTo>
                  <a:lnTo>
                    <a:pt x="756" y="330"/>
                  </a:lnTo>
                  <a:lnTo>
                    <a:pt x="756" y="300"/>
                  </a:lnTo>
                  <a:lnTo>
                    <a:pt x="762" y="294"/>
                  </a:lnTo>
                  <a:lnTo>
                    <a:pt x="768" y="264"/>
                  </a:lnTo>
                  <a:lnTo>
                    <a:pt x="774" y="252"/>
                  </a:lnTo>
                  <a:lnTo>
                    <a:pt x="786" y="240"/>
                  </a:lnTo>
                  <a:lnTo>
                    <a:pt x="786" y="234"/>
                  </a:lnTo>
                  <a:lnTo>
                    <a:pt x="792" y="228"/>
                  </a:lnTo>
                  <a:lnTo>
                    <a:pt x="792" y="222"/>
                  </a:lnTo>
                  <a:lnTo>
                    <a:pt x="798" y="216"/>
                  </a:lnTo>
                  <a:lnTo>
                    <a:pt x="798" y="210"/>
                  </a:lnTo>
                  <a:lnTo>
                    <a:pt x="810" y="210"/>
                  </a:lnTo>
                  <a:lnTo>
                    <a:pt x="822" y="204"/>
                  </a:lnTo>
                  <a:lnTo>
                    <a:pt x="840" y="186"/>
                  </a:lnTo>
                  <a:lnTo>
                    <a:pt x="840" y="174"/>
                  </a:lnTo>
                  <a:lnTo>
                    <a:pt x="834" y="168"/>
                  </a:lnTo>
                  <a:lnTo>
                    <a:pt x="834" y="162"/>
                  </a:lnTo>
                  <a:lnTo>
                    <a:pt x="840" y="156"/>
                  </a:lnTo>
                  <a:lnTo>
                    <a:pt x="840" y="126"/>
                  </a:lnTo>
                  <a:lnTo>
                    <a:pt x="810" y="126"/>
                  </a:lnTo>
                  <a:lnTo>
                    <a:pt x="810" y="120"/>
                  </a:lnTo>
                  <a:lnTo>
                    <a:pt x="804" y="108"/>
                  </a:lnTo>
                  <a:lnTo>
                    <a:pt x="804" y="60"/>
                  </a:lnTo>
                  <a:lnTo>
                    <a:pt x="774" y="12"/>
                  </a:lnTo>
                  <a:lnTo>
                    <a:pt x="756" y="12"/>
                  </a:lnTo>
                  <a:lnTo>
                    <a:pt x="750" y="18"/>
                  </a:lnTo>
                  <a:lnTo>
                    <a:pt x="750" y="24"/>
                  </a:lnTo>
                  <a:lnTo>
                    <a:pt x="744" y="30"/>
                  </a:lnTo>
                  <a:lnTo>
                    <a:pt x="744" y="36"/>
                  </a:lnTo>
                  <a:lnTo>
                    <a:pt x="720" y="36"/>
                  </a:lnTo>
                  <a:lnTo>
                    <a:pt x="714" y="42"/>
                  </a:lnTo>
                  <a:lnTo>
                    <a:pt x="702" y="48"/>
                  </a:lnTo>
                  <a:lnTo>
                    <a:pt x="696" y="54"/>
                  </a:lnTo>
                  <a:lnTo>
                    <a:pt x="684" y="60"/>
                  </a:lnTo>
                  <a:lnTo>
                    <a:pt x="654" y="60"/>
                  </a:lnTo>
                  <a:lnTo>
                    <a:pt x="648" y="54"/>
                  </a:lnTo>
                  <a:lnTo>
                    <a:pt x="636" y="48"/>
                  </a:lnTo>
                  <a:lnTo>
                    <a:pt x="600" y="36"/>
                  </a:lnTo>
                  <a:lnTo>
                    <a:pt x="546" y="36"/>
                  </a:lnTo>
                  <a:lnTo>
                    <a:pt x="528" y="42"/>
                  </a:lnTo>
                  <a:lnTo>
                    <a:pt x="516" y="54"/>
                  </a:lnTo>
                  <a:lnTo>
                    <a:pt x="504" y="60"/>
                  </a:lnTo>
                  <a:lnTo>
                    <a:pt x="492" y="84"/>
                  </a:lnTo>
                  <a:lnTo>
                    <a:pt x="486" y="90"/>
                  </a:lnTo>
                  <a:lnTo>
                    <a:pt x="480" y="90"/>
                  </a:lnTo>
                  <a:lnTo>
                    <a:pt x="468" y="84"/>
                  </a:lnTo>
                  <a:lnTo>
                    <a:pt x="438" y="84"/>
                  </a:lnTo>
                  <a:lnTo>
                    <a:pt x="414" y="72"/>
                  </a:lnTo>
                  <a:lnTo>
                    <a:pt x="402" y="60"/>
                  </a:lnTo>
                  <a:lnTo>
                    <a:pt x="390" y="54"/>
                  </a:lnTo>
                  <a:lnTo>
                    <a:pt x="384" y="48"/>
                  </a:lnTo>
                  <a:lnTo>
                    <a:pt x="372" y="42"/>
                  </a:lnTo>
                  <a:lnTo>
                    <a:pt x="360" y="42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12" y="72"/>
                  </a:lnTo>
                  <a:lnTo>
                    <a:pt x="306" y="72"/>
                  </a:lnTo>
                  <a:lnTo>
                    <a:pt x="294" y="66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82" y="42"/>
                  </a:lnTo>
                  <a:lnTo>
                    <a:pt x="258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0" y="0"/>
                  </a:lnTo>
                  <a:lnTo>
                    <a:pt x="198" y="0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26" y="12"/>
                  </a:lnTo>
                  <a:lnTo>
                    <a:pt x="102" y="36"/>
                  </a:lnTo>
                  <a:lnTo>
                    <a:pt x="102" y="60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8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6" y="168"/>
                  </a:lnTo>
                  <a:lnTo>
                    <a:pt x="60" y="180"/>
                  </a:lnTo>
                  <a:lnTo>
                    <a:pt x="60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84" y="252"/>
                  </a:lnTo>
                  <a:lnTo>
                    <a:pt x="84" y="264"/>
                  </a:lnTo>
                  <a:lnTo>
                    <a:pt x="78" y="270"/>
                  </a:lnTo>
                  <a:lnTo>
                    <a:pt x="72" y="270"/>
                  </a:lnTo>
                  <a:lnTo>
                    <a:pt x="60" y="276"/>
                  </a:lnTo>
                  <a:lnTo>
                    <a:pt x="60" y="318"/>
                  </a:lnTo>
                  <a:lnTo>
                    <a:pt x="48" y="324"/>
                  </a:lnTo>
                  <a:lnTo>
                    <a:pt x="42" y="336"/>
                  </a:lnTo>
                  <a:lnTo>
                    <a:pt x="36" y="342"/>
                  </a:lnTo>
                  <a:lnTo>
                    <a:pt x="36" y="372"/>
                  </a:lnTo>
                  <a:lnTo>
                    <a:pt x="24" y="396"/>
                  </a:lnTo>
                  <a:lnTo>
                    <a:pt x="6" y="39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0" y="492"/>
                  </a:lnTo>
                  <a:lnTo>
                    <a:pt x="0" y="606"/>
                  </a:lnTo>
                  <a:lnTo>
                    <a:pt x="6" y="612"/>
                  </a:lnTo>
                  <a:lnTo>
                    <a:pt x="30" y="612"/>
                  </a:lnTo>
                  <a:lnTo>
                    <a:pt x="54" y="600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108" y="600"/>
                  </a:lnTo>
                  <a:lnTo>
                    <a:pt x="126" y="606"/>
                  </a:lnTo>
                  <a:lnTo>
                    <a:pt x="138" y="618"/>
                  </a:lnTo>
                  <a:lnTo>
                    <a:pt x="150" y="636"/>
                  </a:lnTo>
                  <a:lnTo>
                    <a:pt x="156" y="648"/>
                  </a:lnTo>
                  <a:lnTo>
                    <a:pt x="168" y="660"/>
                  </a:lnTo>
                  <a:lnTo>
                    <a:pt x="186" y="660"/>
                  </a:lnTo>
                  <a:lnTo>
                    <a:pt x="180" y="666"/>
                  </a:lnTo>
                  <a:lnTo>
                    <a:pt x="180" y="678"/>
                  </a:lnTo>
                  <a:lnTo>
                    <a:pt x="174" y="684"/>
                  </a:lnTo>
                  <a:lnTo>
                    <a:pt x="186" y="684"/>
                  </a:lnTo>
                  <a:lnTo>
                    <a:pt x="198" y="678"/>
                  </a:lnTo>
                  <a:lnTo>
                    <a:pt x="198" y="684"/>
                  </a:lnTo>
                  <a:lnTo>
                    <a:pt x="192" y="690"/>
                  </a:lnTo>
                  <a:lnTo>
                    <a:pt x="186" y="702"/>
                  </a:lnTo>
                  <a:lnTo>
                    <a:pt x="186" y="714"/>
                  </a:lnTo>
                  <a:lnTo>
                    <a:pt x="204" y="750"/>
                  </a:lnTo>
                  <a:lnTo>
                    <a:pt x="216" y="762"/>
                  </a:lnTo>
                  <a:lnTo>
                    <a:pt x="234" y="768"/>
                  </a:lnTo>
                  <a:lnTo>
                    <a:pt x="270" y="768"/>
                  </a:lnTo>
                  <a:lnTo>
                    <a:pt x="276" y="762"/>
                  </a:lnTo>
                  <a:lnTo>
                    <a:pt x="282" y="762"/>
                  </a:lnTo>
                  <a:lnTo>
                    <a:pt x="288" y="738"/>
                  </a:lnTo>
                  <a:lnTo>
                    <a:pt x="312" y="750"/>
                  </a:lnTo>
                  <a:lnTo>
                    <a:pt x="336" y="744"/>
                  </a:lnTo>
                  <a:lnTo>
                    <a:pt x="354" y="756"/>
                  </a:lnTo>
                  <a:lnTo>
                    <a:pt x="396" y="756"/>
                  </a:lnTo>
                  <a:lnTo>
                    <a:pt x="396" y="732"/>
                  </a:lnTo>
                  <a:lnTo>
                    <a:pt x="420" y="732"/>
                  </a:lnTo>
                  <a:lnTo>
                    <a:pt x="420" y="73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39" name="Niger" descr="© INSCALE GmbH, 05.05.2010&#10;http://www.presentationload.com/"/>
            <p:cNvSpPr>
              <a:spLocks/>
            </p:cNvSpPr>
            <p:nvPr/>
          </p:nvSpPr>
          <p:spPr bwMode="gray">
            <a:xfrm>
              <a:off x="6554743" y="-1475265"/>
              <a:ext cx="216173" cy="192864"/>
            </a:xfrm>
            <a:custGeom>
              <a:avLst/>
              <a:gdLst>
                <a:gd name="T0" fmla="*/ 2147483647 w 1110"/>
                <a:gd name="T1" fmla="*/ 2147483647 h 942"/>
                <a:gd name="T2" fmla="*/ 2147483647 w 1110"/>
                <a:gd name="T3" fmla="*/ 2147483647 h 942"/>
                <a:gd name="T4" fmla="*/ 2147483647 w 1110"/>
                <a:gd name="T5" fmla="*/ 2147483647 h 942"/>
                <a:gd name="T6" fmla="*/ 2147483647 w 1110"/>
                <a:gd name="T7" fmla="*/ 2147483647 h 942"/>
                <a:gd name="T8" fmla="*/ 2147483647 w 1110"/>
                <a:gd name="T9" fmla="*/ 2147483647 h 942"/>
                <a:gd name="T10" fmla="*/ 2147483647 w 1110"/>
                <a:gd name="T11" fmla="*/ 2147483647 h 942"/>
                <a:gd name="T12" fmla="*/ 2147483647 w 1110"/>
                <a:gd name="T13" fmla="*/ 2147483647 h 942"/>
                <a:gd name="T14" fmla="*/ 2147483647 w 1110"/>
                <a:gd name="T15" fmla="*/ 2147483647 h 942"/>
                <a:gd name="T16" fmla="*/ 2147483647 w 1110"/>
                <a:gd name="T17" fmla="*/ 2147483647 h 942"/>
                <a:gd name="T18" fmla="*/ 2147483647 w 1110"/>
                <a:gd name="T19" fmla="*/ 2147483647 h 942"/>
                <a:gd name="T20" fmla="*/ 2147483647 w 1110"/>
                <a:gd name="T21" fmla="*/ 2147483647 h 942"/>
                <a:gd name="T22" fmla="*/ 2147483647 w 1110"/>
                <a:gd name="T23" fmla="*/ 2147483647 h 942"/>
                <a:gd name="T24" fmla="*/ 2147483647 w 1110"/>
                <a:gd name="T25" fmla="*/ 2147483647 h 942"/>
                <a:gd name="T26" fmla="*/ 2147483647 w 1110"/>
                <a:gd name="T27" fmla="*/ 2147483647 h 942"/>
                <a:gd name="T28" fmla="*/ 2147483647 w 1110"/>
                <a:gd name="T29" fmla="*/ 2147483647 h 942"/>
                <a:gd name="T30" fmla="*/ 2147483647 w 1110"/>
                <a:gd name="T31" fmla="*/ 2147483647 h 942"/>
                <a:gd name="T32" fmla="*/ 2147483647 w 1110"/>
                <a:gd name="T33" fmla="*/ 2147483647 h 942"/>
                <a:gd name="T34" fmla="*/ 2147483647 w 1110"/>
                <a:gd name="T35" fmla="*/ 2147483647 h 942"/>
                <a:gd name="T36" fmla="*/ 2147483647 w 1110"/>
                <a:gd name="T37" fmla="*/ 2147483647 h 942"/>
                <a:gd name="T38" fmla="*/ 2147483647 w 1110"/>
                <a:gd name="T39" fmla="*/ 2147483647 h 942"/>
                <a:gd name="T40" fmla="*/ 2147483647 w 1110"/>
                <a:gd name="T41" fmla="*/ 2147483647 h 942"/>
                <a:gd name="T42" fmla="*/ 2147483647 w 1110"/>
                <a:gd name="T43" fmla="*/ 2147483647 h 942"/>
                <a:gd name="T44" fmla="*/ 2147483647 w 1110"/>
                <a:gd name="T45" fmla="*/ 2147483647 h 942"/>
                <a:gd name="T46" fmla="*/ 2147483647 w 1110"/>
                <a:gd name="T47" fmla="*/ 2147483647 h 942"/>
                <a:gd name="T48" fmla="*/ 2147483647 w 1110"/>
                <a:gd name="T49" fmla="*/ 2147483647 h 942"/>
                <a:gd name="T50" fmla="*/ 2147483647 w 1110"/>
                <a:gd name="T51" fmla="*/ 2147483647 h 942"/>
                <a:gd name="T52" fmla="*/ 2147483647 w 1110"/>
                <a:gd name="T53" fmla="*/ 2147483647 h 942"/>
                <a:gd name="T54" fmla="*/ 2147483647 w 1110"/>
                <a:gd name="T55" fmla="*/ 2147483647 h 942"/>
                <a:gd name="T56" fmla="*/ 2147483647 w 1110"/>
                <a:gd name="T57" fmla="*/ 2147483647 h 942"/>
                <a:gd name="T58" fmla="*/ 2147483647 w 1110"/>
                <a:gd name="T59" fmla="*/ 2147483647 h 942"/>
                <a:gd name="T60" fmla="*/ 2147483647 w 1110"/>
                <a:gd name="T61" fmla="*/ 2147483647 h 942"/>
                <a:gd name="T62" fmla="*/ 2147483647 w 1110"/>
                <a:gd name="T63" fmla="*/ 2147483647 h 942"/>
                <a:gd name="T64" fmla="*/ 2147483647 w 1110"/>
                <a:gd name="T65" fmla="*/ 2147483647 h 942"/>
                <a:gd name="T66" fmla="*/ 2147483647 w 1110"/>
                <a:gd name="T67" fmla="*/ 2147483647 h 942"/>
                <a:gd name="T68" fmla="*/ 2147483647 w 1110"/>
                <a:gd name="T69" fmla="*/ 2147483647 h 942"/>
                <a:gd name="T70" fmla="*/ 2147483647 w 1110"/>
                <a:gd name="T71" fmla="*/ 2147483647 h 942"/>
                <a:gd name="T72" fmla="*/ 2147483647 w 1110"/>
                <a:gd name="T73" fmla="*/ 2147483647 h 942"/>
                <a:gd name="T74" fmla="*/ 2147483647 w 1110"/>
                <a:gd name="T75" fmla="*/ 2147483647 h 942"/>
                <a:gd name="T76" fmla="*/ 2147483647 w 1110"/>
                <a:gd name="T77" fmla="*/ 2147483647 h 942"/>
                <a:gd name="T78" fmla="*/ 2147483647 w 1110"/>
                <a:gd name="T79" fmla="*/ 2147483647 h 942"/>
                <a:gd name="T80" fmla="*/ 2147483647 w 1110"/>
                <a:gd name="T81" fmla="*/ 2147483647 h 942"/>
                <a:gd name="T82" fmla="*/ 2147483647 w 1110"/>
                <a:gd name="T83" fmla="*/ 2147483647 h 942"/>
                <a:gd name="T84" fmla="*/ 2147483647 w 1110"/>
                <a:gd name="T85" fmla="*/ 2147483647 h 942"/>
                <a:gd name="T86" fmla="*/ 2147483647 w 1110"/>
                <a:gd name="T87" fmla="*/ 2147483647 h 942"/>
                <a:gd name="T88" fmla="*/ 2147483647 w 1110"/>
                <a:gd name="T89" fmla="*/ 2147483647 h 942"/>
                <a:gd name="T90" fmla="*/ 2147483647 w 1110"/>
                <a:gd name="T91" fmla="*/ 2147483647 h 942"/>
                <a:gd name="T92" fmla="*/ 2147483647 w 1110"/>
                <a:gd name="T93" fmla="*/ 2147483647 h 942"/>
                <a:gd name="T94" fmla="*/ 2147483647 w 1110"/>
                <a:gd name="T95" fmla="*/ 2147483647 h 942"/>
                <a:gd name="T96" fmla="*/ 2147483647 w 1110"/>
                <a:gd name="T97" fmla="*/ 2147483647 h 942"/>
                <a:gd name="T98" fmla="*/ 0 w 1110"/>
                <a:gd name="T99" fmla="*/ 2147483647 h 942"/>
                <a:gd name="T100" fmla="*/ 2147483647 w 1110"/>
                <a:gd name="T101" fmla="*/ 2147483647 h 9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10"/>
                <a:gd name="T154" fmla="*/ 0 h 942"/>
                <a:gd name="T155" fmla="*/ 1110 w 1110"/>
                <a:gd name="T156" fmla="*/ 942 h 9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10" h="942">
                  <a:moveTo>
                    <a:pt x="54" y="792"/>
                  </a:moveTo>
                  <a:lnTo>
                    <a:pt x="54" y="810"/>
                  </a:lnTo>
                  <a:lnTo>
                    <a:pt x="66" y="810"/>
                  </a:lnTo>
                  <a:lnTo>
                    <a:pt x="48" y="828"/>
                  </a:lnTo>
                  <a:lnTo>
                    <a:pt x="48" y="834"/>
                  </a:lnTo>
                  <a:lnTo>
                    <a:pt x="72" y="858"/>
                  </a:lnTo>
                  <a:lnTo>
                    <a:pt x="84" y="864"/>
                  </a:lnTo>
                  <a:lnTo>
                    <a:pt x="90" y="876"/>
                  </a:lnTo>
                  <a:lnTo>
                    <a:pt x="108" y="876"/>
                  </a:lnTo>
                  <a:lnTo>
                    <a:pt x="120" y="864"/>
                  </a:lnTo>
                  <a:lnTo>
                    <a:pt x="132" y="864"/>
                  </a:lnTo>
                  <a:lnTo>
                    <a:pt x="144" y="876"/>
                  </a:lnTo>
                  <a:lnTo>
                    <a:pt x="150" y="888"/>
                  </a:lnTo>
                  <a:lnTo>
                    <a:pt x="126" y="894"/>
                  </a:lnTo>
                  <a:lnTo>
                    <a:pt x="150" y="930"/>
                  </a:lnTo>
                  <a:lnTo>
                    <a:pt x="150" y="906"/>
                  </a:lnTo>
                  <a:lnTo>
                    <a:pt x="180" y="894"/>
                  </a:lnTo>
                  <a:lnTo>
                    <a:pt x="192" y="906"/>
                  </a:lnTo>
                  <a:lnTo>
                    <a:pt x="198" y="918"/>
                  </a:lnTo>
                  <a:lnTo>
                    <a:pt x="204" y="924"/>
                  </a:lnTo>
                  <a:lnTo>
                    <a:pt x="210" y="924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40" y="942"/>
                  </a:lnTo>
                  <a:lnTo>
                    <a:pt x="240" y="888"/>
                  </a:lnTo>
                  <a:lnTo>
                    <a:pt x="246" y="888"/>
                  </a:lnTo>
                  <a:lnTo>
                    <a:pt x="252" y="882"/>
                  </a:lnTo>
                  <a:lnTo>
                    <a:pt x="258" y="870"/>
                  </a:lnTo>
                  <a:lnTo>
                    <a:pt x="264" y="864"/>
                  </a:lnTo>
                  <a:lnTo>
                    <a:pt x="270" y="852"/>
                  </a:lnTo>
                  <a:lnTo>
                    <a:pt x="276" y="834"/>
                  </a:lnTo>
                  <a:lnTo>
                    <a:pt x="276" y="810"/>
                  </a:lnTo>
                  <a:lnTo>
                    <a:pt x="300" y="786"/>
                  </a:lnTo>
                  <a:lnTo>
                    <a:pt x="354" y="786"/>
                  </a:lnTo>
                  <a:lnTo>
                    <a:pt x="354" y="780"/>
                  </a:lnTo>
                  <a:lnTo>
                    <a:pt x="360" y="780"/>
                  </a:lnTo>
                  <a:lnTo>
                    <a:pt x="372" y="774"/>
                  </a:lnTo>
                  <a:lnTo>
                    <a:pt x="384" y="774"/>
                  </a:lnTo>
                  <a:lnTo>
                    <a:pt x="396" y="786"/>
                  </a:lnTo>
                  <a:lnTo>
                    <a:pt x="396" y="792"/>
                  </a:lnTo>
                  <a:lnTo>
                    <a:pt x="432" y="792"/>
                  </a:lnTo>
                  <a:lnTo>
                    <a:pt x="456" y="816"/>
                  </a:lnTo>
                  <a:lnTo>
                    <a:pt x="456" y="822"/>
                  </a:lnTo>
                  <a:lnTo>
                    <a:pt x="462" y="828"/>
                  </a:lnTo>
                  <a:lnTo>
                    <a:pt x="462" y="834"/>
                  </a:lnTo>
                  <a:lnTo>
                    <a:pt x="468" y="840"/>
                  </a:lnTo>
                  <a:lnTo>
                    <a:pt x="480" y="846"/>
                  </a:lnTo>
                  <a:lnTo>
                    <a:pt x="486" y="846"/>
                  </a:lnTo>
                  <a:lnTo>
                    <a:pt x="498" y="840"/>
                  </a:lnTo>
                  <a:lnTo>
                    <a:pt x="510" y="828"/>
                  </a:lnTo>
                  <a:lnTo>
                    <a:pt x="534" y="816"/>
                  </a:lnTo>
                  <a:lnTo>
                    <a:pt x="546" y="816"/>
                  </a:lnTo>
                  <a:lnTo>
                    <a:pt x="558" y="822"/>
                  </a:lnTo>
                  <a:lnTo>
                    <a:pt x="564" y="828"/>
                  </a:lnTo>
                  <a:lnTo>
                    <a:pt x="576" y="834"/>
                  </a:lnTo>
                  <a:lnTo>
                    <a:pt x="588" y="846"/>
                  </a:lnTo>
                  <a:lnTo>
                    <a:pt x="612" y="858"/>
                  </a:lnTo>
                  <a:lnTo>
                    <a:pt x="642" y="858"/>
                  </a:lnTo>
                  <a:lnTo>
                    <a:pt x="654" y="864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78" y="834"/>
                  </a:lnTo>
                  <a:lnTo>
                    <a:pt x="690" y="828"/>
                  </a:lnTo>
                  <a:lnTo>
                    <a:pt x="702" y="816"/>
                  </a:lnTo>
                  <a:lnTo>
                    <a:pt x="720" y="810"/>
                  </a:lnTo>
                  <a:lnTo>
                    <a:pt x="774" y="810"/>
                  </a:lnTo>
                  <a:lnTo>
                    <a:pt x="810" y="822"/>
                  </a:lnTo>
                  <a:lnTo>
                    <a:pt x="822" y="828"/>
                  </a:lnTo>
                  <a:lnTo>
                    <a:pt x="828" y="834"/>
                  </a:lnTo>
                  <a:lnTo>
                    <a:pt x="858" y="834"/>
                  </a:lnTo>
                  <a:lnTo>
                    <a:pt x="870" y="828"/>
                  </a:lnTo>
                  <a:lnTo>
                    <a:pt x="876" y="822"/>
                  </a:lnTo>
                  <a:lnTo>
                    <a:pt x="888" y="816"/>
                  </a:lnTo>
                  <a:lnTo>
                    <a:pt x="894" y="810"/>
                  </a:lnTo>
                  <a:lnTo>
                    <a:pt x="918" y="810"/>
                  </a:lnTo>
                  <a:lnTo>
                    <a:pt x="918" y="804"/>
                  </a:lnTo>
                  <a:lnTo>
                    <a:pt x="924" y="798"/>
                  </a:lnTo>
                  <a:lnTo>
                    <a:pt x="924" y="792"/>
                  </a:lnTo>
                  <a:lnTo>
                    <a:pt x="930" y="786"/>
                  </a:lnTo>
                  <a:lnTo>
                    <a:pt x="936" y="786"/>
                  </a:lnTo>
                  <a:lnTo>
                    <a:pt x="930" y="726"/>
                  </a:lnTo>
                  <a:lnTo>
                    <a:pt x="948" y="720"/>
                  </a:lnTo>
                  <a:lnTo>
                    <a:pt x="948" y="714"/>
                  </a:lnTo>
                  <a:lnTo>
                    <a:pt x="954" y="708"/>
                  </a:lnTo>
                  <a:lnTo>
                    <a:pt x="954" y="696"/>
                  </a:lnTo>
                  <a:lnTo>
                    <a:pt x="960" y="678"/>
                  </a:lnTo>
                  <a:lnTo>
                    <a:pt x="966" y="666"/>
                  </a:lnTo>
                  <a:lnTo>
                    <a:pt x="978" y="648"/>
                  </a:lnTo>
                  <a:lnTo>
                    <a:pt x="984" y="636"/>
                  </a:lnTo>
                  <a:lnTo>
                    <a:pt x="1002" y="618"/>
                  </a:lnTo>
                  <a:lnTo>
                    <a:pt x="1026" y="588"/>
                  </a:lnTo>
                  <a:lnTo>
                    <a:pt x="1050" y="564"/>
                  </a:lnTo>
                  <a:lnTo>
                    <a:pt x="1068" y="540"/>
                  </a:lnTo>
                  <a:lnTo>
                    <a:pt x="1074" y="534"/>
                  </a:lnTo>
                  <a:lnTo>
                    <a:pt x="1092" y="288"/>
                  </a:lnTo>
                  <a:lnTo>
                    <a:pt x="1110" y="252"/>
                  </a:lnTo>
                  <a:lnTo>
                    <a:pt x="1080" y="216"/>
                  </a:lnTo>
                  <a:lnTo>
                    <a:pt x="1074" y="192"/>
                  </a:lnTo>
                  <a:lnTo>
                    <a:pt x="1044" y="156"/>
                  </a:lnTo>
                  <a:lnTo>
                    <a:pt x="1056" y="108"/>
                  </a:lnTo>
                  <a:lnTo>
                    <a:pt x="1038" y="42"/>
                  </a:lnTo>
                  <a:lnTo>
                    <a:pt x="1020" y="48"/>
                  </a:lnTo>
                  <a:lnTo>
                    <a:pt x="1002" y="60"/>
                  </a:lnTo>
                  <a:lnTo>
                    <a:pt x="990" y="66"/>
                  </a:lnTo>
                  <a:lnTo>
                    <a:pt x="984" y="66"/>
                  </a:lnTo>
                  <a:lnTo>
                    <a:pt x="978" y="60"/>
                  </a:lnTo>
                  <a:lnTo>
                    <a:pt x="966" y="54"/>
                  </a:lnTo>
                  <a:lnTo>
                    <a:pt x="960" y="42"/>
                  </a:lnTo>
                  <a:lnTo>
                    <a:pt x="954" y="36"/>
                  </a:lnTo>
                  <a:lnTo>
                    <a:pt x="942" y="30"/>
                  </a:lnTo>
                  <a:lnTo>
                    <a:pt x="936" y="24"/>
                  </a:lnTo>
                  <a:lnTo>
                    <a:pt x="930" y="24"/>
                  </a:lnTo>
                  <a:lnTo>
                    <a:pt x="918" y="18"/>
                  </a:lnTo>
                  <a:lnTo>
                    <a:pt x="900" y="12"/>
                  </a:lnTo>
                  <a:lnTo>
                    <a:pt x="888" y="12"/>
                  </a:lnTo>
                  <a:lnTo>
                    <a:pt x="876" y="6"/>
                  </a:lnTo>
                  <a:lnTo>
                    <a:pt x="864" y="6"/>
                  </a:lnTo>
                  <a:lnTo>
                    <a:pt x="828" y="0"/>
                  </a:lnTo>
                  <a:lnTo>
                    <a:pt x="816" y="6"/>
                  </a:lnTo>
                  <a:lnTo>
                    <a:pt x="786" y="30"/>
                  </a:lnTo>
                  <a:lnTo>
                    <a:pt x="738" y="66"/>
                  </a:lnTo>
                  <a:lnTo>
                    <a:pt x="684" y="102"/>
                  </a:lnTo>
                  <a:lnTo>
                    <a:pt x="624" y="144"/>
                  </a:lnTo>
                  <a:lnTo>
                    <a:pt x="576" y="180"/>
                  </a:lnTo>
                  <a:lnTo>
                    <a:pt x="534" y="210"/>
                  </a:lnTo>
                  <a:lnTo>
                    <a:pt x="510" y="222"/>
                  </a:lnTo>
                  <a:lnTo>
                    <a:pt x="480" y="246"/>
                  </a:lnTo>
                  <a:lnTo>
                    <a:pt x="450" y="282"/>
                  </a:lnTo>
                  <a:lnTo>
                    <a:pt x="414" y="312"/>
                  </a:lnTo>
                  <a:lnTo>
                    <a:pt x="390" y="330"/>
                  </a:lnTo>
                  <a:lnTo>
                    <a:pt x="366" y="336"/>
                  </a:lnTo>
                  <a:lnTo>
                    <a:pt x="324" y="342"/>
                  </a:lnTo>
                  <a:lnTo>
                    <a:pt x="282" y="354"/>
                  </a:lnTo>
                  <a:lnTo>
                    <a:pt x="282" y="558"/>
                  </a:lnTo>
                  <a:lnTo>
                    <a:pt x="264" y="582"/>
                  </a:lnTo>
                  <a:lnTo>
                    <a:pt x="264" y="594"/>
                  </a:lnTo>
                  <a:lnTo>
                    <a:pt x="258" y="606"/>
                  </a:lnTo>
                  <a:lnTo>
                    <a:pt x="258" y="624"/>
                  </a:lnTo>
                  <a:lnTo>
                    <a:pt x="252" y="636"/>
                  </a:lnTo>
                  <a:lnTo>
                    <a:pt x="240" y="642"/>
                  </a:lnTo>
                  <a:lnTo>
                    <a:pt x="222" y="648"/>
                  </a:lnTo>
                  <a:lnTo>
                    <a:pt x="198" y="648"/>
                  </a:lnTo>
                  <a:lnTo>
                    <a:pt x="186" y="654"/>
                  </a:lnTo>
                  <a:lnTo>
                    <a:pt x="138" y="648"/>
                  </a:lnTo>
                  <a:lnTo>
                    <a:pt x="138" y="666"/>
                  </a:lnTo>
                  <a:lnTo>
                    <a:pt x="72" y="660"/>
                  </a:lnTo>
                  <a:lnTo>
                    <a:pt x="48" y="678"/>
                  </a:lnTo>
                  <a:lnTo>
                    <a:pt x="0" y="690"/>
                  </a:lnTo>
                  <a:lnTo>
                    <a:pt x="0" y="726"/>
                  </a:lnTo>
                  <a:lnTo>
                    <a:pt x="6" y="738"/>
                  </a:lnTo>
                  <a:lnTo>
                    <a:pt x="6" y="762"/>
                  </a:lnTo>
                  <a:lnTo>
                    <a:pt x="18" y="786"/>
                  </a:lnTo>
                  <a:lnTo>
                    <a:pt x="30" y="792"/>
                  </a:lnTo>
                  <a:lnTo>
                    <a:pt x="54" y="79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40" name="Nicaragua" descr="© INSCALE GmbH, 05.05.2010&#10;http://www.presentationload.com/"/>
            <p:cNvSpPr>
              <a:spLocks/>
            </p:cNvSpPr>
            <p:nvPr/>
          </p:nvSpPr>
          <p:spPr bwMode="gray">
            <a:xfrm>
              <a:off x="5348159" y="-1333241"/>
              <a:ext cx="63625" cy="67785"/>
            </a:xfrm>
            <a:custGeom>
              <a:avLst/>
              <a:gdLst>
                <a:gd name="T0" fmla="*/ 2147483647 w 324"/>
                <a:gd name="T1" fmla="*/ 2147483647 h 330"/>
                <a:gd name="T2" fmla="*/ 2147483647 w 324"/>
                <a:gd name="T3" fmla="*/ 0 h 330"/>
                <a:gd name="T4" fmla="*/ 2147483647 w 324"/>
                <a:gd name="T5" fmla="*/ 2147483647 h 330"/>
                <a:gd name="T6" fmla="*/ 2147483647 w 324"/>
                <a:gd name="T7" fmla="*/ 2147483647 h 330"/>
                <a:gd name="T8" fmla="*/ 2147483647 w 324"/>
                <a:gd name="T9" fmla="*/ 0 h 330"/>
                <a:gd name="T10" fmla="*/ 2147483647 w 324"/>
                <a:gd name="T11" fmla="*/ 2147483647 h 330"/>
                <a:gd name="T12" fmla="*/ 2147483647 w 324"/>
                <a:gd name="T13" fmla="*/ 2147483647 h 330"/>
                <a:gd name="T14" fmla="*/ 2147483647 w 324"/>
                <a:gd name="T15" fmla="*/ 2147483647 h 330"/>
                <a:gd name="T16" fmla="*/ 2147483647 w 324"/>
                <a:gd name="T17" fmla="*/ 2147483647 h 330"/>
                <a:gd name="T18" fmla="*/ 2147483647 w 324"/>
                <a:gd name="T19" fmla="*/ 2147483647 h 330"/>
                <a:gd name="T20" fmla="*/ 2147483647 w 324"/>
                <a:gd name="T21" fmla="*/ 2147483647 h 330"/>
                <a:gd name="T22" fmla="*/ 2147483647 w 324"/>
                <a:gd name="T23" fmla="*/ 2147483647 h 330"/>
                <a:gd name="T24" fmla="*/ 2147483647 w 324"/>
                <a:gd name="T25" fmla="*/ 2147483647 h 330"/>
                <a:gd name="T26" fmla="*/ 2147483647 w 324"/>
                <a:gd name="T27" fmla="*/ 2147483647 h 330"/>
                <a:gd name="T28" fmla="*/ 2147483647 w 324"/>
                <a:gd name="T29" fmla="*/ 2147483647 h 330"/>
                <a:gd name="T30" fmla="*/ 2147483647 w 324"/>
                <a:gd name="T31" fmla="*/ 2147483647 h 330"/>
                <a:gd name="T32" fmla="*/ 2147483647 w 324"/>
                <a:gd name="T33" fmla="*/ 2147483647 h 330"/>
                <a:gd name="T34" fmla="*/ 2147483647 w 324"/>
                <a:gd name="T35" fmla="*/ 2147483647 h 330"/>
                <a:gd name="T36" fmla="*/ 2147483647 w 324"/>
                <a:gd name="T37" fmla="*/ 2147483647 h 330"/>
                <a:gd name="T38" fmla="*/ 2147483647 w 324"/>
                <a:gd name="T39" fmla="*/ 2147483647 h 330"/>
                <a:gd name="T40" fmla="*/ 2147483647 w 324"/>
                <a:gd name="T41" fmla="*/ 2147483647 h 330"/>
                <a:gd name="T42" fmla="*/ 2147483647 w 324"/>
                <a:gd name="T43" fmla="*/ 2147483647 h 330"/>
                <a:gd name="T44" fmla="*/ 2147483647 w 324"/>
                <a:gd name="T45" fmla="*/ 2147483647 h 330"/>
                <a:gd name="T46" fmla="*/ 2147483647 w 324"/>
                <a:gd name="T47" fmla="*/ 2147483647 h 330"/>
                <a:gd name="T48" fmla="*/ 2147483647 w 324"/>
                <a:gd name="T49" fmla="*/ 2147483647 h 330"/>
                <a:gd name="T50" fmla="*/ 2147483647 w 324"/>
                <a:gd name="T51" fmla="*/ 2147483647 h 330"/>
                <a:gd name="T52" fmla="*/ 2147483647 w 324"/>
                <a:gd name="T53" fmla="*/ 2147483647 h 330"/>
                <a:gd name="T54" fmla="*/ 2147483647 w 324"/>
                <a:gd name="T55" fmla="*/ 2147483647 h 330"/>
                <a:gd name="T56" fmla="*/ 2147483647 w 324"/>
                <a:gd name="T57" fmla="*/ 2147483647 h 330"/>
                <a:gd name="T58" fmla="*/ 2147483647 w 324"/>
                <a:gd name="T59" fmla="*/ 2147483647 h 330"/>
                <a:gd name="T60" fmla="*/ 2147483647 w 324"/>
                <a:gd name="T61" fmla="*/ 2147483647 h 330"/>
                <a:gd name="T62" fmla="*/ 2147483647 w 324"/>
                <a:gd name="T63" fmla="*/ 2147483647 h 330"/>
                <a:gd name="T64" fmla="*/ 2147483647 w 324"/>
                <a:gd name="T65" fmla="*/ 2147483647 h 330"/>
                <a:gd name="T66" fmla="*/ 2147483647 w 324"/>
                <a:gd name="T67" fmla="*/ 2147483647 h 330"/>
                <a:gd name="T68" fmla="*/ 2147483647 w 324"/>
                <a:gd name="T69" fmla="*/ 2147483647 h 330"/>
                <a:gd name="T70" fmla="*/ 2147483647 w 324"/>
                <a:gd name="T71" fmla="*/ 2147483647 h 330"/>
                <a:gd name="T72" fmla="*/ 2147483647 w 324"/>
                <a:gd name="T73" fmla="*/ 2147483647 h 330"/>
                <a:gd name="T74" fmla="*/ 2147483647 w 324"/>
                <a:gd name="T75" fmla="*/ 2147483647 h 330"/>
                <a:gd name="T76" fmla="*/ 2147483647 w 324"/>
                <a:gd name="T77" fmla="*/ 2147483647 h 330"/>
                <a:gd name="T78" fmla="*/ 2147483647 w 324"/>
                <a:gd name="T79" fmla="*/ 2147483647 h 330"/>
                <a:gd name="T80" fmla="*/ 2147483647 w 324"/>
                <a:gd name="T81" fmla="*/ 2147483647 h 3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24"/>
                <a:gd name="T124" fmla="*/ 0 h 330"/>
                <a:gd name="T125" fmla="*/ 324 w 324"/>
                <a:gd name="T126" fmla="*/ 330 h 3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24" h="330">
                  <a:moveTo>
                    <a:pt x="324" y="18"/>
                  </a:moveTo>
                  <a:lnTo>
                    <a:pt x="318" y="12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264" y="0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40" y="18"/>
                  </a:lnTo>
                  <a:lnTo>
                    <a:pt x="222" y="0"/>
                  </a:lnTo>
                  <a:lnTo>
                    <a:pt x="210" y="0"/>
                  </a:lnTo>
                  <a:lnTo>
                    <a:pt x="198" y="12"/>
                  </a:lnTo>
                  <a:lnTo>
                    <a:pt x="198" y="30"/>
                  </a:lnTo>
                  <a:lnTo>
                    <a:pt x="180" y="30"/>
                  </a:lnTo>
                  <a:lnTo>
                    <a:pt x="168" y="54"/>
                  </a:lnTo>
                  <a:lnTo>
                    <a:pt x="144" y="78"/>
                  </a:lnTo>
                  <a:lnTo>
                    <a:pt x="126" y="78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6" y="84"/>
                  </a:lnTo>
                  <a:lnTo>
                    <a:pt x="60" y="84"/>
                  </a:lnTo>
                  <a:lnTo>
                    <a:pt x="54" y="90"/>
                  </a:lnTo>
                  <a:lnTo>
                    <a:pt x="54" y="102"/>
                  </a:lnTo>
                  <a:lnTo>
                    <a:pt x="60" y="108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48" y="126"/>
                  </a:lnTo>
                  <a:lnTo>
                    <a:pt x="48" y="144"/>
                  </a:lnTo>
                  <a:lnTo>
                    <a:pt x="36" y="150"/>
                  </a:lnTo>
                  <a:lnTo>
                    <a:pt x="0" y="150"/>
                  </a:lnTo>
                  <a:lnTo>
                    <a:pt x="48" y="204"/>
                  </a:lnTo>
                  <a:lnTo>
                    <a:pt x="48" y="210"/>
                  </a:lnTo>
                  <a:lnTo>
                    <a:pt x="54" y="216"/>
                  </a:lnTo>
                  <a:lnTo>
                    <a:pt x="54" y="228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96" y="270"/>
                  </a:lnTo>
                  <a:lnTo>
                    <a:pt x="108" y="282"/>
                  </a:lnTo>
                  <a:lnTo>
                    <a:pt x="114" y="294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6" y="270"/>
                  </a:lnTo>
                  <a:lnTo>
                    <a:pt x="138" y="270"/>
                  </a:lnTo>
                  <a:lnTo>
                    <a:pt x="138" y="264"/>
                  </a:lnTo>
                  <a:lnTo>
                    <a:pt x="132" y="258"/>
                  </a:lnTo>
                  <a:lnTo>
                    <a:pt x="126" y="258"/>
                  </a:lnTo>
                  <a:lnTo>
                    <a:pt x="120" y="264"/>
                  </a:lnTo>
                  <a:lnTo>
                    <a:pt x="114" y="264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32" y="228"/>
                  </a:lnTo>
                  <a:lnTo>
                    <a:pt x="144" y="240"/>
                  </a:lnTo>
                  <a:lnTo>
                    <a:pt x="156" y="246"/>
                  </a:lnTo>
                  <a:lnTo>
                    <a:pt x="180" y="270"/>
                  </a:lnTo>
                  <a:lnTo>
                    <a:pt x="192" y="306"/>
                  </a:lnTo>
                  <a:lnTo>
                    <a:pt x="210" y="306"/>
                  </a:lnTo>
                  <a:lnTo>
                    <a:pt x="216" y="312"/>
                  </a:lnTo>
                  <a:lnTo>
                    <a:pt x="222" y="312"/>
                  </a:lnTo>
                  <a:lnTo>
                    <a:pt x="222" y="318"/>
                  </a:lnTo>
                  <a:lnTo>
                    <a:pt x="234" y="330"/>
                  </a:lnTo>
                  <a:lnTo>
                    <a:pt x="270" y="330"/>
                  </a:lnTo>
                  <a:lnTo>
                    <a:pt x="270" y="324"/>
                  </a:lnTo>
                  <a:lnTo>
                    <a:pt x="258" y="312"/>
                  </a:lnTo>
                  <a:lnTo>
                    <a:pt x="252" y="300"/>
                  </a:lnTo>
                  <a:lnTo>
                    <a:pt x="252" y="276"/>
                  </a:lnTo>
                  <a:lnTo>
                    <a:pt x="264" y="264"/>
                  </a:lnTo>
                  <a:lnTo>
                    <a:pt x="270" y="264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64" y="222"/>
                  </a:lnTo>
                  <a:lnTo>
                    <a:pt x="270" y="174"/>
                  </a:lnTo>
                  <a:lnTo>
                    <a:pt x="282" y="192"/>
                  </a:lnTo>
                  <a:lnTo>
                    <a:pt x="288" y="108"/>
                  </a:lnTo>
                  <a:lnTo>
                    <a:pt x="288" y="102"/>
                  </a:lnTo>
                  <a:lnTo>
                    <a:pt x="294" y="96"/>
                  </a:lnTo>
                  <a:lnTo>
                    <a:pt x="306" y="72"/>
                  </a:lnTo>
                  <a:lnTo>
                    <a:pt x="312" y="66"/>
                  </a:lnTo>
                  <a:lnTo>
                    <a:pt x="324" y="42"/>
                  </a:lnTo>
                  <a:lnTo>
                    <a:pt x="324" y="1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41" name="New Zealand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8614524" y="-522248"/>
              <a:ext cx="246836" cy="200933"/>
            </a:xfrm>
            <a:custGeom>
              <a:avLst/>
              <a:gdLst>
                <a:gd name="T0" fmla="*/ 2147483647 w 1272"/>
                <a:gd name="T1" fmla="*/ 2147483647 h 984"/>
                <a:gd name="T2" fmla="*/ 2147483647 w 1272"/>
                <a:gd name="T3" fmla="*/ 2147483647 h 984"/>
                <a:gd name="T4" fmla="*/ 2147483647 w 1272"/>
                <a:gd name="T5" fmla="*/ 2147483647 h 984"/>
                <a:gd name="T6" fmla="*/ 2147483647 w 1272"/>
                <a:gd name="T7" fmla="*/ 2147483647 h 984"/>
                <a:gd name="T8" fmla="*/ 2147483647 w 1272"/>
                <a:gd name="T9" fmla="*/ 2147483647 h 984"/>
                <a:gd name="T10" fmla="*/ 2147483647 w 1272"/>
                <a:gd name="T11" fmla="*/ 2147483647 h 984"/>
                <a:gd name="T12" fmla="*/ 2147483647 w 1272"/>
                <a:gd name="T13" fmla="*/ 2147483647 h 984"/>
                <a:gd name="T14" fmla="*/ 2147483647 w 1272"/>
                <a:gd name="T15" fmla="*/ 2147483647 h 984"/>
                <a:gd name="T16" fmla="*/ 2147483647 w 1272"/>
                <a:gd name="T17" fmla="*/ 2147483647 h 984"/>
                <a:gd name="T18" fmla="*/ 2147483647 w 1272"/>
                <a:gd name="T19" fmla="*/ 2147483647 h 984"/>
                <a:gd name="T20" fmla="*/ 2147483647 w 1272"/>
                <a:gd name="T21" fmla="*/ 2147483647 h 984"/>
                <a:gd name="T22" fmla="*/ 2147483647 w 1272"/>
                <a:gd name="T23" fmla="*/ 2147483647 h 984"/>
                <a:gd name="T24" fmla="*/ 2147483647 w 1272"/>
                <a:gd name="T25" fmla="*/ 2147483647 h 984"/>
                <a:gd name="T26" fmla="*/ 2147483647 w 1272"/>
                <a:gd name="T27" fmla="*/ 2147483647 h 984"/>
                <a:gd name="T28" fmla="*/ 2147483647 w 1272"/>
                <a:gd name="T29" fmla="*/ 2147483647 h 984"/>
                <a:gd name="T30" fmla="*/ 2147483647 w 1272"/>
                <a:gd name="T31" fmla="*/ 2147483647 h 984"/>
                <a:gd name="T32" fmla="*/ 2147483647 w 1272"/>
                <a:gd name="T33" fmla="*/ 2147483647 h 984"/>
                <a:gd name="T34" fmla="*/ 2147483647 w 1272"/>
                <a:gd name="T35" fmla="*/ 2147483647 h 984"/>
                <a:gd name="T36" fmla="*/ 2147483647 w 1272"/>
                <a:gd name="T37" fmla="*/ 2147483647 h 984"/>
                <a:gd name="T38" fmla="*/ 2147483647 w 1272"/>
                <a:gd name="T39" fmla="*/ 2147483647 h 984"/>
                <a:gd name="T40" fmla="*/ 2147483647 w 1272"/>
                <a:gd name="T41" fmla="*/ 2147483647 h 984"/>
                <a:gd name="T42" fmla="*/ 2147483647 w 1272"/>
                <a:gd name="T43" fmla="*/ 2147483647 h 984"/>
                <a:gd name="T44" fmla="*/ 2147483647 w 1272"/>
                <a:gd name="T45" fmla="*/ 2147483647 h 984"/>
                <a:gd name="T46" fmla="*/ 2147483647 w 1272"/>
                <a:gd name="T47" fmla="*/ 2147483647 h 984"/>
                <a:gd name="T48" fmla="*/ 2147483647 w 1272"/>
                <a:gd name="T49" fmla="*/ 2147483647 h 984"/>
                <a:gd name="T50" fmla="*/ 2147483647 w 1272"/>
                <a:gd name="T51" fmla="*/ 2147483647 h 984"/>
                <a:gd name="T52" fmla="*/ 2147483647 w 1272"/>
                <a:gd name="T53" fmla="*/ 2147483647 h 984"/>
                <a:gd name="T54" fmla="*/ 2147483647 w 1272"/>
                <a:gd name="T55" fmla="*/ 2147483647 h 984"/>
                <a:gd name="T56" fmla="*/ 2147483647 w 1272"/>
                <a:gd name="T57" fmla="*/ 2147483647 h 984"/>
                <a:gd name="T58" fmla="*/ 2147483647 w 1272"/>
                <a:gd name="T59" fmla="*/ 2147483647 h 984"/>
                <a:gd name="T60" fmla="*/ 2147483647 w 1272"/>
                <a:gd name="T61" fmla="*/ 2147483647 h 984"/>
                <a:gd name="T62" fmla="*/ 2147483647 w 1272"/>
                <a:gd name="T63" fmla="*/ 2147483647 h 984"/>
                <a:gd name="T64" fmla="*/ 2147483647 w 1272"/>
                <a:gd name="T65" fmla="*/ 2147483647 h 984"/>
                <a:gd name="T66" fmla="*/ 2147483647 w 1272"/>
                <a:gd name="T67" fmla="*/ 2147483647 h 984"/>
                <a:gd name="T68" fmla="*/ 2147483647 w 1272"/>
                <a:gd name="T69" fmla="*/ 2147483647 h 984"/>
                <a:gd name="T70" fmla="*/ 2147483647 w 1272"/>
                <a:gd name="T71" fmla="*/ 2147483647 h 984"/>
                <a:gd name="T72" fmla="*/ 2147483647 w 1272"/>
                <a:gd name="T73" fmla="*/ 2147483647 h 984"/>
                <a:gd name="T74" fmla="*/ 2147483647 w 1272"/>
                <a:gd name="T75" fmla="*/ 2147483647 h 984"/>
                <a:gd name="T76" fmla="*/ 2147483647 w 1272"/>
                <a:gd name="T77" fmla="*/ 2147483647 h 984"/>
                <a:gd name="T78" fmla="*/ 2147483647 w 1272"/>
                <a:gd name="T79" fmla="*/ 2147483647 h 984"/>
                <a:gd name="T80" fmla="*/ 2147483647 w 1272"/>
                <a:gd name="T81" fmla="*/ 2147483647 h 984"/>
                <a:gd name="T82" fmla="*/ 2147483647 w 1272"/>
                <a:gd name="T83" fmla="*/ 2147483647 h 984"/>
                <a:gd name="T84" fmla="*/ 2147483647 w 1272"/>
                <a:gd name="T85" fmla="*/ 2147483647 h 984"/>
                <a:gd name="T86" fmla="*/ 2147483647 w 1272"/>
                <a:gd name="T87" fmla="*/ 2147483647 h 984"/>
                <a:gd name="T88" fmla="*/ 2147483647 w 1272"/>
                <a:gd name="T89" fmla="*/ 2147483647 h 984"/>
                <a:gd name="T90" fmla="*/ 2147483647 w 1272"/>
                <a:gd name="T91" fmla="*/ 2147483647 h 984"/>
                <a:gd name="T92" fmla="*/ 2147483647 w 1272"/>
                <a:gd name="T93" fmla="*/ 2147483647 h 984"/>
                <a:gd name="T94" fmla="*/ 2147483647 w 1272"/>
                <a:gd name="T95" fmla="*/ 2147483647 h 984"/>
                <a:gd name="T96" fmla="*/ 2147483647 w 1272"/>
                <a:gd name="T97" fmla="*/ 2147483647 h 984"/>
                <a:gd name="T98" fmla="*/ 2147483647 w 1272"/>
                <a:gd name="T99" fmla="*/ 2147483647 h 984"/>
                <a:gd name="T100" fmla="*/ 2147483647 w 1272"/>
                <a:gd name="T101" fmla="*/ 2147483647 h 984"/>
                <a:gd name="T102" fmla="*/ 2147483647 w 1272"/>
                <a:gd name="T103" fmla="*/ 2147483647 h 984"/>
                <a:gd name="T104" fmla="*/ 2147483647 w 1272"/>
                <a:gd name="T105" fmla="*/ 2147483647 h 984"/>
                <a:gd name="T106" fmla="*/ 2147483647 w 1272"/>
                <a:gd name="T107" fmla="*/ 2147483647 h 984"/>
                <a:gd name="T108" fmla="*/ 2147483647 w 1272"/>
                <a:gd name="T109" fmla="*/ 2147483647 h 984"/>
                <a:gd name="T110" fmla="*/ 2147483647 w 1272"/>
                <a:gd name="T111" fmla="*/ 2147483647 h 984"/>
                <a:gd name="T112" fmla="*/ 2147483647 w 1272"/>
                <a:gd name="T113" fmla="*/ 2147483647 h 984"/>
                <a:gd name="T114" fmla="*/ 2147483647 w 1272"/>
                <a:gd name="T115" fmla="*/ 2147483647 h 984"/>
                <a:gd name="T116" fmla="*/ 2147483647 w 1272"/>
                <a:gd name="T117" fmla="*/ 2147483647 h 984"/>
                <a:gd name="T118" fmla="*/ 2147483647 w 1272"/>
                <a:gd name="T119" fmla="*/ 2147483647 h 984"/>
                <a:gd name="T120" fmla="*/ 2147483647 w 1272"/>
                <a:gd name="T121" fmla="*/ 2147483647 h 9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72"/>
                <a:gd name="T184" fmla="*/ 0 h 984"/>
                <a:gd name="T185" fmla="*/ 1272 w 1272"/>
                <a:gd name="T186" fmla="*/ 984 h 9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72" h="984">
                  <a:moveTo>
                    <a:pt x="750" y="564"/>
                  </a:moveTo>
                  <a:lnTo>
                    <a:pt x="738" y="564"/>
                  </a:lnTo>
                  <a:lnTo>
                    <a:pt x="744" y="528"/>
                  </a:lnTo>
                  <a:lnTo>
                    <a:pt x="720" y="546"/>
                  </a:lnTo>
                  <a:lnTo>
                    <a:pt x="726" y="540"/>
                  </a:lnTo>
                  <a:lnTo>
                    <a:pt x="726" y="504"/>
                  </a:lnTo>
                  <a:lnTo>
                    <a:pt x="708" y="504"/>
                  </a:lnTo>
                  <a:lnTo>
                    <a:pt x="702" y="510"/>
                  </a:lnTo>
                  <a:lnTo>
                    <a:pt x="696" y="522"/>
                  </a:lnTo>
                  <a:lnTo>
                    <a:pt x="690" y="528"/>
                  </a:lnTo>
                  <a:lnTo>
                    <a:pt x="672" y="540"/>
                  </a:lnTo>
                  <a:lnTo>
                    <a:pt x="660" y="546"/>
                  </a:lnTo>
                  <a:lnTo>
                    <a:pt x="654" y="558"/>
                  </a:lnTo>
                  <a:lnTo>
                    <a:pt x="642" y="570"/>
                  </a:lnTo>
                  <a:lnTo>
                    <a:pt x="630" y="576"/>
                  </a:lnTo>
                  <a:lnTo>
                    <a:pt x="618" y="588"/>
                  </a:lnTo>
                  <a:lnTo>
                    <a:pt x="606" y="588"/>
                  </a:lnTo>
                  <a:lnTo>
                    <a:pt x="588" y="600"/>
                  </a:lnTo>
                  <a:lnTo>
                    <a:pt x="576" y="606"/>
                  </a:lnTo>
                  <a:lnTo>
                    <a:pt x="546" y="636"/>
                  </a:lnTo>
                  <a:lnTo>
                    <a:pt x="540" y="648"/>
                  </a:lnTo>
                  <a:lnTo>
                    <a:pt x="534" y="648"/>
                  </a:lnTo>
                  <a:lnTo>
                    <a:pt x="528" y="654"/>
                  </a:lnTo>
                  <a:lnTo>
                    <a:pt x="510" y="660"/>
                  </a:lnTo>
                  <a:lnTo>
                    <a:pt x="498" y="666"/>
                  </a:lnTo>
                  <a:lnTo>
                    <a:pt x="462" y="678"/>
                  </a:lnTo>
                  <a:lnTo>
                    <a:pt x="438" y="690"/>
                  </a:lnTo>
                  <a:lnTo>
                    <a:pt x="426" y="702"/>
                  </a:lnTo>
                  <a:lnTo>
                    <a:pt x="414" y="708"/>
                  </a:lnTo>
                  <a:lnTo>
                    <a:pt x="408" y="720"/>
                  </a:lnTo>
                  <a:lnTo>
                    <a:pt x="396" y="726"/>
                  </a:lnTo>
                  <a:lnTo>
                    <a:pt x="378" y="726"/>
                  </a:lnTo>
                  <a:lnTo>
                    <a:pt x="366" y="732"/>
                  </a:lnTo>
                  <a:lnTo>
                    <a:pt x="312" y="750"/>
                  </a:lnTo>
                  <a:lnTo>
                    <a:pt x="288" y="762"/>
                  </a:lnTo>
                  <a:lnTo>
                    <a:pt x="270" y="774"/>
                  </a:lnTo>
                  <a:lnTo>
                    <a:pt x="246" y="786"/>
                  </a:lnTo>
                  <a:lnTo>
                    <a:pt x="222" y="792"/>
                  </a:lnTo>
                  <a:lnTo>
                    <a:pt x="198" y="804"/>
                  </a:lnTo>
                  <a:lnTo>
                    <a:pt x="180" y="810"/>
                  </a:lnTo>
                  <a:lnTo>
                    <a:pt x="174" y="816"/>
                  </a:lnTo>
                  <a:lnTo>
                    <a:pt x="168" y="828"/>
                  </a:lnTo>
                  <a:lnTo>
                    <a:pt x="168" y="846"/>
                  </a:lnTo>
                  <a:lnTo>
                    <a:pt x="156" y="834"/>
                  </a:lnTo>
                  <a:lnTo>
                    <a:pt x="150" y="834"/>
                  </a:lnTo>
                  <a:lnTo>
                    <a:pt x="144" y="840"/>
                  </a:lnTo>
                  <a:lnTo>
                    <a:pt x="120" y="852"/>
                  </a:lnTo>
                  <a:lnTo>
                    <a:pt x="108" y="864"/>
                  </a:lnTo>
                  <a:lnTo>
                    <a:pt x="72" y="882"/>
                  </a:lnTo>
                  <a:lnTo>
                    <a:pt x="66" y="882"/>
                  </a:lnTo>
                  <a:lnTo>
                    <a:pt x="54" y="888"/>
                  </a:lnTo>
                  <a:lnTo>
                    <a:pt x="36" y="888"/>
                  </a:lnTo>
                  <a:lnTo>
                    <a:pt x="18" y="894"/>
                  </a:lnTo>
                  <a:lnTo>
                    <a:pt x="12" y="906"/>
                  </a:lnTo>
                  <a:lnTo>
                    <a:pt x="0" y="912"/>
                  </a:lnTo>
                  <a:lnTo>
                    <a:pt x="18" y="912"/>
                  </a:lnTo>
                  <a:lnTo>
                    <a:pt x="24" y="918"/>
                  </a:lnTo>
                  <a:lnTo>
                    <a:pt x="30" y="918"/>
                  </a:lnTo>
                  <a:lnTo>
                    <a:pt x="24" y="924"/>
                  </a:lnTo>
                  <a:lnTo>
                    <a:pt x="24" y="942"/>
                  </a:lnTo>
                  <a:lnTo>
                    <a:pt x="30" y="948"/>
                  </a:lnTo>
                  <a:lnTo>
                    <a:pt x="42" y="948"/>
                  </a:lnTo>
                  <a:lnTo>
                    <a:pt x="54" y="942"/>
                  </a:lnTo>
                  <a:lnTo>
                    <a:pt x="60" y="936"/>
                  </a:lnTo>
                  <a:lnTo>
                    <a:pt x="72" y="948"/>
                  </a:lnTo>
                  <a:lnTo>
                    <a:pt x="96" y="948"/>
                  </a:lnTo>
                  <a:lnTo>
                    <a:pt x="102" y="954"/>
                  </a:lnTo>
                  <a:lnTo>
                    <a:pt x="132" y="954"/>
                  </a:lnTo>
                  <a:lnTo>
                    <a:pt x="150" y="972"/>
                  </a:lnTo>
                  <a:lnTo>
                    <a:pt x="180" y="966"/>
                  </a:lnTo>
                  <a:lnTo>
                    <a:pt x="192" y="972"/>
                  </a:lnTo>
                  <a:lnTo>
                    <a:pt x="198" y="978"/>
                  </a:lnTo>
                  <a:lnTo>
                    <a:pt x="216" y="984"/>
                  </a:lnTo>
                  <a:lnTo>
                    <a:pt x="228" y="984"/>
                  </a:lnTo>
                  <a:lnTo>
                    <a:pt x="252" y="972"/>
                  </a:lnTo>
                  <a:lnTo>
                    <a:pt x="264" y="948"/>
                  </a:lnTo>
                  <a:lnTo>
                    <a:pt x="288" y="936"/>
                  </a:lnTo>
                  <a:lnTo>
                    <a:pt x="312" y="936"/>
                  </a:lnTo>
                  <a:lnTo>
                    <a:pt x="336" y="924"/>
                  </a:lnTo>
                  <a:lnTo>
                    <a:pt x="342" y="912"/>
                  </a:lnTo>
                  <a:lnTo>
                    <a:pt x="342" y="894"/>
                  </a:lnTo>
                  <a:lnTo>
                    <a:pt x="348" y="882"/>
                  </a:lnTo>
                  <a:lnTo>
                    <a:pt x="372" y="870"/>
                  </a:lnTo>
                  <a:lnTo>
                    <a:pt x="396" y="870"/>
                  </a:lnTo>
                  <a:lnTo>
                    <a:pt x="408" y="858"/>
                  </a:lnTo>
                  <a:lnTo>
                    <a:pt x="408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80" y="792"/>
                  </a:lnTo>
                  <a:lnTo>
                    <a:pt x="462" y="774"/>
                  </a:lnTo>
                  <a:lnTo>
                    <a:pt x="504" y="792"/>
                  </a:lnTo>
                  <a:lnTo>
                    <a:pt x="504" y="774"/>
                  </a:lnTo>
                  <a:lnTo>
                    <a:pt x="510" y="768"/>
                  </a:lnTo>
                  <a:lnTo>
                    <a:pt x="540" y="768"/>
                  </a:lnTo>
                  <a:lnTo>
                    <a:pt x="546" y="774"/>
                  </a:lnTo>
                  <a:lnTo>
                    <a:pt x="558" y="780"/>
                  </a:lnTo>
                  <a:lnTo>
                    <a:pt x="570" y="780"/>
                  </a:lnTo>
                  <a:lnTo>
                    <a:pt x="576" y="774"/>
                  </a:lnTo>
                  <a:lnTo>
                    <a:pt x="576" y="768"/>
                  </a:lnTo>
                  <a:lnTo>
                    <a:pt x="582" y="762"/>
                  </a:lnTo>
                  <a:lnTo>
                    <a:pt x="582" y="756"/>
                  </a:lnTo>
                  <a:lnTo>
                    <a:pt x="570" y="744"/>
                  </a:lnTo>
                  <a:lnTo>
                    <a:pt x="612" y="702"/>
                  </a:lnTo>
                  <a:lnTo>
                    <a:pt x="618" y="702"/>
                  </a:lnTo>
                  <a:lnTo>
                    <a:pt x="624" y="696"/>
                  </a:lnTo>
                  <a:lnTo>
                    <a:pt x="660" y="678"/>
                  </a:lnTo>
                  <a:lnTo>
                    <a:pt x="666" y="666"/>
                  </a:lnTo>
                  <a:lnTo>
                    <a:pt x="672" y="660"/>
                  </a:lnTo>
                  <a:lnTo>
                    <a:pt x="672" y="654"/>
                  </a:lnTo>
                  <a:lnTo>
                    <a:pt x="696" y="654"/>
                  </a:lnTo>
                  <a:lnTo>
                    <a:pt x="708" y="648"/>
                  </a:lnTo>
                  <a:lnTo>
                    <a:pt x="738" y="618"/>
                  </a:lnTo>
                  <a:lnTo>
                    <a:pt x="738" y="612"/>
                  </a:lnTo>
                  <a:lnTo>
                    <a:pt x="744" y="612"/>
                  </a:lnTo>
                  <a:lnTo>
                    <a:pt x="750" y="606"/>
                  </a:lnTo>
                  <a:lnTo>
                    <a:pt x="768" y="594"/>
                  </a:lnTo>
                  <a:lnTo>
                    <a:pt x="780" y="582"/>
                  </a:lnTo>
                  <a:lnTo>
                    <a:pt x="786" y="570"/>
                  </a:lnTo>
                  <a:lnTo>
                    <a:pt x="786" y="546"/>
                  </a:lnTo>
                  <a:lnTo>
                    <a:pt x="780" y="540"/>
                  </a:lnTo>
                  <a:lnTo>
                    <a:pt x="780" y="534"/>
                  </a:lnTo>
                  <a:lnTo>
                    <a:pt x="750" y="564"/>
                  </a:lnTo>
                  <a:close/>
                  <a:moveTo>
                    <a:pt x="1224" y="324"/>
                  </a:moveTo>
                  <a:lnTo>
                    <a:pt x="1236" y="318"/>
                  </a:lnTo>
                  <a:lnTo>
                    <a:pt x="1242" y="318"/>
                  </a:lnTo>
                  <a:lnTo>
                    <a:pt x="1266" y="306"/>
                  </a:lnTo>
                  <a:lnTo>
                    <a:pt x="1272" y="300"/>
                  </a:lnTo>
                  <a:lnTo>
                    <a:pt x="1272" y="282"/>
                  </a:lnTo>
                  <a:lnTo>
                    <a:pt x="1266" y="270"/>
                  </a:lnTo>
                  <a:lnTo>
                    <a:pt x="1260" y="264"/>
                  </a:lnTo>
                  <a:lnTo>
                    <a:pt x="1248" y="264"/>
                  </a:lnTo>
                  <a:lnTo>
                    <a:pt x="1236" y="276"/>
                  </a:lnTo>
                  <a:lnTo>
                    <a:pt x="1236" y="282"/>
                  </a:lnTo>
                  <a:lnTo>
                    <a:pt x="1224" y="282"/>
                  </a:lnTo>
                  <a:lnTo>
                    <a:pt x="1212" y="276"/>
                  </a:lnTo>
                  <a:lnTo>
                    <a:pt x="1200" y="276"/>
                  </a:lnTo>
                  <a:lnTo>
                    <a:pt x="1194" y="282"/>
                  </a:lnTo>
                  <a:lnTo>
                    <a:pt x="1176" y="288"/>
                  </a:lnTo>
                  <a:lnTo>
                    <a:pt x="1158" y="288"/>
                  </a:lnTo>
                  <a:lnTo>
                    <a:pt x="1146" y="276"/>
                  </a:lnTo>
                  <a:lnTo>
                    <a:pt x="1146" y="222"/>
                  </a:lnTo>
                  <a:lnTo>
                    <a:pt x="1170" y="180"/>
                  </a:lnTo>
                  <a:lnTo>
                    <a:pt x="1170" y="174"/>
                  </a:lnTo>
                  <a:lnTo>
                    <a:pt x="1164" y="162"/>
                  </a:lnTo>
                  <a:lnTo>
                    <a:pt x="1158" y="156"/>
                  </a:lnTo>
                  <a:lnTo>
                    <a:pt x="1146" y="156"/>
                  </a:lnTo>
                  <a:lnTo>
                    <a:pt x="1140" y="168"/>
                  </a:lnTo>
                  <a:lnTo>
                    <a:pt x="1134" y="174"/>
                  </a:lnTo>
                  <a:lnTo>
                    <a:pt x="1134" y="204"/>
                  </a:lnTo>
                  <a:lnTo>
                    <a:pt x="1128" y="216"/>
                  </a:lnTo>
                  <a:lnTo>
                    <a:pt x="1116" y="222"/>
                  </a:lnTo>
                  <a:lnTo>
                    <a:pt x="1116" y="192"/>
                  </a:lnTo>
                  <a:lnTo>
                    <a:pt x="1092" y="174"/>
                  </a:lnTo>
                  <a:lnTo>
                    <a:pt x="1104" y="150"/>
                  </a:lnTo>
                  <a:lnTo>
                    <a:pt x="1116" y="138"/>
                  </a:lnTo>
                  <a:lnTo>
                    <a:pt x="1122" y="126"/>
                  </a:lnTo>
                  <a:lnTo>
                    <a:pt x="1128" y="108"/>
                  </a:lnTo>
                  <a:lnTo>
                    <a:pt x="1128" y="84"/>
                  </a:lnTo>
                  <a:lnTo>
                    <a:pt x="1116" y="78"/>
                  </a:lnTo>
                  <a:lnTo>
                    <a:pt x="1110" y="72"/>
                  </a:lnTo>
                  <a:lnTo>
                    <a:pt x="1098" y="66"/>
                  </a:lnTo>
                  <a:lnTo>
                    <a:pt x="1092" y="60"/>
                  </a:lnTo>
                  <a:lnTo>
                    <a:pt x="1080" y="60"/>
                  </a:lnTo>
                  <a:lnTo>
                    <a:pt x="1086" y="42"/>
                  </a:lnTo>
                  <a:lnTo>
                    <a:pt x="1062" y="42"/>
                  </a:lnTo>
                  <a:lnTo>
                    <a:pt x="1044" y="18"/>
                  </a:lnTo>
                  <a:lnTo>
                    <a:pt x="1050" y="0"/>
                  </a:lnTo>
                  <a:lnTo>
                    <a:pt x="1020" y="18"/>
                  </a:lnTo>
                  <a:lnTo>
                    <a:pt x="1044" y="54"/>
                  </a:lnTo>
                  <a:lnTo>
                    <a:pt x="1032" y="90"/>
                  </a:lnTo>
                  <a:lnTo>
                    <a:pt x="1056" y="102"/>
                  </a:lnTo>
                  <a:lnTo>
                    <a:pt x="1044" y="108"/>
                  </a:lnTo>
                  <a:lnTo>
                    <a:pt x="1044" y="126"/>
                  </a:lnTo>
                  <a:lnTo>
                    <a:pt x="1068" y="132"/>
                  </a:lnTo>
                  <a:lnTo>
                    <a:pt x="1044" y="150"/>
                  </a:lnTo>
                  <a:lnTo>
                    <a:pt x="1062" y="156"/>
                  </a:lnTo>
                  <a:lnTo>
                    <a:pt x="1062" y="168"/>
                  </a:lnTo>
                  <a:lnTo>
                    <a:pt x="1056" y="174"/>
                  </a:lnTo>
                  <a:lnTo>
                    <a:pt x="1056" y="192"/>
                  </a:lnTo>
                  <a:lnTo>
                    <a:pt x="1068" y="198"/>
                  </a:lnTo>
                  <a:lnTo>
                    <a:pt x="1074" y="204"/>
                  </a:lnTo>
                  <a:lnTo>
                    <a:pt x="1056" y="210"/>
                  </a:lnTo>
                  <a:lnTo>
                    <a:pt x="1044" y="222"/>
                  </a:lnTo>
                  <a:lnTo>
                    <a:pt x="1062" y="234"/>
                  </a:lnTo>
                  <a:lnTo>
                    <a:pt x="1038" y="258"/>
                  </a:lnTo>
                  <a:lnTo>
                    <a:pt x="1032" y="270"/>
                  </a:lnTo>
                  <a:lnTo>
                    <a:pt x="1026" y="276"/>
                  </a:lnTo>
                  <a:lnTo>
                    <a:pt x="1026" y="288"/>
                  </a:lnTo>
                  <a:lnTo>
                    <a:pt x="1038" y="300"/>
                  </a:lnTo>
                  <a:lnTo>
                    <a:pt x="1026" y="300"/>
                  </a:lnTo>
                  <a:lnTo>
                    <a:pt x="1014" y="306"/>
                  </a:lnTo>
                  <a:lnTo>
                    <a:pt x="1002" y="306"/>
                  </a:lnTo>
                  <a:lnTo>
                    <a:pt x="978" y="318"/>
                  </a:lnTo>
                  <a:lnTo>
                    <a:pt x="948" y="348"/>
                  </a:lnTo>
                  <a:lnTo>
                    <a:pt x="930" y="360"/>
                  </a:lnTo>
                  <a:lnTo>
                    <a:pt x="894" y="372"/>
                  </a:lnTo>
                  <a:lnTo>
                    <a:pt x="870" y="384"/>
                  </a:lnTo>
                  <a:lnTo>
                    <a:pt x="858" y="396"/>
                  </a:lnTo>
                  <a:lnTo>
                    <a:pt x="858" y="432"/>
                  </a:lnTo>
                  <a:lnTo>
                    <a:pt x="864" y="444"/>
                  </a:lnTo>
                  <a:lnTo>
                    <a:pt x="870" y="450"/>
                  </a:lnTo>
                  <a:lnTo>
                    <a:pt x="870" y="456"/>
                  </a:lnTo>
                  <a:lnTo>
                    <a:pt x="924" y="456"/>
                  </a:lnTo>
                  <a:lnTo>
                    <a:pt x="924" y="474"/>
                  </a:lnTo>
                  <a:lnTo>
                    <a:pt x="918" y="486"/>
                  </a:lnTo>
                  <a:lnTo>
                    <a:pt x="918" y="522"/>
                  </a:lnTo>
                  <a:lnTo>
                    <a:pt x="894" y="534"/>
                  </a:lnTo>
                  <a:lnTo>
                    <a:pt x="882" y="534"/>
                  </a:lnTo>
                  <a:lnTo>
                    <a:pt x="864" y="540"/>
                  </a:lnTo>
                  <a:lnTo>
                    <a:pt x="852" y="546"/>
                  </a:lnTo>
                  <a:lnTo>
                    <a:pt x="852" y="558"/>
                  </a:lnTo>
                  <a:lnTo>
                    <a:pt x="840" y="570"/>
                  </a:lnTo>
                  <a:lnTo>
                    <a:pt x="852" y="576"/>
                  </a:lnTo>
                  <a:lnTo>
                    <a:pt x="858" y="582"/>
                  </a:lnTo>
                  <a:lnTo>
                    <a:pt x="876" y="588"/>
                  </a:lnTo>
                  <a:lnTo>
                    <a:pt x="888" y="588"/>
                  </a:lnTo>
                  <a:lnTo>
                    <a:pt x="912" y="576"/>
                  </a:lnTo>
                  <a:lnTo>
                    <a:pt x="924" y="558"/>
                  </a:lnTo>
                  <a:lnTo>
                    <a:pt x="972" y="510"/>
                  </a:lnTo>
                  <a:lnTo>
                    <a:pt x="996" y="498"/>
                  </a:lnTo>
                  <a:lnTo>
                    <a:pt x="1014" y="492"/>
                  </a:lnTo>
                  <a:lnTo>
                    <a:pt x="1026" y="486"/>
                  </a:lnTo>
                  <a:lnTo>
                    <a:pt x="1032" y="480"/>
                  </a:lnTo>
                  <a:lnTo>
                    <a:pt x="1038" y="480"/>
                  </a:lnTo>
                  <a:lnTo>
                    <a:pt x="1044" y="474"/>
                  </a:lnTo>
                  <a:lnTo>
                    <a:pt x="1050" y="462"/>
                  </a:lnTo>
                  <a:lnTo>
                    <a:pt x="1056" y="462"/>
                  </a:lnTo>
                  <a:lnTo>
                    <a:pt x="1062" y="456"/>
                  </a:lnTo>
                  <a:lnTo>
                    <a:pt x="1074" y="450"/>
                  </a:lnTo>
                  <a:lnTo>
                    <a:pt x="1080" y="444"/>
                  </a:lnTo>
                  <a:lnTo>
                    <a:pt x="1080" y="420"/>
                  </a:lnTo>
                  <a:lnTo>
                    <a:pt x="1074" y="414"/>
                  </a:lnTo>
                  <a:lnTo>
                    <a:pt x="1080" y="414"/>
                  </a:lnTo>
                  <a:lnTo>
                    <a:pt x="1086" y="408"/>
                  </a:lnTo>
                  <a:lnTo>
                    <a:pt x="1110" y="396"/>
                  </a:lnTo>
                  <a:lnTo>
                    <a:pt x="1140" y="396"/>
                  </a:lnTo>
                  <a:lnTo>
                    <a:pt x="1152" y="402"/>
                  </a:lnTo>
                  <a:lnTo>
                    <a:pt x="1164" y="402"/>
                  </a:lnTo>
                  <a:lnTo>
                    <a:pt x="1176" y="390"/>
                  </a:lnTo>
                  <a:lnTo>
                    <a:pt x="1176" y="360"/>
                  </a:lnTo>
                  <a:lnTo>
                    <a:pt x="1200" y="360"/>
                  </a:lnTo>
                  <a:lnTo>
                    <a:pt x="1212" y="354"/>
                  </a:lnTo>
                  <a:lnTo>
                    <a:pt x="1218" y="354"/>
                  </a:lnTo>
                  <a:lnTo>
                    <a:pt x="1224" y="348"/>
                  </a:lnTo>
                  <a:lnTo>
                    <a:pt x="1224" y="32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42" name="Newfoundland" descr="© INSCALE GmbH, 05.05.2010&#10;http://www.presentationload.com/"/>
            <p:cNvSpPr>
              <a:spLocks/>
            </p:cNvSpPr>
            <p:nvPr/>
          </p:nvSpPr>
          <p:spPr bwMode="gray">
            <a:xfrm>
              <a:off x="5844131" y="-1933618"/>
              <a:ext cx="82790" cy="79082"/>
            </a:xfrm>
            <a:custGeom>
              <a:avLst/>
              <a:gdLst>
                <a:gd name="T0" fmla="*/ 2147483647 w 426"/>
                <a:gd name="T1" fmla="*/ 2147483647 h 384"/>
                <a:gd name="T2" fmla="*/ 2147483647 w 426"/>
                <a:gd name="T3" fmla="*/ 2147483647 h 384"/>
                <a:gd name="T4" fmla="*/ 2147483647 w 426"/>
                <a:gd name="T5" fmla="*/ 0 h 384"/>
                <a:gd name="T6" fmla="*/ 2147483647 w 426"/>
                <a:gd name="T7" fmla="*/ 2147483647 h 384"/>
                <a:gd name="T8" fmla="*/ 2147483647 w 426"/>
                <a:gd name="T9" fmla="*/ 2147483647 h 384"/>
                <a:gd name="T10" fmla="*/ 2147483647 w 426"/>
                <a:gd name="T11" fmla="*/ 2147483647 h 384"/>
                <a:gd name="T12" fmla="*/ 2147483647 w 426"/>
                <a:gd name="T13" fmla="*/ 2147483647 h 384"/>
                <a:gd name="T14" fmla="*/ 2147483647 w 426"/>
                <a:gd name="T15" fmla="*/ 2147483647 h 384"/>
                <a:gd name="T16" fmla="*/ 2147483647 w 426"/>
                <a:gd name="T17" fmla="*/ 2147483647 h 384"/>
                <a:gd name="T18" fmla="*/ 2147483647 w 426"/>
                <a:gd name="T19" fmla="*/ 2147483647 h 384"/>
                <a:gd name="T20" fmla="*/ 2147483647 w 426"/>
                <a:gd name="T21" fmla="*/ 2147483647 h 384"/>
                <a:gd name="T22" fmla="*/ 2147483647 w 426"/>
                <a:gd name="T23" fmla="*/ 2147483647 h 384"/>
                <a:gd name="T24" fmla="*/ 2147483647 w 426"/>
                <a:gd name="T25" fmla="*/ 2147483647 h 384"/>
                <a:gd name="T26" fmla="*/ 2147483647 w 426"/>
                <a:gd name="T27" fmla="*/ 2147483647 h 384"/>
                <a:gd name="T28" fmla="*/ 2147483647 w 426"/>
                <a:gd name="T29" fmla="*/ 2147483647 h 384"/>
                <a:gd name="T30" fmla="*/ 2147483647 w 426"/>
                <a:gd name="T31" fmla="*/ 2147483647 h 384"/>
                <a:gd name="T32" fmla="*/ 2147483647 w 426"/>
                <a:gd name="T33" fmla="*/ 2147483647 h 384"/>
                <a:gd name="T34" fmla="*/ 2147483647 w 426"/>
                <a:gd name="T35" fmla="*/ 2147483647 h 384"/>
                <a:gd name="T36" fmla="*/ 2147483647 w 426"/>
                <a:gd name="T37" fmla="*/ 2147483647 h 384"/>
                <a:gd name="T38" fmla="*/ 2147483647 w 426"/>
                <a:gd name="T39" fmla="*/ 2147483647 h 384"/>
                <a:gd name="T40" fmla="*/ 2147483647 w 426"/>
                <a:gd name="T41" fmla="*/ 2147483647 h 384"/>
                <a:gd name="T42" fmla="*/ 2147483647 w 426"/>
                <a:gd name="T43" fmla="*/ 2147483647 h 384"/>
                <a:gd name="T44" fmla="*/ 2147483647 w 426"/>
                <a:gd name="T45" fmla="*/ 2147483647 h 384"/>
                <a:gd name="T46" fmla="*/ 2147483647 w 426"/>
                <a:gd name="T47" fmla="*/ 2147483647 h 384"/>
                <a:gd name="T48" fmla="*/ 2147483647 w 426"/>
                <a:gd name="T49" fmla="*/ 2147483647 h 384"/>
                <a:gd name="T50" fmla="*/ 2147483647 w 426"/>
                <a:gd name="T51" fmla="*/ 2147483647 h 384"/>
                <a:gd name="T52" fmla="*/ 2147483647 w 426"/>
                <a:gd name="T53" fmla="*/ 2147483647 h 384"/>
                <a:gd name="T54" fmla="*/ 2147483647 w 426"/>
                <a:gd name="T55" fmla="*/ 2147483647 h 384"/>
                <a:gd name="T56" fmla="*/ 2147483647 w 426"/>
                <a:gd name="T57" fmla="*/ 2147483647 h 384"/>
                <a:gd name="T58" fmla="*/ 2147483647 w 426"/>
                <a:gd name="T59" fmla="*/ 2147483647 h 384"/>
                <a:gd name="T60" fmla="*/ 2147483647 w 426"/>
                <a:gd name="T61" fmla="*/ 2147483647 h 384"/>
                <a:gd name="T62" fmla="*/ 2147483647 w 426"/>
                <a:gd name="T63" fmla="*/ 2147483647 h 384"/>
                <a:gd name="T64" fmla="*/ 2147483647 w 426"/>
                <a:gd name="T65" fmla="*/ 2147483647 h 384"/>
                <a:gd name="T66" fmla="*/ 2147483647 w 426"/>
                <a:gd name="T67" fmla="*/ 2147483647 h 384"/>
                <a:gd name="T68" fmla="*/ 2147483647 w 426"/>
                <a:gd name="T69" fmla="*/ 2147483647 h 384"/>
                <a:gd name="T70" fmla="*/ 2147483647 w 426"/>
                <a:gd name="T71" fmla="*/ 2147483647 h 384"/>
                <a:gd name="T72" fmla="*/ 2147483647 w 426"/>
                <a:gd name="T73" fmla="*/ 2147483647 h 384"/>
                <a:gd name="T74" fmla="*/ 2147483647 w 426"/>
                <a:gd name="T75" fmla="*/ 2147483647 h 384"/>
                <a:gd name="T76" fmla="*/ 2147483647 w 426"/>
                <a:gd name="T77" fmla="*/ 2147483647 h 384"/>
                <a:gd name="T78" fmla="*/ 2147483647 w 426"/>
                <a:gd name="T79" fmla="*/ 2147483647 h 384"/>
                <a:gd name="T80" fmla="*/ 2147483647 w 426"/>
                <a:gd name="T81" fmla="*/ 2147483647 h 384"/>
                <a:gd name="T82" fmla="*/ 2147483647 w 426"/>
                <a:gd name="T83" fmla="*/ 2147483647 h 3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6"/>
                <a:gd name="T127" fmla="*/ 0 h 384"/>
                <a:gd name="T128" fmla="*/ 426 w 426"/>
                <a:gd name="T129" fmla="*/ 384 h 38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6" h="384">
                  <a:moveTo>
                    <a:pt x="258" y="18"/>
                  </a:moveTo>
                  <a:lnTo>
                    <a:pt x="270" y="12"/>
                  </a:lnTo>
                  <a:lnTo>
                    <a:pt x="276" y="12"/>
                  </a:lnTo>
                  <a:lnTo>
                    <a:pt x="294" y="6"/>
                  </a:lnTo>
                  <a:lnTo>
                    <a:pt x="306" y="0"/>
                  </a:lnTo>
                  <a:lnTo>
                    <a:pt x="330" y="0"/>
                  </a:lnTo>
                  <a:lnTo>
                    <a:pt x="342" y="6"/>
                  </a:lnTo>
                  <a:lnTo>
                    <a:pt x="342" y="18"/>
                  </a:lnTo>
                  <a:lnTo>
                    <a:pt x="336" y="24"/>
                  </a:lnTo>
                  <a:lnTo>
                    <a:pt x="312" y="42"/>
                  </a:lnTo>
                  <a:lnTo>
                    <a:pt x="312" y="48"/>
                  </a:lnTo>
                  <a:lnTo>
                    <a:pt x="306" y="54"/>
                  </a:lnTo>
                  <a:lnTo>
                    <a:pt x="300" y="72"/>
                  </a:lnTo>
                  <a:lnTo>
                    <a:pt x="276" y="96"/>
                  </a:lnTo>
                  <a:lnTo>
                    <a:pt x="258" y="102"/>
                  </a:lnTo>
                  <a:lnTo>
                    <a:pt x="246" y="102"/>
                  </a:lnTo>
                  <a:lnTo>
                    <a:pt x="210" y="150"/>
                  </a:lnTo>
                  <a:lnTo>
                    <a:pt x="210" y="174"/>
                  </a:lnTo>
                  <a:lnTo>
                    <a:pt x="234" y="156"/>
                  </a:lnTo>
                  <a:lnTo>
                    <a:pt x="264" y="108"/>
                  </a:lnTo>
                  <a:lnTo>
                    <a:pt x="282" y="126"/>
                  </a:lnTo>
                  <a:lnTo>
                    <a:pt x="306" y="138"/>
                  </a:lnTo>
                  <a:lnTo>
                    <a:pt x="294" y="168"/>
                  </a:lnTo>
                  <a:lnTo>
                    <a:pt x="324" y="168"/>
                  </a:lnTo>
                  <a:lnTo>
                    <a:pt x="330" y="192"/>
                  </a:lnTo>
                  <a:lnTo>
                    <a:pt x="384" y="162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90" y="192"/>
                  </a:lnTo>
                  <a:lnTo>
                    <a:pt x="378" y="204"/>
                  </a:lnTo>
                  <a:lnTo>
                    <a:pt x="372" y="204"/>
                  </a:lnTo>
                  <a:lnTo>
                    <a:pt x="384" y="204"/>
                  </a:lnTo>
                  <a:lnTo>
                    <a:pt x="396" y="210"/>
                  </a:lnTo>
                  <a:lnTo>
                    <a:pt x="408" y="210"/>
                  </a:lnTo>
                  <a:lnTo>
                    <a:pt x="408" y="216"/>
                  </a:lnTo>
                  <a:lnTo>
                    <a:pt x="396" y="240"/>
                  </a:lnTo>
                  <a:lnTo>
                    <a:pt x="384" y="252"/>
                  </a:lnTo>
                  <a:lnTo>
                    <a:pt x="378" y="264"/>
                  </a:lnTo>
                  <a:lnTo>
                    <a:pt x="366" y="276"/>
                  </a:lnTo>
                  <a:lnTo>
                    <a:pt x="360" y="288"/>
                  </a:lnTo>
                  <a:lnTo>
                    <a:pt x="354" y="294"/>
                  </a:lnTo>
                  <a:lnTo>
                    <a:pt x="390" y="294"/>
                  </a:lnTo>
                  <a:lnTo>
                    <a:pt x="354" y="312"/>
                  </a:lnTo>
                  <a:lnTo>
                    <a:pt x="384" y="312"/>
                  </a:lnTo>
                  <a:lnTo>
                    <a:pt x="420" y="300"/>
                  </a:lnTo>
                  <a:lnTo>
                    <a:pt x="426" y="324"/>
                  </a:lnTo>
                  <a:lnTo>
                    <a:pt x="360" y="384"/>
                  </a:lnTo>
                  <a:lnTo>
                    <a:pt x="318" y="378"/>
                  </a:lnTo>
                  <a:lnTo>
                    <a:pt x="336" y="354"/>
                  </a:lnTo>
                  <a:lnTo>
                    <a:pt x="306" y="360"/>
                  </a:lnTo>
                  <a:lnTo>
                    <a:pt x="300" y="348"/>
                  </a:lnTo>
                  <a:lnTo>
                    <a:pt x="228" y="360"/>
                  </a:lnTo>
                  <a:lnTo>
                    <a:pt x="192" y="354"/>
                  </a:lnTo>
                  <a:lnTo>
                    <a:pt x="186" y="348"/>
                  </a:lnTo>
                  <a:lnTo>
                    <a:pt x="228" y="336"/>
                  </a:lnTo>
                  <a:lnTo>
                    <a:pt x="234" y="330"/>
                  </a:lnTo>
                  <a:lnTo>
                    <a:pt x="234" y="324"/>
                  </a:lnTo>
                  <a:lnTo>
                    <a:pt x="228" y="324"/>
                  </a:lnTo>
                  <a:lnTo>
                    <a:pt x="222" y="318"/>
                  </a:lnTo>
                  <a:lnTo>
                    <a:pt x="198" y="318"/>
                  </a:lnTo>
                  <a:lnTo>
                    <a:pt x="162" y="312"/>
                  </a:lnTo>
                  <a:lnTo>
                    <a:pt x="126" y="300"/>
                  </a:lnTo>
                  <a:lnTo>
                    <a:pt x="96" y="294"/>
                  </a:lnTo>
                  <a:lnTo>
                    <a:pt x="78" y="294"/>
                  </a:lnTo>
                  <a:lnTo>
                    <a:pt x="72" y="300"/>
                  </a:lnTo>
                  <a:lnTo>
                    <a:pt x="48" y="300"/>
                  </a:lnTo>
                  <a:lnTo>
                    <a:pt x="36" y="306"/>
                  </a:lnTo>
                  <a:lnTo>
                    <a:pt x="24" y="306"/>
                  </a:lnTo>
                  <a:lnTo>
                    <a:pt x="12" y="300"/>
                  </a:lnTo>
                  <a:lnTo>
                    <a:pt x="6" y="294"/>
                  </a:lnTo>
                  <a:lnTo>
                    <a:pt x="18" y="282"/>
                  </a:lnTo>
                  <a:lnTo>
                    <a:pt x="24" y="282"/>
                  </a:lnTo>
                  <a:lnTo>
                    <a:pt x="30" y="276"/>
                  </a:lnTo>
                  <a:lnTo>
                    <a:pt x="42" y="276"/>
                  </a:lnTo>
                  <a:lnTo>
                    <a:pt x="30" y="276"/>
                  </a:lnTo>
                  <a:lnTo>
                    <a:pt x="12" y="270"/>
                  </a:lnTo>
                  <a:lnTo>
                    <a:pt x="0" y="258"/>
                  </a:lnTo>
                  <a:lnTo>
                    <a:pt x="6" y="252"/>
                  </a:lnTo>
                  <a:lnTo>
                    <a:pt x="18" y="252"/>
                  </a:lnTo>
                  <a:lnTo>
                    <a:pt x="54" y="234"/>
                  </a:lnTo>
                  <a:lnTo>
                    <a:pt x="60" y="228"/>
                  </a:lnTo>
                  <a:lnTo>
                    <a:pt x="66" y="228"/>
                  </a:lnTo>
                  <a:lnTo>
                    <a:pt x="204" y="90"/>
                  </a:lnTo>
                  <a:lnTo>
                    <a:pt x="258" y="1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43" name="Netherlands" descr="© INSCALE GmbH, 05.05.2010&#10;http://www.presentationload.com/"/>
            <p:cNvSpPr>
              <a:spLocks/>
            </p:cNvSpPr>
            <p:nvPr/>
          </p:nvSpPr>
          <p:spPr bwMode="gray">
            <a:xfrm>
              <a:off x="6605338" y="-1964283"/>
              <a:ext cx="52127" cy="42769"/>
            </a:xfrm>
            <a:custGeom>
              <a:avLst/>
              <a:gdLst>
                <a:gd name="T0" fmla="*/ 0 w 270"/>
                <a:gd name="T1" fmla="*/ 2147483647 h 210"/>
                <a:gd name="T2" fmla="*/ 2147483647 w 270"/>
                <a:gd name="T3" fmla="*/ 2147483647 h 210"/>
                <a:gd name="T4" fmla="*/ 2147483647 w 270"/>
                <a:gd name="T5" fmla="*/ 2147483647 h 210"/>
                <a:gd name="T6" fmla="*/ 2147483647 w 270"/>
                <a:gd name="T7" fmla="*/ 2147483647 h 210"/>
                <a:gd name="T8" fmla="*/ 2147483647 w 270"/>
                <a:gd name="T9" fmla="*/ 2147483647 h 210"/>
                <a:gd name="T10" fmla="*/ 2147483647 w 270"/>
                <a:gd name="T11" fmla="*/ 2147483647 h 210"/>
                <a:gd name="T12" fmla="*/ 2147483647 w 270"/>
                <a:gd name="T13" fmla="*/ 2147483647 h 210"/>
                <a:gd name="T14" fmla="*/ 2147483647 w 270"/>
                <a:gd name="T15" fmla="*/ 2147483647 h 210"/>
                <a:gd name="T16" fmla="*/ 2147483647 w 270"/>
                <a:gd name="T17" fmla="*/ 2147483647 h 210"/>
                <a:gd name="T18" fmla="*/ 2147483647 w 270"/>
                <a:gd name="T19" fmla="*/ 2147483647 h 210"/>
                <a:gd name="T20" fmla="*/ 2147483647 w 270"/>
                <a:gd name="T21" fmla="*/ 2147483647 h 210"/>
                <a:gd name="T22" fmla="*/ 2147483647 w 270"/>
                <a:gd name="T23" fmla="*/ 2147483647 h 210"/>
                <a:gd name="T24" fmla="*/ 2147483647 w 270"/>
                <a:gd name="T25" fmla="*/ 2147483647 h 210"/>
                <a:gd name="T26" fmla="*/ 2147483647 w 270"/>
                <a:gd name="T27" fmla="*/ 2147483647 h 210"/>
                <a:gd name="T28" fmla="*/ 2147483647 w 270"/>
                <a:gd name="T29" fmla="*/ 2147483647 h 210"/>
                <a:gd name="T30" fmla="*/ 2147483647 w 270"/>
                <a:gd name="T31" fmla="*/ 2147483647 h 210"/>
                <a:gd name="T32" fmla="*/ 2147483647 w 270"/>
                <a:gd name="T33" fmla="*/ 2147483647 h 210"/>
                <a:gd name="T34" fmla="*/ 2147483647 w 270"/>
                <a:gd name="T35" fmla="*/ 2147483647 h 210"/>
                <a:gd name="T36" fmla="*/ 2147483647 w 270"/>
                <a:gd name="T37" fmla="*/ 2147483647 h 210"/>
                <a:gd name="T38" fmla="*/ 2147483647 w 270"/>
                <a:gd name="T39" fmla="*/ 2147483647 h 210"/>
                <a:gd name="T40" fmla="*/ 2147483647 w 270"/>
                <a:gd name="T41" fmla="*/ 2147483647 h 210"/>
                <a:gd name="T42" fmla="*/ 2147483647 w 270"/>
                <a:gd name="T43" fmla="*/ 2147483647 h 210"/>
                <a:gd name="T44" fmla="*/ 2147483647 w 270"/>
                <a:gd name="T45" fmla="*/ 2147483647 h 210"/>
                <a:gd name="T46" fmla="*/ 2147483647 w 270"/>
                <a:gd name="T47" fmla="*/ 2147483647 h 210"/>
                <a:gd name="T48" fmla="*/ 2147483647 w 270"/>
                <a:gd name="T49" fmla="*/ 2147483647 h 210"/>
                <a:gd name="T50" fmla="*/ 2147483647 w 270"/>
                <a:gd name="T51" fmla="*/ 2147483647 h 210"/>
                <a:gd name="T52" fmla="*/ 2147483647 w 270"/>
                <a:gd name="T53" fmla="*/ 2147483647 h 210"/>
                <a:gd name="T54" fmla="*/ 2147483647 w 270"/>
                <a:gd name="T55" fmla="*/ 2147483647 h 210"/>
                <a:gd name="T56" fmla="*/ 2147483647 w 270"/>
                <a:gd name="T57" fmla="*/ 2147483647 h 210"/>
                <a:gd name="T58" fmla="*/ 2147483647 w 270"/>
                <a:gd name="T59" fmla="*/ 0 h 210"/>
                <a:gd name="T60" fmla="*/ 2147483647 w 270"/>
                <a:gd name="T61" fmla="*/ 2147483647 h 210"/>
                <a:gd name="T62" fmla="*/ 2147483647 w 270"/>
                <a:gd name="T63" fmla="*/ 2147483647 h 210"/>
                <a:gd name="T64" fmla="*/ 2147483647 w 270"/>
                <a:gd name="T65" fmla="*/ 2147483647 h 210"/>
                <a:gd name="T66" fmla="*/ 2147483647 w 270"/>
                <a:gd name="T67" fmla="*/ 2147483647 h 210"/>
                <a:gd name="T68" fmla="*/ 2147483647 w 270"/>
                <a:gd name="T69" fmla="*/ 2147483647 h 210"/>
                <a:gd name="T70" fmla="*/ 2147483647 w 270"/>
                <a:gd name="T71" fmla="*/ 2147483647 h 210"/>
                <a:gd name="T72" fmla="*/ 2147483647 w 270"/>
                <a:gd name="T73" fmla="*/ 2147483647 h 210"/>
                <a:gd name="T74" fmla="*/ 2147483647 w 270"/>
                <a:gd name="T75" fmla="*/ 2147483647 h 210"/>
                <a:gd name="T76" fmla="*/ 2147483647 w 270"/>
                <a:gd name="T77" fmla="*/ 2147483647 h 210"/>
                <a:gd name="T78" fmla="*/ 2147483647 w 270"/>
                <a:gd name="T79" fmla="*/ 2147483647 h 210"/>
                <a:gd name="T80" fmla="*/ 2147483647 w 270"/>
                <a:gd name="T81" fmla="*/ 2147483647 h 210"/>
                <a:gd name="T82" fmla="*/ 2147483647 w 270"/>
                <a:gd name="T83" fmla="*/ 2147483647 h 210"/>
                <a:gd name="T84" fmla="*/ 2147483647 w 270"/>
                <a:gd name="T85" fmla="*/ 2147483647 h 210"/>
                <a:gd name="T86" fmla="*/ 2147483647 w 270"/>
                <a:gd name="T87" fmla="*/ 2147483647 h 210"/>
                <a:gd name="T88" fmla="*/ 2147483647 w 270"/>
                <a:gd name="T89" fmla="*/ 2147483647 h 2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0"/>
                <a:gd name="T136" fmla="*/ 0 h 210"/>
                <a:gd name="T137" fmla="*/ 270 w 270"/>
                <a:gd name="T138" fmla="*/ 210 h 21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0" h="210">
                  <a:moveTo>
                    <a:pt x="18" y="156"/>
                  </a:moveTo>
                  <a:lnTo>
                    <a:pt x="0" y="174"/>
                  </a:lnTo>
                  <a:lnTo>
                    <a:pt x="12" y="162"/>
                  </a:lnTo>
                  <a:lnTo>
                    <a:pt x="24" y="162"/>
                  </a:lnTo>
                  <a:lnTo>
                    <a:pt x="30" y="168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62"/>
                  </a:lnTo>
                  <a:lnTo>
                    <a:pt x="84" y="168"/>
                  </a:lnTo>
                  <a:lnTo>
                    <a:pt x="84" y="156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32" y="156"/>
                  </a:lnTo>
                  <a:lnTo>
                    <a:pt x="132" y="168"/>
                  </a:lnTo>
                  <a:lnTo>
                    <a:pt x="138" y="174"/>
                  </a:lnTo>
                  <a:lnTo>
                    <a:pt x="150" y="174"/>
                  </a:lnTo>
                  <a:lnTo>
                    <a:pt x="162" y="168"/>
                  </a:lnTo>
                  <a:lnTo>
                    <a:pt x="168" y="168"/>
                  </a:lnTo>
                  <a:lnTo>
                    <a:pt x="174" y="174"/>
                  </a:lnTo>
                  <a:lnTo>
                    <a:pt x="174" y="192"/>
                  </a:lnTo>
                  <a:lnTo>
                    <a:pt x="168" y="198"/>
                  </a:lnTo>
                  <a:lnTo>
                    <a:pt x="168" y="210"/>
                  </a:lnTo>
                  <a:lnTo>
                    <a:pt x="180" y="210"/>
                  </a:lnTo>
                  <a:lnTo>
                    <a:pt x="180" y="198"/>
                  </a:lnTo>
                  <a:lnTo>
                    <a:pt x="186" y="192"/>
                  </a:lnTo>
                  <a:lnTo>
                    <a:pt x="186" y="180"/>
                  </a:lnTo>
                  <a:lnTo>
                    <a:pt x="180" y="174"/>
                  </a:lnTo>
                  <a:lnTo>
                    <a:pt x="186" y="168"/>
                  </a:lnTo>
                  <a:lnTo>
                    <a:pt x="198" y="162"/>
                  </a:lnTo>
                  <a:lnTo>
                    <a:pt x="198" y="156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22" y="126"/>
                  </a:lnTo>
                  <a:lnTo>
                    <a:pt x="222" y="120"/>
                  </a:lnTo>
                  <a:lnTo>
                    <a:pt x="228" y="114"/>
                  </a:lnTo>
                  <a:lnTo>
                    <a:pt x="234" y="114"/>
                  </a:lnTo>
                  <a:lnTo>
                    <a:pt x="240" y="102"/>
                  </a:lnTo>
                  <a:lnTo>
                    <a:pt x="246" y="96"/>
                  </a:lnTo>
                  <a:lnTo>
                    <a:pt x="252" y="96"/>
                  </a:lnTo>
                  <a:lnTo>
                    <a:pt x="252" y="90"/>
                  </a:lnTo>
                  <a:lnTo>
                    <a:pt x="240" y="78"/>
                  </a:lnTo>
                  <a:lnTo>
                    <a:pt x="234" y="78"/>
                  </a:lnTo>
                  <a:lnTo>
                    <a:pt x="228" y="72"/>
                  </a:lnTo>
                  <a:lnTo>
                    <a:pt x="228" y="66"/>
                  </a:lnTo>
                  <a:lnTo>
                    <a:pt x="234" y="66"/>
                  </a:lnTo>
                  <a:lnTo>
                    <a:pt x="246" y="60"/>
                  </a:lnTo>
                  <a:lnTo>
                    <a:pt x="258" y="60"/>
                  </a:lnTo>
                  <a:lnTo>
                    <a:pt x="252" y="54"/>
                  </a:lnTo>
                  <a:lnTo>
                    <a:pt x="252" y="36"/>
                  </a:lnTo>
                  <a:lnTo>
                    <a:pt x="258" y="36"/>
                  </a:lnTo>
                  <a:lnTo>
                    <a:pt x="270" y="30"/>
                  </a:lnTo>
                  <a:lnTo>
                    <a:pt x="264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2" y="6"/>
                  </a:lnTo>
                  <a:lnTo>
                    <a:pt x="246" y="6"/>
                  </a:lnTo>
                  <a:lnTo>
                    <a:pt x="234" y="0"/>
                  </a:lnTo>
                  <a:lnTo>
                    <a:pt x="180" y="0"/>
                  </a:lnTo>
                  <a:lnTo>
                    <a:pt x="168" y="1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54"/>
                  </a:lnTo>
                  <a:lnTo>
                    <a:pt x="168" y="60"/>
                  </a:lnTo>
                  <a:lnTo>
                    <a:pt x="174" y="6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68" y="84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84"/>
                  </a:lnTo>
                  <a:lnTo>
                    <a:pt x="138" y="66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44" y="30"/>
                  </a:lnTo>
                  <a:lnTo>
                    <a:pt x="144" y="24"/>
                  </a:lnTo>
                  <a:lnTo>
                    <a:pt x="132" y="36"/>
                  </a:lnTo>
                  <a:lnTo>
                    <a:pt x="120" y="42"/>
                  </a:lnTo>
                  <a:lnTo>
                    <a:pt x="114" y="48"/>
                  </a:lnTo>
                  <a:lnTo>
                    <a:pt x="102" y="54"/>
                  </a:lnTo>
                  <a:lnTo>
                    <a:pt x="96" y="6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90" y="102"/>
                  </a:lnTo>
                  <a:lnTo>
                    <a:pt x="60" y="132"/>
                  </a:lnTo>
                  <a:lnTo>
                    <a:pt x="72" y="144"/>
                  </a:lnTo>
                  <a:lnTo>
                    <a:pt x="42" y="144"/>
                  </a:lnTo>
                  <a:lnTo>
                    <a:pt x="18" y="15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44" name="Nepal" descr="© INSCALE GmbH, 05.05.2010&#10;http://www.presentationload.com/"/>
            <p:cNvSpPr>
              <a:spLocks/>
            </p:cNvSpPr>
            <p:nvPr/>
          </p:nvSpPr>
          <p:spPr bwMode="gray">
            <a:xfrm>
              <a:off x="7623345" y="-1590661"/>
              <a:ext cx="114219" cy="66977"/>
            </a:xfrm>
            <a:custGeom>
              <a:avLst/>
              <a:gdLst>
                <a:gd name="T0" fmla="*/ 2147483647 w 588"/>
                <a:gd name="T1" fmla="*/ 2147483647 h 330"/>
                <a:gd name="T2" fmla="*/ 2147483647 w 588"/>
                <a:gd name="T3" fmla="*/ 2147483647 h 330"/>
                <a:gd name="T4" fmla="*/ 2147483647 w 588"/>
                <a:gd name="T5" fmla="*/ 2147483647 h 330"/>
                <a:gd name="T6" fmla="*/ 2147483647 w 588"/>
                <a:gd name="T7" fmla="*/ 2147483647 h 330"/>
                <a:gd name="T8" fmla="*/ 2147483647 w 588"/>
                <a:gd name="T9" fmla="*/ 2147483647 h 330"/>
                <a:gd name="T10" fmla="*/ 2147483647 w 588"/>
                <a:gd name="T11" fmla="*/ 2147483647 h 330"/>
                <a:gd name="T12" fmla="*/ 2147483647 w 588"/>
                <a:gd name="T13" fmla="*/ 2147483647 h 330"/>
                <a:gd name="T14" fmla="*/ 2147483647 w 588"/>
                <a:gd name="T15" fmla="*/ 2147483647 h 330"/>
                <a:gd name="T16" fmla="*/ 2147483647 w 588"/>
                <a:gd name="T17" fmla="*/ 2147483647 h 330"/>
                <a:gd name="T18" fmla="*/ 2147483647 w 588"/>
                <a:gd name="T19" fmla="*/ 2147483647 h 330"/>
                <a:gd name="T20" fmla="*/ 2147483647 w 588"/>
                <a:gd name="T21" fmla="*/ 2147483647 h 330"/>
                <a:gd name="T22" fmla="*/ 2147483647 w 588"/>
                <a:gd name="T23" fmla="*/ 2147483647 h 330"/>
                <a:gd name="T24" fmla="*/ 2147483647 w 588"/>
                <a:gd name="T25" fmla="*/ 2147483647 h 330"/>
                <a:gd name="T26" fmla="*/ 2147483647 w 588"/>
                <a:gd name="T27" fmla="*/ 2147483647 h 330"/>
                <a:gd name="T28" fmla="*/ 2147483647 w 588"/>
                <a:gd name="T29" fmla="*/ 2147483647 h 330"/>
                <a:gd name="T30" fmla="*/ 2147483647 w 588"/>
                <a:gd name="T31" fmla="*/ 2147483647 h 330"/>
                <a:gd name="T32" fmla="*/ 2147483647 w 588"/>
                <a:gd name="T33" fmla="*/ 2147483647 h 330"/>
                <a:gd name="T34" fmla="*/ 2147483647 w 588"/>
                <a:gd name="T35" fmla="*/ 2147483647 h 330"/>
                <a:gd name="T36" fmla="*/ 2147483647 w 588"/>
                <a:gd name="T37" fmla="*/ 2147483647 h 330"/>
                <a:gd name="T38" fmla="*/ 2147483647 w 588"/>
                <a:gd name="T39" fmla="*/ 2147483647 h 330"/>
                <a:gd name="T40" fmla="*/ 2147483647 w 588"/>
                <a:gd name="T41" fmla="*/ 2147483647 h 330"/>
                <a:gd name="T42" fmla="*/ 2147483647 w 588"/>
                <a:gd name="T43" fmla="*/ 2147483647 h 330"/>
                <a:gd name="T44" fmla="*/ 2147483647 w 588"/>
                <a:gd name="T45" fmla="*/ 2147483647 h 330"/>
                <a:gd name="T46" fmla="*/ 2147483647 w 588"/>
                <a:gd name="T47" fmla="*/ 2147483647 h 330"/>
                <a:gd name="T48" fmla="*/ 2147483647 w 588"/>
                <a:gd name="T49" fmla="*/ 2147483647 h 330"/>
                <a:gd name="T50" fmla="*/ 2147483647 w 588"/>
                <a:gd name="T51" fmla="*/ 2147483647 h 330"/>
                <a:gd name="T52" fmla="*/ 2147483647 w 588"/>
                <a:gd name="T53" fmla="*/ 2147483647 h 330"/>
                <a:gd name="T54" fmla="*/ 2147483647 w 588"/>
                <a:gd name="T55" fmla="*/ 2147483647 h 330"/>
                <a:gd name="T56" fmla="*/ 2147483647 w 588"/>
                <a:gd name="T57" fmla="*/ 2147483647 h 330"/>
                <a:gd name="T58" fmla="*/ 2147483647 w 588"/>
                <a:gd name="T59" fmla="*/ 2147483647 h 330"/>
                <a:gd name="T60" fmla="*/ 2147483647 w 588"/>
                <a:gd name="T61" fmla="*/ 2147483647 h 330"/>
                <a:gd name="T62" fmla="*/ 2147483647 w 588"/>
                <a:gd name="T63" fmla="*/ 2147483647 h 330"/>
                <a:gd name="T64" fmla="*/ 2147483647 w 588"/>
                <a:gd name="T65" fmla="*/ 2147483647 h 330"/>
                <a:gd name="T66" fmla="*/ 2147483647 w 588"/>
                <a:gd name="T67" fmla="*/ 2147483647 h 330"/>
                <a:gd name="T68" fmla="*/ 2147483647 w 588"/>
                <a:gd name="T69" fmla="*/ 2147483647 h 330"/>
                <a:gd name="T70" fmla="*/ 2147483647 w 588"/>
                <a:gd name="T71" fmla="*/ 0 h 330"/>
                <a:gd name="T72" fmla="*/ 2147483647 w 588"/>
                <a:gd name="T73" fmla="*/ 2147483647 h 330"/>
                <a:gd name="T74" fmla="*/ 2147483647 w 588"/>
                <a:gd name="T75" fmla="*/ 2147483647 h 330"/>
                <a:gd name="T76" fmla="*/ 2147483647 w 588"/>
                <a:gd name="T77" fmla="*/ 2147483647 h 330"/>
                <a:gd name="T78" fmla="*/ 2147483647 w 588"/>
                <a:gd name="T79" fmla="*/ 2147483647 h 330"/>
                <a:gd name="T80" fmla="*/ 2147483647 w 588"/>
                <a:gd name="T81" fmla="*/ 2147483647 h 330"/>
                <a:gd name="T82" fmla="*/ 2147483647 w 588"/>
                <a:gd name="T83" fmla="*/ 2147483647 h 330"/>
                <a:gd name="T84" fmla="*/ 0 w 588"/>
                <a:gd name="T85" fmla="*/ 2147483647 h 330"/>
                <a:gd name="T86" fmla="*/ 2147483647 w 588"/>
                <a:gd name="T87" fmla="*/ 2147483647 h 330"/>
                <a:gd name="T88" fmla="*/ 2147483647 w 588"/>
                <a:gd name="T89" fmla="*/ 2147483647 h 330"/>
                <a:gd name="T90" fmla="*/ 2147483647 w 588"/>
                <a:gd name="T91" fmla="*/ 2147483647 h 330"/>
                <a:gd name="T92" fmla="*/ 2147483647 w 588"/>
                <a:gd name="T93" fmla="*/ 2147483647 h 330"/>
                <a:gd name="T94" fmla="*/ 2147483647 w 588"/>
                <a:gd name="T95" fmla="*/ 2147483647 h 330"/>
                <a:gd name="T96" fmla="*/ 2147483647 w 588"/>
                <a:gd name="T97" fmla="*/ 2147483647 h 330"/>
                <a:gd name="T98" fmla="*/ 2147483647 w 588"/>
                <a:gd name="T99" fmla="*/ 2147483647 h 330"/>
                <a:gd name="T100" fmla="*/ 2147483647 w 588"/>
                <a:gd name="T101" fmla="*/ 2147483647 h 330"/>
                <a:gd name="T102" fmla="*/ 2147483647 w 588"/>
                <a:gd name="T103" fmla="*/ 2147483647 h 330"/>
                <a:gd name="T104" fmla="*/ 2147483647 w 588"/>
                <a:gd name="T105" fmla="*/ 2147483647 h 330"/>
                <a:gd name="T106" fmla="*/ 2147483647 w 588"/>
                <a:gd name="T107" fmla="*/ 2147483647 h 330"/>
                <a:gd name="T108" fmla="*/ 2147483647 w 588"/>
                <a:gd name="T109" fmla="*/ 2147483647 h 3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88"/>
                <a:gd name="T166" fmla="*/ 0 h 330"/>
                <a:gd name="T167" fmla="*/ 588 w 588"/>
                <a:gd name="T168" fmla="*/ 330 h 33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88" h="330">
                  <a:moveTo>
                    <a:pt x="294" y="234"/>
                  </a:moveTo>
                  <a:lnTo>
                    <a:pt x="306" y="246"/>
                  </a:lnTo>
                  <a:lnTo>
                    <a:pt x="306" y="252"/>
                  </a:lnTo>
                  <a:lnTo>
                    <a:pt x="330" y="252"/>
                  </a:lnTo>
                  <a:lnTo>
                    <a:pt x="384" y="306"/>
                  </a:lnTo>
                  <a:lnTo>
                    <a:pt x="402" y="294"/>
                  </a:lnTo>
                  <a:lnTo>
                    <a:pt x="432" y="312"/>
                  </a:lnTo>
                  <a:lnTo>
                    <a:pt x="438" y="306"/>
                  </a:lnTo>
                  <a:lnTo>
                    <a:pt x="456" y="306"/>
                  </a:lnTo>
                  <a:lnTo>
                    <a:pt x="474" y="312"/>
                  </a:lnTo>
                  <a:lnTo>
                    <a:pt x="486" y="318"/>
                  </a:lnTo>
                  <a:lnTo>
                    <a:pt x="492" y="330"/>
                  </a:lnTo>
                  <a:lnTo>
                    <a:pt x="498" y="318"/>
                  </a:lnTo>
                  <a:lnTo>
                    <a:pt x="510" y="312"/>
                  </a:lnTo>
                  <a:lnTo>
                    <a:pt x="516" y="312"/>
                  </a:lnTo>
                  <a:lnTo>
                    <a:pt x="522" y="318"/>
                  </a:lnTo>
                  <a:lnTo>
                    <a:pt x="522" y="330"/>
                  </a:lnTo>
                  <a:lnTo>
                    <a:pt x="588" y="330"/>
                  </a:lnTo>
                  <a:lnTo>
                    <a:pt x="588" y="294"/>
                  </a:lnTo>
                  <a:lnTo>
                    <a:pt x="576" y="270"/>
                  </a:lnTo>
                  <a:lnTo>
                    <a:pt x="576" y="222"/>
                  </a:lnTo>
                  <a:lnTo>
                    <a:pt x="564" y="204"/>
                  </a:lnTo>
                  <a:lnTo>
                    <a:pt x="540" y="216"/>
                  </a:lnTo>
                  <a:lnTo>
                    <a:pt x="522" y="216"/>
                  </a:lnTo>
                  <a:lnTo>
                    <a:pt x="498" y="204"/>
                  </a:lnTo>
                  <a:lnTo>
                    <a:pt x="480" y="198"/>
                  </a:lnTo>
                  <a:lnTo>
                    <a:pt x="474" y="192"/>
                  </a:lnTo>
                  <a:lnTo>
                    <a:pt x="462" y="186"/>
                  </a:lnTo>
                  <a:lnTo>
                    <a:pt x="462" y="192"/>
                  </a:lnTo>
                  <a:lnTo>
                    <a:pt x="456" y="198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0"/>
                  </a:lnTo>
                  <a:lnTo>
                    <a:pt x="432" y="186"/>
                  </a:lnTo>
                  <a:lnTo>
                    <a:pt x="420" y="198"/>
                  </a:lnTo>
                  <a:lnTo>
                    <a:pt x="408" y="198"/>
                  </a:lnTo>
                  <a:lnTo>
                    <a:pt x="402" y="192"/>
                  </a:lnTo>
                  <a:lnTo>
                    <a:pt x="402" y="174"/>
                  </a:lnTo>
                  <a:lnTo>
                    <a:pt x="396" y="174"/>
                  </a:lnTo>
                  <a:lnTo>
                    <a:pt x="390" y="180"/>
                  </a:lnTo>
                  <a:lnTo>
                    <a:pt x="378" y="180"/>
                  </a:lnTo>
                  <a:lnTo>
                    <a:pt x="360" y="174"/>
                  </a:lnTo>
                  <a:lnTo>
                    <a:pt x="354" y="168"/>
                  </a:lnTo>
                  <a:lnTo>
                    <a:pt x="348" y="168"/>
                  </a:lnTo>
                  <a:lnTo>
                    <a:pt x="348" y="162"/>
                  </a:lnTo>
                  <a:lnTo>
                    <a:pt x="354" y="156"/>
                  </a:lnTo>
                  <a:lnTo>
                    <a:pt x="354" y="150"/>
                  </a:lnTo>
                  <a:lnTo>
                    <a:pt x="348" y="144"/>
                  </a:lnTo>
                  <a:lnTo>
                    <a:pt x="342" y="144"/>
                  </a:lnTo>
                  <a:lnTo>
                    <a:pt x="330" y="150"/>
                  </a:lnTo>
                  <a:lnTo>
                    <a:pt x="324" y="156"/>
                  </a:lnTo>
                  <a:lnTo>
                    <a:pt x="312" y="150"/>
                  </a:lnTo>
                  <a:lnTo>
                    <a:pt x="282" y="120"/>
                  </a:lnTo>
                  <a:lnTo>
                    <a:pt x="282" y="102"/>
                  </a:lnTo>
                  <a:lnTo>
                    <a:pt x="276" y="90"/>
                  </a:lnTo>
                  <a:lnTo>
                    <a:pt x="270" y="84"/>
                  </a:lnTo>
                  <a:lnTo>
                    <a:pt x="258" y="84"/>
                  </a:lnTo>
                  <a:lnTo>
                    <a:pt x="252" y="96"/>
                  </a:lnTo>
                  <a:lnTo>
                    <a:pt x="246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34" y="96"/>
                  </a:lnTo>
                  <a:lnTo>
                    <a:pt x="228" y="90"/>
                  </a:lnTo>
                  <a:lnTo>
                    <a:pt x="222" y="78"/>
                  </a:lnTo>
                  <a:lnTo>
                    <a:pt x="216" y="72"/>
                  </a:lnTo>
                  <a:lnTo>
                    <a:pt x="210" y="60"/>
                  </a:lnTo>
                  <a:lnTo>
                    <a:pt x="168" y="54"/>
                  </a:lnTo>
                  <a:lnTo>
                    <a:pt x="150" y="36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0" y="6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12"/>
                  </a:lnTo>
                  <a:lnTo>
                    <a:pt x="54" y="30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0" y="150"/>
                  </a:lnTo>
                  <a:lnTo>
                    <a:pt x="42" y="144"/>
                  </a:lnTo>
                  <a:lnTo>
                    <a:pt x="60" y="168"/>
                  </a:lnTo>
                  <a:lnTo>
                    <a:pt x="84" y="168"/>
                  </a:lnTo>
                  <a:lnTo>
                    <a:pt x="96" y="186"/>
                  </a:lnTo>
                  <a:lnTo>
                    <a:pt x="138" y="204"/>
                  </a:lnTo>
                  <a:lnTo>
                    <a:pt x="150" y="204"/>
                  </a:lnTo>
                  <a:lnTo>
                    <a:pt x="156" y="210"/>
                  </a:lnTo>
                  <a:lnTo>
                    <a:pt x="162" y="222"/>
                  </a:lnTo>
                  <a:lnTo>
                    <a:pt x="168" y="228"/>
                  </a:lnTo>
                  <a:lnTo>
                    <a:pt x="186" y="228"/>
                  </a:lnTo>
                  <a:lnTo>
                    <a:pt x="192" y="222"/>
                  </a:lnTo>
                  <a:lnTo>
                    <a:pt x="204" y="222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34" y="240"/>
                  </a:lnTo>
                  <a:lnTo>
                    <a:pt x="240" y="246"/>
                  </a:lnTo>
                  <a:lnTo>
                    <a:pt x="246" y="258"/>
                  </a:lnTo>
                  <a:lnTo>
                    <a:pt x="258" y="246"/>
                  </a:lnTo>
                  <a:lnTo>
                    <a:pt x="276" y="246"/>
                  </a:lnTo>
                  <a:lnTo>
                    <a:pt x="282" y="252"/>
                  </a:lnTo>
                  <a:lnTo>
                    <a:pt x="282" y="258"/>
                  </a:lnTo>
                  <a:lnTo>
                    <a:pt x="282" y="240"/>
                  </a:lnTo>
                  <a:lnTo>
                    <a:pt x="288" y="234"/>
                  </a:lnTo>
                  <a:lnTo>
                    <a:pt x="294" y="23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45" name="Namibia" descr="© INSCALE GmbH, 05.05.2010&#10;http://www.presentationload.com/"/>
            <p:cNvSpPr>
              <a:spLocks/>
            </p:cNvSpPr>
            <p:nvPr/>
          </p:nvSpPr>
          <p:spPr bwMode="gray">
            <a:xfrm>
              <a:off x="6711891" y="-808718"/>
              <a:ext cx="185510" cy="199319"/>
            </a:xfrm>
            <a:custGeom>
              <a:avLst/>
              <a:gdLst>
                <a:gd name="T0" fmla="*/ 2147483647 w 954"/>
                <a:gd name="T1" fmla="*/ 2147483647 h 972"/>
                <a:gd name="T2" fmla="*/ 2147483647 w 954"/>
                <a:gd name="T3" fmla="*/ 2147483647 h 972"/>
                <a:gd name="T4" fmla="*/ 2147483647 w 954"/>
                <a:gd name="T5" fmla="*/ 2147483647 h 972"/>
                <a:gd name="T6" fmla="*/ 2147483647 w 954"/>
                <a:gd name="T7" fmla="*/ 2147483647 h 972"/>
                <a:gd name="T8" fmla="*/ 2147483647 w 954"/>
                <a:gd name="T9" fmla="*/ 2147483647 h 972"/>
                <a:gd name="T10" fmla="*/ 2147483647 w 954"/>
                <a:gd name="T11" fmla="*/ 2147483647 h 972"/>
                <a:gd name="T12" fmla="*/ 2147483647 w 954"/>
                <a:gd name="T13" fmla="*/ 2147483647 h 972"/>
                <a:gd name="T14" fmla="*/ 2147483647 w 954"/>
                <a:gd name="T15" fmla="*/ 2147483647 h 972"/>
                <a:gd name="T16" fmla="*/ 2147483647 w 954"/>
                <a:gd name="T17" fmla="*/ 2147483647 h 972"/>
                <a:gd name="T18" fmla="*/ 2147483647 w 954"/>
                <a:gd name="T19" fmla="*/ 2147483647 h 972"/>
                <a:gd name="T20" fmla="*/ 2147483647 w 954"/>
                <a:gd name="T21" fmla="*/ 2147483647 h 972"/>
                <a:gd name="T22" fmla="*/ 2147483647 w 954"/>
                <a:gd name="T23" fmla="*/ 2147483647 h 972"/>
                <a:gd name="T24" fmla="*/ 2147483647 w 954"/>
                <a:gd name="T25" fmla="*/ 2147483647 h 972"/>
                <a:gd name="T26" fmla="*/ 2147483647 w 954"/>
                <a:gd name="T27" fmla="*/ 2147483647 h 972"/>
                <a:gd name="T28" fmla="*/ 2147483647 w 954"/>
                <a:gd name="T29" fmla="*/ 2147483647 h 972"/>
                <a:gd name="T30" fmla="*/ 2147483647 w 954"/>
                <a:gd name="T31" fmla="*/ 2147483647 h 972"/>
                <a:gd name="T32" fmla="*/ 2147483647 w 954"/>
                <a:gd name="T33" fmla="*/ 2147483647 h 972"/>
                <a:gd name="T34" fmla="*/ 2147483647 w 954"/>
                <a:gd name="T35" fmla="*/ 2147483647 h 972"/>
                <a:gd name="T36" fmla="*/ 2147483647 w 954"/>
                <a:gd name="T37" fmla="*/ 2147483647 h 972"/>
                <a:gd name="T38" fmla="*/ 2147483647 w 954"/>
                <a:gd name="T39" fmla="*/ 2147483647 h 972"/>
                <a:gd name="T40" fmla="*/ 2147483647 w 954"/>
                <a:gd name="T41" fmla="*/ 2147483647 h 972"/>
                <a:gd name="T42" fmla="*/ 2147483647 w 954"/>
                <a:gd name="T43" fmla="*/ 2147483647 h 972"/>
                <a:gd name="T44" fmla="*/ 2147483647 w 954"/>
                <a:gd name="T45" fmla="*/ 2147483647 h 972"/>
                <a:gd name="T46" fmla="*/ 2147483647 w 954"/>
                <a:gd name="T47" fmla="*/ 2147483647 h 972"/>
                <a:gd name="T48" fmla="*/ 2147483647 w 954"/>
                <a:gd name="T49" fmla="*/ 2147483647 h 972"/>
                <a:gd name="T50" fmla="*/ 2147483647 w 954"/>
                <a:gd name="T51" fmla="*/ 2147483647 h 972"/>
                <a:gd name="T52" fmla="*/ 2147483647 w 954"/>
                <a:gd name="T53" fmla="*/ 2147483647 h 972"/>
                <a:gd name="T54" fmla="*/ 2147483647 w 954"/>
                <a:gd name="T55" fmla="*/ 2147483647 h 972"/>
                <a:gd name="T56" fmla="*/ 2147483647 w 954"/>
                <a:gd name="T57" fmla="*/ 2147483647 h 972"/>
                <a:gd name="T58" fmla="*/ 2147483647 w 954"/>
                <a:gd name="T59" fmla="*/ 2147483647 h 972"/>
                <a:gd name="T60" fmla="*/ 2147483647 w 954"/>
                <a:gd name="T61" fmla="*/ 2147483647 h 972"/>
                <a:gd name="T62" fmla="*/ 2147483647 w 954"/>
                <a:gd name="T63" fmla="*/ 2147483647 h 972"/>
                <a:gd name="T64" fmla="*/ 2147483647 w 954"/>
                <a:gd name="T65" fmla="*/ 2147483647 h 972"/>
                <a:gd name="T66" fmla="*/ 2147483647 w 954"/>
                <a:gd name="T67" fmla="*/ 0 h 972"/>
                <a:gd name="T68" fmla="*/ 2147483647 w 954"/>
                <a:gd name="T69" fmla="*/ 2147483647 h 972"/>
                <a:gd name="T70" fmla="*/ 2147483647 w 954"/>
                <a:gd name="T71" fmla="*/ 2147483647 h 972"/>
                <a:gd name="T72" fmla="*/ 0 w 954"/>
                <a:gd name="T73" fmla="*/ 2147483647 h 972"/>
                <a:gd name="T74" fmla="*/ 2147483647 w 954"/>
                <a:gd name="T75" fmla="*/ 2147483647 h 972"/>
                <a:gd name="T76" fmla="*/ 2147483647 w 954"/>
                <a:gd name="T77" fmla="*/ 2147483647 h 972"/>
                <a:gd name="T78" fmla="*/ 2147483647 w 954"/>
                <a:gd name="T79" fmla="*/ 2147483647 h 972"/>
                <a:gd name="T80" fmla="*/ 2147483647 w 954"/>
                <a:gd name="T81" fmla="*/ 2147483647 h 972"/>
                <a:gd name="T82" fmla="*/ 2147483647 w 954"/>
                <a:gd name="T83" fmla="*/ 2147483647 h 972"/>
                <a:gd name="T84" fmla="*/ 2147483647 w 954"/>
                <a:gd name="T85" fmla="*/ 2147483647 h 972"/>
                <a:gd name="T86" fmla="*/ 2147483647 w 954"/>
                <a:gd name="T87" fmla="*/ 2147483647 h 972"/>
                <a:gd name="T88" fmla="*/ 2147483647 w 954"/>
                <a:gd name="T89" fmla="*/ 2147483647 h 972"/>
                <a:gd name="T90" fmla="*/ 2147483647 w 954"/>
                <a:gd name="T91" fmla="*/ 2147483647 h 972"/>
                <a:gd name="T92" fmla="*/ 2147483647 w 954"/>
                <a:gd name="T93" fmla="*/ 2147483647 h 972"/>
                <a:gd name="T94" fmla="*/ 2147483647 w 954"/>
                <a:gd name="T95" fmla="*/ 2147483647 h 972"/>
                <a:gd name="T96" fmla="*/ 2147483647 w 954"/>
                <a:gd name="T97" fmla="*/ 2147483647 h 972"/>
                <a:gd name="T98" fmla="*/ 2147483647 w 954"/>
                <a:gd name="T99" fmla="*/ 2147483647 h 972"/>
                <a:gd name="T100" fmla="*/ 2147483647 w 954"/>
                <a:gd name="T101" fmla="*/ 2147483647 h 972"/>
                <a:gd name="T102" fmla="*/ 2147483647 w 954"/>
                <a:gd name="T103" fmla="*/ 2147483647 h 972"/>
                <a:gd name="T104" fmla="*/ 2147483647 w 954"/>
                <a:gd name="T105" fmla="*/ 2147483647 h 972"/>
                <a:gd name="T106" fmla="*/ 2147483647 w 954"/>
                <a:gd name="T107" fmla="*/ 2147483647 h 972"/>
                <a:gd name="T108" fmla="*/ 2147483647 w 954"/>
                <a:gd name="T109" fmla="*/ 2147483647 h 972"/>
                <a:gd name="T110" fmla="*/ 2147483647 w 954"/>
                <a:gd name="T111" fmla="*/ 2147483647 h 972"/>
                <a:gd name="T112" fmla="*/ 2147483647 w 954"/>
                <a:gd name="T113" fmla="*/ 2147483647 h 972"/>
                <a:gd name="T114" fmla="*/ 2147483647 w 954"/>
                <a:gd name="T115" fmla="*/ 2147483647 h 972"/>
                <a:gd name="T116" fmla="*/ 2147483647 w 954"/>
                <a:gd name="T117" fmla="*/ 2147483647 h 972"/>
                <a:gd name="T118" fmla="*/ 2147483647 w 954"/>
                <a:gd name="T119" fmla="*/ 2147483647 h 97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72"/>
                <a:gd name="T182" fmla="*/ 954 w 954"/>
                <a:gd name="T183" fmla="*/ 972 h 97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72">
                  <a:moveTo>
                    <a:pt x="366" y="894"/>
                  </a:moveTo>
                  <a:lnTo>
                    <a:pt x="372" y="894"/>
                  </a:lnTo>
                  <a:lnTo>
                    <a:pt x="390" y="912"/>
                  </a:lnTo>
                  <a:lnTo>
                    <a:pt x="390" y="936"/>
                  </a:lnTo>
                  <a:lnTo>
                    <a:pt x="396" y="948"/>
                  </a:lnTo>
                  <a:lnTo>
                    <a:pt x="402" y="954"/>
                  </a:lnTo>
                  <a:lnTo>
                    <a:pt x="426" y="954"/>
                  </a:lnTo>
                  <a:lnTo>
                    <a:pt x="432" y="960"/>
                  </a:lnTo>
                  <a:lnTo>
                    <a:pt x="432" y="966"/>
                  </a:lnTo>
                  <a:lnTo>
                    <a:pt x="438" y="972"/>
                  </a:lnTo>
                  <a:lnTo>
                    <a:pt x="462" y="972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8" y="972"/>
                  </a:lnTo>
                  <a:lnTo>
                    <a:pt x="522" y="972"/>
                  </a:lnTo>
                  <a:lnTo>
                    <a:pt x="522" y="948"/>
                  </a:lnTo>
                  <a:lnTo>
                    <a:pt x="534" y="948"/>
                  </a:lnTo>
                  <a:lnTo>
                    <a:pt x="534" y="942"/>
                  </a:lnTo>
                  <a:lnTo>
                    <a:pt x="540" y="936"/>
                  </a:lnTo>
                  <a:lnTo>
                    <a:pt x="552" y="930"/>
                  </a:lnTo>
                  <a:lnTo>
                    <a:pt x="570" y="930"/>
                  </a:lnTo>
                  <a:lnTo>
                    <a:pt x="582" y="414"/>
                  </a:lnTo>
                  <a:lnTo>
                    <a:pt x="654" y="414"/>
                  </a:lnTo>
                  <a:lnTo>
                    <a:pt x="648" y="288"/>
                  </a:lnTo>
                  <a:lnTo>
                    <a:pt x="654" y="282"/>
                  </a:lnTo>
                  <a:lnTo>
                    <a:pt x="654" y="108"/>
                  </a:lnTo>
                  <a:lnTo>
                    <a:pt x="690" y="108"/>
                  </a:lnTo>
                  <a:lnTo>
                    <a:pt x="708" y="102"/>
                  </a:lnTo>
                  <a:lnTo>
                    <a:pt x="744" y="102"/>
                  </a:lnTo>
                  <a:lnTo>
                    <a:pt x="792" y="90"/>
                  </a:lnTo>
                  <a:lnTo>
                    <a:pt x="804" y="84"/>
                  </a:lnTo>
                  <a:lnTo>
                    <a:pt x="822" y="84"/>
                  </a:lnTo>
                  <a:lnTo>
                    <a:pt x="828" y="90"/>
                  </a:lnTo>
                  <a:lnTo>
                    <a:pt x="828" y="108"/>
                  </a:lnTo>
                  <a:lnTo>
                    <a:pt x="834" y="108"/>
                  </a:lnTo>
                  <a:lnTo>
                    <a:pt x="834" y="126"/>
                  </a:lnTo>
                  <a:lnTo>
                    <a:pt x="840" y="126"/>
                  </a:lnTo>
                  <a:lnTo>
                    <a:pt x="882" y="84"/>
                  </a:lnTo>
                  <a:lnTo>
                    <a:pt x="906" y="84"/>
                  </a:lnTo>
                  <a:lnTo>
                    <a:pt x="918" y="72"/>
                  </a:lnTo>
                  <a:lnTo>
                    <a:pt x="954" y="66"/>
                  </a:lnTo>
                  <a:lnTo>
                    <a:pt x="936" y="48"/>
                  </a:lnTo>
                  <a:lnTo>
                    <a:pt x="906" y="54"/>
                  </a:lnTo>
                  <a:lnTo>
                    <a:pt x="906" y="48"/>
                  </a:lnTo>
                  <a:lnTo>
                    <a:pt x="900" y="42"/>
                  </a:lnTo>
                  <a:lnTo>
                    <a:pt x="882" y="42"/>
                  </a:lnTo>
                  <a:lnTo>
                    <a:pt x="876" y="48"/>
                  </a:lnTo>
                  <a:lnTo>
                    <a:pt x="870" y="48"/>
                  </a:lnTo>
                  <a:lnTo>
                    <a:pt x="846" y="60"/>
                  </a:lnTo>
                  <a:lnTo>
                    <a:pt x="828" y="54"/>
                  </a:lnTo>
                  <a:lnTo>
                    <a:pt x="816" y="60"/>
                  </a:lnTo>
                  <a:lnTo>
                    <a:pt x="780" y="72"/>
                  </a:lnTo>
                  <a:lnTo>
                    <a:pt x="732" y="78"/>
                  </a:lnTo>
                  <a:lnTo>
                    <a:pt x="696" y="84"/>
                  </a:lnTo>
                  <a:lnTo>
                    <a:pt x="624" y="84"/>
                  </a:lnTo>
                  <a:lnTo>
                    <a:pt x="618" y="72"/>
                  </a:lnTo>
                  <a:lnTo>
                    <a:pt x="546" y="78"/>
                  </a:lnTo>
                  <a:lnTo>
                    <a:pt x="540" y="66"/>
                  </a:lnTo>
                  <a:lnTo>
                    <a:pt x="504" y="66"/>
                  </a:lnTo>
                  <a:lnTo>
                    <a:pt x="480" y="42"/>
                  </a:lnTo>
                  <a:lnTo>
                    <a:pt x="480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56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90" y="0"/>
                  </a:lnTo>
                  <a:lnTo>
                    <a:pt x="90" y="6"/>
                  </a:lnTo>
                  <a:lnTo>
                    <a:pt x="72" y="24"/>
                  </a:lnTo>
                  <a:lnTo>
                    <a:pt x="42" y="24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0" y="2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30" y="126"/>
                  </a:lnTo>
                  <a:lnTo>
                    <a:pt x="36" y="138"/>
                  </a:lnTo>
                  <a:lnTo>
                    <a:pt x="54" y="162"/>
                  </a:lnTo>
                  <a:lnTo>
                    <a:pt x="72" y="192"/>
                  </a:lnTo>
                  <a:lnTo>
                    <a:pt x="96" y="228"/>
                  </a:lnTo>
                  <a:lnTo>
                    <a:pt x="102" y="258"/>
                  </a:lnTo>
                  <a:lnTo>
                    <a:pt x="102" y="276"/>
                  </a:lnTo>
                  <a:lnTo>
                    <a:pt x="114" y="294"/>
                  </a:lnTo>
                  <a:lnTo>
                    <a:pt x="120" y="312"/>
                  </a:lnTo>
                  <a:lnTo>
                    <a:pt x="138" y="348"/>
                  </a:lnTo>
                  <a:lnTo>
                    <a:pt x="156" y="366"/>
                  </a:lnTo>
                  <a:lnTo>
                    <a:pt x="156" y="390"/>
                  </a:lnTo>
                  <a:lnTo>
                    <a:pt x="162" y="396"/>
                  </a:lnTo>
                  <a:lnTo>
                    <a:pt x="174" y="402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32"/>
                  </a:lnTo>
                  <a:lnTo>
                    <a:pt x="198" y="582"/>
                  </a:lnTo>
                  <a:lnTo>
                    <a:pt x="222" y="630"/>
                  </a:lnTo>
                  <a:lnTo>
                    <a:pt x="222" y="678"/>
                  </a:lnTo>
                  <a:lnTo>
                    <a:pt x="216" y="678"/>
                  </a:lnTo>
                  <a:lnTo>
                    <a:pt x="228" y="726"/>
                  </a:lnTo>
                  <a:lnTo>
                    <a:pt x="228" y="762"/>
                  </a:lnTo>
                  <a:lnTo>
                    <a:pt x="240" y="762"/>
                  </a:lnTo>
                  <a:lnTo>
                    <a:pt x="240" y="804"/>
                  </a:lnTo>
                  <a:lnTo>
                    <a:pt x="252" y="810"/>
                  </a:lnTo>
                  <a:lnTo>
                    <a:pt x="258" y="816"/>
                  </a:lnTo>
                  <a:lnTo>
                    <a:pt x="258" y="846"/>
                  </a:lnTo>
                  <a:lnTo>
                    <a:pt x="264" y="858"/>
                  </a:lnTo>
                  <a:lnTo>
                    <a:pt x="270" y="864"/>
                  </a:lnTo>
                  <a:lnTo>
                    <a:pt x="276" y="876"/>
                  </a:lnTo>
                  <a:lnTo>
                    <a:pt x="282" y="894"/>
                  </a:lnTo>
                  <a:lnTo>
                    <a:pt x="282" y="900"/>
                  </a:lnTo>
                  <a:lnTo>
                    <a:pt x="288" y="912"/>
                  </a:lnTo>
                  <a:lnTo>
                    <a:pt x="294" y="918"/>
                  </a:lnTo>
                  <a:lnTo>
                    <a:pt x="318" y="930"/>
                  </a:lnTo>
                  <a:lnTo>
                    <a:pt x="324" y="936"/>
                  </a:lnTo>
                  <a:lnTo>
                    <a:pt x="330" y="936"/>
                  </a:lnTo>
                  <a:lnTo>
                    <a:pt x="330" y="942"/>
                  </a:lnTo>
                  <a:lnTo>
                    <a:pt x="348" y="930"/>
                  </a:lnTo>
                  <a:lnTo>
                    <a:pt x="348" y="924"/>
                  </a:lnTo>
                  <a:lnTo>
                    <a:pt x="354" y="918"/>
                  </a:lnTo>
                  <a:lnTo>
                    <a:pt x="360" y="906"/>
                  </a:lnTo>
                  <a:lnTo>
                    <a:pt x="360" y="900"/>
                  </a:lnTo>
                  <a:lnTo>
                    <a:pt x="366" y="89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46" name="Myanmar" descr="© INSCALE GmbH, 05.05.2010&#10;http://www.presentationload.com/"/>
            <p:cNvSpPr>
              <a:spLocks/>
            </p:cNvSpPr>
            <p:nvPr/>
          </p:nvSpPr>
          <p:spPr bwMode="gray">
            <a:xfrm>
              <a:off x="7802724" y="-1559190"/>
              <a:ext cx="124185" cy="306644"/>
            </a:xfrm>
            <a:custGeom>
              <a:avLst/>
              <a:gdLst>
                <a:gd name="T0" fmla="*/ 2147483647 w 636"/>
                <a:gd name="T1" fmla="*/ 2147483647 h 1500"/>
                <a:gd name="T2" fmla="*/ 2147483647 w 636"/>
                <a:gd name="T3" fmla="*/ 2147483647 h 1500"/>
                <a:gd name="T4" fmla="*/ 2147483647 w 636"/>
                <a:gd name="T5" fmla="*/ 2147483647 h 1500"/>
                <a:gd name="T6" fmla="*/ 2147483647 w 636"/>
                <a:gd name="T7" fmla="*/ 2147483647 h 1500"/>
                <a:gd name="T8" fmla="*/ 2147483647 w 636"/>
                <a:gd name="T9" fmla="*/ 2147483647 h 1500"/>
                <a:gd name="T10" fmla="*/ 2147483647 w 636"/>
                <a:gd name="T11" fmla="*/ 2147483647 h 1500"/>
                <a:gd name="T12" fmla="*/ 2147483647 w 636"/>
                <a:gd name="T13" fmla="*/ 2147483647 h 1500"/>
                <a:gd name="T14" fmla="*/ 2147483647 w 636"/>
                <a:gd name="T15" fmla="*/ 2147483647 h 1500"/>
                <a:gd name="T16" fmla="*/ 2147483647 w 636"/>
                <a:gd name="T17" fmla="*/ 2147483647 h 1500"/>
                <a:gd name="T18" fmla="*/ 2147483647 w 636"/>
                <a:gd name="T19" fmla="*/ 2147483647 h 1500"/>
                <a:gd name="T20" fmla="*/ 2147483647 w 636"/>
                <a:gd name="T21" fmla="*/ 2147483647 h 1500"/>
                <a:gd name="T22" fmla="*/ 2147483647 w 636"/>
                <a:gd name="T23" fmla="*/ 2147483647 h 1500"/>
                <a:gd name="T24" fmla="*/ 2147483647 w 636"/>
                <a:gd name="T25" fmla="*/ 2147483647 h 1500"/>
                <a:gd name="T26" fmla="*/ 2147483647 w 636"/>
                <a:gd name="T27" fmla="*/ 2147483647 h 1500"/>
                <a:gd name="T28" fmla="*/ 2147483647 w 636"/>
                <a:gd name="T29" fmla="*/ 2147483647 h 1500"/>
                <a:gd name="T30" fmla="*/ 2147483647 w 636"/>
                <a:gd name="T31" fmla="*/ 2147483647 h 1500"/>
                <a:gd name="T32" fmla="*/ 2147483647 w 636"/>
                <a:gd name="T33" fmla="*/ 2147483647 h 1500"/>
                <a:gd name="T34" fmla="*/ 2147483647 w 636"/>
                <a:gd name="T35" fmla="*/ 2147483647 h 1500"/>
                <a:gd name="T36" fmla="*/ 2147483647 w 636"/>
                <a:gd name="T37" fmla="*/ 2147483647 h 1500"/>
                <a:gd name="T38" fmla="*/ 2147483647 w 636"/>
                <a:gd name="T39" fmla="*/ 2147483647 h 1500"/>
                <a:gd name="T40" fmla="*/ 2147483647 w 636"/>
                <a:gd name="T41" fmla="*/ 2147483647 h 1500"/>
                <a:gd name="T42" fmla="*/ 2147483647 w 636"/>
                <a:gd name="T43" fmla="*/ 2147483647 h 1500"/>
                <a:gd name="T44" fmla="*/ 2147483647 w 636"/>
                <a:gd name="T45" fmla="*/ 2147483647 h 1500"/>
                <a:gd name="T46" fmla="*/ 2147483647 w 636"/>
                <a:gd name="T47" fmla="*/ 2147483647 h 1500"/>
                <a:gd name="T48" fmla="*/ 2147483647 w 636"/>
                <a:gd name="T49" fmla="*/ 2147483647 h 1500"/>
                <a:gd name="T50" fmla="*/ 2147483647 w 636"/>
                <a:gd name="T51" fmla="*/ 2147483647 h 1500"/>
                <a:gd name="T52" fmla="*/ 2147483647 w 636"/>
                <a:gd name="T53" fmla="*/ 2147483647 h 1500"/>
                <a:gd name="T54" fmla="*/ 2147483647 w 636"/>
                <a:gd name="T55" fmla="*/ 2147483647 h 1500"/>
                <a:gd name="T56" fmla="*/ 2147483647 w 636"/>
                <a:gd name="T57" fmla="*/ 2147483647 h 1500"/>
                <a:gd name="T58" fmla="*/ 2147483647 w 636"/>
                <a:gd name="T59" fmla="*/ 2147483647 h 1500"/>
                <a:gd name="T60" fmla="*/ 2147483647 w 636"/>
                <a:gd name="T61" fmla="*/ 2147483647 h 1500"/>
                <a:gd name="T62" fmla="*/ 2147483647 w 636"/>
                <a:gd name="T63" fmla="*/ 2147483647 h 1500"/>
                <a:gd name="T64" fmla="*/ 2147483647 w 636"/>
                <a:gd name="T65" fmla="*/ 2147483647 h 1500"/>
                <a:gd name="T66" fmla="*/ 2147483647 w 636"/>
                <a:gd name="T67" fmla="*/ 2147483647 h 1500"/>
                <a:gd name="T68" fmla="*/ 2147483647 w 636"/>
                <a:gd name="T69" fmla="*/ 2147483647 h 1500"/>
                <a:gd name="T70" fmla="*/ 2147483647 w 636"/>
                <a:gd name="T71" fmla="*/ 2147483647 h 1500"/>
                <a:gd name="T72" fmla="*/ 2147483647 w 636"/>
                <a:gd name="T73" fmla="*/ 2147483647 h 1500"/>
                <a:gd name="T74" fmla="*/ 2147483647 w 636"/>
                <a:gd name="T75" fmla="*/ 2147483647 h 1500"/>
                <a:gd name="T76" fmla="*/ 2147483647 w 636"/>
                <a:gd name="T77" fmla="*/ 2147483647 h 1500"/>
                <a:gd name="T78" fmla="*/ 2147483647 w 636"/>
                <a:gd name="T79" fmla="*/ 2147483647 h 1500"/>
                <a:gd name="T80" fmla="*/ 2147483647 w 636"/>
                <a:gd name="T81" fmla="*/ 2147483647 h 1500"/>
                <a:gd name="T82" fmla="*/ 2147483647 w 636"/>
                <a:gd name="T83" fmla="*/ 2147483647 h 1500"/>
                <a:gd name="T84" fmla="*/ 2147483647 w 636"/>
                <a:gd name="T85" fmla="*/ 2147483647 h 1500"/>
                <a:gd name="T86" fmla="*/ 2147483647 w 636"/>
                <a:gd name="T87" fmla="*/ 0 h 1500"/>
                <a:gd name="T88" fmla="*/ 2147483647 w 636"/>
                <a:gd name="T89" fmla="*/ 2147483647 h 1500"/>
                <a:gd name="T90" fmla="*/ 2147483647 w 636"/>
                <a:gd name="T91" fmla="*/ 2147483647 h 1500"/>
                <a:gd name="T92" fmla="*/ 2147483647 w 636"/>
                <a:gd name="T93" fmla="*/ 2147483647 h 1500"/>
                <a:gd name="T94" fmla="*/ 2147483647 w 636"/>
                <a:gd name="T95" fmla="*/ 2147483647 h 1500"/>
                <a:gd name="T96" fmla="*/ 2147483647 w 636"/>
                <a:gd name="T97" fmla="*/ 2147483647 h 1500"/>
                <a:gd name="T98" fmla="*/ 2147483647 w 636"/>
                <a:gd name="T99" fmla="*/ 2147483647 h 1500"/>
                <a:gd name="T100" fmla="*/ 2147483647 w 636"/>
                <a:gd name="T101" fmla="*/ 2147483647 h 1500"/>
                <a:gd name="T102" fmla="*/ 2147483647 w 636"/>
                <a:gd name="T103" fmla="*/ 2147483647 h 1500"/>
                <a:gd name="T104" fmla="*/ 2147483647 w 636"/>
                <a:gd name="T105" fmla="*/ 2147483647 h 1500"/>
                <a:gd name="T106" fmla="*/ 2147483647 w 636"/>
                <a:gd name="T107" fmla="*/ 2147483647 h 1500"/>
                <a:gd name="T108" fmla="*/ 2147483647 w 636"/>
                <a:gd name="T109" fmla="*/ 2147483647 h 15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36"/>
                <a:gd name="T166" fmla="*/ 0 h 1500"/>
                <a:gd name="T167" fmla="*/ 636 w 636"/>
                <a:gd name="T168" fmla="*/ 1500 h 15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36" h="1500">
                  <a:moveTo>
                    <a:pt x="0" y="588"/>
                  </a:moveTo>
                  <a:lnTo>
                    <a:pt x="18" y="588"/>
                  </a:lnTo>
                  <a:lnTo>
                    <a:pt x="12" y="630"/>
                  </a:lnTo>
                  <a:lnTo>
                    <a:pt x="18" y="630"/>
                  </a:lnTo>
                  <a:lnTo>
                    <a:pt x="24" y="636"/>
                  </a:lnTo>
                  <a:lnTo>
                    <a:pt x="42" y="642"/>
                  </a:lnTo>
                  <a:lnTo>
                    <a:pt x="54" y="648"/>
                  </a:lnTo>
                  <a:lnTo>
                    <a:pt x="72" y="666"/>
                  </a:lnTo>
                  <a:lnTo>
                    <a:pt x="84" y="690"/>
                  </a:lnTo>
                  <a:lnTo>
                    <a:pt x="90" y="696"/>
                  </a:lnTo>
                  <a:lnTo>
                    <a:pt x="90" y="702"/>
                  </a:lnTo>
                  <a:lnTo>
                    <a:pt x="126" y="696"/>
                  </a:lnTo>
                  <a:lnTo>
                    <a:pt x="102" y="738"/>
                  </a:lnTo>
                  <a:lnTo>
                    <a:pt x="108" y="738"/>
                  </a:lnTo>
                  <a:lnTo>
                    <a:pt x="114" y="744"/>
                  </a:lnTo>
                  <a:lnTo>
                    <a:pt x="126" y="744"/>
                  </a:lnTo>
                  <a:lnTo>
                    <a:pt x="144" y="750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74" y="780"/>
                  </a:lnTo>
                  <a:lnTo>
                    <a:pt x="186" y="792"/>
                  </a:lnTo>
                  <a:lnTo>
                    <a:pt x="192" y="804"/>
                  </a:lnTo>
                  <a:lnTo>
                    <a:pt x="192" y="822"/>
                  </a:lnTo>
                  <a:lnTo>
                    <a:pt x="198" y="834"/>
                  </a:lnTo>
                  <a:lnTo>
                    <a:pt x="198" y="840"/>
                  </a:lnTo>
                  <a:lnTo>
                    <a:pt x="204" y="846"/>
                  </a:lnTo>
                  <a:lnTo>
                    <a:pt x="210" y="858"/>
                  </a:lnTo>
                  <a:lnTo>
                    <a:pt x="222" y="870"/>
                  </a:lnTo>
                  <a:lnTo>
                    <a:pt x="210" y="888"/>
                  </a:lnTo>
                  <a:lnTo>
                    <a:pt x="216" y="978"/>
                  </a:lnTo>
                  <a:lnTo>
                    <a:pt x="204" y="990"/>
                  </a:lnTo>
                  <a:lnTo>
                    <a:pt x="204" y="1002"/>
                  </a:lnTo>
                  <a:lnTo>
                    <a:pt x="222" y="1020"/>
                  </a:lnTo>
                  <a:lnTo>
                    <a:pt x="234" y="1020"/>
                  </a:lnTo>
                  <a:lnTo>
                    <a:pt x="246" y="1014"/>
                  </a:lnTo>
                  <a:lnTo>
                    <a:pt x="252" y="1008"/>
                  </a:lnTo>
                  <a:lnTo>
                    <a:pt x="258" y="1014"/>
                  </a:lnTo>
                  <a:lnTo>
                    <a:pt x="258" y="1020"/>
                  </a:lnTo>
                  <a:lnTo>
                    <a:pt x="276" y="1020"/>
                  </a:lnTo>
                  <a:lnTo>
                    <a:pt x="282" y="1014"/>
                  </a:lnTo>
                  <a:lnTo>
                    <a:pt x="294" y="1008"/>
                  </a:lnTo>
                  <a:lnTo>
                    <a:pt x="300" y="996"/>
                  </a:lnTo>
                  <a:lnTo>
                    <a:pt x="306" y="990"/>
                  </a:lnTo>
                  <a:lnTo>
                    <a:pt x="312" y="978"/>
                  </a:lnTo>
                  <a:lnTo>
                    <a:pt x="324" y="978"/>
                  </a:lnTo>
                  <a:lnTo>
                    <a:pt x="360" y="960"/>
                  </a:lnTo>
                  <a:lnTo>
                    <a:pt x="366" y="954"/>
                  </a:lnTo>
                  <a:lnTo>
                    <a:pt x="366" y="900"/>
                  </a:lnTo>
                  <a:lnTo>
                    <a:pt x="372" y="894"/>
                  </a:lnTo>
                  <a:lnTo>
                    <a:pt x="378" y="894"/>
                  </a:lnTo>
                  <a:lnTo>
                    <a:pt x="396" y="912"/>
                  </a:lnTo>
                  <a:lnTo>
                    <a:pt x="402" y="924"/>
                  </a:lnTo>
                  <a:lnTo>
                    <a:pt x="402" y="954"/>
                  </a:lnTo>
                  <a:lnTo>
                    <a:pt x="408" y="954"/>
                  </a:lnTo>
                  <a:lnTo>
                    <a:pt x="426" y="972"/>
                  </a:lnTo>
                  <a:lnTo>
                    <a:pt x="432" y="984"/>
                  </a:lnTo>
                  <a:lnTo>
                    <a:pt x="444" y="1014"/>
                  </a:lnTo>
                  <a:lnTo>
                    <a:pt x="450" y="1050"/>
                  </a:lnTo>
                  <a:lnTo>
                    <a:pt x="450" y="1074"/>
                  </a:lnTo>
                  <a:lnTo>
                    <a:pt x="456" y="1092"/>
                  </a:lnTo>
                  <a:lnTo>
                    <a:pt x="456" y="1128"/>
                  </a:lnTo>
                  <a:lnTo>
                    <a:pt x="462" y="1134"/>
                  </a:lnTo>
                  <a:lnTo>
                    <a:pt x="480" y="1170"/>
                  </a:lnTo>
                  <a:lnTo>
                    <a:pt x="486" y="1176"/>
                  </a:lnTo>
                  <a:lnTo>
                    <a:pt x="486" y="1182"/>
                  </a:lnTo>
                  <a:lnTo>
                    <a:pt x="528" y="1272"/>
                  </a:lnTo>
                  <a:lnTo>
                    <a:pt x="540" y="1320"/>
                  </a:lnTo>
                  <a:lnTo>
                    <a:pt x="522" y="1320"/>
                  </a:lnTo>
                  <a:lnTo>
                    <a:pt x="516" y="1326"/>
                  </a:lnTo>
                  <a:lnTo>
                    <a:pt x="516" y="1350"/>
                  </a:lnTo>
                  <a:lnTo>
                    <a:pt x="510" y="1362"/>
                  </a:lnTo>
                  <a:lnTo>
                    <a:pt x="510" y="1374"/>
                  </a:lnTo>
                  <a:lnTo>
                    <a:pt x="552" y="1362"/>
                  </a:lnTo>
                  <a:lnTo>
                    <a:pt x="540" y="1416"/>
                  </a:lnTo>
                  <a:lnTo>
                    <a:pt x="540" y="1428"/>
                  </a:lnTo>
                  <a:lnTo>
                    <a:pt x="534" y="1440"/>
                  </a:lnTo>
                  <a:lnTo>
                    <a:pt x="534" y="1464"/>
                  </a:lnTo>
                  <a:lnTo>
                    <a:pt x="540" y="1482"/>
                  </a:lnTo>
                  <a:lnTo>
                    <a:pt x="540" y="1488"/>
                  </a:lnTo>
                  <a:lnTo>
                    <a:pt x="546" y="1500"/>
                  </a:lnTo>
                  <a:lnTo>
                    <a:pt x="552" y="1488"/>
                  </a:lnTo>
                  <a:lnTo>
                    <a:pt x="558" y="1482"/>
                  </a:lnTo>
                  <a:lnTo>
                    <a:pt x="564" y="1470"/>
                  </a:lnTo>
                  <a:lnTo>
                    <a:pt x="564" y="1458"/>
                  </a:lnTo>
                  <a:lnTo>
                    <a:pt x="558" y="1452"/>
                  </a:lnTo>
                  <a:lnTo>
                    <a:pt x="558" y="1440"/>
                  </a:lnTo>
                  <a:lnTo>
                    <a:pt x="576" y="1422"/>
                  </a:lnTo>
                  <a:lnTo>
                    <a:pt x="594" y="1386"/>
                  </a:lnTo>
                  <a:lnTo>
                    <a:pt x="594" y="1368"/>
                  </a:lnTo>
                  <a:lnTo>
                    <a:pt x="600" y="1356"/>
                  </a:lnTo>
                  <a:lnTo>
                    <a:pt x="600" y="1326"/>
                  </a:lnTo>
                  <a:lnTo>
                    <a:pt x="594" y="1314"/>
                  </a:lnTo>
                  <a:lnTo>
                    <a:pt x="594" y="1290"/>
                  </a:lnTo>
                  <a:lnTo>
                    <a:pt x="570" y="1266"/>
                  </a:lnTo>
                  <a:lnTo>
                    <a:pt x="570" y="1242"/>
                  </a:lnTo>
                  <a:lnTo>
                    <a:pt x="564" y="1224"/>
                  </a:lnTo>
                  <a:lnTo>
                    <a:pt x="564" y="1194"/>
                  </a:lnTo>
                  <a:lnTo>
                    <a:pt x="558" y="1182"/>
                  </a:lnTo>
                  <a:lnTo>
                    <a:pt x="516" y="1140"/>
                  </a:lnTo>
                  <a:lnTo>
                    <a:pt x="510" y="1128"/>
                  </a:lnTo>
                  <a:lnTo>
                    <a:pt x="504" y="1122"/>
                  </a:lnTo>
                  <a:lnTo>
                    <a:pt x="498" y="1110"/>
                  </a:lnTo>
                  <a:lnTo>
                    <a:pt x="492" y="1104"/>
                  </a:lnTo>
                  <a:lnTo>
                    <a:pt x="492" y="1098"/>
                  </a:lnTo>
                  <a:lnTo>
                    <a:pt x="486" y="1092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6" y="1038"/>
                  </a:lnTo>
                  <a:lnTo>
                    <a:pt x="516" y="1014"/>
                  </a:lnTo>
                  <a:lnTo>
                    <a:pt x="510" y="1002"/>
                  </a:lnTo>
                  <a:lnTo>
                    <a:pt x="522" y="1002"/>
                  </a:lnTo>
                  <a:lnTo>
                    <a:pt x="528" y="996"/>
                  </a:lnTo>
                  <a:lnTo>
                    <a:pt x="528" y="978"/>
                  </a:lnTo>
                  <a:lnTo>
                    <a:pt x="522" y="972"/>
                  </a:lnTo>
                  <a:lnTo>
                    <a:pt x="516" y="978"/>
                  </a:lnTo>
                  <a:lnTo>
                    <a:pt x="510" y="978"/>
                  </a:lnTo>
                  <a:lnTo>
                    <a:pt x="504" y="972"/>
                  </a:lnTo>
                  <a:lnTo>
                    <a:pt x="498" y="960"/>
                  </a:lnTo>
                  <a:lnTo>
                    <a:pt x="498" y="942"/>
                  </a:lnTo>
                  <a:lnTo>
                    <a:pt x="504" y="942"/>
                  </a:lnTo>
                  <a:lnTo>
                    <a:pt x="504" y="936"/>
                  </a:lnTo>
                  <a:lnTo>
                    <a:pt x="498" y="930"/>
                  </a:lnTo>
                  <a:lnTo>
                    <a:pt x="486" y="924"/>
                  </a:lnTo>
                  <a:lnTo>
                    <a:pt x="474" y="912"/>
                  </a:lnTo>
                  <a:lnTo>
                    <a:pt x="462" y="906"/>
                  </a:lnTo>
                  <a:lnTo>
                    <a:pt x="444" y="888"/>
                  </a:lnTo>
                  <a:lnTo>
                    <a:pt x="438" y="876"/>
                  </a:lnTo>
                  <a:lnTo>
                    <a:pt x="438" y="870"/>
                  </a:lnTo>
                  <a:lnTo>
                    <a:pt x="432" y="870"/>
                  </a:lnTo>
                  <a:lnTo>
                    <a:pt x="438" y="846"/>
                  </a:lnTo>
                  <a:lnTo>
                    <a:pt x="426" y="840"/>
                  </a:lnTo>
                  <a:lnTo>
                    <a:pt x="402" y="816"/>
                  </a:lnTo>
                  <a:lnTo>
                    <a:pt x="402" y="810"/>
                  </a:lnTo>
                  <a:lnTo>
                    <a:pt x="426" y="810"/>
                  </a:lnTo>
                  <a:lnTo>
                    <a:pt x="426" y="792"/>
                  </a:lnTo>
                  <a:lnTo>
                    <a:pt x="408" y="774"/>
                  </a:lnTo>
                  <a:lnTo>
                    <a:pt x="408" y="768"/>
                  </a:lnTo>
                  <a:lnTo>
                    <a:pt x="414" y="762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26" y="708"/>
                  </a:lnTo>
                  <a:lnTo>
                    <a:pt x="456" y="708"/>
                  </a:lnTo>
                  <a:lnTo>
                    <a:pt x="468" y="714"/>
                  </a:lnTo>
                  <a:lnTo>
                    <a:pt x="480" y="714"/>
                  </a:lnTo>
                  <a:lnTo>
                    <a:pt x="486" y="708"/>
                  </a:lnTo>
                  <a:lnTo>
                    <a:pt x="492" y="696"/>
                  </a:lnTo>
                  <a:lnTo>
                    <a:pt x="498" y="690"/>
                  </a:lnTo>
                  <a:lnTo>
                    <a:pt x="498" y="684"/>
                  </a:lnTo>
                  <a:lnTo>
                    <a:pt x="522" y="684"/>
                  </a:lnTo>
                  <a:lnTo>
                    <a:pt x="528" y="660"/>
                  </a:lnTo>
                  <a:lnTo>
                    <a:pt x="534" y="660"/>
                  </a:lnTo>
                  <a:lnTo>
                    <a:pt x="540" y="654"/>
                  </a:lnTo>
                  <a:lnTo>
                    <a:pt x="564" y="654"/>
                  </a:lnTo>
                  <a:lnTo>
                    <a:pt x="564" y="642"/>
                  </a:lnTo>
                  <a:lnTo>
                    <a:pt x="582" y="624"/>
                  </a:lnTo>
                  <a:lnTo>
                    <a:pt x="594" y="624"/>
                  </a:lnTo>
                  <a:lnTo>
                    <a:pt x="600" y="618"/>
                  </a:lnTo>
                  <a:lnTo>
                    <a:pt x="594" y="612"/>
                  </a:lnTo>
                  <a:lnTo>
                    <a:pt x="600" y="600"/>
                  </a:lnTo>
                  <a:lnTo>
                    <a:pt x="600" y="588"/>
                  </a:lnTo>
                  <a:lnTo>
                    <a:pt x="636" y="570"/>
                  </a:lnTo>
                  <a:lnTo>
                    <a:pt x="636" y="552"/>
                  </a:lnTo>
                  <a:lnTo>
                    <a:pt x="630" y="546"/>
                  </a:lnTo>
                  <a:lnTo>
                    <a:pt x="618" y="546"/>
                  </a:lnTo>
                  <a:lnTo>
                    <a:pt x="600" y="564"/>
                  </a:lnTo>
                  <a:lnTo>
                    <a:pt x="600" y="570"/>
                  </a:lnTo>
                  <a:lnTo>
                    <a:pt x="558" y="570"/>
                  </a:lnTo>
                  <a:lnTo>
                    <a:pt x="558" y="552"/>
                  </a:lnTo>
                  <a:lnTo>
                    <a:pt x="546" y="552"/>
                  </a:lnTo>
                  <a:lnTo>
                    <a:pt x="534" y="522"/>
                  </a:lnTo>
                  <a:lnTo>
                    <a:pt x="480" y="516"/>
                  </a:lnTo>
                  <a:lnTo>
                    <a:pt x="486" y="504"/>
                  </a:lnTo>
                  <a:lnTo>
                    <a:pt x="486" y="498"/>
                  </a:lnTo>
                  <a:lnTo>
                    <a:pt x="492" y="492"/>
                  </a:lnTo>
                  <a:lnTo>
                    <a:pt x="492" y="480"/>
                  </a:lnTo>
                  <a:lnTo>
                    <a:pt x="480" y="468"/>
                  </a:lnTo>
                  <a:lnTo>
                    <a:pt x="486" y="462"/>
                  </a:lnTo>
                  <a:lnTo>
                    <a:pt x="498" y="462"/>
                  </a:lnTo>
                  <a:lnTo>
                    <a:pt x="504" y="456"/>
                  </a:lnTo>
                  <a:lnTo>
                    <a:pt x="504" y="450"/>
                  </a:lnTo>
                  <a:lnTo>
                    <a:pt x="498" y="444"/>
                  </a:lnTo>
                  <a:lnTo>
                    <a:pt x="486" y="438"/>
                  </a:lnTo>
                  <a:lnTo>
                    <a:pt x="456" y="438"/>
                  </a:lnTo>
                  <a:lnTo>
                    <a:pt x="444" y="396"/>
                  </a:lnTo>
                  <a:lnTo>
                    <a:pt x="420" y="378"/>
                  </a:lnTo>
                  <a:lnTo>
                    <a:pt x="450" y="354"/>
                  </a:lnTo>
                  <a:lnTo>
                    <a:pt x="390" y="354"/>
                  </a:lnTo>
                  <a:lnTo>
                    <a:pt x="384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66" y="354"/>
                  </a:lnTo>
                  <a:lnTo>
                    <a:pt x="360" y="342"/>
                  </a:lnTo>
                  <a:lnTo>
                    <a:pt x="342" y="324"/>
                  </a:lnTo>
                  <a:lnTo>
                    <a:pt x="342" y="306"/>
                  </a:lnTo>
                  <a:lnTo>
                    <a:pt x="354" y="306"/>
                  </a:lnTo>
                  <a:lnTo>
                    <a:pt x="348" y="276"/>
                  </a:lnTo>
                  <a:lnTo>
                    <a:pt x="360" y="276"/>
                  </a:lnTo>
                  <a:lnTo>
                    <a:pt x="366" y="270"/>
                  </a:lnTo>
                  <a:lnTo>
                    <a:pt x="366" y="234"/>
                  </a:lnTo>
                  <a:lnTo>
                    <a:pt x="372" y="240"/>
                  </a:lnTo>
                  <a:lnTo>
                    <a:pt x="384" y="240"/>
                  </a:lnTo>
                  <a:lnTo>
                    <a:pt x="390" y="234"/>
                  </a:lnTo>
                  <a:lnTo>
                    <a:pt x="396" y="222"/>
                  </a:lnTo>
                  <a:lnTo>
                    <a:pt x="396" y="216"/>
                  </a:lnTo>
                  <a:lnTo>
                    <a:pt x="378" y="198"/>
                  </a:lnTo>
                  <a:lnTo>
                    <a:pt x="390" y="198"/>
                  </a:lnTo>
                  <a:lnTo>
                    <a:pt x="396" y="192"/>
                  </a:lnTo>
                  <a:lnTo>
                    <a:pt x="408" y="192"/>
                  </a:lnTo>
                  <a:lnTo>
                    <a:pt x="396" y="132"/>
                  </a:lnTo>
                  <a:lnTo>
                    <a:pt x="384" y="10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42" y="72"/>
                  </a:lnTo>
                  <a:lnTo>
                    <a:pt x="342" y="66"/>
                  </a:lnTo>
                  <a:lnTo>
                    <a:pt x="336" y="60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2" y="18"/>
                  </a:lnTo>
                  <a:lnTo>
                    <a:pt x="282" y="48"/>
                  </a:lnTo>
                  <a:lnTo>
                    <a:pt x="276" y="48"/>
                  </a:lnTo>
                  <a:lnTo>
                    <a:pt x="270" y="54"/>
                  </a:lnTo>
                  <a:lnTo>
                    <a:pt x="258" y="60"/>
                  </a:lnTo>
                  <a:lnTo>
                    <a:pt x="246" y="72"/>
                  </a:lnTo>
                  <a:lnTo>
                    <a:pt x="252" y="84"/>
                  </a:lnTo>
                  <a:lnTo>
                    <a:pt x="258" y="90"/>
                  </a:lnTo>
                  <a:lnTo>
                    <a:pt x="270" y="96"/>
                  </a:lnTo>
                  <a:lnTo>
                    <a:pt x="276" y="102"/>
                  </a:lnTo>
                  <a:lnTo>
                    <a:pt x="276" y="108"/>
                  </a:lnTo>
                  <a:lnTo>
                    <a:pt x="258" y="108"/>
                  </a:lnTo>
                  <a:lnTo>
                    <a:pt x="252" y="102"/>
                  </a:lnTo>
                  <a:lnTo>
                    <a:pt x="216" y="102"/>
                  </a:lnTo>
                  <a:lnTo>
                    <a:pt x="204" y="108"/>
                  </a:lnTo>
                  <a:lnTo>
                    <a:pt x="198" y="108"/>
                  </a:lnTo>
                  <a:lnTo>
                    <a:pt x="198" y="126"/>
                  </a:lnTo>
                  <a:lnTo>
                    <a:pt x="186" y="138"/>
                  </a:lnTo>
                  <a:lnTo>
                    <a:pt x="174" y="144"/>
                  </a:lnTo>
                  <a:lnTo>
                    <a:pt x="162" y="144"/>
                  </a:lnTo>
                  <a:lnTo>
                    <a:pt x="156" y="150"/>
                  </a:lnTo>
                  <a:lnTo>
                    <a:pt x="150" y="150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6" y="186"/>
                  </a:lnTo>
                  <a:lnTo>
                    <a:pt x="162" y="192"/>
                  </a:lnTo>
                  <a:lnTo>
                    <a:pt x="162" y="204"/>
                  </a:lnTo>
                  <a:lnTo>
                    <a:pt x="144" y="234"/>
                  </a:lnTo>
                  <a:lnTo>
                    <a:pt x="138" y="240"/>
                  </a:lnTo>
                  <a:lnTo>
                    <a:pt x="126" y="246"/>
                  </a:lnTo>
                  <a:lnTo>
                    <a:pt x="126" y="264"/>
                  </a:lnTo>
                  <a:lnTo>
                    <a:pt x="132" y="276"/>
                  </a:lnTo>
                  <a:lnTo>
                    <a:pt x="138" y="282"/>
                  </a:lnTo>
                  <a:lnTo>
                    <a:pt x="120" y="336"/>
                  </a:lnTo>
                  <a:lnTo>
                    <a:pt x="120" y="372"/>
                  </a:lnTo>
                  <a:lnTo>
                    <a:pt x="108" y="372"/>
                  </a:lnTo>
                  <a:lnTo>
                    <a:pt x="96" y="366"/>
                  </a:lnTo>
                  <a:lnTo>
                    <a:pt x="42" y="366"/>
                  </a:lnTo>
                  <a:lnTo>
                    <a:pt x="48" y="366"/>
                  </a:lnTo>
                  <a:lnTo>
                    <a:pt x="66" y="384"/>
                  </a:lnTo>
                  <a:lnTo>
                    <a:pt x="72" y="432"/>
                  </a:lnTo>
                  <a:lnTo>
                    <a:pt x="66" y="432"/>
                  </a:lnTo>
                  <a:lnTo>
                    <a:pt x="48" y="450"/>
                  </a:lnTo>
                  <a:lnTo>
                    <a:pt x="54" y="462"/>
                  </a:lnTo>
                  <a:lnTo>
                    <a:pt x="54" y="486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0" y="516"/>
                  </a:lnTo>
                  <a:lnTo>
                    <a:pt x="54" y="510"/>
                  </a:lnTo>
                  <a:lnTo>
                    <a:pt x="48" y="510"/>
                  </a:lnTo>
                  <a:lnTo>
                    <a:pt x="48" y="534"/>
                  </a:lnTo>
                  <a:lnTo>
                    <a:pt x="30" y="516"/>
                  </a:lnTo>
                  <a:lnTo>
                    <a:pt x="42" y="576"/>
                  </a:lnTo>
                  <a:lnTo>
                    <a:pt x="6" y="570"/>
                  </a:lnTo>
                  <a:lnTo>
                    <a:pt x="6" y="576"/>
                  </a:lnTo>
                  <a:lnTo>
                    <a:pt x="0" y="58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47" name="Mozambique" descr="© INSCALE GmbH, 05.05.2010&#10;http://www.presentationload.com/"/>
            <p:cNvSpPr>
              <a:spLocks/>
            </p:cNvSpPr>
            <p:nvPr/>
          </p:nvSpPr>
          <p:spPr bwMode="gray">
            <a:xfrm>
              <a:off x="6964859" y="-915237"/>
              <a:ext cx="147948" cy="273559"/>
            </a:xfrm>
            <a:custGeom>
              <a:avLst/>
              <a:gdLst>
                <a:gd name="T0" fmla="*/ 2147483647 w 762"/>
                <a:gd name="T1" fmla="*/ 2147483647 h 1338"/>
                <a:gd name="T2" fmla="*/ 2147483647 w 762"/>
                <a:gd name="T3" fmla="*/ 2147483647 h 1338"/>
                <a:gd name="T4" fmla="*/ 2147483647 w 762"/>
                <a:gd name="T5" fmla="*/ 2147483647 h 1338"/>
                <a:gd name="T6" fmla="*/ 2147483647 w 762"/>
                <a:gd name="T7" fmla="*/ 2147483647 h 1338"/>
                <a:gd name="T8" fmla="*/ 2147483647 w 762"/>
                <a:gd name="T9" fmla="*/ 2147483647 h 1338"/>
                <a:gd name="T10" fmla="*/ 2147483647 w 762"/>
                <a:gd name="T11" fmla="*/ 2147483647 h 1338"/>
                <a:gd name="T12" fmla="*/ 2147483647 w 762"/>
                <a:gd name="T13" fmla="*/ 2147483647 h 1338"/>
                <a:gd name="T14" fmla="*/ 2147483647 w 762"/>
                <a:gd name="T15" fmla="*/ 2147483647 h 1338"/>
                <a:gd name="T16" fmla="*/ 2147483647 w 762"/>
                <a:gd name="T17" fmla="*/ 2147483647 h 1338"/>
                <a:gd name="T18" fmla="*/ 2147483647 w 762"/>
                <a:gd name="T19" fmla="*/ 2147483647 h 1338"/>
                <a:gd name="T20" fmla="*/ 2147483647 w 762"/>
                <a:gd name="T21" fmla="*/ 2147483647 h 1338"/>
                <a:gd name="T22" fmla="*/ 2147483647 w 762"/>
                <a:gd name="T23" fmla="*/ 2147483647 h 1338"/>
                <a:gd name="T24" fmla="*/ 2147483647 w 762"/>
                <a:gd name="T25" fmla="*/ 2147483647 h 1338"/>
                <a:gd name="T26" fmla="*/ 2147483647 w 762"/>
                <a:gd name="T27" fmla="*/ 2147483647 h 1338"/>
                <a:gd name="T28" fmla="*/ 2147483647 w 762"/>
                <a:gd name="T29" fmla="*/ 2147483647 h 1338"/>
                <a:gd name="T30" fmla="*/ 2147483647 w 762"/>
                <a:gd name="T31" fmla="*/ 2147483647 h 1338"/>
                <a:gd name="T32" fmla="*/ 2147483647 w 762"/>
                <a:gd name="T33" fmla="*/ 2147483647 h 1338"/>
                <a:gd name="T34" fmla="*/ 2147483647 w 762"/>
                <a:gd name="T35" fmla="*/ 2147483647 h 1338"/>
                <a:gd name="T36" fmla="*/ 2147483647 w 762"/>
                <a:gd name="T37" fmla="*/ 2147483647 h 1338"/>
                <a:gd name="T38" fmla="*/ 2147483647 w 762"/>
                <a:gd name="T39" fmla="*/ 2147483647 h 1338"/>
                <a:gd name="T40" fmla="*/ 2147483647 w 762"/>
                <a:gd name="T41" fmla="*/ 2147483647 h 1338"/>
                <a:gd name="T42" fmla="*/ 2147483647 w 762"/>
                <a:gd name="T43" fmla="*/ 2147483647 h 1338"/>
                <a:gd name="T44" fmla="*/ 2147483647 w 762"/>
                <a:gd name="T45" fmla="*/ 2147483647 h 1338"/>
                <a:gd name="T46" fmla="*/ 2147483647 w 762"/>
                <a:gd name="T47" fmla="*/ 2147483647 h 1338"/>
                <a:gd name="T48" fmla="*/ 2147483647 w 762"/>
                <a:gd name="T49" fmla="*/ 2147483647 h 1338"/>
                <a:gd name="T50" fmla="*/ 2147483647 w 762"/>
                <a:gd name="T51" fmla="*/ 2147483647 h 1338"/>
                <a:gd name="T52" fmla="*/ 2147483647 w 762"/>
                <a:gd name="T53" fmla="*/ 2147483647 h 1338"/>
                <a:gd name="T54" fmla="*/ 2147483647 w 762"/>
                <a:gd name="T55" fmla="*/ 2147483647 h 1338"/>
                <a:gd name="T56" fmla="*/ 0 w 762"/>
                <a:gd name="T57" fmla="*/ 2147483647 h 1338"/>
                <a:gd name="T58" fmla="*/ 2147483647 w 762"/>
                <a:gd name="T59" fmla="*/ 2147483647 h 1338"/>
                <a:gd name="T60" fmla="*/ 2147483647 w 762"/>
                <a:gd name="T61" fmla="*/ 2147483647 h 1338"/>
                <a:gd name="T62" fmla="*/ 2147483647 w 762"/>
                <a:gd name="T63" fmla="*/ 2147483647 h 1338"/>
                <a:gd name="T64" fmla="*/ 2147483647 w 762"/>
                <a:gd name="T65" fmla="*/ 2147483647 h 1338"/>
                <a:gd name="T66" fmla="*/ 2147483647 w 762"/>
                <a:gd name="T67" fmla="*/ 2147483647 h 1338"/>
                <a:gd name="T68" fmla="*/ 2147483647 w 762"/>
                <a:gd name="T69" fmla="*/ 2147483647 h 1338"/>
                <a:gd name="T70" fmla="*/ 2147483647 w 762"/>
                <a:gd name="T71" fmla="*/ 2147483647 h 1338"/>
                <a:gd name="T72" fmla="*/ 2147483647 w 762"/>
                <a:gd name="T73" fmla="*/ 2147483647 h 1338"/>
                <a:gd name="T74" fmla="*/ 2147483647 w 762"/>
                <a:gd name="T75" fmla="*/ 2147483647 h 1338"/>
                <a:gd name="T76" fmla="*/ 2147483647 w 762"/>
                <a:gd name="T77" fmla="*/ 2147483647 h 1338"/>
                <a:gd name="T78" fmla="*/ 2147483647 w 762"/>
                <a:gd name="T79" fmla="*/ 2147483647 h 1338"/>
                <a:gd name="T80" fmla="*/ 2147483647 w 762"/>
                <a:gd name="T81" fmla="*/ 2147483647 h 1338"/>
                <a:gd name="T82" fmla="*/ 2147483647 w 762"/>
                <a:gd name="T83" fmla="*/ 2147483647 h 1338"/>
                <a:gd name="T84" fmla="*/ 2147483647 w 762"/>
                <a:gd name="T85" fmla="*/ 2147483647 h 1338"/>
                <a:gd name="T86" fmla="*/ 2147483647 w 762"/>
                <a:gd name="T87" fmla="*/ 2147483647 h 1338"/>
                <a:gd name="T88" fmla="*/ 2147483647 w 762"/>
                <a:gd name="T89" fmla="*/ 2147483647 h 1338"/>
                <a:gd name="T90" fmla="*/ 2147483647 w 762"/>
                <a:gd name="T91" fmla="*/ 2147483647 h 1338"/>
                <a:gd name="T92" fmla="*/ 2147483647 w 762"/>
                <a:gd name="T93" fmla="*/ 2147483647 h 1338"/>
                <a:gd name="T94" fmla="*/ 2147483647 w 762"/>
                <a:gd name="T95" fmla="*/ 2147483647 h 1338"/>
                <a:gd name="T96" fmla="*/ 2147483647 w 762"/>
                <a:gd name="T97" fmla="*/ 2147483647 h 1338"/>
                <a:gd name="T98" fmla="*/ 2147483647 w 762"/>
                <a:gd name="T99" fmla="*/ 2147483647 h 1338"/>
                <a:gd name="T100" fmla="*/ 2147483647 w 762"/>
                <a:gd name="T101" fmla="*/ 2147483647 h 1338"/>
                <a:gd name="T102" fmla="*/ 2147483647 w 762"/>
                <a:gd name="T103" fmla="*/ 2147483647 h 1338"/>
                <a:gd name="T104" fmla="*/ 2147483647 w 762"/>
                <a:gd name="T105" fmla="*/ 2147483647 h 1338"/>
                <a:gd name="T106" fmla="*/ 2147483647 w 762"/>
                <a:gd name="T107" fmla="*/ 2147483647 h 1338"/>
                <a:gd name="T108" fmla="*/ 2147483647 w 762"/>
                <a:gd name="T109" fmla="*/ 2147483647 h 1338"/>
                <a:gd name="T110" fmla="*/ 2147483647 w 762"/>
                <a:gd name="T111" fmla="*/ 2147483647 h 1338"/>
                <a:gd name="T112" fmla="*/ 2147483647 w 762"/>
                <a:gd name="T113" fmla="*/ 2147483647 h 1338"/>
                <a:gd name="T114" fmla="*/ 2147483647 w 762"/>
                <a:gd name="T115" fmla="*/ 2147483647 h 1338"/>
                <a:gd name="T116" fmla="*/ 2147483647 w 762"/>
                <a:gd name="T117" fmla="*/ 2147483647 h 1338"/>
                <a:gd name="T118" fmla="*/ 2147483647 w 762"/>
                <a:gd name="T119" fmla="*/ 2147483647 h 1338"/>
                <a:gd name="T120" fmla="*/ 2147483647 w 762"/>
                <a:gd name="T121" fmla="*/ 2147483647 h 1338"/>
                <a:gd name="T122" fmla="*/ 2147483647 w 762"/>
                <a:gd name="T123" fmla="*/ 2147483647 h 13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62"/>
                <a:gd name="T187" fmla="*/ 0 h 1338"/>
                <a:gd name="T188" fmla="*/ 762 w 762"/>
                <a:gd name="T189" fmla="*/ 1338 h 133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62" h="1338">
                  <a:moveTo>
                    <a:pt x="762" y="342"/>
                  </a:moveTo>
                  <a:lnTo>
                    <a:pt x="762" y="324"/>
                  </a:lnTo>
                  <a:lnTo>
                    <a:pt x="756" y="318"/>
                  </a:lnTo>
                  <a:lnTo>
                    <a:pt x="744" y="318"/>
                  </a:lnTo>
                  <a:lnTo>
                    <a:pt x="744" y="258"/>
                  </a:lnTo>
                  <a:lnTo>
                    <a:pt x="732" y="246"/>
                  </a:lnTo>
                  <a:lnTo>
                    <a:pt x="750" y="234"/>
                  </a:lnTo>
                  <a:lnTo>
                    <a:pt x="738" y="186"/>
                  </a:lnTo>
                  <a:lnTo>
                    <a:pt x="750" y="156"/>
                  </a:lnTo>
                  <a:lnTo>
                    <a:pt x="738" y="120"/>
                  </a:lnTo>
                  <a:lnTo>
                    <a:pt x="738" y="108"/>
                  </a:lnTo>
                  <a:lnTo>
                    <a:pt x="750" y="72"/>
                  </a:lnTo>
                  <a:lnTo>
                    <a:pt x="756" y="42"/>
                  </a:lnTo>
                  <a:lnTo>
                    <a:pt x="756" y="12"/>
                  </a:lnTo>
                  <a:lnTo>
                    <a:pt x="744" y="0"/>
                  </a:lnTo>
                  <a:lnTo>
                    <a:pt x="666" y="54"/>
                  </a:lnTo>
                  <a:lnTo>
                    <a:pt x="636" y="60"/>
                  </a:lnTo>
                  <a:lnTo>
                    <a:pt x="630" y="60"/>
                  </a:lnTo>
                  <a:lnTo>
                    <a:pt x="618" y="72"/>
                  </a:lnTo>
                  <a:lnTo>
                    <a:pt x="606" y="78"/>
                  </a:lnTo>
                  <a:lnTo>
                    <a:pt x="594" y="78"/>
                  </a:lnTo>
                  <a:lnTo>
                    <a:pt x="594" y="72"/>
                  </a:lnTo>
                  <a:lnTo>
                    <a:pt x="588" y="66"/>
                  </a:lnTo>
                  <a:lnTo>
                    <a:pt x="564" y="66"/>
                  </a:lnTo>
                  <a:lnTo>
                    <a:pt x="558" y="72"/>
                  </a:lnTo>
                  <a:lnTo>
                    <a:pt x="552" y="84"/>
                  </a:lnTo>
                  <a:lnTo>
                    <a:pt x="540" y="90"/>
                  </a:lnTo>
                  <a:lnTo>
                    <a:pt x="528" y="102"/>
                  </a:lnTo>
                  <a:lnTo>
                    <a:pt x="510" y="102"/>
                  </a:lnTo>
                  <a:lnTo>
                    <a:pt x="498" y="96"/>
                  </a:lnTo>
                  <a:lnTo>
                    <a:pt x="492" y="90"/>
                  </a:lnTo>
                  <a:lnTo>
                    <a:pt x="486" y="90"/>
                  </a:lnTo>
                  <a:lnTo>
                    <a:pt x="468" y="108"/>
                  </a:lnTo>
                  <a:lnTo>
                    <a:pt x="456" y="108"/>
                  </a:lnTo>
                  <a:lnTo>
                    <a:pt x="450" y="102"/>
                  </a:lnTo>
                  <a:lnTo>
                    <a:pt x="438" y="96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8" y="78"/>
                  </a:lnTo>
                  <a:lnTo>
                    <a:pt x="396" y="90"/>
                  </a:lnTo>
                  <a:lnTo>
                    <a:pt x="390" y="90"/>
                  </a:lnTo>
                  <a:lnTo>
                    <a:pt x="384" y="96"/>
                  </a:lnTo>
                  <a:lnTo>
                    <a:pt x="354" y="96"/>
                  </a:lnTo>
                  <a:lnTo>
                    <a:pt x="354" y="114"/>
                  </a:lnTo>
                  <a:lnTo>
                    <a:pt x="330" y="138"/>
                  </a:lnTo>
                  <a:lnTo>
                    <a:pt x="330" y="150"/>
                  </a:lnTo>
                  <a:lnTo>
                    <a:pt x="342" y="162"/>
                  </a:lnTo>
                  <a:lnTo>
                    <a:pt x="348" y="174"/>
                  </a:lnTo>
                  <a:lnTo>
                    <a:pt x="348" y="204"/>
                  </a:lnTo>
                  <a:lnTo>
                    <a:pt x="342" y="216"/>
                  </a:lnTo>
                  <a:lnTo>
                    <a:pt x="336" y="234"/>
                  </a:lnTo>
                  <a:lnTo>
                    <a:pt x="336" y="246"/>
                  </a:lnTo>
                  <a:lnTo>
                    <a:pt x="342" y="246"/>
                  </a:lnTo>
                  <a:lnTo>
                    <a:pt x="342" y="252"/>
                  </a:lnTo>
                  <a:lnTo>
                    <a:pt x="348" y="252"/>
                  </a:lnTo>
                  <a:lnTo>
                    <a:pt x="372" y="276"/>
                  </a:lnTo>
                  <a:lnTo>
                    <a:pt x="384" y="300"/>
                  </a:lnTo>
                  <a:lnTo>
                    <a:pt x="390" y="306"/>
                  </a:lnTo>
                  <a:lnTo>
                    <a:pt x="396" y="318"/>
                  </a:lnTo>
                  <a:lnTo>
                    <a:pt x="408" y="336"/>
                  </a:lnTo>
                  <a:lnTo>
                    <a:pt x="420" y="348"/>
                  </a:lnTo>
                  <a:lnTo>
                    <a:pt x="420" y="366"/>
                  </a:lnTo>
                  <a:lnTo>
                    <a:pt x="414" y="372"/>
                  </a:lnTo>
                  <a:lnTo>
                    <a:pt x="408" y="384"/>
                  </a:lnTo>
                  <a:lnTo>
                    <a:pt x="402" y="390"/>
                  </a:lnTo>
                  <a:lnTo>
                    <a:pt x="402" y="450"/>
                  </a:lnTo>
                  <a:lnTo>
                    <a:pt x="396" y="456"/>
                  </a:lnTo>
                  <a:lnTo>
                    <a:pt x="372" y="456"/>
                  </a:lnTo>
                  <a:lnTo>
                    <a:pt x="360" y="462"/>
                  </a:lnTo>
                  <a:lnTo>
                    <a:pt x="354" y="474"/>
                  </a:lnTo>
                  <a:lnTo>
                    <a:pt x="354" y="492"/>
                  </a:lnTo>
                  <a:lnTo>
                    <a:pt x="360" y="492"/>
                  </a:lnTo>
                  <a:lnTo>
                    <a:pt x="366" y="498"/>
                  </a:lnTo>
                  <a:lnTo>
                    <a:pt x="366" y="528"/>
                  </a:lnTo>
                  <a:lnTo>
                    <a:pt x="354" y="534"/>
                  </a:lnTo>
                  <a:lnTo>
                    <a:pt x="348" y="540"/>
                  </a:lnTo>
                  <a:lnTo>
                    <a:pt x="342" y="534"/>
                  </a:lnTo>
                  <a:lnTo>
                    <a:pt x="342" y="522"/>
                  </a:lnTo>
                  <a:lnTo>
                    <a:pt x="348" y="516"/>
                  </a:lnTo>
                  <a:lnTo>
                    <a:pt x="348" y="504"/>
                  </a:lnTo>
                  <a:lnTo>
                    <a:pt x="336" y="498"/>
                  </a:lnTo>
                  <a:lnTo>
                    <a:pt x="330" y="492"/>
                  </a:lnTo>
                  <a:lnTo>
                    <a:pt x="318" y="486"/>
                  </a:lnTo>
                  <a:lnTo>
                    <a:pt x="312" y="480"/>
                  </a:lnTo>
                  <a:lnTo>
                    <a:pt x="300" y="474"/>
                  </a:lnTo>
                  <a:lnTo>
                    <a:pt x="300" y="444"/>
                  </a:lnTo>
                  <a:lnTo>
                    <a:pt x="288" y="444"/>
                  </a:lnTo>
                  <a:lnTo>
                    <a:pt x="288" y="438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12" y="420"/>
                  </a:lnTo>
                  <a:lnTo>
                    <a:pt x="300" y="402"/>
                  </a:lnTo>
                  <a:lnTo>
                    <a:pt x="312" y="396"/>
                  </a:lnTo>
                  <a:lnTo>
                    <a:pt x="318" y="366"/>
                  </a:lnTo>
                  <a:lnTo>
                    <a:pt x="312" y="366"/>
                  </a:lnTo>
                  <a:lnTo>
                    <a:pt x="312" y="330"/>
                  </a:lnTo>
                  <a:lnTo>
                    <a:pt x="306" y="324"/>
                  </a:lnTo>
                  <a:lnTo>
                    <a:pt x="288" y="324"/>
                  </a:lnTo>
                  <a:lnTo>
                    <a:pt x="282" y="330"/>
                  </a:lnTo>
                  <a:lnTo>
                    <a:pt x="252" y="330"/>
                  </a:lnTo>
                  <a:lnTo>
                    <a:pt x="222" y="282"/>
                  </a:lnTo>
                  <a:lnTo>
                    <a:pt x="216" y="282"/>
                  </a:lnTo>
                  <a:lnTo>
                    <a:pt x="210" y="288"/>
                  </a:lnTo>
                  <a:lnTo>
                    <a:pt x="192" y="294"/>
                  </a:lnTo>
                  <a:lnTo>
                    <a:pt x="180" y="300"/>
                  </a:lnTo>
                  <a:lnTo>
                    <a:pt x="162" y="312"/>
                  </a:lnTo>
                  <a:lnTo>
                    <a:pt x="138" y="324"/>
                  </a:lnTo>
                  <a:lnTo>
                    <a:pt x="132" y="324"/>
                  </a:lnTo>
                  <a:lnTo>
                    <a:pt x="120" y="330"/>
                  </a:lnTo>
                  <a:lnTo>
                    <a:pt x="102" y="336"/>
                  </a:lnTo>
                  <a:lnTo>
                    <a:pt x="84" y="336"/>
                  </a:lnTo>
                  <a:lnTo>
                    <a:pt x="72" y="342"/>
                  </a:lnTo>
                  <a:lnTo>
                    <a:pt x="60" y="342"/>
                  </a:lnTo>
                  <a:lnTo>
                    <a:pt x="42" y="360"/>
                  </a:lnTo>
                  <a:lnTo>
                    <a:pt x="12" y="360"/>
                  </a:lnTo>
                  <a:lnTo>
                    <a:pt x="0" y="372"/>
                  </a:lnTo>
                  <a:lnTo>
                    <a:pt x="18" y="390"/>
                  </a:lnTo>
                  <a:lnTo>
                    <a:pt x="24" y="444"/>
                  </a:lnTo>
                  <a:lnTo>
                    <a:pt x="84" y="444"/>
                  </a:lnTo>
                  <a:lnTo>
                    <a:pt x="96" y="462"/>
                  </a:lnTo>
                  <a:lnTo>
                    <a:pt x="114" y="462"/>
                  </a:lnTo>
                  <a:lnTo>
                    <a:pt x="132" y="486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62" y="480"/>
                  </a:lnTo>
                  <a:lnTo>
                    <a:pt x="180" y="498"/>
                  </a:lnTo>
                  <a:lnTo>
                    <a:pt x="192" y="498"/>
                  </a:lnTo>
                  <a:lnTo>
                    <a:pt x="204" y="510"/>
                  </a:lnTo>
                  <a:lnTo>
                    <a:pt x="204" y="516"/>
                  </a:lnTo>
                  <a:lnTo>
                    <a:pt x="198" y="528"/>
                  </a:lnTo>
                  <a:lnTo>
                    <a:pt x="192" y="534"/>
                  </a:lnTo>
                  <a:lnTo>
                    <a:pt x="204" y="552"/>
                  </a:lnTo>
                  <a:lnTo>
                    <a:pt x="192" y="564"/>
                  </a:lnTo>
                  <a:lnTo>
                    <a:pt x="204" y="576"/>
                  </a:lnTo>
                  <a:lnTo>
                    <a:pt x="198" y="582"/>
                  </a:lnTo>
                  <a:lnTo>
                    <a:pt x="198" y="588"/>
                  </a:lnTo>
                  <a:lnTo>
                    <a:pt x="192" y="594"/>
                  </a:lnTo>
                  <a:lnTo>
                    <a:pt x="192" y="606"/>
                  </a:lnTo>
                  <a:lnTo>
                    <a:pt x="204" y="630"/>
                  </a:lnTo>
                  <a:lnTo>
                    <a:pt x="204" y="642"/>
                  </a:lnTo>
                  <a:lnTo>
                    <a:pt x="198" y="648"/>
                  </a:lnTo>
                  <a:lnTo>
                    <a:pt x="198" y="654"/>
                  </a:lnTo>
                  <a:lnTo>
                    <a:pt x="192" y="654"/>
                  </a:lnTo>
                  <a:lnTo>
                    <a:pt x="192" y="666"/>
                  </a:lnTo>
                  <a:lnTo>
                    <a:pt x="174" y="678"/>
                  </a:lnTo>
                  <a:lnTo>
                    <a:pt x="192" y="702"/>
                  </a:lnTo>
                  <a:lnTo>
                    <a:pt x="174" y="720"/>
                  </a:lnTo>
                  <a:lnTo>
                    <a:pt x="174" y="732"/>
                  </a:lnTo>
                  <a:lnTo>
                    <a:pt x="198" y="756"/>
                  </a:lnTo>
                  <a:lnTo>
                    <a:pt x="198" y="762"/>
                  </a:lnTo>
                  <a:lnTo>
                    <a:pt x="192" y="774"/>
                  </a:lnTo>
                  <a:lnTo>
                    <a:pt x="180" y="786"/>
                  </a:lnTo>
                  <a:lnTo>
                    <a:pt x="180" y="798"/>
                  </a:lnTo>
                  <a:lnTo>
                    <a:pt x="168" y="810"/>
                  </a:lnTo>
                  <a:lnTo>
                    <a:pt x="156" y="816"/>
                  </a:lnTo>
                  <a:lnTo>
                    <a:pt x="156" y="846"/>
                  </a:lnTo>
                  <a:lnTo>
                    <a:pt x="144" y="858"/>
                  </a:lnTo>
                  <a:lnTo>
                    <a:pt x="156" y="876"/>
                  </a:lnTo>
                  <a:lnTo>
                    <a:pt x="138" y="882"/>
                  </a:lnTo>
                  <a:lnTo>
                    <a:pt x="72" y="966"/>
                  </a:lnTo>
                  <a:lnTo>
                    <a:pt x="72" y="996"/>
                  </a:lnTo>
                  <a:lnTo>
                    <a:pt x="78" y="1014"/>
                  </a:lnTo>
                  <a:lnTo>
                    <a:pt x="78" y="1032"/>
                  </a:lnTo>
                  <a:lnTo>
                    <a:pt x="84" y="1044"/>
                  </a:lnTo>
                  <a:lnTo>
                    <a:pt x="84" y="1062"/>
                  </a:lnTo>
                  <a:lnTo>
                    <a:pt x="114" y="1122"/>
                  </a:lnTo>
                  <a:lnTo>
                    <a:pt x="114" y="1212"/>
                  </a:lnTo>
                  <a:lnTo>
                    <a:pt x="90" y="1248"/>
                  </a:lnTo>
                  <a:lnTo>
                    <a:pt x="114" y="1248"/>
                  </a:lnTo>
                  <a:lnTo>
                    <a:pt x="108" y="1260"/>
                  </a:lnTo>
                  <a:lnTo>
                    <a:pt x="108" y="1284"/>
                  </a:lnTo>
                  <a:lnTo>
                    <a:pt x="114" y="1290"/>
                  </a:lnTo>
                  <a:lnTo>
                    <a:pt x="120" y="1290"/>
                  </a:lnTo>
                  <a:lnTo>
                    <a:pt x="126" y="1314"/>
                  </a:lnTo>
                  <a:lnTo>
                    <a:pt x="144" y="1314"/>
                  </a:lnTo>
                  <a:lnTo>
                    <a:pt x="156" y="1326"/>
                  </a:lnTo>
                  <a:lnTo>
                    <a:pt x="162" y="1338"/>
                  </a:lnTo>
                  <a:lnTo>
                    <a:pt x="168" y="1320"/>
                  </a:lnTo>
                  <a:lnTo>
                    <a:pt x="168" y="1284"/>
                  </a:lnTo>
                  <a:lnTo>
                    <a:pt x="162" y="1272"/>
                  </a:lnTo>
                  <a:lnTo>
                    <a:pt x="156" y="1266"/>
                  </a:lnTo>
                  <a:lnTo>
                    <a:pt x="150" y="1266"/>
                  </a:lnTo>
                  <a:lnTo>
                    <a:pt x="150" y="1242"/>
                  </a:lnTo>
                  <a:lnTo>
                    <a:pt x="162" y="1230"/>
                  </a:lnTo>
                  <a:lnTo>
                    <a:pt x="222" y="1188"/>
                  </a:lnTo>
                  <a:lnTo>
                    <a:pt x="276" y="1158"/>
                  </a:lnTo>
                  <a:lnTo>
                    <a:pt x="294" y="1146"/>
                  </a:lnTo>
                  <a:lnTo>
                    <a:pt x="312" y="1140"/>
                  </a:lnTo>
                  <a:lnTo>
                    <a:pt x="330" y="1128"/>
                  </a:lnTo>
                  <a:lnTo>
                    <a:pt x="342" y="1122"/>
                  </a:lnTo>
                  <a:lnTo>
                    <a:pt x="360" y="1104"/>
                  </a:lnTo>
                  <a:lnTo>
                    <a:pt x="360" y="1080"/>
                  </a:lnTo>
                  <a:lnTo>
                    <a:pt x="354" y="1080"/>
                  </a:lnTo>
                  <a:lnTo>
                    <a:pt x="354" y="1086"/>
                  </a:lnTo>
                  <a:lnTo>
                    <a:pt x="348" y="1080"/>
                  </a:lnTo>
                  <a:lnTo>
                    <a:pt x="342" y="1080"/>
                  </a:lnTo>
                  <a:lnTo>
                    <a:pt x="342" y="1068"/>
                  </a:lnTo>
                  <a:lnTo>
                    <a:pt x="366" y="1020"/>
                  </a:lnTo>
                  <a:lnTo>
                    <a:pt x="366" y="990"/>
                  </a:lnTo>
                  <a:lnTo>
                    <a:pt x="360" y="984"/>
                  </a:lnTo>
                  <a:lnTo>
                    <a:pt x="360" y="978"/>
                  </a:lnTo>
                  <a:lnTo>
                    <a:pt x="372" y="948"/>
                  </a:lnTo>
                  <a:lnTo>
                    <a:pt x="366" y="942"/>
                  </a:lnTo>
                  <a:lnTo>
                    <a:pt x="348" y="960"/>
                  </a:lnTo>
                  <a:lnTo>
                    <a:pt x="354" y="918"/>
                  </a:lnTo>
                  <a:lnTo>
                    <a:pt x="348" y="906"/>
                  </a:lnTo>
                  <a:lnTo>
                    <a:pt x="336" y="900"/>
                  </a:lnTo>
                  <a:lnTo>
                    <a:pt x="330" y="888"/>
                  </a:lnTo>
                  <a:lnTo>
                    <a:pt x="330" y="870"/>
                  </a:lnTo>
                  <a:lnTo>
                    <a:pt x="336" y="858"/>
                  </a:lnTo>
                  <a:lnTo>
                    <a:pt x="336" y="834"/>
                  </a:lnTo>
                  <a:lnTo>
                    <a:pt x="324" y="822"/>
                  </a:lnTo>
                  <a:lnTo>
                    <a:pt x="318" y="822"/>
                  </a:lnTo>
                  <a:lnTo>
                    <a:pt x="312" y="816"/>
                  </a:lnTo>
                  <a:lnTo>
                    <a:pt x="312" y="792"/>
                  </a:lnTo>
                  <a:lnTo>
                    <a:pt x="318" y="780"/>
                  </a:lnTo>
                  <a:lnTo>
                    <a:pt x="324" y="762"/>
                  </a:lnTo>
                  <a:lnTo>
                    <a:pt x="336" y="750"/>
                  </a:lnTo>
                  <a:lnTo>
                    <a:pt x="372" y="732"/>
                  </a:lnTo>
                  <a:lnTo>
                    <a:pt x="378" y="726"/>
                  </a:lnTo>
                  <a:lnTo>
                    <a:pt x="378" y="714"/>
                  </a:lnTo>
                  <a:lnTo>
                    <a:pt x="390" y="690"/>
                  </a:lnTo>
                  <a:lnTo>
                    <a:pt x="396" y="684"/>
                  </a:lnTo>
                  <a:lnTo>
                    <a:pt x="402" y="684"/>
                  </a:lnTo>
                  <a:lnTo>
                    <a:pt x="414" y="678"/>
                  </a:lnTo>
                  <a:lnTo>
                    <a:pt x="420" y="678"/>
                  </a:lnTo>
                  <a:lnTo>
                    <a:pt x="426" y="672"/>
                  </a:lnTo>
                  <a:lnTo>
                    <a:pt x="450" y="660"/>
                  </a:lnTo>
                  <a:lnTo>
                    <a:pt x="462" y="648"/>
                  </a:lnTo>
                  <a:lnTo>
                    <a:pt x="474" y="612"/>
                  </a:lnTo>
                  <a:lnTo>
                    <a:pt x="498" y="576"/>
                  </a:lnTo>
                  <a:lnTo>
                    <a:pt x="522" y="564"/>
                  </a:lnTo>
                  <a:lnTo>
                    <a:pt x="558" y="552"/>
                  </a:lnTo>
                  <a:lnTo>
                    <a:pt x="600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66" y="498"/>
                  </a:lnTo>
                  <a:lnTo>
                    <a:pt x="672" y="492"/>
                  </a:lnTo>
                  <a:lnTo>
                    <a:pt x="684" y="486"/>
                  </a:lnTo>
                  <a:lnTo>
                    <a:pt x="684" y="474"/>
                  </a:lnTo>
                  <a:lnTo>
                    <a:pt x="714" y="444"/>
                  </a:lnTo>
                  <a:lnTo>
                    <a:pt x="714" y="432"/>
                  </a:lnTo>
                  <a:lnTo>
                    <a:pt x="720" y="420"/>
                  </a:lnTo>
                  <a:lnTo>
                    <a:pt x="732" y="414"/>
                  </a:lnTo>
                  <a:lnTo>
                    <a:pt x="738" y="402"/>
                  </a:lnTo>
                  <a:lnTo>
                    <a:pt x="744" y="396"/>
                  </a:lnTo>
                  <a:lnTo>
                    <a:pt x="744" y="378"/>
                  </a:lnTo>
                  <a:lnTo>
                    <a:pt x="750" y="372"/>
                  </a:lnTo>
                  <a:lnTo>
                    <a:pt x="762" y="348"/>
                  </a:lnTo>
                  <a:lnTo>
                    <a:pt x="762" y="34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48" name="Morocco" descr="© INSCALE GmbH, 05.05.2010&#10;http://www.presentationload.com/"/>
            <p:cNvSpPr>
              <a:spLocks/>
            </p:cNvSpPr>
            <p:nvPr/>
          </p:nvSpPr>
          <p:spPr bwMode="gray">
            <a:xfrm>
              <a:off x="6378431" y="-1679427"/>
              <a:ext cx="165580" cy="134762"/>
            </a:xfrm>
            <a:custGeom>
              <a:avLst/>
              <a:gdLst>
                <a:gd name="T0" fmla="*/ 2147483647 w 846"/>
                <a:gd name="T1" fmla="*/ 2147483647 h 660"/>
                <a:gd name="T2" fmla="*/ 2147483647 w 846"/>
                <a:gd name="T3" fmla="*/ 2147483647 h 660"/>
                <a:gd name="T4" fmla="*/ 2147483647 w 846"/>
                <a:gd name="T5" fmla="*/ 2147483647 h 660"/>
                <a:gd name="T6" fmla="*/ 2147483647 w 846"/>
                <a:gd name="T7" fmla="*/ 2147483647 h 660"/>
                <a:gd name="T8" fmla="*/ 2147483647 w 846"/>
                <a:gd name="T9" fmla="*/ 2147483647 h 660"/>
                <a:gd name="T10" fmla="*/ 2147483647 w 846"/>
                <a:gd name="T11" fmla="*/ 2147483647 h 660"/>
                <a:gd name="T12" fmla="*/ 2147483647 w 846"/>
                <a:gd name="T13" fmla="*/ 2147483647 h 660"/>
                <a:gd name="T14" fmla="*/ 2147483647 w 846"/>
                <a:gd name="T15" fmla="*/ 2147483647 h 660"/>
                <a:gd name="T16" fmla="*/ 2147483647 w 846"/>
                <a:gd name="T17" fmla="*/ 2147483647 h 660"/>
                <a:gd name="T18" fmla="*/ 2147483647 w 846"/>
                <a:gd name="T19" fmla="*/ 0 h 660"/>
                <a:gd name="T20" fmla="*/ 2147483647 w 846"/>
                <a:gd name="T21" fmla="*/ 2147483647 h 660"/>
                <a:gd name="T22" fmla="*/ 2147483647 w 846"/>
                <a:gd name="T23" fmla="*/ 2147483647 h 660"/>
                <a:gd name="T24" fmla="*/ 2147483647 w 846"/>
                <a:gd name="T25" fmla="*/ 2147483647 h 660"/>
                <a:gd name="T26" fmla="*/ 2147483647 w 846"/>
                <a:gd name="T27" fmla="*/ 2147483647 h 660"/>
                <a:gd name="T28" fmla="*/ 2147483647 w 846"/>
                <a:gd name="T29" fmla="*/ 2147483647 h 660"/>
                <a:gd name="T30" fmla="*/ 2147483647 w 846"/>
                <a:gd name="T31" fmla="*/ 2147483647 h 660"/>
                <a:gd name="T32" fmla="*/ 2147483647 w 846"/>
                <a:gd name="T33" fmla="*/ 2147483647 h 660"/>
                <a:gd name="T34" fmla="*/ 2147483647 w 846"/>
                <a:gd name="T35" fmla="*/ 2147483647 h 660"/>
                <a:gd name="T36" fmla="*/ 2147483647 w 846"/>
                <a:gd name="T37" fmla="*/ 2147483647 h 660"/>
                <a:gd name="T38" fmla="*/ 2147483647 w 846"/>
                <a:gd name="T39" fmla="*/ 2147483647 h 660"/>
                <a:gd name="T40" fmla="*/ 2147483647 w 846"/>
                <a:gd name="T41" fmla="*/ 2147483647 h 660"/>
                <a:gd name="T42" fmla="*/ 2147483647 w 846"/>
                <a:gd name="T43" fmla="*/ 2147483647 h 660"/>
                <a:gd name="T44" fmla="*/ 2147483647 w 846"/>
                <a:gd name="T45" fmla="*/ 2147483647 h 660"/>
                <a:gd name="T46" fmla="*/ 2147483647 w 846"/>
                <a:gd name="T47" fmla="*/ 2147483647 h 660"/>
                <a:gd name="T48" fmla="*/ 2147483647 w 846"/>
                <a:gd name="T49" fmla="*/ 2147483647 h 660"/>
                <a:gd name="T50" fmla="*/ 2147483647 w 846"/>
                <a:gd name="T51" fmla="*/ 2147483647 h 660"/>
                <a:gd name="T52" fmla="*/ 2147483647 w 846"/>
                <a:gd name="T53" fmla="*/ 2147483647 h 660"/>
                <a:gd name="T54" fmla="*/ 2147483647 w 846"/>
                <a:gd name="T55" fmla="*/ 2147483647 h 660"/>
                <a:gd name="T56" fmla="*/ 2147483647 w 846"/>
                <a:gd name="T57" fmla="*/ 2147483647 h 660"/>
                <a:gd name="T58" fmla="*/ 2147483647 w 846"/>
                <a:gd name="T59" fmla="*/ 2147483647 h 660"/>
                <a:gd name="T60" fmla="*/ 2147483647 w 846"/>
                <a:gd name="T61" fmla="*/ 2147483647 h 660"/>
                <a:gd name="T62" fmla="*/ 2147483647 w 846"/>
                <a:gd name="T63" fmla="*/ 2147483647 h 660"/>
                <a:gd name="T64" fmla="*/ 2147483647 w 846"/>
                <a:gd name="T65" fmla="*/ 2147483647 h 660"/>
                <a:gd name="T66" fmla="*/ 2147483647 w 846"/>
                <a:gd name="T67" fmla="*/ 2147483647 h 660"/>
                <a:gd name="T68" fmla="*/ 2147483647 w 846"/>
                <a:gd name="T69" fmla="*/ 2147483647 h 660"/>
                <a:gd name="T70" fmla="*/ 2147483647 w 846"/>
                <a:gd name="T71" fmla="*/ 2147483647 h 660"/>
                <a:gd name="T72" fmla="*/ 2147483647 w 846"/>
                <a:gd name="T73" fmla="*/ 2147483647 h 660"/>
                <a:gd name="T74" fmla="*/ 2147483647 w 846"/>
                <a:gd name="T75" fmla="*/ 2147483647 h 660"/>
                <a:gd name="T76" fmla="*/ 2147483647 w 846"/>
                <a:gd name="T77" fmla="*/ 2147483647 h 660"/>
                <a:gd name="T78" fmla="*/ 2147483647 w 846"/>
                <a:gd name="T79" fmla="*/ 2147483647 h 660"/>
                <a:gd name="T80" fmla="*/ 2147483647 w 846"/>
                <a:gd name="T81" fmla="*/ 2147483647 h 660"/>
                <a:gd name="T82" fmla="*/ 2147483647 w 846"/>
                <a:gd name="T83" fmla="*/ 2147483647 h 660"/>
                <a:gd name="T84" fmla="*/ 2147483647 w 846"/>
                <a:gd name="T85" fmla="*/ 2147483647 h 660"/>
                <a:gd name="T86" fmla="*/ 2147483647 w 846"/>
                <a:gd name="T87" fmla="*/ 2147483647 h 660"/>
                <a:gd name="T88" fmla="*/ 2147483647 w 846"/>
                <a:gd name="T89" fmla="*/ 2147483647 h 66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46"/>
                <a:gd name="T136" fmla="*/ 0 h 660"/>
                <a:gd name="T137" fmla="*/ 846 w 846"/>
                <a:gd name="T138" fmla="*/ 660 h 66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46" h="660">
                  <a:moveTo>
                    <a:pt x="822" y="246"/>
                  </a:moveTo>
                  <a:lnTo>
                    <a:pt x="822" y="216"/>
                  </a:lnTo>
                  <a:lnTo>
                    <a:pt x="804" y="216"/>
                  </a:lnTo>
                  <a:lnTo>
                    <a:pt x="816" y="186"/>
                  </a:lnTo>
                  <a:lnTo>
                    <a:pt x="804" y="168"/>
                  </a:lnTo>
                  <a:lnTo>
                    <a:pt x="810" y="102"/>
                  </a:lnTo>
                  <a:lnTo>
                    <a:pt x="798" y="102"/>
                  </a:lnTo>
                  <a:lnTo>
                    <a:pt x="798" y="90"/>
                  </a:lnTo>
                  <a:lnTo>
                    <a:pt x="804" y="84"/>
                  </a:lnTo>
                  <a:lnTo>
                    <a:pt x="792" y="78"/>
                  </a:lnTo>
                  <a:lnTo>
                    <a:pt x="786" y="66"/>
                  </a:lnTo>
                  <a:lnTo>
                    <a:pt x="780" y="60"/>
                  </a:lnTo>
                  <a:lnTo>
                    <a:pt x="744" y="42"/>
                  </a:lnTo>
                  <a:lnTo>
                    <a:pt x="720" y="42"/>
                  </a:lnTo>
                  <a:lnTo>
                    <a:pt x="708" y="48"/>
                  </a:lnTo>
                  <a:lnTo>
                    <a:pt x="702" y="54"/>
                  </a:lnTo>
                  <a:lnTo>
                    <a:pt x="696" y="54"/>
                  </a:lnTo>
                  <a:lnTo>
                    <a:pt x="690" y="48"/>
                  </a:lnTo>
                  <a:lnTo>
                    <a:pt x="678" y="48"/>
                  </a:lnTo>
                  <a:lnTo>
                    <a:pt x="666" y="42"/>
                  </a:lnTo>
                  <a:lnTo>
                    <a:pt x="654" y="42"/>
                  </a:lnTo>
                  <a:lnTo>
                    <a:pt x="642" y="48"/>
                  </a:lnTo>
                  <a:lnTo>
                    <a:pt x="636" y="54"/>
                  </a:lnTo>
                  <a:lnTo>
                    <a:pt x="624" y="54"/>
                  </a:lnTo>
                  <a:lnTo>
                    <a:pt x="588" y="36"/>
                  </a:lnTo>
                  <a:lnTo>
                    <a:pt x="570" y="18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52" y="0"/>
                  </a:lnTo>
                  <a:lnTo>
                    <a:pt x="528" y="0"/>
                  </a:lnTo>
                  <a:lnTo>
                    <a:pt x="528" y="6"/>
                  </a:lnTo>
                  <a:lnTo>
                    <a:pt x="522" y="12"/>
                  </a:lnTo>
                  <a:lnTo>
                    <a:pt x="522" y="30"/>
                  </a:lnTo>
                  <a:lnTo>
                    <a:pt x="516" y="48"/>
                  </a:lnTo>
                  <a:lnTo>
                    <a:pt x="498" y="84"/>
                  </a:lnTo>
                  <a:lnTo>
                    <a:pt x="492" y="102"/>
                  </a:lnTo>
                  <a:lnTo>
                    <a:pt x="468" y="138"/>
                  </a:lnTo>
                  <a:lnTo>
                    <a:pt x="462" y="150"/>
                  </a:lnTo>
                  <a:lnTo>
                    <a:pt x="450" y="162"/>
                  </a:lnTo>
                  <a:lnTo>
                    <a:pt x="438" y="168"/>
                  </a:lnTo>
                  <a:lnTo>
                    <a:pt x="420" y="168"/>
                  </a:lnTo>
                  <a:lnTo>
                    <a:pt x="408" y="174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84" y="186"/>
                  </a:lnTo>
                  <a:lnTo>
                    <a:pt x="378" y="198"/>
                  </a:lnTo>
                  <a:lnTo>
                    <a:pt x="360" y="192"/>
                  </a:lnTo>
                  <a:lnTo>
                    <a:pt x="330" y="204"/>
                  </a:lnTo>
                  <a:lnTo>
                    <a:pt x="330" y="210"/>
                  </a:lnTo>
                  <a:lnTo>
                    <a:pt x="324" y="216"/>
                  </a:lnTo>
                  <a:lnTo>
                    <a:pt x="324" y="228"/>
                  </a:lnTo>
                  <a:lnTo>
                    <a:pt x="318" y="240"/>
                  </a:lnTo>
                  <a:lnTo>
                    <a:pt x="312" y="240"/>
                  </a:lnTo>
                  <a:lnTo>
                    <a:pt x="288" y="264"/>
                  </a:lnTo>
                  <a:lnTo>
                    <a:pt x="288" y="288"/>
                  </a:lnTo>
                  <a:lnTo>
                    <a:pt x="276" y="312"/>
                  </a:lnTo>
                  <a:lnTo>
                    <a:pt x="264" y="324"/>
                  </a:lnTo>
                  <a:lnTo>
                    <a:pt x="258" y="336"/>
                  </a:lnTo>
                  <a:lnTo>
                    <a:pt x="246" y="354"/>
                  </a:lnTo>
                  <a:lnTo>
                    <a:pt x="246" y="402"/>
                  </a:lnTo>
                  <a:lnTo>
                    <a:pt x="240" y="408"/>
                  </a:lnTo>
                  <a:lnTo>
                    <a:pt x="234" y="408"/>
                  </a:lnTo>
                  <a:lnTo>
                    <a:pt x="234" y="414"/>
                  </a:lnTo>
                  <a:lnTo>
                    <a:pt x="240" y="420"/>
                  </a:lnTo>
                  <a:lnTo>
                    <a:pt x="252" y="420"/>
                  </a:lnTo>
                  <a:lnTo>
                    <a:pt x="252" y="474"/>
                  </a:lnTo>
                  <a:lnTo>
                    <a:pt x="240" y="474"/>
                  </a:lnTo>
                  <a:lnTo>
                    <a:pt x="228" y="480"/>
                  </a:lnTo>
                  <a:lnTo>
                    <a:pt x="192" y="540"/>
                  </a:lnTo>
                  <a:lnTo>
                    <a:pt x="180" y="552"/>
                  </a:lnTo>
                  <a:lnTo>
                    <a:pt x="168" y="552"/>
                  </a:lnTo>
                  <a:lnTo>
                    <a:pt x="162" y="558"/>
                  </a:lnTo>
                  <a:lnTo>
                    <a:pt x="150" y="564"/>
                  </a:lnTo>
                  <a:lnTo>
                    <a:pt x="144" y="576"/>
                  </a:lnTo>
                  <a:lnTo>
                    <a:pt x="132" y="588"/>
                  </a:lnTo>
                  <a:lnTo>
                    <a:pt x="126" y="600"/>
                  </a:lnTo>
                  <a:lnTo>
                    <a:pt x="120" y="606"/>
                  </a:lnTo>
                  <a:lnTo>
                    <a:pt x="84" y="624"/>
                  </a:lnTo>
                  <a:lnTo>
                    <a:pt x="66" y="624"/>
                  </a:lnTo>
                  <a:lnTo>
                    <a:pt x="54" y="630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12" y="636"/>
                  </a:lnTo>
                  <a:lnTo>
                    <a:pt x="6" y="642"/>
                  </a:lnTo>
                  <a:lnTo>
                    <a:pt x="6" y="654"/>
                  </a:lnTo>
                  <a:lnTo>
                    <a:pt x="0" y="660"/>
                  </a:lnTo>
                  <a:lnTo>
                    <a:pt x="312" y="660"/>
                  </a:lnTo>
                  <a:lnTo>
                    <a:pt x="312" y="600"/>
                  </a:lnTo>
                  <a:lnTo>
                    <a:pt x="318" y="570"/>
                  </a:lnTo>
                  <a:lnTo>
                    <a:pt x="330" y="564"/>
                  </a:lnTo>
                  <a:lnTo>
                    <a:pt x="336" y="558"/>
                  </a:lnTo>
                  <a:lnTo>
                    <a:pt x="348" y="552"/>
                  </a:lnTo>
                  <a:lnTo>
                    <a:pt x="378" y="522"/>
                  </a:lnTo>
                  <a:lnTo>
                    <a:pt x="378" y="516"/>
                  </a:lnTo>
                  <a:lnTo>
                    <a:pt x="396" y="516"/>
                  </a:lnTo>
                  <a:lnTo>
                    <a:pt x="426" y="498"/>
                  </a:lnTo>
                  <a:lnTo>
                    <a:pt x="438" y="504"/>
                  </a:lnTo>
                  <a:lnTo>
                    <a:pt x="444" y="510"/>
                  </a:lnTo>
                  <a:lnTo>
                    <a:pt x="456" y="510"/>
                  </a:lnTo>
                  <a:lnTo>
                    <a:pt x="462" y="498"/>
                  </a:lnTo>
                  <a:lnTo>
                    <a:pt x="462" y="492"/>
                  </a:lnTo>
                  <a:lnTo>
                    <a:pt x="486" y="486"/>
                  </a:lnTo>
                  <a:lnTo>
                    <a:pt x="492" y="474"/>
                  </a:lnTo>
                  <a:lnTo>
                    <a:pt x="504" y="474"/>
                  </a:lnTo>
                  <a:lnTo>
                    <a:pt x="516" y="480"/>
                  </a:lnTo>
                  <a:lnTo>
                    <a:pt x="540" y="480"/>
                  </a:lnTo>
                  <a:lnTo>
                    <a:pt x="552" y="468"/>
                  </a:lnTo>
                  <a:lnTo>
                    <a:pt x="564" y="444"/>
                  </a:lnTo>
                  <a:lnTo>
                    <a:pt x="570" y="438"/>
                  </a:lnTo>
                  <a:lnTo>
                    <a:pt x="576" y="426"/>
                  </a:lnTo>
                  <a:lnTo>
                    <a:pt x="618" y="426"/>
                  </a:lnTo>
                  <a:lnTo>
                    <a:pt x="624" y="420"/>
                  </a:lnTo>
                  <a:lnTo>
                    <a:pt x="636" y="414"/>
                  </a:lnTo>
                  <a:lnTo>
                    <a:pt x="648" y="402"/>
                  </a:lnTo>
                  <a:lnTo>
                    <a:pt x="648" y="396"/>
                  </a:lnTo>
                  <a:lnTo>
                    <a:pt x="672" y="384"/>
                  </a:lnTo>
                  <a:lnTo>
                    <a:pt x="660" y="366"/>
                  </a:lnTo>
                  <a:lnTo>
                    <a:pt x="654" y="354"/>
                  </a:lnTo>
                  <a:lnTo>
                    <a:pt x="648" y="348"/>
                  </a:lnTo>
                  <a:lnTo>
                    <a:pt x="648" y="336"/>
                  </a:lnTo>
                  <a:lnTo>
                    <a:pt x="654" y="330"/>
                  </a:lnTo>
                  <a:lnTo>
                    <a:pt x="678" y="330"/>
                  </a:lnTo>
                  <a:lnTo>
                    <a:pt x="690" y="324"/>
                  </a:lnTo>
                  <a:lnTo>
                    <a:pt x="714" y="324"/>
                  </a:lnTo>
                  <a:lnTo>
                    <a:pt x="714" y="312"/>
                  </a:lnTo>
                  <a:lnTo>
                    <a:pt x="720" y="306"/>
                  </a:lnTo>
                  <a:lnTo>
                    <a:pt x="720" y="300"/>
                  </a:lnTo>
                  <a:lnTo>
                    <a:pt x="732" y="300"/>
                  </a:lnTo>
                  <a:lnTo>
                    <a:pt x="738" y="306"/>
                  </a:lnTo>
                  <a:lnTo>
                    <a:pt x="744" y="300"/>
                  </a:lnTo>
                  <a:lnTo>
                    <a:pt x="744" y="294"/>
                  </a:lnTo>
                  <a:lnTo>
                    <a:pt x="762" y="294"/>
                  </a:lnTo>
                  <a:lnTo>
                    <a:pt x="774" y="300"/>
                  </a:lnTo>
                  <a:lnTo>
                    <a:pt x="828" y="294"/>
                  </a:lnTo>
                  <a:lnTo>
                    <a:pt x="828" y="282"/>
                  </a:lnTo>
                  <a:lnTo>
                    <a:pt x="846" y="264"/>
                  </a:lnTo>
                  <a:lnTo>
                    <a:pt x="822" y="24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49" name="Montenegro" descr="© INSCALE GmbH, 05.05.2010&#10;http://www.presentationload.com/"/>
            <p:cNvSpPr>
              <a:spLocks/>
            </p:cNvSpPr>
            <p:nvPr/>
          </p:nvSpPr>
          <p:spPr bwMode="gray">
            <a:xfrm>
              <a:off x="6794680" y="-1806925"/>
              <a:ext cx="21464" cy="28243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2147483647 w 114"/>
                <a:gd name="T7" fmla="*/ 2147483647 h 138"/>
                <a:gd name="T8" fmla="*/ 2147483647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0 h 138"/>
                <a:gd name="T14" fmla="*/ 2147483647 w 114"/>
                <a:gd name="T15" fmla="*/ 0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0 w 114"/>
                <a:gd name="T29" fmla="*/ 2147483647 h 138"/>
                <a:gd name="T30" fmla="*/ 0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2147483647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2147483647 w 114"/>
                <a:gd name="T61" fmla="*/ 2147483647 h 138"/>
                <a:gd name="T62" fmla="*/ 2147483647 w 114"/>
                <a:gd name="T63" fmla="*/ 2147483647 h 138"/>
                <a:gd name="T64" fmla="*/ 2147483647 w 114"/>
                <a:gd name="T65" fmla="*/ 2147483647 h 138"/>
                <a:gd name="T66" fmla="*/ 2147483647 w 114"/>
                <a:gd name="T67" fmla="*/ 2147483647 h 138"/>
                <a:gd name="T68" fmla="*/ 2147483647 w 114"/>
                <a:gd name="T69" fmla="*/ 2147483647 h 138"/>
                <a:gd name="T70" fmla="*/ 2147483647 w 114"/>
                <a:gd name="T71" fmla="*/ 2147483647 h 13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38"/>
                <a:gd name="T110" fmla="*/ 114 w 114"/>
                <a:gd name="T111" fmla="*/ 138 h 13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38">
                  <a:moveTo>
                    <a:pt x="114" y="42"/>
                  </a:moveTo>
                  <a:lnTo>
                    <a:pt x="108" y="48"/>
                  </a:lnTo>
                  <a:lnTo>
                    <a:pt x="96" y="30"/>
                  </a:lnTo>
                  <a:lnTo>
                    <a:pt x="84" y="18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72"/>
                  </a:lnTo>
                  <a:lnTo>
                    <a:pt x="6" y="102"/>
                  </a:lnTo>
                  <a:lnTo>
                    <a:pt x="18" y="102"/>
                  </a:lnTo>
                  <a:lnTo>
                    <a:pt x="24" y="96"/>
                  </a:lnTo>
                  <a:lnTo>
                    <a:pt x="36" y="96"/>
                  </a:lnTo>
                  <a:lnTo>
                    <a:pt x="36" y="114"/>
                  </a:lnTo>
                  <a:lnTo>
                    <a:pt x="60" y="138"/>
                  </a:lnTo>
                  <a:lnTo>
                    <a:pt x="72" y="126"/>
                  </a:lnTo>
                  <a:lnTo>
                    <a:pt x="66" y="108"/>
                  </a:lnTo>
                  <a:lnTo>
                    <a:pt x="60" y="114"/>
                  </a:lnTo>
                  <a:lnTo>
                    <a:pt x="42" y="102"/>
                  </a:lnTo>
                  <a:lnTo>
                    <a:pt x="66" y="102"/>
                  </a:lnTo>
                  <a:lnTo>
                    <a:pt x="78" y="96"/>
                  </a:lnTo>
                  <a:lnTo>
                    <a:pt x="78" y="78"/>
                  </a:lnTo>
                  <a:lnTo>
                    <a:pt x="108" y="90"/>
                  </a:lnTo>
                  <a:lnTo>
                    <a:pt x="114" y="84"/>
                  </a:lnTo>
                  <a:lnTo>
                    <a:pt x="114" y="90"/>
                  </a:lnTo>
                  <a:lnTo>
                    <a:pt x="114" y="4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50" name="Mongolia" descr="© INSCALE GmbH, 05.05.2010&#10;http://www.presentationload.com/"/>
            <p:cNvSpPr>
              <a:spLocks/>
            </p:cNvSpPr>
            <p:nvPr/>
          </p:nvSpPr>
          <p:spPr bwMode="gray">
            <a:xfrm>
              <a:off x="7630244" y="-1944915"/>
              <a:ext cx="407816" cy="171075"/>
            </a:xfrm>
            <a:custGeom>
              <a:avLst/>
              <a:gdLst>
                <a:gd name="T0" fmla="*/ 2147483647 w 2100"/>
                <a:gd name="T1" fmla="*/ 2147483647 h 834"/>
                <a:gd name="T2" fmla="*/ 2147483647 w 2100"/>
                <a:gd name="T3" fmla="*/ 2147483647 h 834"/>
                <a:gd name="T4" fmla="*/ 2147483647 w 2100"/>
                <a:gd name="T5" fmla="*/ 2147483647 h 834"/>
                <a:gd name="T6" fmla="*/ 2147483647 w 2100"/>
                <a:gd name="T7" fmla="*/ 2147483647 h 834"/>
                <a:gd name="T8" fmla="*/ 2147483647 w 2100"/>
                <a:gd name="T9" fmla="*/ 2147483647 h 834"/>
                <a:gd name="T10" fmla="*/ 2147483647 w 2100"/>
                <a:gd name="T11" fmla="*/ 2147483647 h 834"/>
                <a:gd name="T12" fmla="*/ 2147483647 w 2100"/>
                <a:gd name="T13" fmla="*/ 2147483647 h 834"/>
                <a:gd name="T14" fmla="*/ 2147483647 w 2100"/>
                <a:gd name="T15" fmla="*/ 2147483647 h 834"/>
                <a:gd name="T16" fmla="*/ 2147483647 w 2100"/>
                <a:gd name="T17" fmla="*/ 2147483647 h 834"/>
                <a:gd name="T18" fmla="*/ 2147483647 w 2100"/>
                <a:gd name="T19" fmla="*/ 2147483647 h 834"/>
                <a:gd name="T20" fmla="*/ 2147483647 w 2100"/>
                <a:gd name="T21" fmla="*/ 2147483647 h 834"/>
                <a:gd name="T22" fmla="*/ 2147483647 w 2100"/>
                <a:gd name="T23" fmla="*/ 2147483647 h 834"/>
                <a:gd name="T24" fmla="*/ 2147483647 w 2100"/>
                <a:gd name="T25" fmla="*/ 2147483647 h 834"/>
                <a:gd name="T26" fmla="*/ 2147483647 w 2100"/>
                <a:gd name="T27" fmla="*/ 2147483647 h 834"/>
                <a:gd name="T28" fmla="*/ 2147483647 w 2100"/>
                <a:gd name="T29" fmla="*/ 2147483647 h 834"/>
                <a:gd name="T30" fmla="*/ 2147483647 w 2100"/>
                <a:gd name="T31" fmla="*/ 2147483647 h 834"/>
                <a:gd name="T32" fmla="*/ 2147483647 w 2100"/>
                <a:gd name="T33" fmla="*/ 2147483647 h 834"/>
                <a:gd name="T34" fmla="*/ 2147483647 w 2100"/>
                <a:gd name="T35" fmla="*/ 2147483647 h 834"/>
                <a:gd name="T36" fmla="*/ 2147483647 w 2100"/>
                <a:gd name="T37" fmla="*/ 2147483647 h 834"/>
                <a:gd name="T38" fmla="*/ 2147483647 w 2100"/>
                <a:gd name="T39" fmla="*/ 2147483647 h 834"/>
                <a:gd name="T40" fmla="*/ 2147483647 w 2100"/>
                <a:gd name="T41" fmla="*/ 2147483647 h 834"/>
                <a:gd name="T42" fmla="*/ 2147483647 w 2100"/>
                <a:gd name="T43" fmla="*/ 2147483647 h 834"/>
                <a:gd name="T44" fmla="*/ 2147483647 w 2100"/>
                <a:gd name="T45" fmla="*/ 2147483647 h 834"/>
                <a:gd name="T46" fmla="*/ 2147483647 w 2100"/>
                <a:gd name="T47" fmla="*/ 2147483647 h 834"/>
                <a:gd name="T48" fmla="*/ 2147483647 w 2100"/>
                <a:gd name="T49" fmla="*/ 2147483647 h 834"/>
                <a:gd name="T50" fmla="*/ 2147483647 w 2100"/>
                <a:gd name="T51" fmla="*/ 2147483647 h 834"/>
                <a:gd name="T52" fmla="*/ 2147483647 w 2100"/>
                <a:gd name="T53" fmla="*/ 2147483647 h 834"/>
                <a:gd name="T54" fmla="*/ 2147483647 w 2100"/>
                <a:gd name="T55" fmla="*/ 2147483647 h 834"/>
                <a:gd name="T56" fmla="*/ 2147483647 w 2100"/>
                <a:gd name="T57" fmla="*/ 2147483647 h 834"/>
                <a:gd name="T58" fmla="*/ 2147483647 w 2100"/>
                <a:gd name="T59" fmla="*/ 2147483647 h 834"/>
                <a:gd name="T60" fmla="*/ 2147483647 w 2100"/>
                <a:gd name="T61" fmla="*/ 2147483647 h 834"/>
                <a:gd name="T62" fmla="*/ 0 w 2100"/>
                <a:gd name="T63" fmla="*/ 2147483647 h 834"/>
                <a:gd name="T64" fmla="*/ 2147483647 w 2100"/>
                <a:gd name="T65" fmla="*/ 2147483647 h 834"/>
                <a:gd name="T66" fmla="*/ 2147483647 w 2100"/>
                <a:gd name="T67" fmla="*/ 2147483647 h 834"/>
                <a:gd name="T68" fmla="*/ 2147483647 w 2100"/>
                <a:gd name="T69" fmla="*/ 2147483647 h 834"/>
                <a:gd name="T70" fmla="*/ 2147483647 w 2100"/>
                <a:gd name="T71" fmla="*/ 2147483647 h 834"/>
                <a:gd name="T72" fmla="*/ 2147483647 w 2100"/>
                <a:gd name="T73" fmla="*/ 2147483647 h 834"/>
                <a:gd name="T74" fmla="*/ 2147483647 w 2100"/>
                <a:gd name="T75" fmla="*/ 2147483647 h 834"/>
                <a:gd name="T76" fmla="*/ 2147483647 w 2100"/>
                <a:gd name="T77" fmla="*/ 2147483647 h 834"/>
                <a:gd name="T78" fmla="*/ 2147483647 w 2100"/>
                <a:gd name="T79" fmla="*/ 2147483647 h 834"/>
                <a:gd name="T80" fmla="*/ 2147483647 w 2100"/>
                <a:gd name="T81" fmla="*/ 2147483647 h 834"/>
                <a:gd name="T82" fmla="*/ 2147483647 w 2100"/>
                <a:gd name="T83" fmla="*/ 2147483647 h 834"/>
                <a:gd name="T84" fmla="*/ 2147483647 w 2100"/>
                <a:gd name="T85" fmla="*/ 2147483647 h 834"/>
                <a:gd name="T86" fmla="*/ 2147483647 w 2100"/>
                <a:gd name="T87" fmla="*/ 2147483647 h 834"/>
                <a:gd name="T88" fmla="*/ 2147483647 w 2100"/>
                <a:gd name="T89" fmla="*/ 2147483647 h 834"/>
                <a:gd name="T90" fmla="*/ 2147483647 w 2100"/>
                <a:gd name="T91" fmla="*/ 2147483647 h 834"/>
                <a:gd name="T92" fmla="*/ 2147483647 w 2100"/>
                <a:gd name="T93" fmla="*/ 2147483647 h 834"/>
                <a:gd name="T94" fmla="*/ 2147483647 w 2100"/>
                <a:gd name="T95" fmla="*/ 2147483647 h 834"/>
                <a:gd name="T96" fmla="*/ 2147483647 w 2100"/>
                <a:gd name="T97" fmla="*/ 2147483647 h 834"/>
                <a:gd name="T98" fmla="*/ 2147483647 w 2100"/>
                <a:gd name="T99" fmla="*/ 2147483647 h 834"/>
                <a:gd name="T100" fmla="*/ 2147483647 w 2100"/>
                <a:gd name="T101" fmla="*/ 2147483647 h 834"/>
                <a:gd name="T102" fmla="*/ 2147483647 w 2100"/>
                <a:gd name="T103" fmla="*/ 2147483647 h 834"/>
                <a:gd name="T104" fmla="*/ 2147483647 w 2100"/>
                <a:gd name="T105" fmla="*/ 2147483647 h 834"/>
                <a:gd name="T106" fmla="*/ 2147483647 w 2100"/>
                <a:gd name="T107" fmla="*/ 2147483647 h 834"/>
                <a:gd name="T108" fmla="*/ 2147483647 w 2100"/>
                <a:gd name="T109" fmla="*/ 2147483647 h 834"/>
                <a:gd name="T110" fmla="*/ 2147483647 w 2100"/>
                <a:gd name="T111" fmla="*/ 2147483647 h 834"/>
                <a:gd name="T112" fmla="*/ 2147483647 w 2100"/>
                <a:gd name="T113" fmla="*/ 2147483647 h 834"/>
                <a:gd name="T114" fmla="*/ 2147483647 w 2100"/>
                <a:gd name="T115" fmla="*/ 2147483647 h 834"/>
                <a:gd name="T116" fmla="*/ 2147483647 w 2100"/>
                <a:gd name="T117" fmla="*/ 2147483647 h 834"/>
                <a:gd name="T118" fmla="*/ 2147483647 w 2100"/>
                <a:gd name="T119" fmla="*/ 2147483647 h 834"/>
                <a:gd name="T120" fmla="*/ 2147483647 w 2100"/>
                <a:gd name="T121" fmla="*/ 2147483647 h 834"/>
                <a:gd name="T122" fmla="*/ 2147483647 w 2100"/>
                <a:gd name="T123" fmla="*/ 2147483647 h 8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00"/>
                <a:gd name="T187" fmla="*/ 0 h 834"/>
                <a:gd name="T188" fmla="*/ 2100 w 2100"/>
                <a:gd name="T189" fmla="*/ 834 h 83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00" h="834">
                  <a:moveTo>
                    <a:pt x="2088" y="408"/>
                  </a:moveTo>
                  <a:lnTo>
                    <a:pt x="2076" y="396"/>
                  </a:lnTo>
                  <a:lnTo>
                    <a:pt x="2070" y="384"/>
                  </a:lnTo>
                  <a:lnTo>
                    <a:pt x="2058" y="384"/>
                  </a:lnTo>
                  <a:lnTo>
                    <a:pt x="2034" y="372"/>
                  </a:lnTo>
                  <a:lnTo>
                    <a:pt x="2022" y="360"/>
                  </a:lnTo>
                  <a:lnTo>
                    <a:pt x="2010" y="354"/>
                  </a:lnTo>
                  <a:lnTo>
                    <a:pt x="2004" y="348"/>
                  </a:lnTo>
                  <a:lnTo>
                    <a:pt x="1986" y="348"/>
                  </a:lnTo>
                  <a:lnTo>
                    <a:pt x="1974" y="342"/>
                  </a:lnTo>
                  <a:lnTo>
                    <a:pt x="1968" y="336"/>
                  </a:lnTo>
                  <a:lnTo>
                    <a:pt x="1968" y="324"/>
                  </a:lnTo>
                  <a:lnTo>
                    <a:pt x="1902" y="324"/>
                  </a:lnTo>
                  <a:lnTo>
                    <a:pt x="1902" y="348"/>
                  </a:lnTo>
                  <a:lnTo>
                    <a:pt x="1896" y="354"/>
                  </a:lnTo>
                  <a:lnTo>
                    <a:pt x="1890" y="354"/>
                  </a:lnTo>
                  <a:lnTo>
                    <a:pt x="1878" y="348"/>
                  </a:lnTo>
                  <a:lnTo>
                    <a:pt x="1866" y="336"/>
                  </a:lnTo>
                  <a:lnTo>
                    <a:pt x="1812" y="336"/>
                  </a:lnTo>
                  <a:lnTo>
                    <a:pt x="1806" y="342"/>
                  </a:lnTo>
                  <a:lnTo>
                    <a:pt x="1812" y="342"/>
                  </a:lnTo>
                  <a:lnTo>
                    <a:pt x="1812" y="348"/>
                  </a:lnTo>
                  <a:lnTo>
                    <a:pt x="1794" y="348"/>
                  </a:lnTo>
                  <a:lnTo>
                    <a:pt x="1788" y="342"/>
                  </a:lnTo>
                  <a:lnTo>
                    <a:pt x="1776" y="336"/>
                  </a:lnTo>
                  <a:lnTo>
                    <a:pt x="1770" y="324"/>
                  </a:lnTo>
                  <a:lnTo>
                    <a:pt x="1770" y="306"/>
                  </a:lnTo>
                  <a:lnTo>
                    <a:pt x="1776" y="306"/>
                  </a:lnTo>
                  <a:lnTo>
                    <a:pt x="1770" y="294"/>
                  </a:lnTo>
                  <a:lnTo>
                    <a:pt x="1764" y="270"/>
                  </a:lnTo>
                  <a:lnTo>
                    <a:pt x="1758" y="258"/>
                  </a:lnTo>
                  <a:lnTo>
                    <a:pt x="1758" y="174"/>
                  </a:lnTo>
                  <a:lnTo>
                    <a:pt x="1740" y="174"/>
                  </a:lnTo>
                  <a:lnTo>
                    <a:pt x="1716" y="168"/>
                  </a:lnTo>
                  <a:lnTo>
                    <a:pt x="1710" y="174"/>
                  </a:lnTo>
                  <a:lnTo>
                    <a:pt x="1698" y="180"/>
                  </a:lnTo>
                  <a:lnTo>
                    <a:pt x="1674" y="180"/>
                  </a:lnTo>
                  <a:lnTo>
                    <a:pt x="1662" y="174"/>
                  </a:lnTo>
                  <a:lnTo>
                    <a:pt x="1644" y="156"/>
                  </a:lnTo>
                  <a:lnTo>
                    <a:pt x="1608" y="156"/>
                  </a:lnTo>
                  <a:lnTo>
                    <a:pt x="1596" y="150"/>
                  </a:lnTo>
                  <a:lnTo>
                    <a:pt x="1578" y="150"/>
                  </a:lnTo>
                  <a:lnTo>
                    <a:pt x="1548" y="180"/>
                  </a:lnTo>
                  <a:lnTo>
                    <a:pt x="1548" y="192"/>
                  </a:lnTo>
                  <a:lnTo>
                    <a:pt x="1536" y="204"/>
                  </a:lnTo>
                  <a:lnTo>
                    <a:pt x="1500" y="204"/>
                  </a:lnTo>
                  <a:lnTo>
                    <a:pt x="1488" y="216"/>
                  </a:lnTo>
                  <a:lnTo>
                    <a:pt x="1440" y="216"/>
                  </a:lnTo>
                  <a:lnTo>
                    <a:pt x="1440" y="222"/>
                  </a:lnTo>
                  <a:lnTo>
                    <a:pt x="1422" y="240"/>
                  </a:lnTo>
                  <a:lnTo>
                    <a:pt x="1416" y="240"/>
                  </a:lnTo>
                  <a:lnTo>
                    <a:pt x="1416" y="234"/>
                  </a:lnTo>
                  <a:lnTo>
                    <a:pt x="1410" y="228"/>
                  </a:lnTo>
                  <a:lnTo>
                    <a:pt x="1392" y="228"/>
                  </a:lnTo>
                  <a:lnTo>
                    <a:pt x="1380" y="234"/>
                  </a:lnTo>
                  <a:lnTo>
                    <a:pt x="1356" y="234"/>
                  </a:lnTo>
                  <a:lnTo>
                    <a:pt x="1344" y="228"/>
                  </a:lnTo>
                  <a:lnTo>
                    <a:pt x="1338" y="228"/>
                  </a:lnTo>
                  <a:lnTo>
                    <a:pt x="1332" y="222"/>
                  </a:lnTo>
                  <a:lnTo>
                    <a:pt x="1266" y="222"/>
                  </a:lnTo>
                  <a:lnTo>
                    <a:pt x="1260" y="216"/>
                  </a:lnTo>
                  <a:lnTo>
                    <a:pt x="1260" y="204"/>
                  </a:lnTo>
                  <a:lnTo>
                    <a:pt x="1248" y="198"/>
                  </a:lnTo>
                  <a:lnTo>
                    <a:pt x="1230" y="198"/>
                  </a:lnTo>
                  <a:lnTo>
                    <a:pt x="1230" y="192"/>
                  </a:lnTo>
                  <a:lnTo>
                    <a:pt x="1218" y="180"/>
                  </a:lnTo>
                  <a:lnTo>
                    <a:pt x="1218" y="174"/>
                  </a:lnTo>
                  <a:lnTo>
                    <a:pt x="1212" y="168"/>
                  </a:lnTo>
                  <a:lnTo>
                    <a:pt x="1152" y="168"/>
                  </a:lnTo>
                  <a:lnTo>
                    <a:pt x="1128" y="144"/>
                  </a:lnTo>
                  <a:lnTo>
                    <a:pt x="1092" y="144"/>
                  </a:lnTo>
                  <a:lnTo>
                    <a:pt x="1086" y="138"/>
                  </a:lnTo>
                  <a:lnTo>
                    <a:pt x="1080" y="138"/>
                  </a:lnTo>
                  <a:lnTo>
                    <a:pt x="1068" y="132"/>
                  </a:lnTo>
                  <a:lnTo>
                    <a:pt x="1020" y="132"/>
                  </a:lnTo>
                  <a:lnTo>
                    <a:pt x="966" y="150"/>
                  </a:lnTo>
                  <a:lnTo>
                    <a:pt x="954" y="156"/>
                  </a:lnTo>
                  <a:lnTo>
                    <a:pt x="942" y="156"/>
                  </a:lnTo>
                  <a:lnTo>
                    <a:pt x="930" y="150"/>
                  </a:lnTo>
                  <a:lnTo>
                    <a:pt x="918" y="150"/>
                  </a:lnTo>
                  <a:lnTo>
                    <a:pt x="912" y="144"/>
                  </a:lnTo>
                  <a:lnTo>
                    <a:pt x="882" y="144"/>
                  </a:lnTo>
                  <a:lnTo>
                    <a:pt x="864" y="126"/>
                  </a:lnTo>
                  <a:lnTo>
                    <a:pt x="864" y="120"/>
                  </a:lnTo>
                  <a:lnTo>
                    <a:pt x="840" y="126"/>
                  </a:lnTo>
                  <a:lnTo>
                    <a:pt x="840" y="120"/>
                  </a:lnTo>
                  <a:lnTo>
                    <a:pt x="834" y="114"/>
                  </a:lnTo>
                  <a:lnTo>
                    <a:pt x="822" y="90"/>
                  </a:lnTo>
                  <a:lnTo>
                    <a:pt x="810" y="78"/>
                  </a:lnTo>
                  <a:lnTo>
                    <a:pt x="804" y="66"/>
                  </a:lnTo>
                  <a:lnTo>
                    <a:pt x="798" y="60"/>
                  </a:lnTo>
                  <a:lnTo>
                    <a:pt x="786" y="54"/>
                  </a:lnTo>
                  <a:lnTo>
                    <a:pt x="768" y="54"/>
                  </a:lnTo>
                  <a:lnTo>
                    <a:pt x="756" y="60"/>
                  </a:lnTo>
                  <a:lnTo>
                    <a:pt x="750" y="60"/>
                  </a:lnTo>
                  <a:lnTo>
                    <a:pt x="726" y="48"/>
                  </a:lnTo>
                  <a:lnTo>
                    <a:pt x="720" y="42"/>
                  </a:lnTo>
                  <a:lnTo>
                    <a:pt x="708" y="36"/>
                  </a:lnTo>
                  <a:lnTo>
                    <a:pt x="672" y="36"/>
                  </a:lnTo>
                  <a:lnTo>
                    <a:pt x="648" y="30"/>
                  </a:lnTo>
                  <a:lnTo>
                    <a:pt x="636" y="30"/>
                  </a:lnTo>
                  <a:lnTo>
                    <a:pt x="576" y="0"/>
                  </a:lnTo>
                  <a:lnTo>
                    <a:pt x="576" y="18"/>
                  </a:lnTo>
                  <a:lnTo>
                    <a:pt x="570" y="30"/>
                  </a:lnTo>
                  <a:lnTo>
                    <a:pt x="558" y="36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40" y="48"/>
                  </a:lnTo>
                  <a:lnTo>
                    <a:pt x="540" y="60"/>
                  </a:lnTo>
                  <a:lnTo>
                    <a:pt x="552" y="72"/>
                  </a:lnTo>
                  <a:lnTo>
                    <a:pt x="558" y="90"/>
                  </a:lnTo>
                  <a:lnTo>
                    <a:pt x="582" y="126"/>
                  </a:lnTo>
                  <a:lnTo>
                    <a:pt x="588" y="126"/>
                  </a:lnTo>
                  <a:lnTo>
                    <a:pt x="594" y="132"/>
                  </a:lnTo>
                  <a:lnTo>
                    <a:pt x="600" y="144"/>
                  </a:lnTo>
                  <a:lnTo>
                    <a:pt x="600" y="168"/>
                  </a:lnTo>
                  <a:lnTo>
                    <a:pt x="582" y="168"/>
                  </a:lnTo>
                  <a:lnTo>
                    <a:pt x="582" y="174"/>
                  </a:lnTo>
                  <a:lnTo>
                    <a:pt x="576" y="180"/>
                  </a:lnTo>
                  <a:lnTo>
                    <a:pt x="552" y="192"/>
                  </a:lnTo>
                  <a:lnTo>
                    <a:pt x="546" y="186"/>
                  </a:lnTo>
                  <a:lnTo>
                    <a:pt x="546" y="174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456" y="168"/>
                  </a:lnTo>
                  <a:lnTo>
                    <a:pt x="450" y="174"/>
                  </a:lnTo>
                  <a:lnTo>
                    <a:pt x="450" y="180"/>
                  </a:lnTo>
                  <a:lnTo>
                    <a:pt x="444" y="168"/>
                  </a:lnTo>
                  <a:lnTo>
                    <a:pt x="420" y="174"/>
                  </a:lnTo>
                  <a:lnTo>
                    <a:pt x="414" y="162"/>
                  </a:lnTo>
                  <a:lnTo>
                    <a:pt x="384" y="162"/>
                  </a:lnTo>
                  <a:lnTo>
                    <a:pt x="366" y="156"/>
                  </a:lnTo>
                  <a:lnTo>
                    <a:pt x="360" y="150"/>
                  </a:lnTo>
                  <a:lnTo>
                    <a:pt x="360" y="138"/>
                  </a:lnTo>
                  <a:lnTo>
                    <a:pt x="354" y="132"/>
                  </a:lnTo>
                  <a:lnTo>
                    <a:pt x="354" y="126"/>
                  </a:lnTo>
                  <a:lnTo>
                    <a:pt x="312" y="126"/>
                  </a:lnTo>
                  <a:lnTo>
                    <a:pt x="294" y="132"/>
                  </a:lnTo>
                  <a:lnTo>
                    <a:pt x="270" y="132"/>
                  </a:lnTo>
                  <a:lnTo>
                    <a:pt x="264" y="114"/>
                  </a:lnTo>
                  <a:lnTo>
                    <a:pt x="228" y="114"/>
                  </a:lnTo>
                  <a:lnTo>
                    <a:pt x="228" y="108"/>
                  </a:lnTo>
                  <a:lnTo>
                    <a:pt x="210" y="114"/>
                  </a:lnTo>
                  <a:lnTo>
                    <a:pt x="204" y="108"/>
                  </a:lnTo>
                  <a:lnTo>
                    <a:pt x="186" y="108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74" y="126"/>
                  </a:lnTo>
                  <a:lnTo>
                    <a:pt x="174" y="132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0" y="150"/>
                  </a:lnTo>
                  <a:lnTo>
                    <a:pt x="84" y="186"/>
                  </a:lnTo>
                  <a:lnTo>
                    <a:pt x="84" y="192"/>
                  </a:lnTo>
                  <a:lnTo>
                    <a:pt x="90" y="198"/>
                  </a:lnTo>
                  <a:lnTo>
                    <a:pt x="66" y="198"/>
                  </a:lnTo>
                  <a:lnTo>
                    <a:pt x="72" y="210"/>
                  </a:lnTo>
                  <a:lnTo>
                    <a:pt x="12" y="210"/>
                  </a:lnTo>
                  <a:lnTo>
                    <a:pt x="12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58"/>
                  </a:lnTo>
                  <a:lnTo>
                    <a:pt x="0" y="264"/>
                  </a:lnTo>
                  <a:lnTo>
                    <a:pt x="24" y="264"/>
                  </a:lnTo>
                  <a:lnTo>
                    <a:pt x="24" y="282"/>
                  </a:lnTo>
                  <a:lnTo>
                    <a:pt x="36" y="288"/>
                  </a:lnTo>
                  <a:lnTo>
                    <a:pt x="48" y="288"/>
                  </a:lnTo>
                  <a:lnTo>
                    <a:pt x="60" y="294"/>
                  </a:lnTo>
                  <a:lnTo>
                    <a:pt x="72" y="294"/>
                  </a:lnTo>
                  <a:lnTo>
                    <a:pt x="78" y="306"/>
                  </a:lnTo>
                  <a:lnTo>
                    <a:pt x="102" y="330"/>
                  </a:lnTo>
                  <a:lnTo>
                    <a:pt x="138" y="318"/>
                  </a:lnTo>
                  <a:lnTo>
                    <a:pt x="156" y="330"/>
                  </a:lnTo>
                  <a:lnTo>
                    <a:pt x="162" y="336"/>
                  </a:lnTo>
                  <a:lnTo>
                    <a:pt x="174" y="336"/>
                  </a:lnTo>
                  <a:lnTo>
                    <a:pt x="186" y="342"/>
                  </a:lnTo>
                  <a:lnTo>
                    <a:pt x="204" y="348"/>
                  </a:lnTo>
                  <a:lnTo>
                    <a:pt x="222" y="366"/>
                  </a:lnTo>
                  <a:lnTo>
                    <a:pt x="228" y="378"/>
                  </a:lnTo>
                  <a:lnTo>
                    <a:pt x="240" y="396"/>
                  </a:lnTo>
                  <a:lnTo>
                    <a:pt x="264" y="414"/>
                  </a:lnTo>
                  <a:lnTo>
                    <a:pt x="276" y="426"/>
                  </a:lnTo>
                  <a:lnTo>
                    <a:pt x="282" y="438"/>
                  </a:lnTo>
                  <a:lnTo>
                    <a:pt x="282" y="450"/>
                  </a:lnTo>
                  <a:lnTo>
                    <a:pt x="288" y="456"/>
                  </a:lnTo>
                  <a:lnTo>
                    <a:pt x="294" y="468"/>
                  </a:lnTo>
                  <a:lnTo>
                    <a:pt x="300" y="474"/>
                  </a:lnTo>
                  <a:lnTo>
                    <a:pt x="300" y="480"/>
                  </a:lnTo>
                  <a:lnTo>
                    <a:pt x="288" y="492"/>
                  </a:lnTo>
                  <a:lnTo>
                    <a:pt x="288" y="504"/>
                  </a:lnTo>
                  <a:lnTo>
                    <a:pt x="294" y="522"/>
                  </a:lnTo>
                  <a:lnTo>
                    <a:pt x="300" y="534"/>
                  </a:lnTo>
                  <a:lnTo>
                    <a:pt x="306" y="540"/>
                  </a:lnTo>
                  <a:lnTo>
                    <a:pt x="318" y="546"/>
                  </a:lnTo>
                  <a:lnTo>
                    <a:pt x="330" y="546"/>
                  </a:lnTo>
                  <a:lnTo>
                    <a:pt x="342" y="552"/>
                  </a:lnTo>
                  <a:lnTo>
                    <a:pt x="348" y="552"/>
                  </a:lnTo>
                  <a:lnTo>
                    <a:pt x="366" y="558"/>
                  </a:lnTo>
                  <a:lnTo>
                    <a:pt x="390" y="564"/>
                  </a:lnTo>
                  <a:lnTo>
                    <a:pt x="486" y="564"/>
                  </a:lnTo>
                  <a:lnTo>
                    <a:pt x="492" y="570"/>
                  </a:lnTo>
                  <a:lnTo>
                    <a:pt x="498" y="570"/>
                  </a:lnTo>
                  <a:lnTo>
                    <a:pt x="510" y="576"/>
                  </a:lnTo>
                  <a:lnTo>
                    <a:pt x="516" y="576"/>
                  </a:lnTo>
                  <a:lnTo>
                    <a:pt x="528" y="582"/>
                  </a:lnTo>
                  <a:lnTo>
                    <a:pt x="534" y="594"/>
                  </a:lnTo>
                  <a:lnTo>
                    <a:pt x="540" y="594"/>
                  </a:lnTo>
                  <a:lnTo>
                    <a:pt x="546" y="600"/>
                  </a:lnTo>
                  <a:lnTo>
                    <a:pt x="552" y="600"/>
                  </a:lnTo>
                  <a:lnTo>
                    <a:pt x="576" y="612"/>
                  </a:lnTo>
                  <a:lnTo>
                    <a:pt x="588" y="612"/>
                  </a:lnTo>
                  <a:lnTo>
                    <a:pt x="594" y="618"/>
                  </a:lnTo>
                  <a:lnTo>
                    <a:pt x="630" y="618"/>
                  </a:lnTo>
                  <a:lnTo>
                    <a:pt x="642" y="642"/>
                  </a:lnTo>
                  <a:lnTo>
                    <a:pt x="684" y="684"/>
                  </a:lnTo>
                  <a:lnTo>
                    <a:pt x="690" y="696"/>
                  </a:lnTo>
                  <a:lnTo>
                    <a:pt x="720" y="726"/>
                  </a:lnTo>
                  <a:lnTo>
                    <a:pt x="732" y="732"/>
                  </a:lnTo>
                  <a:lnTo>
                    <a:pt x="738" y="744"/>
                  </a:lnTo>
                  <a:lnTo>
                    <a:pt x="750" y="750"/>
                  </a:lnTo>
                  <a:lnTo>
                    <a:pt x="810" y="744"/>
                  </a:lnTo>
                  <a:lnTo>
                    <a:pt x="864" y="750"/>
                  </a:lnTo>
                  <a:lnTo>
                    <a:pt x="912" y="750"/>
                  </a:lnTo>
                  <a:lnTo>
                    <a:pt x="948" y="756"/>
                  </a:lnTo>
                  <a:lnTo>
                    <a:pt x="954" y="750"/>
                  </a:lnTo>
                  <a:lnTo>
                    <a:pt x="966" y="744"/>
                  </a:lnTo>
                  <a:lnTo>
                    <a:pt x="972" y="738"/>
                  </a:lnTo>
                  <a:lnTo>
                    <a:pt x="984" y="738"/>
                  </a:lnTo>
                  <a:lnTo>
                    <a:pt x="996" y="744"/>
                  </a:lnTo>
                  <a:lnTo>
                    <a:pt x="1002" y="744"/>
                  </a:lnTo>
                  <a:lnTo>
                    <a:pt x="1008" y="750"/>
                  </a:lnTo>
                  <a:lnTo>
                    <a:pt x="1062" y="750"/>
                  </a:lnTo>
                  <a:lnTo>
                    <a:pt x="1080" y="756"/>
                  </a:lnTo>
                  <a:lnTo>
                    <a:pt x="1092" y="756"/>
                  </a:lnTo>
                  <a:lnTo>
                    <a:pt x="1110" y="774"/>
                  </a:lnTo>
                  <a:lnTo>
                    <a:pt x="1116" y="786"/>
                  </a:lnTo>
                  <a:lnTo>
                    <a:pt x="1128" y="792"/>
                  </a:lnTo>
                  <a:lnTo>
                    <a:pt x="1152" y="798"/>
                  </a:lnTo>
                  <a:lnTo>
                    <a:pt x="1200" y="798"/>
                  </a:lnTo>
                  <a:lnTo>
                    <a:pt x="1218" y="804"/>
                  </a:lnTo>
                  <a:lnTo>
                    <a:pt x="1242" y="816"/>
                  </a:lnTo>
                  <a:lnTo>
                    <a:pt x="1248" y="822"/>
                  </a:lnTo>
                  <a:lnTo>
                    <a:pt x="1260" y="822"/>
                  </a:lnTo>
                  <a:lnTo>
                    <a:pt x="1266" y="816"/>
                  </a:lnTo>
                  <a:lnTo>
                    <a:pt x="1278" y="816"/>
                  </a:lnTo>
                  <a:lnTo>
                    <a:pt x="1290" y="810"/>
                  </a:lnTo>
                  <a:lnTo>
                    <a:pt x="1302" y="810"/>
                  </a:lnTo>
                  <a:lnTo>
                    <a:pt x="1302" y="816"/>
                  </a:lnTo>
                  <a:lnTo>
                    <a:pt x="1308" y="828"/>
                  </a:lnTo>
                  <a:lnTo>
                    <a:pt x="1314" y="828"/>
                  </a:lnTo>
                  <a:lnTo>
                    <a:pt x="1320" y="834"/>
                  </a:lnTo>
                  <a:lnTo>
                    <a:pt x="1338" y="834"/>
                  </a:lnTo>
                  <a:lnTo>
                    <a:pt x="1344" y="828"/>
                  </a:lnTo>
                  <a:lnTo>
                    <a:pt x="1362" y="816"/>
                  </a:lnTo>
                  <a:lnTo>
                    <a:pt x="1422" y="780"/>
                  </a:lnTo>
                  <a:lnTo>
                    <a:pt x="1440" y="768"/>
                  </a:lnTo>
                  <a:lnTo>
                    <a:pt x="1596" y="768"/>
                  </a:lnTo>
                  <a:lnTo>
                    <a:pt x="1614" y="744"/>
                  </a:lnTo>
                  <a:lnTo>
                    <a:pt x="1638" y="744"/>
                  </a:lnTo>
                  <a:lnTo>
                    <a:pt x="1650" y="738"/>
                  </a:lnTo>
                  <a:lnTo>
                    <a:pt x="1662" y="714"/>
                  </a:lnTo>
                  <a:lnTo>
                    <a:pt x="1662" y="708"/>
                  </a:lnTo>
                  <a:lnTo>
                    <a:pt x="1668" y="696"/>
                  </a:lnTo>
                  <a:lnTo>
                    <a:pt x="1668" y="690"/>
                  </a:lnTo>
                  <a:lnTo>
                    <a:pt x="1692" y="690"/>
                  </a:lnTo>
                  <a:lnTo>
                    <a:pt x="1704" y="678"/>
                  </a:lnTo>
                  <a:lnTo>
                    <a:pt x="1710" y="666"/>
                  </a:lnTo>
                  <a:lnTo>
                    <a:pt x="1716" y="660"/>
                  </a:lnTo>
                  <a:lnTo>
                    <a:pt x="1716" y="654"/>
                  </a:lnTo>
                  <a:lnTo>
                    <a:pt x="1704" y="648"/>
                  </a:lnTo>
                  <a:lnTo>
                    <a:pt x="1686" y="630"/>
                  </a:lnTo>
                  <a:lnTo>
                    <a:pt x="1674" y="624"/>
                  </a:lnTo>
                  <a:lnTo>
                    <a:pt x="1656" y="606"/>
                  </a:lnTo>
                  <a:lnTo>
                    <a:pt x="1650" y="594"/>
                  </a:lnTo>
                  <a:lnTo>
                    <a:pt x="1650" y="582"/>
                  </a:lnTo>
                  <a:lnTo>
                    <a:pt x="1656" y="570"/>
                  </a:lnTo>
                  <a:lnTo>
                    <a:pt x="1656" y="558"/>
                  </a:lnTo>
                  <a:lnTo>
                    <a:pt x="1668" y="552"/>
                  </a:lnTo>
                  <a:lnTo>
                    <a:pt x="1692" y="552"/>
                  </a:lnTo>
                  <a:lnTo>
                    <a:pt x="1698" y="558"/>
                  </a:lnTo>
                  <a:lnTo>
                    <a:pt x="1704" y="558"/>
                  </a:lnTo>
                  <a:lnTo>
                    <a:pt x="1710" y="564"/>
                  </a:lnTo>
                  <a:lnTo>
                    <a:pt x="1722" y="570"/>
                  </a:lnTo>
                  <a:lnTo>
                    <a:pt x="1728" y="576"/>
                  </a:lnTo>
                  <a:lnTo>
                    <a:pt x="1740" y="582"/>
                  </a:lnTo>
                  <a:lnTo>
                    <a:pt x="1764" y="582"/>
                  </a:lnTo>
                  <a:lnTo>
                    <a:pt x="1776" y="576"/>
                  </a:lnTo>
                  <a:lnTo>
                    <a:pt x="1794" y="576"/>
                  </a:lnTo>
                  <a:lnTo>
                    <a:pt x="1806" y="570"/>
                  </a:lnTo>
                  <a:lnTo>
                    <a:pt x="1812" y="558"/>
                  </a:lnTo>
                  <a:lnTo>
                    <a:pt x="1818" y="552"/>
                  </a:lnTo>
                  <a:lnTo>
                    <a:pt x="1818" y="528"/>
                  </a:lnTo>
                  <a:lnTo>
                    <a:pt x="1890" y="528"/>
                  </a:lnTo>
                  <a:lnTo>
                    <a:pt x="1914" y="504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902" y="474"/>
                  </a:lnTo>
                  <a:lnTo>
                    <a:pt x="1938" y="456"/>
                  </a:lnTo>
                  <a:lnTo>
                    <a:pt x="1950" y="456"/>
                  </a:lnTo>
                  <a:lnTo>
                    <a:pt x="1950" y="438"/>
                  </a:lnTo>
                  <a:lnTo>
                    <a:pt x="1980" y="444"/>
                  </a:lnTo>
                  <a:lnTo>
                    <a:pt x="1998" y="426"/>
                  </a:lnTo>
                  <a:lnTo>
                    <a:pt x="2004" y="426"/>
                  </a:lnTo>
                  <a:lnTo>
                    <a:pt x="2010" y="420"/>
                  </a:lnTo>
                  <a:lnTo>
                    <a:pt x="2040" y="420"/>
                  </a:lnTo>
                  <a:lnTo>
                    <a:pt x="2052" y="426"/>
                  </a:lnTo>
                  <a:lnTo>
                    <a:pt x="2058" y="432"/>
                  </a:lnTo>
                  <a:lnTo>
                    <a:pt x="2094" y="432"/>
                  </a:lnTo>
                  <a:lnTo>
                    <a:pt x="2100" y="426"/>
                  </a:lnTo>
                  <a:lnTo>
                    <a:pt x="2100" y="420"/>
                  </a:lnTo>
                  <a:lnTo>
                    <a:pt x="2088" y="40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02" name="Moldova" descr="© INSCALE GmbH, 05.05.2010&#10;http://www.presentationload.com/"/>
            <p:cNvSpPr>
              <a:spLocks/>
            </p:cNvSpPr>
            <p:nvPr/>
          </p:nvSpPr>
          <p:spPr bwMode="gray">
            <a:xfrm>
              <a:off x="6892802" y="-1885201"/>
              <a:ext cx="41395" cy="48417"/>
            </a:xfrm>
            <a:custGeom>
              <a:avLst/>
              <a:gdLst>
                <a:gd name="T0" fmla="*/ 2147483647 w 216"/>
                <a:gd name="T1" fmla="*/ 2147483647 h 240"/>
                <a:gd name="T2" fmla="*/ 2147483647 w 216"/>
                <a:gd name="T3" fmla="*/ 2147483647 h 240"/>
                <a:gd name="T4" fmla="*/ 2147483647 w 216"/>
                <a:gd name="T5" fmla="*/ 2147483647 h 240"/>
                <a:gd name="T6" fmla="*/ 2147483647 w 216"/>
                <a:gd name="T7" fmla="*/ 2147483647 h 240"/>
                <a:gd name="T8" fmla="*/ 2147483647 w 216"/>
                <a:gd name="T9" fmla="*/ 2147483647 h 240"/>
                <a:gd name="T10" fmla="*/ 2147483647 w 216"/>
                <a:gd name="T11" fmla="*/ 2147483647 h 240"/>
                <a:gd name="T12" fmla="*/ 2147483647 w 216"/>
                <a:gd name="T13" fmla="*/ 2147483647 h 240"/>
                <a:gd name="T14" fmla="*/ 2147483647 w 216"/>
                <a:gd name="T15" fmla="*/ 2147483647 h 240"/>
                <a:gd name="T16" fmla="*/ 2147483647 w 216"/>
                <a:gd name="T17" fmla="*/ 2147483647 h 240"/>
                <a:gd name="T18" fmla="*/ 2147483647 w 216"/>
                <a:gd name="T19" fmla="*/ 2147483647 h 240"/>
                <a:gd name="T20" fmla="*/ 2147483647 w 216"/>
                <a:gd name="T21" fmla="*/ 2147483647 h 240"/>
                <a:gd name="T22" fmla="*/ 2147483647 w 216"/>
                <a:gd name="T23" fmla="*/ 2147483647 h 240"/>
                <a:gd name="T24" fmla="*/ 2147483647 w 216"/>
                <a:gd name="T25" fmla="*/ 2147483647 h 240"/>
                <a:gd name="T26" fmla="*/ 2147483647 w 216"/>
                <a:gd name="T27" fmla="*/ 2147483647 h 240"/>
                <a:gd name="T28" fmla="*/ 2147483647 w 216"/>
                <a:gd name="T29" fmla="*/ 2147483647 h 240"/>
                <a:gd name="T30" fmla="*/ 2147483647 w 216"/>
                <a:gd name="T31" fmla="*/ 2147483647 h 240"/>
                <a:gd name="T32" fmla="*/ 2147483647 w 216"/>
                <a:gd name="T33" fmla="*/ 2147483647 h 240"/>
                <a:gd name="T34" fmla="*/ 2147483647 w 216"/>
                <a:gd name="T35" fmla="*/ 2147483647 h 240"/>
                <a:gd name="T36" fmla="*/ 2147483647 w 216"/>
                <a:gd name="T37" fmla="*/ 2147483647 h 240"/>
                <a:gd name="T38" fmla="*/ 2147483647 w 216"/>
                <a:gd name="T39" fmla="*/ 2147483647 h 240"/>
                <a:gd name="T40" fmla="*/ 2147483647 w 216"/>
                <a:gd name="T41" fmla="*/ 2147483647 h 240"/>
                <a:gd name="T42" fmla="*/ 2147483647 w 216"/>
                <a:gd name="T43" fmla="*/ 2147483647 h 240"/>
                <a:gd name="T44" fmla="*/ 2147483647 w 216"/>
                <a:gd name="T45" fmla="*/ 2147483647 h 240"/>
                <a:gd name="T46" fmla="*/ 2147483647 w 216"/>
                <a:gd name="T47" fmla="*/ 2147483647 h 240"/>
                <a:gd name="T48" fmla="*/ 2147483647 w 216"/>
                <a:gd name="T49" fmla="*/ 2147483647 h 240"/>
                <a:gd name="T50" fmla="*/ 2147483647 w 216"/>
                <a:gd name="T51" fmla="*/ 2147483647 h 240"/>
                <a:gd name="T52" fmla="*/ 2147483647 w 216"/>
                <a:gd name="T53" fmla="*/ 2147483647 h 240"/>
                <a:gd name="T54" fmla="*/ 2147483647 w 216"/>
                <a:gd name="T55" fmla="*/ 2147483647 h 240"/>
                <a:gd name="T56" fmla="*/ 2147483647 w 216"/>
                <a:gd name="T57" fmla="*/ 2147483647 h 240"/>
                <a:gd name="T58" fmla="*/ 2147483647 w 216"/>
                <a:gd name="T59" fmla="*/ 2147483647 h 240"/>
                <a:gd name="T60" fmla="*/ 2147483647 w 216"/>
                <a:gd name="T61" fmla="*/ 0 h 240"/>
                <a:gd name="T62" fmla="*/ 2147483647 w 216"/>
                <a:gd name="T63" fmla="*/ 2147483647 h 240"/>
                <a:gd name="T64" fmla="*/ 2147483647 w 216"/>
                <a:gd name="T65" fmla="*/ 2147483647 h 240"/>
                <a:gd name="T66" fmla="*/ 2147483647 w 216"/>
                <a:gd name="T67" fmla="*/ 2147483647 h 2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240"/>
                <a:gd name="T104" fmla="*/ 216 w 216"/>
                <a:gd name="T105" fmla="*/ 240 h 24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240">
                  <a:moveTo>
                    <a:pt x="0" y="18"/>
                  </a:move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60" y="72"/>
                  </a:lnTo>
                  <a:lnTo>
                    <a:pt x="66" y="96"/>
                  </a:lnTo>
                  <a:lnTo>
                    <a:pt x="78" y="96"/>
                  </a:lnTo>
                  <a:lnTo>
                    <a:pt x="84" y="114"/>
                  </a:lnTo>
                  <a:lnTo>
                    <a:pt x="102" y="114"/>
                  </a:lnTo>
                  <a:lnTo>
                    <a:pt x="108" y="120"/>
                  </a:lnTo>
                  <a:lnTo>
                    <a:pt x="108" y="162"/>
                  </a:lnTo>
                  <a:lnTo>
                    <a:pt x="114" y="162"/>
                  </a:lnTo>
                  <a:lnTo>
                    <a:pt x="108" y="168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102" y="198"/>
                  </a:lnTo>
                  <a:lnTo>
                    <a:pt x="108" y="210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38" y="234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2" y="204"/>
                  </a:lnTo>
                  <a:lnTo>
                    <a:pt x="138" y="204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74" y="180"/>
                  </a:lnTo>
                  <a:lnTo>
                    <a:pt x="168" y="174"/>
                  </a:lnTo>
                  <a:lnTo>
                    <a:pt x="156" y="168"/>
                  </a:lnTo>
                  <a:lnTo>
                    <a:pt x="150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98" y="162"/>
                  </a:lnTo>
                  <a:lnTo>
                    <a:pt x="210" y="156"/>
                  </a:lnTo>
                  <a:lnTo>
                    <a:pt x="216" y="156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20"/>
                  </a:lnTo>
                  <a:lnTo>
                    <a:pt x="192" y="114"/>
                  </a:lnTo>
                  <a:lnTo>
                    <a:pt x="180" y="114"/>
                  </a:lnTo>
                  <a:lnTo>
                    <a:pt x="180" y="96"/>
                  </a:lnTo>
                  <a:lnTo>
                    <a:pt x="186" y="90"/>
                  </a:lnTo>
                  <a:lnTo>
                    <a:pt x="180" y="84"/>
                  </a:lnTo>
                  <a:lnTo>
                    <a:pt x="174" y="84"/>
                  </a:lnTo>
                  <a:lnTo>
                    <a:pt x="162" y="90"/>
                  </a:lnTo>
                  <a:lnTo>
                    <a:pt x="162" y="66"/>
                  </a:lnTo>
                  <a:lnTo>
                    <a:pt x="168" y="60"/>
                  </a:lnTo>
                  <a:lnTo>
                    <a:pt x="162" y="48"/>
                  </a:lnTo>
                  <a:lnTo>
                    <a:pt x="156" y="42"/>
                  </a:lnTo>
                  <a:lnTo>
                    <a:pt x="144" y="36"/>
                  </a:lnTo>
                  <a:lnTo>
                    <a:pt x="126" y="36"/>
                  </a:lnTo>
                  <a:lnTo>
                    <a:pt x="126" y="24"/>
                  </a:lnTo>
                  <a:lnTo>
                    <a:pt x="120" y="18"/>
                  </a:lnTo>
                  <a:lnTo>
                    <a:pt x="78" y="18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08" name="Mexico" descr="© INSCALE GmbH, 05.05.2010&#10;http://www.presentationload.com/"/>
            <p:cNvSpPr>
              <a:spLocks/>
            </p:cNvSpPr>
            <p:nvPr/>
          </p:nvSpPr>
          <p:spPr bwMode="gray">
            <a:xfrm>
              <a:off x="5014700" y="-1626973"/>
              <a:ext cx="361822" cy="298575"/>
            </a:xfrm>
            <a:custGeom>
              <a:avLst/>
              <a:gdLst>
                <a:gd name="T0" fmla="*/ 2147483647 w 1860"/>
                <a:gd name="T1" fmla="*/ 2147483647 h 1458"/>
                <a:gd name="T2" fmla="*/ 2147483647 w 1860"/>
                <a:gd name="T3" fmla="*/ 2147483647 h 1458"/>
                <a:gd name="T4" fmla="*/ 2147483647 w 1860"/>
                <a:gd name="T5" fmla="*/ 2147483647 h 1458"/>
                <a:gd name="T6" fmla="*/ 2147483647 w 1860"/>
                <a:gd name="T7" fmla="*/ 2147483647 h 1458"/>
                <a:gd name="T8" fmla="*/ 2147483647 w 1860"/>
                <a:gd name="T9" fmla="*/ 2147483647 h 1458"/>
                <a:gd name="T10" fmla="*/ 2147483647 w 1860"/>
                <a:gd name="T11" fmla="*/ 2147483647 h 1458"/>
                <a:gd name="T12" fmla="*/ 2147483647 w 1860"/>
                <a:gd name="T13" fmla="*/ 2147483647 h 1458"/>
                <a:gd name="T14" fmla="*/ 2147483647 w 1860"/>
                <a:gd name="T15" fmla="*/ 2147483647 h 1458"/>
                <a:gd name="T16" fmla="*/ 2147483647 w 1860"/>
                <a:gd name="T17" fmla="*/ 2147483647 h 1458"/>
                <a:gd name="T18" fmla="*/ 2147483647 w 1860"/>
                <a:gd name="T19" fmla="*/ 2147483647 h 1458"/>
                <a:gd name="T20" fmla="*/ 2147483647 w 1860"/>
                <a:gd name="T21" fmla="*/ 2147483647 h 1458"/>
                <a:gd name="T22" fmla="*/ 2147483647 w 1860"/>
                <a:gd name="T23" fmla="*/ 2147483647 h 1458"/>
                <a:gd name="T24" fmla="*/ 2147483647 w 1860"/>
                <a:gd name="T25" fmla="*/ 2147483647 h 1458"/>
                <a:gd name="T26" fmla="*/ 2147483647 w 1860"/>
                <a:gd name="T27" fmla="*/ 2147483647 h 1458"/>
                <a:gd name="T28" fmla="*/ 2147483647 w 1860"/>
                <a:gd name="T29" fmla="*/ 2147483647 h 1458"/>
                <a:gd name="T30" fmla="*/ 2147483647 w 1860"/>
                <a:gd name="T31" fmla="*/ 2147483647 h 1458"/>
                <a:gd name="T32" fmla="*/ 2147483647 w 1860"/>
                <a:gd name="T33" fmla="*/ 2147483647 h 1458"/>
                <a:gd name="T34" fmla="*/ 2147483647 w 1860"/>
                <a:gd name="T35" fmla="*/ 2147483647 h 1458"/>
                <a:gd name="T36" fmla="*/ 2147483647 w 1860"/>
                <a:gd name="T37" fmla="*/ 2147483647 h 1458"/>
                <a:gd name="T38" fmla="*/ 2147483647 w 1860"/>
                <a:gd name="T39" fmla="*/ 2147483647 h 1458"/>
                <a:gd name="T40" fmla="*/ 2147483647 w 1860"/>
                <a:gd name="T41" fmla="*/ 2147483647 h 1458"/>
                <a:gd name="T42" fmla="*/ 2147483647 w 1860"/>
                <a:gd name="T43" fmla="*/ 2147483647 h 1458"/>
                <a:gd name="T44" fmla="*/ 2147483647 w 1860"/>
                <a:gd name="T45" fmla="*/ 2147483647 h 1458"/>
                <a:gd name="T46" fmla="*/ 2147483647 w 1860"/>
                <a:gd name="T47" fmla="*/ 2147483647 h 1458"/>
                <a:gd name="T48" fmla="*/ 2147483647 w 1860"/>
                <a:gd name="T49" fmla="*/ 2147483647 h 1458"/>
                <a:gd name="T50" fmla="*/ 2147483647 w 1860"/>
                <a:gd name="T51" fmla="*/ 2147483647 h 1458"/>
                <a:gd name="T52" fmla="*/ 2147483647 w 1860"/>
                <a:gd name="T53" fmla="*/ 2147483647 h 1458"/>
                <a:gd name="T54" fmla="*/ 2147483647 w 1860"/>
                <a:gd name="T55" fmla="*/ 2147483647 h 1458"/>
                <a:gd name="T56" fmla="*/ 0 w 1860"/>
                <a:gd name="T57" fmla="*/ 2147483647 h 1458"/>
                <a:gd name="T58" fmla="*/ 2147483647 w 1860"/>
                <a:gd name="T59" fmla="*/ 2147483647 h 1458"/>
                <a:gd name="T60" fmla="*/ 2147483647 w 1860"/>
                <a:gd name="T61" fmla="*/ 2147483647 h 1458"/>
                <a:gd name="T62" fmla="*/ 2147483647 w 1860"/>
                <a:gd name="T63" fmla="*/ 2147483647 h 1458"/>
                <a:gd name="T64" fmla="*/ 2147483647 w 1860"/>
                <a:gd name="T65" fmla="*/ 2147483647 h 1458"/>
                <a:gd name="T66" fmla="*/ 2147483647 w 1860"/>
                <a:gd name="T67" fmla="*/ 2147483647 h 1458"/>
                <a:gd name="T68" fmla="*/ 2147483647 w 1860"/>
                <a:gd name="T69" fmla="*/ 2147483647 h 1458"/>
                <a:gd name="T70" fmla="*/ 2147483647 w 1860"/>
                <a:gd name="T71" fmla="*/ 2147483647 h 1458"/>
                <a:gd name="T72" fmla="*/ 2147483647 w 1860"/>
                <a:gd name="T73" fmla="*/ 2147483647 h 1458"/>
                <a:gd name="T74" fmla="*/ 2147483647 w 1860"/>
                <a:gd name="T75" fmla="*/ 2147483647 h 1458"/>
                <a:gd name="T76" fmla="*/ 2147483647 w 1860"/>
                <a:gd name="T77" fmla="*/ 2147483647 h 1458"/>
                <a:gd name="T78" fmla="*/ 2147483647 w 1860"/>
                <a:gd name="T79" fmla="*/ 2147483647 h 1458"/>
                <a:gd name="T80" fmla="*/ 2147483647 w 1860"/>
                <a:gd name="T81" fmla="*/ 2147483647 h 1458"/>
                <a:gd name="T82" fmla="*/ 2147483647 w 1860"/>
                <a:gd name="T83" fmla="*/ 2147483647 h 1458"/>
                <a:gd name="T84" fmla="*/ 2147483647 w 1860"/>
                <a:gd name="T85" fmla="*/ 2147483647 h 1458"/>
                <a:gd name="T86" fmla="*/ 2147483647 w 1860"/>
                <a:gd name="T87" fmla="*/ 2147483647 h 1458"/>
                <a:gd name="T88" fmla="*/ 2147483647 w 1860"/>
                <a:gd name="T89" fmla="*/ 2147483647 h 1458"/>
                <a:gd name="T90" fmla="*/ 2147483647 w 1860"/>
                <a:gd name="T91" fmla="*/ 2147483647 h 1458"/>
                <a:gd name="T92" fmla="*/ 2147483647 w 1860"/>
                <a:gd name="T93" fmla="*/ 2147483647 h 1458"/>
                <a:gd name="T94" fmla="*/ 2147483647 w 1860"/>
                <a:gd name="T95" fmla="*/ 2147483647 h 1458"/>
                <a:gd name="T96" fmla="*/ 2147483647 w 1860"/>
                <a:gd name="T97" fmla="*/ 2147483647 h 1458"/>
                <a:gd name="T98" fmla="*/ 2147483647 w 1860"/>
                <a:gd name="T99" fmla="*/ 2147483647 h 1458"/>
                <a:gd name="T100" fmla="*/ 2147483647 w 1860"/>
                <a:gd name="T101" fmla="*/ 2147483647 h 1458"/>
                <a:gd name="T102" fmla="*/ 2147483647 w 1860"/>
                <a:gd name="T103" fmla="*/ 2147483647 h 1458"/>
                <a:gd name="T104" fmla="*/ 2147483647 w 1860"/>
                <a:gd name="T105" fmla="*/ 2147483647 h 1458"/>
                <a:gd name="T106" fmla="*/ 2147483647 w 1860"/>
                <a:gd name="T107" fmla="*/ 2147483647 h 1458"/>
                <a:gd name="T108" fmla="*/ 2147483647 w 1860"/>
                <a:gd name="T109" fmla="*/ 2147483647 h 1458"/>
                <a:gd name="T110" fmla="*/ 2147483647 w 1860"/>
                <a:gd name="T111" fmla="*/ 2147483647 h 1458"/>
                <a:gd name="T112" fmla="*/ 2147483647 w 1860"/>
                <a:gd name="T113" fmla="*/ 2147483647 h 1458"/>
                <a:gd name="T114" fmla="*/ 2147483647 w 1860"/>
                <a:gd name="T115" fmla="*/ 2147483647 h 1458"/>
                <a:gd name="T116" fmla="*/ 2147483647 w 1860"/>
                <a:gd name="T117" fmla="*/ 2147483647 h 1458"/>
                <a:gd name="T118" fmla="*/ 2147483647 w 1860"/>
                <a:gd name="T119" fmla="*/ 2147483647 h 1458"/>
                <a:gd name="T120" fmla="*/ 2147483647 w 1860"/>
                <a:gd name="T121" fmla="*/ 2147483647 h 145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0"/>
                <a:gd name="T184" fmla="*/ 0 h 1458"/>
                <a:gd name="T185" fmla="*/ 1860 w 1860"/>
                <a:gd name="T186" fmla="*/ 1458 h 145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0" h="1458">
                  <a:moveTo>
                    <a:pt x="1422" y="1440"/>
                  </a:moveTo>
                  <a:lnTo>
                    <a:pt x="1422" y="1380"/>
                  </a:lnTo>
                  <a:lnTo>
                    <a:pt x="1452" y="1332"/>
                  </a:lnTo>
                  <a:lnTo>
                    <a:pt x="1542" y="1338"/>
                  </a:lnTo>
                  <a:lnTo>
                    <a:pt x="1542" y="1320"/>
                  </a:lnTo>
                  <a:lnTo>
                    <a:pt x="1548" y="1320"/>
                  </a:lnTo>
                  <a:lnTo>
                    <a:pt x="1554" y="1314"/>
                  </a:lnTo>
                  <a:lnTo>
                    <a:pt x="1554" y="1302"/>
                  </a:lnTo>
                  <a:lnTo>
                    <a:pt x="1536" y="1302"/>
                  </a:lnTo>
                  <a:lnTo>
                    <a:pt x="1530" y="1278"/>
                  </a:lnTo>
                  <a:lnTo>
                    <a:pt x="1524" y="1278"/>
                  </a:lnTo>
                  <a:lnTo>
                    <a:pt x="1512" y="1272"/>
                  </a:lnTo>
                  <a:lnTo>
                    <a:pt x="1506" y="1272"/>
                  </a:lnTo>
                  <a:lnTo>
                    <a:pt x="1500" y="1266"/>
                  </a:lnTo>
                  <a:lnTo>
                    <a:pt x="1494" y="1254"/>
                  </a:lnTo>
                  <a:lnTo>
                    <a:pt x="1494" y="1248"/>
                  </a:lnTo>
                  <a:lnTo>
                    <a:pt x="1482" y="1242"/>
                  </a:lnTo>
                  <a:lnTo>
                    <a:pt x="1506" y="1242"/>
                  </a:lnTo>
                  <a:lnTo>
                    <a:pt x="1518" y="1236"/>
                  </a:lnTo>
                  <a:lnTo>
                    <a:pt x="1524" y="1236"/>
                  </a:lnTo>
                  <a:lnTo>
                    <a:pt x="1524" y="1212"/>
                  </a:lnTo>
                  <a:lnTo>
                    <a:pt x="1518" y="1200"/>
                  </a:lnTo>
                  <a:lnTo>
                    <a:pt x="1518" y="1188"/>
                  </a:lnTo>
                  <a:lnTo>
                    <a:pt x="1650" y="1194"/>
                  </a:lnTo>
                  <a:lnTo>
                    <a:pt x="1656" y="1182"/>
                  </a:lnTo>
                  <a:lnTo>
                    <a:pt x="1656" y="1176"/>
                  </a:lnTo>
                  <a:lnTo>
                    <a:pt x="1662" y="1176"/>
                  </a:lnTo>
                  <a:lnTo>
                    <a:pt x="1668" y="1182"/>
                  </a:lnTo>
                  <a:lnTo>
                    <a:pt x="1668" y="1188"/>
                  </a:lnTo>
                  <a:lnTo>
                    <a:pt x="1674" y="1188"/>
                  </a:lnTo>
                  <a:lnTo>
                    <a:pt x="1680" y="1182"/>
                  </a:lnTo>
                  <a:lnTo>
                    <a:pt x="1692" y="1176"/>
                  </a:lnTo>
                  <a:lnTo>
                    <a:pt x="1698" y="1164"/>
                  </a:lnTo>
                  <a:lnTo>
                    <a:pt x="1698" y="1152"/>
                  </a:lnTo>
                  <a:lnTo>
                    <a:pt x="1704" y="1146"/>
                  </a:lnTo>
                  <a:lnTo>
                    <a:pt x="1704" y="1140"/>
                  </a:lnTo>
                  <a:lnTo>
                    <a:pt x="1710" y="1152"/>
                  </a:lnTo>
                  <a:lnTo>
                    <a:pt x="1746" y="1116"/>
                  </a:lnTo>
                  <a:lnTo>
                    <a:pt x="1746" y="1122"/>
                  </a:lnTo>
                  <a:lnTo>
                    <a:pt x="1740" y="1128"/>
                  </a:lnTo>
                  <a:lnTo>
                    <a:pt x="1740" y="1146"/>
                  </a:lnTo>
                  <a:lnTo>
                    <a:pt x="1746" y="1152"/>
                  </a:lnTo>
                  <a:lnTo>
                    <a:pt x="1758" y="1152"/>
                  </a:lnTo>
                  <a:lnTo>
                    <a:pt x="1782" y="1086"/>
                  </a:lnTo>
                  <a:lnTo>
                    <a:pt x="1770" y="1074"/>
                  </a:lnTo>
                  <a:lnTo>
                    <a:pt x="1794" y="1068"/>
                  </a:lnTo>
                  <a:lnTo>
                    <a:pt x="1794" y="1056"/>
                  </a:lnTo>
                  <a:lnTo>
                    <a:pt x="1776" y="1050"/>
                  </a:lnTo>
                  <a:lnTo>
                    <a:pt x="1794" y="1032"/>
                  </a:lnTo>
                  <a:lnTo>
                    <a:pt x="1800" y="1008"/>
                  </a:lnTo>
                  <a:lnTo>
                    <a:pt x="1806" y="996"/>
                  </a:lnTo>
                  <a:lnTo>
                    <a:pt x="1818" y="990"/>
                  </a:lnTo>
                  <a:lnTo>
                    <a:pt x="1824" y="978"/>
                  </a:lnTo>
                  <a:lnTo>
                    <a:pt x="1836" y="966"/>
                  </a:lnTo>
                  <a:lnTo>
                    <a:pt x="1842" y="954"/>
                  </a:lnTo>
                  <a:lnTo>
                    <a:pt x="1848" y="948"/>
                  </a:lnTo>
                  <a:lnTo>
                    <a:pt x="1854" y="936"/>
                  </a:lnTo>
                  <a:lnTo>
                    <a:pt x="1854" y="930"/>
                  </a:lnTo>
                  <a:lnTo>
                    <a:pt x="1860" y="918"/>
                  </a:lnTo>
                  <a:lnTo>
                    <a:pt x="1860" y="900"/>
                  </a:lnTo>
                  <a:lnTo>
                    <a:pt x="1854" y="894"/>
                  </a:lnTo>
                  <a:lnTo>
                    <a:pt x="1818" y="894"/>
                  </a:lnTo>
                  <a:lnTo>
                    <a:pt x="1812" y="900"/>
                  </a:lnTo>
                  <a:lnTo>
                    <a:pt x="1800" y="900"/>
                  </a:lnTo>
                  <a:lnTo>
                    <a:pt x="1794" y="894"/>
                  </a:lnTo>
                  <a:lnTo>
                    <a:pt x="1782" y="894"/>
                  </a:lnTo>
                  <a:lnTo>
                    <a:pt x="1770" y="888"/>
                  </a:lnTo>
                  <a:lnTo>
                    <a:pt x="1746" y="888"/>
                  </a:lnTo>
                  <a:lnTo>
                    <a:pt x="1734" y="894"/>
                  </a:lnTo>
                  <a:lnTo>
                    <a:pt x="1716" y="900"/>
                  </a:lnTo>
                  <a:lnTo>
                    <a:pt x="1698" y="900"/>
                  </a:lnTo>
                  <a:lnTo>
                    <a:pt x="1686" y="906"/>
                  </a:lnTo>
                  <a:lnTo>
                    <a:pt x="1668" y="906"/>
                  </a:lnTo>
                  <a:lnTo>
                    <a:pt x="1656" y="912"/>
                  </a:lnTo>
                  <a:lnTo>
                    <a:pt x="1626" y="912"/>
                  </a:lnTo>
                  <a:lnTo>
                    <a:pt x="1614" y="918"/>
                  </a:lnTo>
                  <a:lnTo>
                    <a:pt x="1608" y="924"/>
                  </a:lnTo>
                  <a:lnTo>
                    <a:pt x="1596" y="948"/>
                  </a:lnTo>
                  <a:lnTo>
                    <a:pt x="1590" y="966"/>
                  </a:lnTo>
                  <a:lnTo>
                    <a:pt x="1590" y="1026"/>
                  </a:lnTo>
                  <a:lnTo>
                    <a:pt x="1572" y="1032"/>
                  </a:lnTo>
                  <a:lnTo>
                    <a:pt x="1572" y="1062"/>
                  </a:lnTo>
                  <a:lnTo>
                    <a:pt x="1566" y="1074"/>
                  </a:lnTo>
                  <a:lnTo>
                    <a:pt x="1542" y="1086"/>
                  </a:lnTo>
                  <a:lnTo>
                    <a:pt x="1524" y="1098"/>
                  </a:lnTo>
                  <a:lnTo>
                    <a:pt x="1512" y="1110"/>
                  </a:lnTo>
                  <a:lnTo>
                    <a:pt x="1512" y="1122"/>
                  </a:lnTo>
                  <a:lnTo>
                    <a:pt x="1506" y="1128"/>
                  </a:lnTo>
                  <a:lnTo>
                    <a:pt x="1506" y="1140"/>
                  </a:lnTo>
                  <a:lnTo>
                    <a:pt x="1500" y="1146"/>
                  </a:lnTo>
                  <a:lnTo>
                    <a:pt x="1488" y="1146"/>
                  </a:lnTo>
                  <a:lnTo>
                    <a:pt x="1476" y="1134"/>
                  </a:lnTo>
                  <a:lnTo>
                    <a:pt x="1476" y="1128"/>
                  </a:lnTo>
                  <a:lnTo>
                    <a:pt x="1470" y="1122"/>
                  </a:lnTo>
                  <a:lnTo>
                    <a:pt x="1440" y="1122"/>
                  </a:lnTo>
                  <a:lnTo>
                    <a:pt x="1416" y="1128"/>
                  </a:lnTo>
                  <a:lnTo>
                    <a:pt x="1392" y="1140"/>
                  </a:lnTo>
                  <a:lnTo>
                    <a:pt x="1356" y="1140"/>
                  </a:lnTo>
                  <a:lnTo>
                    <a:pt x="1338" y="1146"/>
                  </a:lnTo>
                  <a:lnTo>
                    <a:pt x="1290" y="1170"/>
                  </a:lnTo>
                  <a:lnTo>
                    <a:pt x="1284" y="1170"/>
                  </a:lnTo>
                  <a:lnTo>
                    <a:pt x="1272" y="1158"/>
                  </a:lnTo>
                  <a:lnTo>
                    <a:pt x="1266" y="1146"/>
                  </a:lnTo>
                  <a:lnTo>
                    <a:pt x="1266" y="1140"/>
                  </a:lnTo>
                  <a:lnTo>
                    <a:pt x="1260" y="1128"/>
                  </a:lnTo>
                  <a:lnTo>
                    <a:pt x="1242" y="1128"/>
                  </a:lnTo>
                  <a:lnTo>
                    <a:pt x="1224" y="1122"/>
                  </a:lnTo>
                  <a:lnTo>
                    <a:pt x="1194" y="1122"/>
                  </a:lnTo>
                  <a:lnTo>
                    <a:pt x="1194" y="1104"/>
                  </a:lnTo>
                  <a:lnTo>
                    <a:pt x="1188" y="1092"/>
                  </a:lnTo>
                  <a:lnTo>
                    <a:pt x="1176" y="1080"/>
                  </a:lnTo>
                  <a:lnTo>
                    <a:pt x="1170" y="1068"/>
                  </a:lnTo>
                  <a:lnTo>
                    <a:pt x="1164" y="1062"/>
                  </a:lnTo>
                  <a:lnTo>
                    <a:pt x="1164" y="1026"/>
                  </a:lnTo>
                  <a:lnTo>
                    <a:pt x="1128" y="966"/>
                  </a:lnTo>
                  <a:lnTo>
                    <a:pt x="1122" y="924"/>
                  </a:lnTo>
                  <a:lnTo>
                    <a:pt x="1110" y="894"/>
                  </a:lnTo>
                  <a:lnTo>
                    <a:pt x="1104" y="804"/>
                  </a:lnTo>
                  <a:lnTo>
                    <a:pt x="1110" y="798"/>
                  </a:lnTo>
                  <a:lnTo>
                    <a:pt x="1122" y="774"/>
                  </a:lnTo>
                  <a:lnTo>
                    <a:pt x="1128" y="768"/>
                  </a:lnTo>
                  <a:lnTo>
                    <a:pt x="1128" y="654"/>
                  </a:lnTo>
                  <a:lnTo>
                    <a:pt x="1152" y="648"/>
                  </a:lnTo>
                  <a:lnTo>
                    <a:pt x="1152" y="612"/>
                  </a:lnTo>
                  <a:lnTo>
                    <a:pt x="1158" y="600"/>
                  </a:lnTo>
                  <a:lnTo>
                    <a:pt x="1158" y="594"/>
                  </a:lnTo>
                  <a:lnTo>
                    <a:pt x="1164" y="588"/>
                  </a:lnTo>
                  <a:lnTo>
                    <a:pt x="1176" y="588"/>
                  </a:lnTo>
                  <a:lnTo>
                    <a:pt x="1182" y="594"/>
                  </a:lnTo>
                  <a:lnTo>
                    <a:pt x="1188" y="594"/>
                  </a:lnTo>
                  <a:lnTo>
                    <a:pt x="1188" y="588"/>
                  </a:lnTo>
                  <a:lnTo>
                    <a:pt x="1194" y="576"/>
                  </a:lnTo>
                  <a:lnTo>
                    <a:pt x="1194" y="564"/>
                  </a:lnTo>
                  <a:lnTo>
                    <a:pt x="1200" y="558"/>
                  </a:lnTo>
                  <a:lnTo>
                    <a:pt x="1206" y="546"/>
                  </a:lnTo>
                  <a:lnTo>
                    <a:pt x="1206" y="540"/>
                  </a:lnTo>
                  <a:lnTo>
                    <a:pt x="1206" y="546"/>
                  </a:lnTo>
                  <a:lnTo>
                    <a:pt x="1182" y="546"/>
                  </a:lnTo>
                  <a:lnTo>
                    <a:pt x="1176" y="534"/>
                  </a:lnTo>
                  <a:lnTo>
                    <a:pt x="1176" y="528"/>
                  </a:lnTo>
                  <a:lnTo>
                    <a:pt x="1134" y="528"/>
                  </a:lnTo>
                  <a:lnTo>
                    <a:pt x="1122" y="516"/>
                  </a:lnTo>
                  <a:lnTo>
                    <a:pt x="1110" y="516"/>
                  </a:lnTo>
                  <a:lnTo>
                    <a:pt x="1092" y="510"/>
                  </a:lnTo>
                  <a:lnTo>
                    <a:pt x="1080" y="498"/>
                  </a:lnTo>
                  <a:lnTo>
                    <a:pt x="1080" y="468"/>
                  </a:lnTo>
                  <a:lnTo>
                    <a:pt x="1068" y="456"/>
                  </a:lnTo>
                  <a:lnTo>
                    <a:pt x="1068" y="420"/>
                  </a:lnTo>
                  <a:lnTo>
                    <a:pt x="1074" y="420"/>
                  </a:lnTo>
                  <a:lnTo>
                    <a:pt x="1080" y="414"/>
                  </a:lnTo>
                  <a:lnTo>
                    <a:pt x="1080" y="408"/>
                  </a:lnTo>
                  <a:lnTo>
                    <a:pt x="1068" y="396"/>
                  </a:lnTo>
                  <a:lnTo>
                    <a:pt x="1056" y="390"/>
                  </a:lnTo>
                  <a:lnTo>
                    <a:pt x="1050" y="384"/>
                  </a:lnTo>
                  <a:lnTo>
                    <a:pt x="1050" y="360"/>
                  </a:lnTo>
                  <a:lnTo>
                    <a:pt x="1038" y="354"/>
                  </a:lnTo>
                  <a:lnTo>
                    <a:pt x="1032" y="342"/>
                  </a:lnTo>
                  <a:lnTo>
                    <a:pt x="1032" y="330"/>
                  </a:lnTo>
                  <a:lnTo>
                    <a:pt x="1038" y="318"/>
                  </a:lnTo>
                  <a:lnTo>
                    <a:pt x="1038" y="294"/>
                  </a:lnTo>
                  <a:lnTo>
                    <a:pt x="1026" y="282"/>
                  </a:lnTo>
                  <a:lnTo>
                    <a:pt x="1020" y="270"/>
                  </a:lnTo>
                  <a:lnTo>
                    <a:pt x="1008" y="258"/>
                  </a:lnTo>
                  <a:lnTo>
                    <a:pt x="1002" y="246"/>
                  </a:lnTo>
                  <a:lnTo>
                    <a:pt x="996" y="240"/>
                  </a:lnTo>
                  <a:lnTo>
                    <a:pt x="990" y="228"/>
                  </a:lnTo>
                  <a:lnTo>
                    <a:pt x="948" y="228"/>
                  </a:lnTo>
                  <a:lnTo>
                    <a:pt x="930" y="222"/>
                  </a:lnTo>
                  <a:lnTo>
                    <a:pt x="930" y="228"/>
                  </a:lnTo>
                  <a:lnTo>
                    <a:pt x="912" y="228"/>
                  </a:lnTo>
                  <a:lnTo>
                    <a:pt x="900" y="240"/>
                  </a:lnTo>
                  <a:lnTo>
                    <a:pt x="888" y="264"/>
                  </a:lnTo>
                  <a:lnTo>
                    <a:pt x="876" y="276"/>
                  </a:lnTo>
                  <a:lnTo>
                    <a:pt x="852" y="288"/>
                  </a:lnTo>
                  <a:lnTo>
                    <a:pt x="840" y="288"/>
                  </a:lnTo>
                  <a:lnTo>
                    <a:pt x="822" y="276"/>
                  </a:lnTo>
                  <a:lnTo>
                    <a:pt x="810" y="270"/>
                  </a:lnTo>
                  <a:lnTo>
                    <a:pt x="780" y="240"/>
                  </a:lnTo>
                  <a:lnTo>
                    <a:pt x="780" y="228"/>
                  </a:lnTo>
                  <a:lnTo>
                    <a:pt x="786" y="216"/>
                  </a:lnTo>
                  <a:lnTo>
                    <a:pt x="786" y="174"/>
                  </a:lnTo>
                  <a:lnTo>
                    <a:pt x="780" y="162"/>
                  </a:lnTo>
                  <a:lnTo>
                    <a:pt x="768" y="150"/>
                  </a:lnTo>
                  <a:lnTo>
                    <a:pt x="756" y="144"/>
                  </a:lnTo>
                  <a:lnTo>
                    <a:pt x="744" y="144"/>
                  </a:lnTo>
                  <a:lnTo>
                    <a:pt x="738" y="114"/>
                  </a:lnTo>
                  <a:lnTo>
                    <a:pt x="708" y="102"/>
                  </a:lnTo>
                  <a:lnTo>
                    <a:pt x="708" y="78"/>
                  </a:lnTo>
                  <a:lnTo>
                    <a:pt x="696" y="66"/>
                  </a:lnTo>
                  <a:lnTo>
                    <a:pt x="582" y="66"/>
                  </a:lnTo>
                  <a:lnTo>
                    <a:pt x="576" y="72"/>
                  </a:lnTo>
                  <a:lnTo>
                    <a:pt x="576" y="90"/>
                  </a:lnTo>
                  <a:lnTo>
                    <a:pt x="570" y="102"/>
                  </a:lnTo>
                  <a:lnTo>
                    <a:pt x="570" y="108"/>
                  </a:lnTo>
                  <a:lnTo>
                    <a:pt x="366" y="108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0" y="6"/>
                  </a:lnTo>
                  <a:lnTo>
                    <a:pt x="156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0" y="90"/>
                  </a:lnTo>
                  <a:lnTo>
                    <a:pt x="12" y="114"/>
                  </a:lnTo>
                  <a:lnTo>
                    <a:pt x="6" y="126"/>
                  </a:lnTo>
                  <a:lnTo>
                    <a:pt x="24" y="144"/>
                  </a:lnTo>
                  <a:lnTo>
                    <a:pt x="6" y="174"/>
                  </a:lnTo>
                  <a:lnTo>
                    <a:pt x="18" y="180"/>
                  </a:lnTo>
                  <a:lnTo>
                    <a:pt x="18" y="210"/>
                  </a:lnTo>
                  <a:lnTo>
                    <a:pt x="24" y="228"/>
                  </a:lnTo>
                  <a:lnTo>
                    <a:pt x="24" y="240"/>
                  </a:lnTo>
                  <a:lnTo>
                    <a:pt x="30" y="252"/>
                  </a:lnTo>
                  <a:lnTo>
                    <a:pt x="42" y="264"/>
                  </a:lnTo>
                  <a:lnTo>
                    <a:pt x="60" y="264"/>
                  </a:lnTo>
                  <a:lnTo>
                    <a:pt x="60" y="270"/>
                  </a:lnTo>
                  <a:lnTo>
                    <a:pt x="66" y="276"/>
                  </a:lnTo>
                  <a:lnTo>
                    <a:pt x="72" y="288"/>
                  </a:lnTo>
                  <a:lnTo>
                    <a:pt x="84" y="300"/>
                  </a:lnTo>
                  <a:lnTo>
                    <a:pt x="90" y="318"/>
                  </a:lnTo>
                  <a:lnTo>
                    <a:pt x="96" y="330"/>
                  </a:lnTo>
                  <a:lnTo>
                    <a:pt x="96" y="342"/>
                  </a:lnTo>
                  <a:lnTo>
                    <a:pt x="78" y="378"/>
                  </a:lnTo>
                  <a:lnTo>
                    <a:pt x="72" y="384"/>
                  </a:lnTo>
                  <a:lnTo>
                    <a:pt x="72" y="390"/>
                  </a:lnTo>
                  <a:lnTo>
                    <a:pt x="84" y="396"/>
                  </a:lnTo>
                  <a:lnTo>
                    <a:pt x="72" y="414"/>
                  </a:lnTo>
                  <a:lnTo>
                    <a:pt x="60" y="396"/>
                  </a:lnTo>
                  <a:lnTo>
                    <a:pt x="12" y="390"/>
                  </a:lnTo>
                  <a:lnTo>
                    <a:pt x="36" y="414"/>
                  </a:lnTo>
                  <a:lnTo>
                    <a:pt x="42" y="438"/>
                  </a:lnTo>
                  <a:lnTo>
                    <a:pt x="66" y="444"/>
                  </a:lnTo>
                  <a:lnTo>
                    <a:pt x="78" y="456"/>
                  </a:lnTo>
                  <a:lnTo>
                    <a:pt x="84" y="468"/>
                  </a:lnTo>
                  <a:lnTo>
                    <a:pt x="90" y="474"/>
                  </a:lnTo>
                  <a:lnTo>
                    <a:pt x="96" y="474"/>
                  </a:lnTo>
                  <a:lnTo>
                    <a:pt x="102" y="468"/>
                  </a:lnTo>
                  <a:lnTo>
                    <a:pt x="108" y="468"/>
                  </a:lnTo>
                  <a:lnTo>
                    <a:pt x="120" y="462"/>
                  </a:lnTo>
                  <a:lnTo>
                    <a:pt x="126" y="456"/>
                  </a:lnTo>
                  <a:lnTo>
                    <a:pt x="126" y="480"/>
                  </a:lnTo>
                  <a:lnTo>
                    <a:pt x="144" y="516"/>
                  </a:lnTo>
                  <a:lnTo>
                    <a:pt x="156" y="528"/>
                  </a:lnTo>
                  <a:lnTo>
                    <a:pt x="168" y="552"/>
                  </a:lnTo>
                  <a:lnTo>
                    <a:pt x="168" y="564"/>
                  </a:lnTo>
                  <a:lnTo>
                    <a:pt x="156" y="588"/>
                  </a:lnTo>
                  <a:lnTo>
                    <a:pt x="150" y="606"/>
                  </a:lnTo>
                  <a:lnTo>
                    <a:pt x="150" y="618"/>
                  </a:lnTo>
                  <a:lnTo>
                    <a:pt x="180" y="648"/>
                  </a:lnTo>
                  <a:lnTo>
                    <a:pt x="192" y="666"/>
                  </a:lnTo>
                  <a:lnTo>
                    <a:pt x="222" y="696"/>
                  </a:lnTo>
                  <a:lnTo>
                    <a:pt x="234" y="714"/>
                  </a:lnTo>
                  <a:lnTo>
                    <a:pt x="264" y="744"/>
                  </a:lnTo>
                  <a:lnTo>
                    <a:pt x="258" y="750"/>
                  </a:lnTo>
                  <a:lnTo>
                    <a:pt x="258" y="762"/>
                  </a:lnTo>
                  <a:lnTo>
                    <a:pt x="252" y="768"/>
                  </a:lnTo>
                  <a:lnTo>
                    <a:pt x="252" y="780"/>
                  </a:lnTo>
                  <a:lnTo>
                    <a:pt x="258" y="786"/>
                  </a:lnTo>
                  <a:lnTo>
                    <a:pt x="276" y="786"/>
                  </a:lnTo>
                  <a:lnTo>
                    <a:pt x="288" y="780"/>
                  </a:lnTo>
                  <a:lnTo>
                    <a:pt x="294" y="768"/>
                  </a:lnTo>
                  <a:lnTo>
                    <a:pt x="306" y="762"/>
                  </a:lnTo>
                  <a:lnTo>
                    <a:pt x="312" y="756"/>
                  </a:lnTo>
                  <a:lnTo>
                    <a:pt x="306" y="738"/>
                  </a:lnTo>
                  <a:lnTo>
                    <a:pt x="306" y="732"/>
                  </a:lnTo>
                  <a:lnTo>
                    <a:pt x="300" y="726"/>
                  </a:lnTo>
                  <a:lnTo>
                    <a:pt x="300" y="708"/>
                  </a:lnTo>
                  <a:lnTo>
                    <a:pt x="288" y="684"/>
                  </a:lnTo>
                  <a:lnTo>
                    <a:pt x="282" y="678"/>
                  </a:lnTo>
                  <a:lnTo>
                    <a:pt x="258" y="678"/>
                  </a:lnTo>
                  <a:lnTo>
                    <a:pt x="240" y="648"/>
                  </a:lnTo>
                  <a:lnTo>
                    <a:pt x="240" y="576"/>
                  </a:lnTo>
                  <a:lnTo>
                    <a:pt x="222" y="546"/>
                  </a:lnTo>
                  <a:lnTo>
                    <a:pt x="228" y="534"/>
                  </a:lnTo>
                  <a:lnTo>
                    <a:pt x="228" y="528"/>
                  </a:lnTo>
                  <a:lnTo>
                    <a:pt x="234" y="516"/>
                  </a:lnTo>
                  <a:lnTo>
                    <a:pt x="234" y="492"/>
                  </a:lnTo>
                  <a:lnTo>
                    <a:pt x="228" y="486"/>
                  </a:lnTo>
                  <a:lnTo>
                    <a:pt x="216" y="480"/>
                  </a:lnTo>
                  <a:lnTo>
                    <a:pt x="210" y="474"/>
                  </a:lnTo>
                  <a:lnTo>
                    <a:pt x="198" y="474"/>
                  </a:lnTo>
                  <a:lnTo>
                    <a:pt x="198" y="432"/>
                  </a:lnTo>
                  <a:lnTo>
                    <a:pt x="168" y="396"/>
                  </a:lnTo>
                  <a:lnTo>
                    <a:pt x="174" y="336"/>
                  </a:lnTo>
                  <a:lnTo>
                    <a:pt x="168" y="330"/>
                  </a:lnTo>
                  <a:lnTo>
                    <a:pt x="162" y="318"/>
                  </a:lnTo>
                  <a:lnTo>
                    <a:pt x="144" y="300"/>
                  </a:lnTo>
                  <a:lnTo>
                    <a:pt x="138" y="288"/>
                  </a:lnTo>
                  <a:lnTo>
                    <a:pt x="138" y="276"/>
                  </a:lnTo>
                  <a:lnTo>
                    <a:pt x="132" y="264"/>
                  </a:lnTo>
                  <a:lnTo>
                    <a:pt x="132" y="246"/>
                  </a:lnTo>
                  <a:lnTo>
                    <a:pt x="126" y="240"/>
                  </a:lnTo>
                  <a:lnTo>
                    <a:pt x="120" y="228"/>
                  </a:lnTo>
                  <a:lnTo>
                    <a:pt x="108" y="216"/>
                  </a:lnTo>
                  <a:lnTo>
                    <a:pt x="102" y="204"/>
                  </a:lnTo>
                  <a:lnTo>
                    <a:pt x="96" y="198"/>
                  </a:lnTo>
                  <a:lnTo>
                    <a:pt x="96" y="192"/>
                  </a:lnTo>
                  <a:lnTo>
                    <a:pt x="102" y="186"/>
                  </a:lnTo>
                  <a:lnTo>
                    <a:pt x="114" y="162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6" y="96"/>
                  </a:lnTo>
                  <a:lnTo>
                    <a:pt x="126" y="60"/>
                  </a:lnTo>
                  <a:lnTo>
                    <a:pt x="132" y="66"/>
                  </a:lnTo>
                  <a:lnTo>
                    <a:pt x="144" y="72"/>
                  </a:lnTo>
                  <a:lnTo>
                    <a:pt x="150" y="84"/>
                  </a:lnTo>
                  <a:lnTo>
                    <a:pt x="162" y="90"/>
                  </a:lnTo>
                  <a:lnTo>
                    <a:pt x="180" y="90"/>
                  </a:lnTo>
                  <a:lnTo>
                    <a:pt x="186" y="84"/>
                  </a:lnTo>
                  <a:lnTo>
                    <a:pt x="198" y="84"/>
                  </a:lnTo>
                  <a:lnTo>
                    <a:pt x="198" y="102"/>
                  </a:lnTo>
                  <a:lnTo>
                    <a:pt x="204" y="108"/>
                  </a:lnTo>
                  <a:lnTo>
                    <a:pt x="216" y="114"/>
                  </a:lnTo>
                  <a:lnTo>
                    <a:pt x="234" y="114"/>
                  </a:lnTo>
                  <a:lnTo>
                    <a:pt x="234" y="120"/>
                  </a:lnTo>
                  <a:lnTo>
                    <a:pt x="228" y="126"/>
                  </a:lnTo>
                  <a:lnTo>
                    <a:pt x="228" y="186"/>
                  </a:lnTo>
                  <a:lnTo>
                    <a:pt x="240" y="258"/>
                  </a:lnTo>
                  <a:lnTo>
                    <a:pt x="240" y="270"/>
                  </a:lnTo>
                  <a:lnTo>
                    <a:pt x="246" y="282"/>
                  </a:lnTo>
                  <a:lnTo>
                    <a:pt x="252" y="306"/>
                  </a:lnTo>
                  <a:lnTo>
                    <a:pt x="264" y="342"/>
                  </a:lnTo>
                  <a:lnTo>
                    <a:pt x="276" y="372"/>
                  </a:lnTo>
                  <a:lnTo>
                    <a:pt x="282" y="384"/>
                  </a:lnTo>
                  <a:lnTo>
                    <a:pt x="324" y="384"/>
                  </a:lnTo>
                  <a:lnTo>
                    <a:pt x="318" y="390"/>
                  </a:lnTo>
                  <a:lnTo>
                    <a:pt x="306" y="414"/>
                  </a:lnTo>
                  <a:lnTo>
                    <a:pt x="318" y="438"/>
                  </a:lnTo>
                  <a:lnTo>
                    <a:pt x="330" y="444"/>
                  </a:lnTo>
                  <a:lnTo>
                    <a:pt x="336" y="450"/>
                  </a:lnTo>
                  <a:lnTo>
                    <a:pt x="348" y="450"/>
                  </a:lnTo>
                  <a:lnTo>
                    <a:pt x="354" y="474"/>
                  </a:lnTo>
                  <a:lnTo>
                    <a:pt x="384" y="474"/>
                  </a:lnTo>
                  <a:lnTo>
                    <a:pt x="390" y="516"/>
                  </a:lnTo>
                  <a:lnTo>
                    <a:pt x="384" y="516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lnTo>
                    <a:pt x="354" y="546"/>
                  </a:lnTo>
                  <a:lnTo>
                    <a:pt x="354" y="558"/>
                  </a:lnTo>
                  <a:lnTo>
                    <a:pt x="360" y="564"/>
                  </a:lnTo>
                  <a:lnTo>
                    <a:pt x="372" y="570"/>
                  </a:lnTo>
                  <a:lnTo>
                    <a:pt x="384" y="558"/>
                  </a:lnTo>
                  <a:lnTo>
                    <a:pt x="384" y="564"/>
                  </a:lnTo>
                  <a:lnTo>
                    <a:pt x="396" y="576"/>
                  </a:lnTo>
                  <a:lnTo>
                    <a:pt x="396" y="588"/>
                  </a:lnTo>
                  <a:lnTo>
                    <a:pt x="402" y="594"/>
                  </a:lnTo>
                  <a:lnTo>
                    <a:pt x="414" y="594"/>
                  </a:lnTo>
                  <a:lnTo>
                    <a:pt x="426" y="600"/>
                  </a:lnTo>
                  <a:lnTo>
                    <a:pt x="432" y="600"/>
                  </a:lnTo>
                  <a:lnTo>
                    <a:pt x="438" y="606"/>
                  </a:lnTo>
                  <a:lnTo>
                    <a:pt x="438" y="624"/>
                  </a:lnTo>
                  <a:lnTo>
                    <a:pt x="432" y="630"/>
                  </a:lnTo>
                  <a:lnTo>
                    <a:pt x="432" y="636"/>
                  </a:lnTo>
                  <a:lnTo>
                    <a:pt x="426" y="648"/>
                  </a:lnTo>
                  <a:lnTo>
                    <a:pt x="426" y="654"/>
                  </a:lnTo>
                  <a:lnTo>
                    <a:pt x="468" y="654"/>
                  </a:lnTo>
                  <a:lnTo>
                    <a:pt x="468" y="684"/>
                  </a:lnTo>
                  <a:lnTo>
                    <a:pt x="504" y="720"/>
                  </a:lnTo>
                  <a:lnTo>
                    <a:pt x="510" y="732"/>
                  </a:lnTo>
                  <a:lnTo>
                    <a:pt x="528" y="750"/>
                  </a:lnTo>
                  <a:lnTo>
                    <a:pt x="534" y="768"/>
                  </a:lnTo>
                  <a:lnTo>
                    <a:pt x="546" y="780"/>
                  </a:lnTo>
                  <a:lnTo>
                    <a:pt x="552" y="798"/>
                  </a:lnTo>
                  <a:lnTo>
                    <a:pt x="558" y="810"/>
                  </a:lnTo>
                  <a:lnTo>
                    <a:pt x="558" y="870"/>
                  </a:lnTo>
                  <a:lnTo>
                    <a:pt x="564" y="882"/>
                  </a:lnTo>
                  <a:lnTo>
                    <a:pt x="576" y="894"/>
                  </a:lnTo>
                  <a:lnTo>
                    <a:pt x="576" y="906"/>
                  </a:lnTo>
                  <a:lnTo>
                    <a:pt x="570" y="918"/>
                  </a:lnTo>
                  <a:lnTo>
                    <a:pt x="552" y="936"/>
                  </a:lnTo>
                  <a:lnTo>
                    <a:pt x="546" y="948"/>
                  </a:lnTo>
                  <a:lnTo>
                    <a:pt x="546" y="954"/>
                  </a:lnTo>
                  <a:lnTo>
                    <a:pt x="552" y="960"/>
                  </a:lnTo>
                  <a:lnTo>
                    <a:pt x="564" y="966"/>
                  </a:lnTo>
                  <a:lnTo>
                    <a:pt x="540" y="966"/>
                  </a:lnTo>
                  <a:lnTo>
                    <a:pt x="528" y="972"/>
                  </a:lnTo>
                  <a:lnTo>
                    <a:pt x="528" y="1038"/>
                  </a:lnTo>
                  <a:lnTo>
                    <a:pt x="534" y="1056"/>
                  </a:lnTo>
                  <a:lnTo>
                    <a:pt x="540" y="1062"/>
                  </a:lnTo>
                  <a:lnTo>
                    <a:pt x="546" y="1074"/>
                  </a:lnTo>
                  <a:lnTo>
                    <a:pt x="558" y="1074"/>
                  </a:lnTo>
                  <a:lnTo>
                    <a:pt x="576" y="1080"/>
                  </a:lnTo>
                  <a:lnTo>
                    <a:pt x="600" y="1080"/>
                  </a:lnTo>
                  <a:lnTo>
                    <a:pt x="612" y="1086"/>
                  </a:lnTo>
                  <a:lnTo>
                    <a:pt x="636" y="1110"/>
                  </a:lnTo>
                  <a:lnTo>
                    <a:pt x="642" y="1122"/>
                  </a:lnTo>
                  <a:lnTo>
                    <a:pt x="648" y="1140"/>
                  </a:lnTo>
                  <a:lnTo>
                    <a:pt x="654" y="1152"/>
                  </a:lnTo>
                  <a:lnTo>
                    <a:pt x="666" y="1164"/>
                  </a:lnTo>
                  <a:lnTo>
                    <a:pt x="678" y="1170"/>
                  </a:lnTo>
                  <a:lnTo>
                    <a:pt x="732" y="1170"/>
                  </a:lnTo>
                  <a:lnTo>
                    <a:pt x="750" y="1176"/>
                  </a:lnTo>
                  <a:lnTo>
                    <a:pt x="762" y="1182"/>
                  </a:lnTo>
                  <a:lnTo>
                    <a:pt x="768" y="1188"/>
                  </a:lnTo>
                  <a:lnTo>
                    <a:pt x="774" y="1200"/>
                  </a:lnTo>
                  <a:lnTo>
                    <a:pt x="786" y="1218"/>
                  </a:lnTo>
                  <a:lnTo>
                    <a:pt x="810" y="1242"/>
                  </a:lnTo>
                  <a:lnTo>
                    <a:pt x="834" y="1254"/>
                  </a:lnTo>
                  <a:lnTo>
                    <a:pt x="870" y="1266"/>
                  </a:lnTo>
                  <a:lnTo>
                    <a:pt x="912" y="1272"/>
                  </a:lnTo>
                  <a:lnTo>
                    <a:pt x="942" y="1278"/>
                  </a:lnTo>
                  <a:lnTo>
                    <a:pt x="960" y="1290"/>
                  </a:lnTo>
                  <a:lnTo>
                    <a:pt x="966" y="1302"/>
                  </a:lnTo>
                  <a:lnTo>
                    <a:pt x="978" y="1314"/>
                  </a:lnTo>
                  <a:lnTo>
                    <a:pt x="990" y="1320"/>
                  </a:lnTo>
                  <a:lnTo>
                    <a:pt x="996" y="1320"/>
                  </a:lnTo>
                  <a:lnTo>
                    <a:pt x="1002" y="1326"/>
                  </a:lnTo>
                  <a:lnTo>
                    <a:pt x="1008" y="1338"/>
                  </a:lnTo>
                  <a:lnTo>
                    <a:pt x="1014" y="1344"/>
                  </a:lnTo>
                  <a:lnTo>
                    <a:pt x="1080" y="1344"/>
                  </a:lnTo>
                  <a:lnTo>
                    <a:pt x="1092" y="1356"/>
                  </a:lnTo>
                  <a:lnTo>
                    <a:pt x="1098" y="1368"/>
                  </a:lnTo>
                  <a:lnTo>
                    <a:pt x="1104" y="1374"/>
                  </a:lnTo>
                  <a:lnTo>
                    <a:pt x="1116" y="1374"/>
                  </a:lnTo>
                  <a:lnTo>
                    <a:pt x="1140" y="1362"/>
                  </a:lnTo>
                  <a:lnTo>
                    <a:pt x="1170" y="1350"/>
                  </a:lnTo>
                  <a:lnTo>
                    <a:pt x="1206" y="1332"/>
                  </a:lnTo>
                  <a:lnTo>
                    <a:pt x="1260" y="1314"/>
                  </a:lnTo>
                  <a:lnTo>
                    <a:pt x="1278" y="1326"/>
                  </a:lnTo>
                  <a:lnTo>
                    <a:pt x="1308" y="1350"/>
                  </a:lnTo>
                  <a:lnTo>
                    <a:pt x="1344" y="1374"/>
                  </a:lnTo>
                  <a:lnTo>
                    <a:pt x="1386" y="1416"/>
                  </a:lnTo>
                  <a:lnTo>
                    <a:pt x="1386" y="1428"/>
                  </a:lnTo>
                  <a:lnTo>
                    <a:pt x="1392" y="1446"/>
                  </a:lnTo>
                  <a:lnTo>
                    <a:pt x="1398" y="1458"/>
                  </a:lnTo>
                  <a:lnTo>
                    <a:pt x="1416" y="1458"/>
                  </a:lnTo>
                  <a:lnTo>
                    <a:pt x="1422" y="1452"/>
                  </a:lnTo>
                  <a:lnTo>
                    <a:pt x="1422" y="144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13" name="Malta" descr="© INSCALE GmbH, 05.05.2010&#10;http://www.presentationload.com/"/>
            <p:cNvSpPr>
              <a:spLocks/>
            </p:cNvSpPr>
            <p:nvPr/>
          </p:nvSpPr>
          <p:spPr bwMode="gray">
            <a:xfrm>
              <a:off x="6742555" y="-1685074"/>
              <a:ext cx="6133" cy="5648"/>
            </a:xfrm>
            <a:custGeom>
              <a:avLst/>
              <a:gdLst>
                <a:gd name="T0" fmla="*/ 2147483647 w 30"/>
                <a:gd name="T1" fmla="*/ 2147483647 h 30"/>
                <a:gd name="T2" fmla="*/ 2147483647 w 30"/>
                <a:gd name="T3" fmla="*/ 2147483647 h 30"/>
                <a:gd name="T4" fmla="*/ 2147483647 w 30"/>
                <a:gd name="T5" fmla="*/ 2147483647 h 30"/>
                <a:gd name="T6" fmla="*/ 2147483647 w 30"/>
                <a:gd name="T7" fmla="*/ 0 h 30"/>
                <a:gd name="T8" fmla="*/ 2147483647 w 30"/>
                <a:gd name="T9" fmla="*/ 0 h 30"/>
                <a:gd name="T10" fmla="*/ 0 w 30"/>
                <a:gd name="T11" fmla="*/ 2147483647 h 30"/>
                <a:gd name="T12" fmla="*/ 0 w 30"/>
                <a:gd name="T13" fmla="*/ 2147483647 h 30"/>
                <a:gd name="T14" fmla="*/ 2147483647 w 30"/>
                <a:gd name="T15" fmla="*/ 2147483647 h 30"/>
                <a:gd name="T16" fmla="*/ 2147483647 w 30"/>
                <a:gd name="T17" fmla="*/ 2147483647 h 30"/>
                <a:gd name="T18" fmla="*/ 2147483647 w 30"/>
                <a:gd name="T19" fmla="*/ 2147483647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30"/>
                <a:gd name="T32" fmla="*/ 30 w 30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30">
                  <a:moveTo>
                    <a:pt x="24" y="30"/>
                  </a:moveTo>
                  <a:lnTo>
                    <a:pt x="30" y="24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8" y="30"/>
                  </a:lnTo>
                  <a:lnTo>
                    <a:pt x="24" y="3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18" name="Mauritania" descr="© INSCALE GmbH, 05.05.2010&#10;http://www.presentationload.com/"/>
            <p:cNvSpPr>
              <a:spLocks/>
            </p:cNvSpPr>
            <p:nvPr/>
          </p:nvSpPr>
          <p:spPr bwMode="gray">
            <a:xfrm>
              <a:off x="6323239" y="-1537402"/>
              <a:ext cx="166346" cy="205774"/>
            </a:xfrm>
            <a:custGeom>
              <a:avLst/>
              <a:gdLst>
                <a:gd name="T0" fmla="*/ 2147483647 w 858"/>
                <a:gd name="T1" fmla="*/ 2147483647 h 1002"/>
                <a:gd name="T2" fmla="*/ 2147483647 w 858"/>
                <a:gd name="T3" fmla="*/ 2147483647 h 1002"/>
                <a:gd name="T4" fmla="*/ 2147483647 w 858"/>
                <a:gd name="T5" fmla="*/ 2147483647 h 1002"/>
                <a:gd name="T6" fmla="*/ 2147483647 w 858"/>
                <a:gd name="T7" fmla="*/ 2147483647 h 1002"/>
                <a:gd name="T8" fmla="*/ 2147483647 w 858"/>
                <a:gd name="T9" fmla="*/ 2147483647 h 1002"/>
                <a:gd name="T10" fmla="*/ 2147483647 w 858"/>
                <a:gd name="T11" fmla="*/ 2147483647 h 1002"/>
                <a:gd name="T12" fmla="*/ 2147483647 w 858"/>
                <a:gd name="T13" fmla="*/ 2147483647 h 1002"/>
                <a:gd name="T14" fmla="*/ 2147483647 w 858"/>
                <a:gd name="T15" fmla="*/ 2147483647 h 1002"/>
                <a:gd name="T16" fmla="*/ 2147483647 w 858"/>
                <a:gd name="T17" fmla="*/ 2147483647 h 1002"/>
                <a:gd name="T18" fmla="*/ 2147483647 w 858"/>
                <a:gd name="T19" fmla="*/ 2147483647 h 1002"/>
                <a:gd name="T20" fmla="*/ 2147483647 w 858"/>
                <a:gd name="T21" fmla="*/ 2147483647 h 1002"/>
                <a:gd name="T22" fmla="*/ 2147483647 w 858"/>
                <a:gd name="T23" fmla="*/ 2147483647 h 1002"/>
                <a:gd name="T24" fmla="*/ 2147483647 w 858"/>
                <a:gd name="T25" fmla="*/ 2147483647 h 1002"/>
                <a:gd name="T26" fmla="*/ 2147483647 w 858"/>
                <a:gd name="T27" fmla="*/ 2147483647 h 1002"/>
                <a:gd name="T28" fmla="*/ 2147483647 w 858"/>
                <a:gd name="T29" fmla="*/ 2147483647 h 1002"/>
                <a:gd name="T30" fmla="*/ 2147483647 w 858"/>
                <a:gd name="T31" fmla="*/ 2147483647 h 1002"/>
                <a:gd name="T32" fmla="*/ 2147483647 w 858"/>
                <a:gd name="T33" fmla="*/ 2147483647 h 1002"/>
                <a:gd name="T34" fmla="*/ 2147483647 w 858"/>
                <a:gd name="T35" fmla="*/ 2147483647 h 1002"/>
                <a:gd name="T36" fmla="*/ 2147483647 w 858"/>
                <a:gd name="T37" fmla="*/ 2147483647 h 1002"/>
                <a:gd name="T38" fmla="*/ 2147483647 w 858"/>
                <a:gd name="T39" fmla="*/ 2147483647 h 1002"/>
                <a:gd name="T40" fmla="*/ 2147483647 w 858"/>
                <a:gd name="T41" fmla="*/ 2147483647 h 1002"/>
                <a:gd name="T42" fmla="*/ 2147483647 w 858"/>
                <a:gd name="T43" fmla="*/ 2147483647 h 1002"/>
                <a:gd name="T44" fmla="*/ 2147483647 w 858"/>
                <a:gd name="T45" fmla="*/ 2147483647 h 1002"/>
                <a:gd name="T46" fmla="*/ 2147483647 w 858"/>
                <a:gd name="T47" fmla="*/ 2147483647 h 1002"/>
                <a:gd name="T48" fmla="*/ 2147483647 w 858"/>
                <a:gd name="T49" fmla="*/ 2147483647 h 1002"/>
                <a:gd name="T50" fmla="*/ 2147483647 w 858"/>
                <a:gd name="T51" fmla="*/ 2147483647 h 1002"/>
                <a:gd name="T52" fmla="*/ 2147483647 w 858"/>
                <a:gd name="T53" fmla="*/ 2147483647 h 1002"/>
                <a:gd name="T54" fmla="*/ 2147483647 w 858"/>
                <a:gd name="T55" fmla="*/ 2147483647 h 1002"/>
                <a:gd name="T56" fmla="*/ 2147483647 w 858"/>
                <a:gd name="T57" fmla="*/ 2147483647 h 1002"/>
                <a:gd name="T58" fmla="*/ 2147483647 w 858"/>
                <a:gd name="T59" fmla="*/ 2147483647 h 1002"/>
                <a:gd name="T60" fmla="*/ 2147483647 w 858"/>
                <a:gd name="T61" fmla="*/ 2147483647 h 1002"/>
                <a:gd name="T62" fmla="*/ 2147483647 w 858"/>
                <a:gd name="T63" fmla="*/ 2147483647 h 1002"/>
                <a:gd name="T64" fmla="*/ 2147483647 w 858"/>
                <a:gd name="T65" fmla="*/ 2147483647 h 1002"/>
                <a:gd name="T66" fmla="*/ 2147483647 w 858"/>
                <a:gd name="T67" fmla="*/ 2147483647 h 1002"/>
                <a:gd name="T68" fmla="*/ 2147483647 w 858"/>
                <a:gd name="T69" fmla="*/ 2147483647 h 1002"/>
                <a:gd name="T70" fmla="*/ 2147483647 w 858"/>
                <a:gd name="T71" fmla="*/ 2147483647 h 1002"/>
                <a:gd name="T72" fmla="*/ 2147483647 w 858"/>
                <a:gd name="T73" fmla="*/ 2147483647 h 1002"/>
                <a:gd name="T74" fmla="*/ 2147483647 w 858"/>
                <a:gd name="T75" fmla="*/ 2147483647 h 1002"/>
                <a:gd name="T76" fmla="*/ 2147483647 w 858"/>
                <a:gd name="T77" fmla="*/ 2147483647 h 1002"/>
                <a:gd name="T78" fmla="*/ 2147483647 w 858"/>
                <a:gd name="T79" fmla="*/ 2147483647 h 1002"/>
                <a:gd name="T80" fmla="*/ 2147483647 w 858"/>
                <a:gd name="T81" fmla="*/ 2147483647 h 1002"/>
                <a:gd name="T82" fmla="*/ 2147483647 w 858"/>
                <a:gd name="T83" fmla="*/ 2147483647 h 1002"/>
                <a:gd name="T84" fmla="*/ 2147483647 w 858"/>
                <a:gd name="T85" fmla="*/ 2147483647 h 1002"/>
                <a:gd name="T86" fmla="*/ 2147483647 w 858"/>
                <a:gd name="T87" fmla="*/ 2147483647 h 1002"/>
                <a:gd name="T88" fmla="*/ 2147483647 w 858"/>
                <a:gd name="T89" fmla="*/ 2147483647 h 1002"/>
                <a:gd name="T90" fmla="*/ 2147483647 w 858"/>
                <a:gd name="T91" fmla="*/ 2147483647 h 1002"/>
                <a:gd name="T92" fmla="*/ 2147483647 w 858"/>
                <a:gd name="T93" fmla="*/ 2147483647 h 1002"/>
                <a:gd name="T94" fmla="*/ 2147483647 w 858"/>
                <a:gd name="T95" fmla="*/ 2147483647 h 1002"/>
                <a:gd name="T96" fmla="*/ 2147483647 w 858"/>
                <a:gd name="T97" fmla="*/ 2147483647 h 1002"/>
                <a:gd name="T98" fmla="*/ 0 w 858"/>
                <a:gd name="T99" fmla="*/ 2147483647 h 100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58"/>
                <a:gd name="T151" fmla="*/ 0 h 1002"/>
                <a:gd name="T152" fmla="*/ 858 w 858"/>
                <a:gd name="T153" fmla="*/ 1002 h 100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58" h="1002">
                  <a:moveTo>
                    <a:pt x="0" y="498"/>
                  </a:moveTo>
                  <a:lnTo>
                    <a:pt x="18" y="498"/>
                  </a:lnTo>
                  <a:lnTo>
                    <a:pt x="18" y="528"/>
                  </a:lnTo>
                  <a:lnTo>
                    <a:pt x="24" y="534"/>
                  </a:lnTo>
                  <a:lnTo>
                    <a:pt x="30" y="534"/>
                  </a:lnTo>
                  <a:lnTo>
                    <a:pt x="30" y="528"/>
                  </a:lnTo>
                  <a:lnTo>
                    <a:pt x="36" y="522"/>
                  </a:lnTo>
                  <a:lnTo>
                    <a:pt x="48" y="558"/>
                  </a:lnTo>
                  <a:lnTo>
                    <a:pt x="42" y="600"/>
                  </a:lnTo>
                  <a:lnTo>
                    <a:pt x="30" y="600"/>
                  </a:lnTo>
                  <a:lnTo>
                    <a:pt x="36" y="624"/>
                  </a:lnTo>
                  <a:lnTo>
                    <a:pt x="24" y="630"/>
                  </a:lnTo>
                  <a:lnTo>
                    <a:pt x="30" y="642"/>
                  </a:lnTo>
                  <a:lnTo>
                    <a:pt x="36" y="648"/>
                  </a:lnTo>
                  <a:lnTo>
                    <a:pt x="48" y="666"/>
                  </a:lnTo>
                  <a:lnTo>
                    <a:pt x="60" y="690"/>
                  </a:lnTo>
                  <a:lnTo>
                    <a:pt x="60" y="720"/>
                  </a:lnTo>
                  <a:lnTo>
                    <a:pt x="54" y="738"/>
                  </a:lnTo>
                  <a:lnTo>
                    <a:pt x="54" y="750"/>
                  </a:lnTo>
                  <a:lnTo>
                    <a:pt x="48" y="756"/>
                  </a:lnTo>
                  <a:lnTo>
                    <a:pt x="48" y="804"/>
                  </a:lnTo>
                  <a:lnTo>
                    <a:pt x="42" y="816"/>
                  </a:lnTo>
                  <a:lnTo>
                    <a:pt x="30" y="822"/>
                  </a:lnTo>
                  <a:lnTo>
                    <a:pt x="24" y="840"/>
                  </a:lnTo>
                  <a:lnTo>
                    <a:pt x="18" y="852"/>
                  </a:lnTo>
                  <a:lnTo>
                    <a:pt x="18" y="864"/>
                  </a:lnTo>
                  <a:lnTo>
                    <a:pt x="12" y="876"/>
                  </a:lnTo>
                  <a:lnTo>
                    <a:pt x="12" y="906"/>
                  </a:lnTo>
                  <a:lnTo>
                    <a:pt x="18" y="900"/>
                  </a:lnTo>
                  <a:lnTo>
                    <a:pt x="36" y="864"/>
                  </a:lnTo>
                  <a:lnTo>
                    <a:pt x="42" y="858"/>
                  </a:lnTo>
                  <a:lnTo>
                    <a:pt x="54" y="852"/>
                  </a:lnTo>
                  <a:lnTo>
                    <a:pt x="60" y="852"/>
                  </a:lnTo>
                  <a:lnTo>
                    <a:pt x="66" y="858"/>
                  </a:lnTo>
                  <a:lnTo>
                    <a:pt x="72" y="858"/>
                  </a:lnTo>
                  <a:lnTo>
                    <a:pt x="84" y="852"/>
                  </a:lnTo>
                  <a:lnTo>
                    <a:pt x="114" y="858"/>
                  </a:lnTo>
                  <a:lnTo>
                    <a:pt x="114" y="840"/>
                  </a:lnTo>
                  <a:lnTo>
                    <a:pt x="138" y="852"/>
                  </a:lnTo>
                  <a:lnTo>
                    <a:pt x="162" y="852"/>
                  </a:lnTo>
                  <a:lnTo>
                    <a:pt x="174" y="858"/>
                  </a:lnTo>
                  <a:lnTo>
                    <a:pt x="180" y="858"/>
                  </a:lnTo>
                  <a:lnTo>
                    <a:pt x="186" y="870"/>
                  </a:lnTo>
                  <a:lnTo>
                    <a:pt x="198" y="882"/>
                  </a:lnTo>
                  <a:lnTo>
                    <a:pt x="204" y="894"/>
                  </a:lnTo>
                  <a:lnTo>
                    <a:pt x="216" y="888"/>
                  </a:lnTo>
                  <a:lnTo>
                    <a:pt x="234" y="888"/>
                  </a:lnTo>
                  <a:lnTo>
                    <a:pt x="240" y="894"/>
                  </a:lnTo>
                  <a:lnTo>
                    <a:pt x="240" y="900"/>
                  </a:lnTo>
                  <a:lnTo>
                    <a:pt x="246" y="912"/>
                  </a:lnTo>
                  <a:lnTo>
                    <a:pt x="246" y="942"/>
                  </a:lnTo>
                  <a:lnTo>
                    <a:pt x="264" y="942"/>
                  </a:lnTo>
                  <a:lnTo>
                    <a:pt x="270" y="948"/>
                  </a:lnTo>
                  <a:lnTo>
                    <a:pt x="270" y="972"/>
                  </a:lnTo>
                  <a:lnTo>
                    <a:pt x="300" y="978"/>
                  </a:lnTo>
                  <a:lnTo>
                    <a:pt x="312" y="1002"/>
                  </a:lnTo>
                  <a:lnTo>
                    <a:pt x="330" y="1002"/>
                  </a:lnTo>
                  <a:lnTo>
                    <a:pt x="342" y="996"/>
                  </a:lnTo>
                  <a:lnTo>
                    <a:pt x="348" y="996"/>
                  </a:lnTo>
                  <a:lnTo>
                    <a:pt x="348" y="948"/>
                  </a:lnTo>
                  <a:lnTo>
                    <a:pt x="360" y="936"/>
                  </a:lnTo>
                  <a:lnTo>
                    <a:pt x="378" y="936"/>
                  </a:lnTo>
                  <a:lnTo>
                    <a:pt x="402" y="960"/>
                  </a:lnTo>
                  <a:lnTo>
                    <a:pt x="408" y="972"/>
                  </a:lnTo>
                  <a:lnTo>
                    <a:pt x="420" y="948"/>
                  </a:lnTo>
                  <a:lnTo>
                    <a:pt x="456" y="948"/>
                  </a:lnTo>
                  <a:lnTo>
                    <a:pt x="462" y="954"/>
                  </a:lnTo>
                  <a:lnTo>
                    <a:pt x="492" y="954"/>
                  </a:lnTo>
                  <a:lnTo>
                    <a:pt x="504" y="948"/>
                  </a:lnTo>
                  <a:lnTo>
                    <a:pt x="510" y="948"/>
                  </a:lnTo>
                  <a:lnTo>
                    <a:pt x="510" y="936"/>
                  </a:lnTo>
                  <a:lnTo>
                    <a:pt x="516" y="930"/>
                  </a:lnTo>
                  <a:lnTo>
                    <a:pt x="522" y="930"/>
                  </a:lnTo>
                  <a:lnTo>
                    <a:pt x="522" y="942"/>
                  </a:lnTo>
                  <a:lnTo>
                    <a:pt x="786" y="942"/>
                  </a:lnTo>
                  <a:lnTo>
                    <a:pt x="798" y="900"/>
                  </a:lnTo>
                  <a:lnTo>
                    <a:pt x="804" y="894"/>
                  </a:lnTo>
                  <a:lnTo>
                    <a:pt x="804" y="882"/>
                  </a:lnTo>
                  <a:lnTo>
                    <a:pt x="786" y="864"/>
                  </a:lnTo>
                  <a:lnTo>
                    <a:pt x="780" y="864"/>
                  </a:lnTo>
                  <a:lnTo>
                    <a:pt x="738" y="174"/>
                  </a:lnTo>
                  <a:lnTo>
                    <a:pt x="858" y="180"/>
                  </a:lnTo>
                  <a:lnTo>
                    <a:pt x="600" y="0"/>
                  </a:lnTo>
                  <a:lnTo>
                    <a:pt x="594" y="48"/>
                  </a:lnTo>
                  <a:lnTo>
                    <a:pt x="588" y="54"/>
                  </a:lnTo>
                  <a:lnTo>
                    <a:pt x="588" y="90"/>
                  </a:lnTo>
                  <a:lnTo>
                    <a:pt x="366" y="96"/>
                  </a:lnTo>
                  <a:lnTo>
                    <a:pt x="366" y="108"/>
                  </a:lnTo>
                  <a:lnTo>
                    <a:pt x="354" y="114"/>
                  </a:lnTo>
                  <a:lnTo>
                    <a:pt x="354" y="306"/>
                  </a:lnTo>
                  <a:lnTo>
                    <a:pt x="348" y="312"/>
                  </a:lnTo>
                  <a:lnTo>
                    <a:pt x="336" y="318"/>
                  </a:lnTo>
                  <a:lnTo>
                    <a:pt x="306" y="318"/>
                  </a:lnTo>
                  <a:lnTo>
                    <a:pt x="282" y="330"/>
                  </a:lnTo>
                  <a:lnTo>
                    <a:pt x="276" y="342"/>
                  </a:lnTo>
                  <a:lnTo>
                    <a:pt x="276" y="360"/>
                  </a:lnTo>
                  <a:lnTo>
                    <a:pt x="282" y="372"/>
                  </a:lnTo>
                  <a:lnTo>
                    <a:pt x="276" y="474"/>
                  </a:lnTo>
                  <a:lnTo>
                    <a:pt x="0" y="474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22" name="Mali" descr="© INSCALE GmbH, 05.05.2010&#10;http://www.presentationload.com/"/>
            <p:cNvSpPr>
              <a:spLocks/>
            </p:cNvSpPr>
            <p:nvPr/>
          </p:nvSpPr>
          <p:spPr bwMode="gray">
            <a:xfrm>
              <a:off x="6383798" y="-1501089"/>
              <a:ext cx="226139" cy="245315"/>
            </a:xfrm>
            <a:custGeom>
              <a:avLst/>
              <a:gdLst>
                <a:gd name="T0" fmla="*/ 2147483647 w 1164"/>
                <a:gd name="T1" fmla="*/ 2147483647 h 1200"/>
                <a:gd name="T2" fmla="*/ 2147483647 w 1164"/>
                <a:gd name="T3" fmla="*/ 2147483647 h 1200"/>
                <a:gd name="T4" fmla="*/ 2147483647 w 1164"/>
                <a:gd name="T5" fmla="*/ 2147483647 h 1200"/>
                <a:gd name="T6" fmla="*/ 2147483647 w 1164"/>
                <a:gd name="T7" fmla="*/ 2147483647 h 1200"/>
                <a:gd name="T8" fmla="*/ 2147483647 w 1164"/>
                <a:gd name="T9" fmla="*/ 2147483647 h 1200"/>
                <a:gd name="T10" fmla="*/ 2147483647 w 1164"/>
                <a:gd name="T11" fmla="*/ 2147483647 h 1200"/>
                <a:gd name="T12" fmla="*/ 2147483647 w 1164"/>
                <a:gd name="T13" fmla="*/ 2147483647 h 1200"/>
                <a:gd name="T14" fmla="*/ 2147483647 w 1164"/>
                <a:gd name="T15" fmla="*/ 2147483647 h 1200"/>
                <a:gd name="T16" fmla="*/ 2147483647 w 1164"/>
                <a:gd name="T17" fmla="*/ 2147483647 h 1200"/>
                <a:gd name="T18" fmla="*/ 2147483647 w 1164"/>
                <a:gd name="T19" fmla="*/ 2147483647 h 1200"/>
                <a:gd name="T20" fmla="*/ 2147483647 w 1164"/>
                <a:gd name="T21" fmla="*/ 2147483647 h 1200"/>
                <a:gd name="T22" fmla="*/ 2147483647 w 1164"/>
                <a:gd name="T23" fmla="*/ 2147483647 h 1200"/>
                <a:gd name="T24" fmla="*/ 2147483647 w 1164"/>
                <a:gd name="T25" fmla="*/ 2147483647 h 1200"/>
                <a:gd name="T26" fmla="*/ 2147483647 w 1164"/>
                <a:gd name="T27" fmla="*/ 2147483647 h 1200"/>
                <a:gd name="T28" fmla="*/ 2147483647 w 1164"/>
                <a:gd name="T29" fmla="*/ 2147483647 h 1200"/>
                <a:gd name="T30" fmla="*/ 2147483647 w 1164"/>
                <a:gd name="T31" fmla="*/ 2147483647 h 1200"/>
                <a:gd name="T32" fmla="*/ 2147483647 w 1164"/>
                <a:gd name="T33" fmla="*/ 2147483647 h 1200"/>
                <a:gd name="T34" fmla="*/ 2147483647 w 1164"/>
                <a:gd name="T35" fmla="*/ 2147483647 h 1200"/>
                <a:gd name="T36" fmla="*/ 2147483647 w 1164"/>
                <a:gd name="T37" fmla="*/ 2147483647 h 1200"/>
                <a:gd name="T38" fmla="*/ 2147483647 w 1164"/>
                <a:gd name="T39" fmla="*/ 2147483647 h 1200"/>
                <a:gd name="T40" fmla="*/ 2147483647 w 1164"/>
                <a:gd name="T41" fmla="*/ 2147483647 h 1200"/>
                <a:gd name="T42" fmla="*/ 2147483647 w 1164"/>
                <a:gd name="T43" fmla="*/ 2147483647 h 1200"/>
                <a:gd name="T44" fmla="*/ 2147483647 w 1164"/>
                <a:gd name="T45" fmla="*/ 2147483647 h 1200"/>
                <a:gd name="T46" fmla="*/ 2147483647 w 1164"/>
                <a:gd name="T47" fmla="*/ 2147483647 h 1200"/>
                <a:gd name="T48" fmla="*/ 2147483647 w 1164"/>
                <a:gd name="T49" fmla="*/ 2147483647 h 1200"/>
                <a:gd name="T50" fmla="*/ 2147483647 w 1164"/>
                <a:gd name="T51" fmla="*/ 2147483647 h 1200"/>
                <a:gd name="T52" fmla="*/ 2147483647 w 1164"/>
                <a:gd name="T53" fmla="*/ 2147483647 h 1200"/>
                <a:gd name="T54" fmla="*/ 0 w 1164"/>
                <a:gd name="T55" fmla="*/ 2147483647 h 1200"/>
                <a:gd name="T56" fmla="*/ 2147483647 w 1164"/>
                <a:gd name="T57" fmla="*/ 2147483647 h 1200"/>
                <a:gd name="T58" fmla="*/ 2147483647 w 1164"/>
                <a:gd name="T59" fmla="*/ 2147483647 h 1200"/>
                <a:gd name="T60" fmla="*/ 2147483647 w 1164"/>
                <a:gd name="T61" fmla="*/ 2147483647 h 1200"/>
                <a:gd name="T62" fmla="*/ 2147483647 w 1164"/>
                <a:gd name="T63" fmla="*/ 2147483647 h 1200"/>
                <a:gd name="T64" fmla="*/ 2147483647 w 1164"/>
                <a:gd name="T65" fmla="*/ 2147483647 h 1200"/>
                <a:gd name="T66" fmla="*/ 2147483647 w 1164"/>
                <a:gd name="T67" fmla="*/ 2147483647 h 1200"/>
                <a:gd name="T68" fmla="*/ 2147483647 w 1164"/>
                <a:gd name="T69" fmla="*/ 2147483647 h 1200"/>
                <a:gd name="T70" fmla="*/ 2147483647 w 1164"/>
                <a:gd name="T71" fmla="*/ 2147483647 h 1200"/>
                <a:gd name="T72" fmla="*/ 2147483647 w 1164"/>
                <a:gd name="T73" fmla="*/ 2147483647 h 1200"/>
                <a:gd name="T74" fmla="*/ 2147483647 w 1164"/>
                <a:gd name="T75" fmla="*/ 2147483647 h 1200"/>
                <a:gd name="T76" fmla="*/ 2147483647 w 1164"/>
                <a:gd name="T77" fmla="*/ 2147483647 h 1200"/>
                <a:gd name="T78" fmla="*/ 2147483647 w 1164"/>
                <a:gd name="T79" fmla="*/ 2147483647 h 1200"/>
                <a:gd name="T80" fmla="*/ 2147483647 w 1164"/>
                <a:gd name="T81" fmla="*/ 2147483647 h 1200"/>
                <a:gd name="T82" fmla="*/ 2147483647 w 1164"/>
                <a:gd name="T83" fmla="*/ 2147483647 h 1200"/>
                <a:gd name="T84" fmla="*/ 2147483647 w 1164"/>
                <a:gd name="T85" fmla="*/ 2147483647 h 1200"/>
                <a:gd name="T86" fmla="*/ 2147483647 w 1164"/>
                <a:gd name="T87" fmla="*/ 2147483647 h 1200"/>
                <a:gd name="T88" fmla="*/ 2147483647 w 1164"/>
                <a:gd name="T89" fmla="*/ 2147483647 h 1200"/>
                <a:gd name="T90" fmla="*/ 2147483647 w 1164"/>
                <a:gd name="T91" fmla="*/ 2147483647 h 1200"/>
                <a:gd name="T92" fmla="*/ 2147483647 w 1164"/>
                <a:gd name="T93" fmla="*/ 2147483647 h 1200"/>
                <a:gd name="T94" fmla="*/ 2147483647 w 1164"/>
                <a:gd name="T95" fmla="*/ 2147483647 h 1200"/>
                <a:gd name="T96" fmla="*/ 2147483647 w 1164"/>
                <a:gd name="T97" fmla="*/ 2147483647 h 1200"/>
                <a:gd name="T98" fmla="*/ 2147483647 w 1164"/>
                <a:gd name="T99" fmla="*/ 2147483647 h 1200"/>
                <a:gd name="T100" fmla="*/ 2147483647 w 1164"/>
                <a:gd name="T101" fmla="*/ 2147483647 h 1200"/>
                <a:gd name="T102" fmla="*/ 2147483647 w 1164"/>
                <a:gd name="T103" fmla="*/ 2147483647 h 1200"/>
                <a:gd name="T104" fmla="*/ 2147483647 w 1164"/>
                <a:gd name="T105" fmla="*/ 2147483647 h 1200"/>
                <a:gd name="T106" fmla="*/ 2147483647 w 1164"/>
                <a:gd name="T107" fmla="*/ 2147483647 h 1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164"/>
                <a:gd name="T163" fmla="*/ 0 h 1200"/>
                <a:gd name="T164" fmla="*/ 1164 w 1164"/>
                <a:gd name="T165" fmla="*/ 1200 h 120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164" h="1200">
                  <a:moveTo>
                    <a:pt x="612" y="954"/>
                  </a:moveTo>
                  <a:lnTo>
                    <a:pt x="636" y="948"/>
                  </a:lnTo>
                  <a:lnTo>
                    <a:pt x="636" y="912"/>
                  </a:lnTo>
                  <a:lnTo>
                    <a:pt x="654" y="912"/>
                  </a:lnTo>
                  <a:lnTo>
                    <a:pt x="654" y="906"/>
                  </a:lnTo>
                  <a:lnTo>
                    <a:pt x="660" y="900"/>
                  </a:lnTo>
                  <a:lnTo>
                    <a:pt x="666" y="888"/>
                  </a:lnTo>
                  <a:lnTo>
                    <a:pt x="678" y="882"/>
                  </a:lnTo>
                  <a:lnTo>
                    <a:pt x="684" y="870"/>
                  </a:lnTo>
                  <a:lnTo>
                    <a:pt x="690" y="864"/>
                  </a:lnTo>
                  <a:lnTo>
                    <a:pt x="696" y="864"/>
                  </a:lnTo>
                  <a:lnTo>
                    <a:pt x="708" y="876"/>
                  </a:lnTo>
                  <a:lnTo>
                    <a:pt x="720" y="876"/>
                  </a:lnTo>
                  <a:lnTo>
                    <a:pt x="720" y="870"/>
                  </a:lnTo>
                  <a:lnTo>
                    <a:pt x="726" y="864"/>
                  </a:lnTo>
                  <a:lnTo>
                    <a:pt x="726" y="846"/>
                  </a:lnTo>
                  <a:lnTo>
                    <a:pt x="750" y="846"/>
                  </a:lnTo>
                  <a:lnTo>
                    <a:pt x="768" y="822"/>
                  </a:lnTo>
                  <a:lnTo>
                    <a:pt x="792" y="822"/>
                  </a:lnTo>
                  <a:lnTo>
                    <a:pt x="810" y="804"/>
                  </a:lnTo>
                  <a:lnTo>
                    <a:pt x="858" y="804"/>
                  </a:lnTo>
                  <a:lnTo>
                    <a:pt x="882" y="816"/>
                  </a:lnTo>
                  <a:lnTo>
                    <a:pt x="930" y="804"/>
                  </a:lnTo>
                  <a:lnTo>
                    <a:pt x="954" y="786"/>
                  </a:lnTo>
                  <a:lnTo>
                    <a:pt x="1020" y="792"/>
                  </a:lnTo>
                  <a:lnTo>
                    <a:pt x="1020" y="774"/>
                  </a:lnTo>
                  <a:lnTo>
                    <a:pt x="1068" y="780"/>
                  </a:lnTo>
                  <a:lnTo>
                    <a:pt x="1080" y="774"/>
                  </a:lnTo>
                  <a:lnTo>
                    <a:pt x="1104" y="774"/>
                  </a:lnTo>
                  <a:lnTo>
                    <a:pt x="1122" y="768"/>
                  </a:lnTo>
                  <a:lnTo>
                    <a:pt x="1134" y="762"/>
                  </a:lnTo>
                  <a:lnTo>
                    <a:pt x="1140" y="750"/>
                  </a:lnTo>
                  <a:lnTo>
                    <a:pt x="1140" y="732"/>
                  </a:lnTo>
                  <a:lnTo>
                    <a:pt x="1146" y="720"/>
                  </a:lnTo>
                  <a:lnTo>
                    <a:pt x="1146" y="708"/>
                  </a:lnTo>
                  <a:lnTo>
                    <a:pt x="1164" y="684"/>
                  </a:lnTo>
                  <a:lnTo>
                    <a:pt x="1164" y="480"/>
                  </a:lnTo>
                  <a:lnTo>
                    <a:pt x="1140" y="480"/>
                  </a:lnTo>
                  <a:lnTo>
                    <a:pt x="1134" y="486"/>
                  </a:lnTo>
                  <a:lnTo>
                    <a:pt x="1104" y="486"/>
                  </a:lnTo>
                  <a:lnTo>
                    <a:pt x="1092" y="480"/>
                  </a:lnTo>
                  <a:lnTo>
                    <a:pt x="1086" y="474"/>
                  </a:lnTo>
                  <a:lnTo>
                    <a:pt x="1086" y="468"/>
                  </a:lnTo>
                  <a:lnTo>
                    <a:pt x="1104" y="450"/>
                  </a:lnTo>
                  <a:lnTo>
                    <a:pt x="1104" y="432"/>
                  </a:lnTo>
                  <a:lnTo>
                    <a:pt x="1092" y="408"/>
                  </a:lnTo>
                  <a:lnTo>
                    <a:pt x="1080" y="402"/>
                  </a:lnTo>
                  <a:lnTo>
                    <a:pt x="1050" y="402"/>
                  </a:lnTo>
                  <a:lnTo>
                    <a:pt x="1044" y="408"/>
                  </a:lnTo>
                  <a:lnTo>
                    <a:pt x="1038" y="408"/>
                  </a:lnTo>
                  <a:lnTo>
                    <a:pt x="1032" y="378"/>
                  </a:lnTo>
                  <a:lnTo>
                    <a:pt x="996" y="378"/>
                  </a:lnTo>
                  <a:lnTo>
                    <a:pt x="984" y="366"/>
                  </a:lnTo>
                  <a:lnTo>
                    <a:pt x="984" y="348"/>
                  </a:lnTo>
                  <a:lnTo>
                    <a:pt x="978" y="342"/>
                  </a:lnTo>
                  <a:lnTo>
                    <a:pt x="954" y="342"/>
                  </a:lnTo>
                  <a:lnTo>
                    <a:pt x="954" y="318"/>
                  </a:lnTo>
                  <a:lnTo>
                    <a:pt x="546" y="6"/>
                  </a:lnTo>
                  <a:lnTo>
                    <a:pt x="426" y="0"/>
                  </a:lnTo>
                  <a:lnTo>
                    <a:pt x="468" y="690"/>
                  </a:lnTo>
                  <a:lnTo>
                    <a:pt x="474" y="690"/>
                  </a:lnTo>
                  <a:lnTo>
                    <a:pt x="492" y="708"/>
                  </a:lnTo>
                  <a:lnTo>
                    <a:pt x="492" y="720"/>
                  </a:lnTo>
                  <a:lnTo>
                    <a:pt x="486" y="726"/>
                  </a:lnTo>
                  <a:lnTo>
                    <a:pt x="474" y="768"/>
                  </a:lnTo>
                  <a:lnTo>
                    <a:pt x="210" y="768"/>
                  </a:lnTo>
                  <a:lnTo>
                    <a:pt x="210" y="756"/>
                  </a:lnTo>
                  <a:lnTo>
                    <a:pt x="204" y="756"/>
                  </a:lnTo>
                  <a:lnTo>
                    <a:pt x="198" y="762"/>
                  </a:lnTo>
                  <a:lnTo>
                    <a:pt x="198" y="774"/>
                  </a:lnTo>
                  <a:lnTo>
                    <a:pt x="192" y="774"/>
                  </a:lnTo>
                  <a:lnTo>
                    <a:pt x="180" y="780"/>
                  </a:lnTo>
                  <a:lnTo>
                    <a:pt x="150" y="780"/>
                  </a:lnTo>
                  <a:lnTo>
                    <a:pt x="144" y="774"/>
                  </a:lnTo>
                  <a:lnTo>
                    <a:pt x="108" y="774"/>
                  </a:lnTo>
                  <a:lnTo>
                    <a:pt x="96" y="798"/>
                  </a:lnTo>
                  <a:lnTo>
                    <a:pt x="90" y="786"/>
                  </a:lnTo>
                  <a:lnTo>
                    <a:pt x="66" y="762"/>
                  </a:lnTo>
                  <a:lnTo>
                    <a:pt x="48" y="762"/>
                  </a:lnTo>
                  <a:lnTo>
                    <a:pt x="36" y="774"/>
                  </a:lnTo>
                  <a:lnTo>
                    <a:pt x="36" y="822"/>
                  </a:lnTo>
                  <a:lnTo>
                    <a:pt x="30" y="822"/>
                  </a:lnTo>
                  <a:lnTo>
                    <a:pt x="18" y="828"/>
                  </a:lnTo>
                  <a:lnTo>
                    <a:pt x="0" y="828"/>
                  </a:lnTo>
                  <a:lnTo>
                    <a:pt x="0" y="852"/>
                  </a:lnTo>
                  <a:lnTo>
                    <a:pt x="12" y="870"/>
                  </a:lnTo>
                  <a:lnTo>
                    <a:pt x="12" y="876"/>
                  </a:lnTo>
                  <a:lnTo>
                    <a:pt x="24" y="888"/>
                  </a:lnTo>
                  <a:lnTo>
                    <a:pt x="24" y="906"/>
                  </a:lnTo>
                  <a:lnTo>
                    <a:pt x="18" y="912"/>
                  </a:lnTo>
                  <a:lnTo>
                    <a:pt x="18" y="936"/>
                  </a:lnTo>
                  <a:lnTo>
                    <a:pt x="24" y="942"/>
                  </a:lnTo>
                  <a:lnTo>
                    <a:pt x="36" y="942"/>
                  </a:lnTo>
                  <a:lnTo>
                    <a:pt x="36" y="936"/>
                  </a:lnTo>
                  <a:lnTo>
                    <a:pt x="42" y="936"/>
                  </a:lnTo>
                  <a:lnTo>
                    <a:pt x="48" y="942"/>
                  </a:lnTo>
                  <a:lnTo>
                    <a:pt x="54" y="954"/>
                  </a:lnTo>
                  <a:lnTo>
                    <a:pt x="54" y="1032"/>
                  </a:lnTo>
                  <a:lnTo>
                    <a:pt x="60" y="1044"/>
                  </a:lnTo>
                  <a:lnTo>
                    <a:pt x="60" y="1050"/>
                  </a:lnTo>
                  <a:lnTo>
                    <a:pt x="66" y="1056"/>
                  </a:lnTo>
                  <a:lnTo>
                    <a:pt x="72" y="1050"/>
                  </a:lnTo>
                  <a:lnTo>
                    <a:pt x="78" y="1038"/>
                  </a:lnTo>
                  <a:lnTo>
                    <a:pt x="90" y="1026"/>
                  </a:lnTo>
                  <a:lnTo>
                    <a:pt x="102" y="1038"/>
                  </a:lnTo>
                  <a:lnTo>
                    <a:pt x="108" y="1050"/>
                  </a:lnTo>
                  <a:lnTo>
                    <a:pt x="108" y="1062"/>
                  </a:lnTo>
                  <a:lnTo>
                    <a:pt x="114" y="1050"/>
                  </a:lnTo>
                  <a:lnTo>
                    <a:pt x="126" y="1038"/>
                  </a:lnTo>
                  <a:lnTo>
                    <a:pt x="132" y="1026"/>
                  </a:lnTo>
                  <a:lnTo>
                    <a:pt x="138" y="1026"/>
                  </a:lnTo>
                  <a:lnTo>
                    <a:pt x="144" y="1032"/>
                  </a:lnTo>
                  <a:lnTo>
                    <a:pt x="150" y="1032"/>
                  </a:lnTo>
                  <a:lnTo>
                    <a:pt x="162" y="1038"/>
                  </a:lnTo>
                  <a:lnTo>
                    <a:pt x="168" y="1044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204" y="1008"/>
                  </a:lnTo>
                  <a:lnTo>
                    <a:pt x="216" y="1008"/>
                  </a:lnTo>
                  <a:lnTo>
                    <a:pt x="228" y="1014"/>
                  </a:lnTo>
                  <a:lnTo>
                    <a:pt x="228" y="1032"/>
                  </a:lnTo>
                  <a:lnTo>
                    <a:pt x="246" y="1044"/>
                  </a:lnTo>
                  <a:lnTo>
                    <a:pt x="234" y="1074"/>
                  </a:lnTo>
                  <a:lnTo>
                    <a:pt x="270" y="1092"/>
                  </a:lnTo>
                  <a:lnTo>
                    <a:pt x="246" y="1128"/>
                  </a:lnTo>
                  <a:lnTo>
                    <a:pt x="270" y="1128"/>
                  </a:lnTo>
                  <a:lnTo>
                    <a:pt x="270" y="1164"/>
                  </a:lnTo>
                  <a:lnTo>
                    <a:pt x="300" y="1194"/>
                  </a:lnTo>
                  <a:lnTo>
                    <a:pt x="312" y="1200"/>
                  </a:lnTo>
                  <a:lnTo>
                    <a:pt x="312" y="1182"/>
                  </a:lnTo>
                  <a:lnTo>
                    <a:pt x="318" y="1176"/>
                  </a:lnTo>
                  <a:lnTo>
                    <a:pt x="330" y="1176"/>
                  </a:lnTo>
                  <a:lnTo>
                    <a:pt x="348" y="1182"/>
                  </a:lnTo>
                  <a:lnTo>
                    <a:pt x="366" y="1200"/>
                  </a:lnTo>
                  <a:lnTo>
                    <a:pt x="372" y="1182"/>
                  </a:lnTo>
                  <a:lnTo>
                    <a:pt x="390" y="1182"/>
                  </a:lnTo>
                  <a:lnTo>
                    <a:pt x="396" y="1158"/>
                  </a:lnTo>
                  <a:lnTo>
                    <a:pt x="408" y="1176"/>
                  </a:lnTo>
                  <a:lnTo>
                    <a:pt x="420" y="1152"/>
                  </a:lnTo>
                  <a:lnTo>
                    <a:pt x="420" y="1188"/>
                  </a:lnTo>
                  <a:lnTo>
                    <a:pt x="444" y="1194"/>
                  </a:lnTo>
                  <a:lnTo>
                    <a:pt x="450" y="1188"/>
                  </a:lnTo>
                  <a:lnTo>
                    <a:pt x="456" y="1176"/>
                  </a:lnTo>
                  <a:lnTo>
                    <a:pt x="462" y="1170"/>
                  </a:lnTo>
                  <a:lnTo>
                    <a:pt x="474" y="1170"/>
                  </a:lnTo>
                  <a:lnTo>
                    <a:pt x="468" y="1116"/>
                  </a:lnTo>
                  <a:lnTo>
                    <a:pt x="492" y="1116"/>
                  </a:lnTo>
                  <a:lnTo>
                    <a:pt x="504" y="1092"/>
                  </a:lnTo>
                  <a:lnTo>
                    <a:pt x="480" y="1062"/>
                  </a:lnTo>
                  <a:lnTo>
                    <a:pt x="498" y="1050"/>
                  </a:lnTo>
                  <a:lnTo>
                    <a:pt x="504" y="1050"/>
                  </a:lnTo>
                  <a:lnTo>
                    <a:pt x="510" y="1044"/>
                  </a:lnTo>
                  <a:lnTo>
                    <a:pt x="546" y="1044"/>
                  </a:lnTo>
                  <a:lnTo>
                    <a:pt x="546" y="1032"/>
                  </a:lnTo>
                  <a:lnTo>
                    <a:pt x="540" y="1026"/>
                  </a:lnTo>
                  <a:lnTo>
                    <a:pt x="546" y="1026"/>
                  </a:lnTo>
                  <a:lnTo>
                    <a:pt x="552" y="1020"/>
                  </a:lnTo>
                  <a:lnTo>
                    <a:pt x="552" y="990"/>
                  </a:lnTo>
                  <a:lnTo>
                    <a:pt x="570" y="990"/>
                  </a:lnTo>
                  <a:lnTo>
                    <a:pt x="570" y="960"/>
                  </a:lnTo>
                  <a:lnTo>
                    <a:pt x="564" y="954"/>
                  </a:lnTo>
                  <a:lnTo>
                    <a:pt x="582" y="924"/>
                  </a:lnTo>
                  <a:lnTo>
                    <a:pt x="612" y="95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38" name="Malaysia" descr="© INSCALE GmbH, 05.05.2010&#10;http://www.presentationload.com/"/>
            <p:cNvSpPr>
              <a:spLocks/>
            </p:cNvSpPr>
            <p:nvPr/>
          </p:nvSpPr>
          <p:spPr bwMode="gray">
            <a:xfrm>
              <a:off x="7932274" y="-1199286"/>
              <a:ext cx="59027" cy="89573"/>
            </a:xfrm>
            <a:custGeom>
              <a:avLst/>
              <a:gdLst>
                <a:gd name="T0" fmla="*/ 2147483647 w 306"/>
                <a:gd name="T1" fmla="*/ 2147483647 h 438"/>
                <a:gd name="T2" fmla="*/ 2147483647 w 306"/>
                <a:gd name="T3" fmla="*/ 2147483647 h 438"/>
                <a:gd name="T4" fmla="*/ 2147483647 w 306"/>
                <a:gd name="T5" fmla="*/ 2147483647 h 438"/>
                <a:gd name="T6" fmla="*/ 2147483647 w 306"/>
                <a:gd name="T7" fmla="*/ 2147483647 h 438"/>
                <a:gd name="T8" fmla="*/ 2147483647 w 306"/>
                <a:gd name="T9" fmla="*/ 2147483647 h 438"/>
                <a:gd name="T10" fmla="*/ 2147483647 w 306"/>
                <a:gd name="T11" fmla="*/ 2147483647 h 438"/>
                <a:gd name="T12" fmla="*/ 2147483647 w 306"/>
                <a:gd name="T13" fmla="*/ 2147483647 h 438"/>
                <a:gd name="T14" fmla="*/ 2147483647 w 306"/>
                <a:gd name="T15" fmla="*/ 2147483647 h 438"/>
                <a:gd name="T16" fmla="*/ 2147483647 w 306"/>
                <a:gd name="T17" fmla="*/ 2147483647 h 438"/>
                <a:gd name="T18" fmla="*/ 2147483647 w 306"/>
                <a:gd name="T19" fmla="*/ 2147483647 h 438"/>
                <a:gd name="T20" fmla="*/ 2147483647 w 306"/>
                <a:gd name="T21" fmla="*/ 2147483647 h 438"/>
                <a:gd name="T22" fmla="*/ 2147483647 w 306"/>
                <a:gd name="T23" fmla="*/ 2147483647 h 438"/>
                <a:gd name="T24" fmla="*/ 2147483647 w 306"/>
                <a:gd name="T25" fmla="*/ 2147483647 h 438"/>
                <a:gd name="T26" fmla="*/ 2147483647 w 306"/>
                <a:gd name="T27" fmla="*/ 2147483647 h 438"/>
                <a:gd name="T28" fmla="*/ 2147483647 w 306"/>
                <a:gd name="T29" fmla="*/ 2147483647 h 438"/>
                <a:gd name="T30" fmla="*/ 2147483647 w 306"/>
                <a:gd name="T31" fmla="*/ 2147483647 h 438"/>
                <a:gd name="T32" fmla="*/ 2147483647 w 306"/>
                <a:gd name="T33" fmla="*/ 2147483647 h 438"/>
                <a:gd name="T34" fmla="*/ 2147483647 w 306"/>
                <a:gd name="T35" fmla="*/ 2147483647 h 438"/>
                <a:gd name="T36" fmla="*/ 2147483647 w 306"/>
                <a:gd name="T37" fmla="*/ 2147483647 h 438"/>
                <a:gd name="T38" fmla="*/ 2147483647 w 306"/>
                <a:gd name="T39" fmla="*/ 2147483647 h 438"/>
                <a:gd name="T40" fmla="*/ 2147483647 w 306"/>
                <a:gd name="T41" fmla="*/ 2147483647 h 438"/>
                <a:gd name="T42" fmla="*/ 2147483647 w 306"/>
                <a:gd name="T43" fmla="*/ 2147483647 h 438"/>
                <a:gd name="T44" fmla="*/ 2147483647 w 306"/>
                <a:gd name="T45" fmla="*/ 2147483647 h 438"/>
                <a:gd name="T46" fmla="*/ 2147483647 w 306"/>
                <a:gd name="T47" fmla="*/ 2147483647 h 438"/>
                <a:gd name="T48" fmla="*/ 2147483647 w 306"/>
                <a:gd name="T49" fmla="*/ 2147483647 h 438"/>
                <a:gd name="T50" fmla="*/ 2147483647 w 306"/>
                <a:gd name="T51" fmla="*/ 2147483647 h 438"/>
                <a:gd name="T52" fmla="*/ 2147483647 w 306"/>
                <a:gd name="T53" fmla="*/ 2147483647 h 438"/>
                <a:gd name="T54" fmla="*/ 2147483647 w 306"/>
                <a:gd name="T55" fmla="*/ 2147483647 h 438"/>
                <a:gd name="T56" fmla="*/ 2147483647 w 306"/>
                <a:gd name="T57" fmla="*/ 2147483647 h 438"/>
                <a:gd name="T58" fmla="*/ 2147483647 w 306"/>
                <a:gd name="T59" fmla="*/ 2147483647 h 438"/>
                <a:gd name="T60" fmla="*/ 2147483647 w 306"/>
                <a:gd name="T61" fmla="*/ 2147483647 h 438"/>
                <a:gd name="T62" fmla="*/ 2147483647 w 306"/>
                <a:gd name="T63" fmla="*/ 2147483647 h 438"/>
                <a:gd name="T64" fmla="*/ 2147483647 w 306"/>
                <a:gd name="T65" fmla="*/ 2147483647 h 438"/>
                <a:gd name="T66" fmla="*/ 2147483647 w 306"/>
                <a:gd name="T67" fmla="*/ 2147483647 h 438"/>
                <a:gd name="T68" fmla="*/ 2147483647 w 306"/>
                <a:gd name="T69" fmla="*/ 2147483647 h 438"/>
                <a:gd name="T70" fmla="*/ 2147483647 w 306"/>
                <a:gd name="T71" fmla="*/ 2147483647 h 438"/>
                <a:gd name="T72" fmla="*/ 2147483647 w 306"/>
                <a:gd name="T73" fmla="*/ 2147483647 h 438"/>
                <a:gd name="T74" fmla="*/ 2147483647 w 306"/>
                <a:gd name="T75" fmla="*/ 2147483647 h 438"/>
                <a:gd name="T76" fmla="*/ 2147483647 w 306"/>
                <a:gd name="T77" fmla="*/ 0 h 438"/>
                <a:gd name="T78" fmla="*/ 2147483647 w 306"/>
                <a:gd name="T79" fmla="*/ 2147483647 h 438"/>
                <a:gd name="T80" fmla="*/ 2147483647 w 306"/>
                <a:gd name="T81" fmla="*/ 2147483647 h 4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6"/>
                <a:gd name="T124" fmla="*/ 0 h 438"/>
                <a:gd name="T125" fmla="*/ 306 w 306"/>
                <a:gd name="T126" fmla="*/ 438 h 4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6" h="438">
                  <a:moveTo>
                    <a:pt x="0" y="42"/>
                  </a:moveTo>
                  <a:lnTo>
                    <a:pt x="6" y="138"/>
                  </a:lnTo>
                  <a:lnTo>
                    <a:pt x="18" y="138"/>
                  </a:lnTo>
                  <a:lnTo>
                    <a:pt x="24" y="132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48" y="180"/>
                  </a:lnTo>
                  <a:lnTo>
                    <a:pt x="48" y="198"/>
                  </a:lnTo>
                  <a:lnTo>
                    <a:pt x="54" y="216"/>
                  </a:lnTo>
                  <a:lnTo>
                    <a:pt x="60" y="228"/>
                  </a:lnTo>
                  <a:lnTo>
                    <a:pt x="66" y="234"/>
                  </a:lnTo>
                  <a:lnTo>
                    <a:pt x="84" y="234"/>
                  </a:lnTo>
                  <a:lnTo>
                    <a:pt x="90" y="228"/>
                  </a:lnTo>
                  <a:lnTo>
                    <a:pt x="90" y="240"/>
                  </a:lnTo>
                  <a:lnTo>
                    <a:pt x="84" y="252"/>
                  </a:lnTo>
                  <a:lnTo>
                    <a:pt x="84" y="282"/>
                  </a:lnTo>
                  <a:lnTo>
                    <a:pt x="96" y="306"/>
                  </a:lnTo>
                  <a:lnTo>
                    <a:pt x="102" y="312"/>
                  </a:lnTo>
                  <a:lnTo>
                    <a:pt x="114" y="318"/>
                  </a:lnTo>
                  <a:lnTo>
                    <a:pt x="132" y="330"/>
                  </a:lnTo>
                  <a:lnTo>
                    <a:pt x="144" y="336"/>
                  </a:lnTo>
                  <a:lnTo>
                    <a:pt x="162" y="354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2"/>
                  </a:lnTo>
                  <a:lnTo>
                    <a:pt x="174" y="378"/>
                  </a:lnTo>
                  <a:lnTo>
                    <a:pt x="180" y="384"/>
                  </a:lnTo>
                  <a:lnTo>
                    <a:pt x="186" y="384"/>
                  </a:lnTo>
                  <a:lnTo>
                    <a:pt x="198" y="390"/>
                  </a:lnTo>
                  <a:lnTo>
                    <a:pt x="204" y="396"/>
                  </a:lnTo>
                  <a:lnTo>
                    <a:pt x="216" y="396"/>
                  </a:lnTo>
                  <a:lnTo>
                    <a:pt x="222" y="402"/>
                  </a:lnTo>
                  <a:lnTo>
                    <a:pt x="228" y="402"/>
                  </a:lnTo>
                  <a:lnTo>
                    <a:pt x="252" y="438"/>
                  </a:lnTo>
                  <a:lnTo>
                    <a:pt x="300" y="432"/>
                  </a:lnTo>
                  <a:lnTo>
                    <a:pt x="300" y="420"/>
                  </a:lnTo>
                  <a:lnTo>
                    <a:pt x="306" y="408"/>
                  </a:lnTo>
                  <a:lnTo>
                    <a:pt x="306" y="378"/>
                  </a:lnTo>
                  <a:lnTo>
                    <a:pt x="294" y="354"/>
                  </a:lnTo>
                  <a:lnTo>
                    <a:pt x="270" y="330"/>
                  </a:lnTo>
                  <a:lnTo>
                    <a:pt x="264" y="318"/>
                  </a:lnTo>
                  <a:lnTo>
                    <a:pt x="258" y="312"/>
                  </a:lnTo>
                  <a:lnTo>
                    <a:pt x="258" y="288"/>
                  </a:lnTo>
                  <a:lnTo>
                    <a:pt x="252" y="276"/>
                  </a:lnTo>
                  <a:lnTo>
                    <a:pt x="246" y="270"/>
                  </a:lnTo>
                  <a:lnTo>
                    <a:pt x="246" y="258"/>
                  </a:lnTo>
                  <a:lnTo>
                    <a:pt x="252" y="252"/>
                  </a:lnTo>
                  <a:lnTo>
                    <a:pt x="252" y="126"/>
                  </a:lnTo>
                  <a:lnTo>
                    <a:pt x="246" y="114"/>
                  </a:lnTo>
                  <a:lnTo>
                    <a:pt x="222" y="90"/>
                  </a:lnTo>
                  <a:lnTo>
                    <a:pt x="204" y="84"/>
                  </a:lnTo>
                  <a:lnTo>
                    <a:pt x="192" y="72"/>
                  </a:lnTo>
                  <a:lnTo>
                    <a:pt x="180" y="66"/>
                  </a:lnTo>
                  <a:lnTo>
                    <a:pt x="156" y="42"/>
                  </a:lnTo>
                  <a:lnTo>
                    <a:pt x="150" y="54"/>
                  </a:lnTo>
                  <a:lnTo>
                    <a:pt x="144" y="60"/>
                  </a:lnTo>
                  <a:lnTo>
                    <a:pt x="138" y="72"/>
                  </a:lnTo>
                  <a:lnTo>
                    <a:pt x="138" y="78"/>
                  </a:lnTo>
                  <a:lnTo>
                    <a:pt x="132" y="84"/>
                  </a:lnTo>
                  <a:lnTo>
                    <a:pt x="114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66" y="66"/>
                  </a:lnTo>
                  <a:lnTo>
                    <a:pt x="78" y="54"/>
                  </a:lnTo>
                  <a:lnTo>
                    <a:pt x="78" y="42"/>
                  </a:lnTo>
                  <a:lnTo>
                    <a:pt x="66" y="42"/>
                  </a:lnTo>
                  <a:lnTo>
                    <a:pt x="66" y="30"/>
                  </a:lnTo>
                  <a:lnTo>
                    <a:pt x="60" y="24"/>
                  </a:lnTo>
                  <a:lnTo>
                    <a:pt x="48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39" name="AutoShape 80" descr="© INSCALE GmbH, 05.05.2010&#10;http://www.presentationload.com/"/>
            <p:cNvSpPr>
              <a:spLocks/>
            </p:cNvSpPr>
            <p:nvPr/>
          </p:nvSpPr>
          <p:spPr bwMode="gray">
            <a:xfrm>
              <a:off x="8071024" y="-1209776"/>
              <a:ext cx="134150" cy="108132"/>
            </a:xfrm>
            <a:custGeom>
              <a:avLst/>
              <a:gdLst>
                <a:gd name="T0" fmla="*/ 2147483647 w 690"/>
                <a:gd name="T1" fmla="*/ 2147483647 h 528"/>
                <a:gd name="T2" fmla="*/ 2147483647 w 690"/>
                <a:gd name="T3" fmla="*/ 2147483647 h 528"/>
                <a:gd name="T4" fmla="*/ 2147483647 w 690"/>
                <a:gd name="T5" fmla="*/ 2147483647 h 528"/>
                <a:gd name="T6" fmla="*/ 2147483647 w 690"/>
                <a:gd name="T7" fmla="*/ 2147483647 h 528"/>
                <a:gd name="T8" fmla="*/ 2147483647 w 690"/>
                <a:gd name="T9" fmla="*/ 2147483647 h 528"/>
                <a:gd name="T10" fmla="*/ 2147483647 w 690"/>
                <a:gd name="T11" fmla="*/ 2147483647 h 528"/>
                <a:gd name="T12" fmla="*/ 2147483647 w 690"/>
                <a:gd name="T13" fmla="*/ 2147483647 h 528"/>
                <a:gd name="T14" fmla="*/ 2147483647 w 690"/>
                <a:gd name="T15" fmla="*/ 2147483647 h 528"/>
                <a:gd name="T16" fmla="*/ 2147483647 w 690"/>
                <a:gd name="T17" fmla="*/ 2147483647 h 528"/>
                <a:gd name="T18" fmla="*/ 2147483647 w 690"/>
                <a:gd name="T19" fmla="*/ 2147483647 h 528"/>
                <a:gd name="T20" fmla="*/ 2147483647 w 690"/>
                <a:gd name="T21" fmla="*/ 2147483647 h 528"/>
                <a:gd name="T22" fmla="*/ 2147483647 w 690"/>
                <a:gd name="T23" fmla="*/ 2147483647 h 528"/>
                <a:gd name="T24" fmla="*/ 2147483647 w 690"/>
                <a:gd name="T25" fmla="*/ 2147483647 h 528"/>
                <a:gd name="T26" fmla="*/ 2147483647 w 690"/>
                <a:gd name="T27" fmla="*/ 2147483647 h 528"/>
                <a:gd name="T28" fmla="*/ 2147483647 w 690"/>
                <a:gd name="T29" fmla="*/ 2147483647 h 528"/>
                <a:gd name="T30" fmla="*/ 2147483647 w 690"/>
                <a:gd name="T31" fmla="*/ 2147483647 h 528"/>
                <a:gd name="T32" fmla="*/ 2147483647 w 690"/>
                <a:gd name="T33" fmla="*/ 2147483647 h 528"/>
                <a:gd name="T34" fmla="*/ 2147483647 w 690"/>
                <a:gd name="T35" fmla="*/ 2147483647 h 528"/>
                <a:gd name="T36" fmla="*/ 2147483647 w 690"/>
                <a:gd name="T37" fmla="*/ 2147483647 h 528"/>
                <a:gd name="T38" fmla="*/ 2147483647 w 690"/>
                <a:gd name="T39" fmla="*/ 2147483647 h 528"/>
                <a:gd name="T40" fmla="*/ 2147483647 w 690"/>
                <a:gd name="T41" fmla="*/ 2147483647 h 528"/>
                <a:gd name="T42" fmla="*/ 2147483647 w 690"/>
                <a:gd name="T43" fmla="*/ 2147483647 h 528"/>
                <a:gd name="T44" fmla="*/ 2147483647 w 690"/>
                <a:gd name="T45" fmla="*/ 2147483647 h 528"/>
                <a:gd name="T46" fmla="*/ 2147483647 w 690"/>
                <a:gd name="T47" fmla="*/ 2147483647 h 528"/>
                <a:gd name="T48" fmla="*/ 2147483647 w 690"/>
                <a:gd name="T49" fmla="*/ 2147483647 h 528"/>
                <a:gd name="T50" fmla="*/ 2147483647 w 690"/>
                <a:gd name="T51" fmla="*/ 2147483647 h 528"/>
                <a:gd name="T52" fmla="*/ 2147483647 w 690"/>
                <a:gd name="T53" fmla="*/ 2147483647 h 528"/>
                <a:gd name="T54" fmla="*/ 2147483647 w 690"/>
                <a:gd name="T55" fmla="*/ 2147483647 h 528"/>
                <a:gd name="T56" fmla="*/ 2147483647 w 690"/>
                <a:gd name="T57" fmla="*/ 2147483647 h 528"/>
                <a:gd name="T58" fmla="*/ 2147483647 w 690"/>
                <a:gd name="T59" fmla="*/ 2147483647 h 528"/>
                <a:gd name="T60" fmla="*/ 2147483647 w 690"/>
                <a:gd name="T61" fmla="*/ 2147483647 h 528"/>
                <a:gd name="T62" fmla="*/ 2147483647 w 690"/>
                <a:gd name="T63" fmla="*/ 2147483647 h 528"/>
                <a:gd name="T64" fmla="*/ 2147483647 w 690"/>
                <a:gd name="T65" fmla="*/ 2147483647 h 528"/>
                <a:gd name="T66" fmla="*/ 2147483647 w 690"/>
                <a:gd name="T67" fmla="*/ 2147483647 h 528"/>
                <a:gd name="T68" fmla="*/ 2147483647 w 690"/>
                <a:gd name="T69" fmla="*/ 2147483647 h 528"/>
                <a:gd name="T70" fmla="*/ 2147483647 w 690"/>
                <a:gd name="T71" fmla="*/ 0 h 528"/>
                <a:gd name="T72" fmla="*/ 2147483647 w 690"/>
                <a:gd name="T73" fmla="*/ 0 h 528"/>
                <a:gd name="T74" fmla="*/ 2147483647 w 690"/>
                <a:gd name="T75" fmla="*/ 2147483647 h 528"/>
                <a:gd name="T76" fmla="*/ 2147483647 w 690"/>
                <a:gd name="T77" fmla="*/ 2147483647 h 528"/>
                <a:gd name="T78" fmla="*/ 2147483647 w 690"/>
                <a:gd name="T79" fmla="*/ 2147483647 h 528"/>
                <a:gd name="T80" fmla="*/ 2147483647 w 690"/>
                <a:gd name="T81" fmla="*/ 2147483647 h 528"/>
                <a:gd name="T82" fmla="*/ 2147483647 w 690"/>
                <a:gd name="T83" fmla="*/ 2147483647 h 528"/>
                <a:gd name="T84" fmla="*/ 2147483647 w 690"/>
                <a:gd name="T85" fmla="*/ 2147483647 h 528"/>
                <a:gd name="T86" fmla="*/ 2147483647 w 690"/>
                <a:gd name="T87" fmla="*/ 2147483647 h 528"/>
                <a:gd name="T88" fmla="*/ 2147483647 w 690"/>
                <a:gd name="T89" fmla="*/ 2147483647 h 528"/>
                <a:gd name="T90" fmla="*/ 2147483647 w 690"/>
                <a:gd name="T91" fmla="*/ 2147483647 h 528"/>
                <a:gd name="T92" fmla="*/ 2147483647 w 690"/>
                <a:gd name="T93" fmla="*/ 2147483647 h 528"/>
                <a:gd name="T94" fmla="*/ 2147483647 w 690"/>
                <a:gd name="T95" fmla="*/ 2147483647 h 528"/>
                <a:gd name="T96" fmla="*/ 2147483647 w 690"/>
                <a:gd name="T97" fmla="*/ 2147483647 h 528"/>
                <a:gd name="T98" fmla="*/ 2147483647 w 690"/>
                <a:gd name="T99" fmla="*/ 2147483647 h 528"/>
                <a:gd name="T100" fmla="*/ 2147483647 w 690"/>
                <a:gd name="T101" fmla="*/ 2147483647 h 528"/>
                <a:gd name="T102" fmla="*/ 2147483647 w 690"/>
                <a:gd name="T103" fmla="*/ 2147483647 h 528"/>
                <a:gd name="T104" fmla="*/ 2147483647 w 690"/>
                <a:gd name="T105" fmla="*/ 2147483647 h 528"/>
                <a:gd name="T106" fmla="*/ 2147483647 w 690"/>
                <a:gd name="T107" fmla="*/ 2147483647 h 528"/>
                <a:gd name="T108" fmla="*/ 2147483647 w 690"/>
                <a:gd name="T109" fmla="*/ 2147483647 h 528"/>
                <a:gd name="T110" fmla="*/ 2147483647 w 690"/>
                <a:gd name="T111" fmla="*/ 2147483647 h 528"/>
                <a:gd name="T112" fmla="*/ 2147483647 w 690"/>
                <a:gd name="T113" fmla="*/ 2147483647 h 528"/>
                <a:gd name="T114" fmla="*/ 0 w 690"/>
                <a:gd name="T115" fmla="*/ 2147483647 h 52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90"/>
                <a:gd name="T175" fmla="*/ 0 h 528"/>
                <a:gd name="T176" fmla="*/ 690 w 690"/>
                <a:gd name="T177" fmla="*/ 528 h 52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90" h="528">
                  <a:moveTo>
                    <a:pt x="12" y="504"/>
                  </a:moveTo>
                  <a:lnTo>
                    <a:pt x="24" y="510"/>
                  </a:lnTo>
                  <a:lnTo>
                    <a:pt x="30" y="516"/>
                  </a:lnTo>
                  <a:lnTo>
                    <a:pt x="54" y="528"/>
                  </a:lnTo>
                  <a:lnTo>
                    <a:pt x="60" y="528"/>
                  </a:lnTo>
                  <a:lnTo>
                    <a:pt x="78" y="510"/>
                  </a:lnTo>
                  <a:lnTo>
                    <a:pt x="102" y="510"/>
                  </a:lnTo>
                  <a:lnTo>
                    <a:pt x="120" y="516"/>
                  </a:lnTo>
                  <a:lnTo>
                    <a:pt x="144" y="516"/>
                  </a:lnTo>
                  <a:lnTo>
                    <a:pt x="174" y="486"/>
                  </a:lnTo>
                  <a:lnTo>
                    <a:pt x="180" y="474"/>
                  </a:lnTo>
                  <a:lnTo>
                    <a:pt x="222" y="474"/>
                  </a:lnTo>
                  <a:lnTo>
                    <a:pt x="234" y="486"/>
                  </a:lnTo>
                  <a:lnTo>
                    <a:pt x="258" y="498"/>
                  </a:lnTo>
                  <a:lnTo>
                    <a:pt x="264" y="504"/>
                  </a:lnTo>
                  <a:lnTo>
                    <a:pt x="270" y="504"/>
                  </a:lnTo>
                  <a:lnTo>
                    <a:pt x="282" y="492"/>
                  </a:lnTo>
                  <a:lnTo>
                    <a:pt x="294" y="486"/>
                  </a:lnTo>
                  <a:lnTo>
                    <a:pt x="300" y="480"/>
                  </a:lnTo>
                  <a:lnTo>
                    <a:pt x="324" y="480"/>
                  </a:lnTo>
                  <a:lnTo>
                    <a:pt x="354" y="444"/>
                  </a:lnTo>
                  <a:lnTo>
                    <a:pt x="348" y="432"/>
                  </a:lnTo>
                  <a:lnTo>
                    <a:pt x="384" y="402"/>
                  </a:lnTo>
                  <a:lnTo>
                    <a:pt x="378" y="390"/>
                  </a:lnTo>
                  <a:lnTo>
                    <a:pt x="372" y="384"/>
                  </a:lnTo>
                  <a:lnTo>
                    <a:pt x="372" y="360"/>
                  </a:lnTo>
                  <a:lnTo>
                    <a:pt x="378" y="354"/>
                  </a:lnTo>
                  <a:lnTo>
                    <a:pt x="396" y="354"/>
                  </a:lnTo>
                  <a:lnTo>
                    <a:pt x="402" y="342"/>
                  </a:lnTo>
                  <a:lnTo>
                    <a:pt x="402" y="336"/>
                  </a:lnTo>
                  <a:lnTo>
                    <a:pt x="408" y="318"/>
                  </a:lnTo>
                  <a:lnTo>
                    <a:pt x="408" y="264"/>
                  </a:lnTo>
                  <a:lnTo>
                    <a:pt x="414" y="252"/>
                  </a:lnTo>
                  <a:lnTo>
                    <a:pt x="420" y="246"/>
                  </a:lnTo>
                  <a:lnTo>
                    <a:pt x="516" y="246"/>
                  </a:lnTo>
                  <a:lnTo>
                    <a:pt x="540" y="270"/>
                  </a:lnTo>
                  <a:lnTo>
                    <a:pt x="552" y="276"/>
                  </a:lnTo>
                  <a:lnTo>
                    <a:pt x="558" y="282"/>
                  </a:lnTo>
                  <a:lnTo>
                    <a:pt x="576" y="276"/>
                  </a:lnTo>
                  <a:lnTo>
                    <a:pt x="564" y="216"/>
                  </a:lnTo>
                  <a:lnTo>
                    <a:pt x="576" y="222"/>
                  </a:lnTo>
                  <a:lnTo>
                    <a:pt x="582" y="234"/>
                  </a:lnTo>
                  <a:lnTo>
                    <a:pt x="594" y="240"/>
                  </a:lnTo>
                  <a:lnTo>
                    <a:pt x="636" y="240"/>
                  </a:lnTo>
                  <a:lnTo>
                    <a:pt x="630" y="234"/>
                  </a:lnTo>
                  <a:lnTo>
                    <a:pt x="624" y="222"/>
                  </a:lnTo>
                  <a:lnTo>
                    <a:pt x="618" y="216"/>
                  </a:lnTo>
                  <a:lnTo>
                    <a:pt x="606" y="192"/>
                  </a:lnTo>
                  <a:lnTo>
                    <a:pt x="606" y="186"/>
                  </a:lnTo>
                  <a:lnTo>
                    <a:pt x="612" y="180"/>
                  </a:lnTo>
                  <a:lnTo>
                    <a:pt x="624" y="180"/>
                  </a:lnTo>
                  <a:lnTo>
                    <a:pt x="642" y="186"/>
                  </a:lnTo>
                  <a:lnTo>
                    <a:pt x="654" y="186"/>
                  </a:lnTo>
                  <a:lnTo>
                    <a:pt x="660" y="192"/>
                  </a:lnTo>
                  <a:lnTo>
                    <a:pt x="666" y="192"/>
                  </a:lnTo>
                  <a:lnTo>
                    <a:pt x="690" y="162"/>
                  </a:lnTo>
                  <a:lnTo>
                    <a:pt x="666" y="156"/>
                  </a:lnTo>
                  <a:lnTo>
                    <a:pt x="660" y="144"/>
                  </a:lnTo>
                  <a:lnTo>
                    <a:pt x="642" y="126"/>
                  </a:lnTo>
                  <a:lnTo>
                    <a:pt x="630" y="120"/>
                  </a:lnTo>
                  <a:lnTo>
                    <a:pt x="612" y="120"/>
                  </a:lnTo>
                  <a:lnTo>
                    <a:pt x="600" y="114"/>
                  </a:lnTo>
                  <a:lnTo>
                    <a:pt x="588" y="114"/>
                  </a:lnTo>
                  <a:lnTo>
                    <a:pt x="588" y="108"/>
                  </a:lnTo>
                  <a:lnTo>
                    <a:pt x="582" y="102"/>
                  </a:lnTo>
                  <a:lnTo>
                    <a:pt x="582" y="90"/>
                  </a:lnTo>
                  <a:lnTo>
                    <a:pt x="576" y="78"/>
                  </a:lnTo>
                  <a:lnTo>
                    <a:pt x="564" y="66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28" y="60"/>
                  </a:lnTo>
                  <a:lnTo>
                    <a:pt x="510" y="0"/>
                  </a:lnTo>
                  <a:lnTo>
                    <a:pt x="504" y="18"/>
                  </a:lnTo>
                  <a:lnTo>
                    <a:pt x="492" y="0"/>
                  </a:lnTo>
                  <a:lnTo>
                    <a:pt x="480" y="60"/>
                  </a:lnTo>
                  <a:lnTo>
                    <a:pt x="468" y="66"/>
                  </a:lnTo>
                  <a:lnTo>
                    <a:pt x="462" y="66"/>
                  </a:lnTo>
                  <a:lnTo>
                    <a:pt x="450" y="72"/>
                  </a:lnTo>
                  <a:lnTo>
                    <a:pt x="438" y="96"/>
                  </a:lnTo>
                  <a:lnTo>
                    <a:pt x="438" y="114"/>
                  </a:lnTo>
                  <a:lnTo>
                    <a:pt x="408" y="126"/>
                  </a:lnTo>
                  <a:lnTo>
                    <a:pt x="420" y="162"/>
                  </a:lnTo>
                  <a:lnTo>
                    <a:pt x="408" y="162"/>
                  </a:lnTo>
                  <a:lnTo>
                    <a:pt x="390" y="156"/>
                  </a:lnTo>
                  <a:lnTo>
                    <a:pt x="378" y="156"/>
                  </a:lnTo>
                  <a:lnTo>
                    <a:pt x="360" y="150"/>
                  </a:lnTo>
                  <a:lnTo>
                    <a:pt x="354" y="150"/>
                  </a:lnTo>
                  <a:lnTo>
                    <a:pt x="342" y="156"/>
                  </a:lnTo>
                  <a:lnTo>
                    <a:pt x="342" y="168"/>
                  </a:lnTo>
                  <a:lnTo>
                    <a:pt x="336" y="180"/>
                  </a:lnTo>
                  <a:lnTo>
                    <a:pt x="336" y="204"/>
                  </a:lnTo>
                  <a:lnTo>
                    <a:pt x="294" y="246"/>
                  </a:lnTo>
                  <a:lnTo>
                    <a:pt x="294" y="258"/>
                  </a:lnTo>
                  <a:lnTo>
                    <a:pt x="282" y="294"/>
                  </a:lnTo>
                  <a:lnTo>
                    <a:pt x="276" y="306"/>
                  </a:lnTo>
                  <a:lnTo>
                    <a:pt x="264" y="318"/>
                  </a:lnTo>
                  <a:lnTo>
                    <a:pt x="228" y="336"/>
                  </a:lnTo>
                  <a:lnTo>
                    <a:pt x="186" y="342"/>
                  </a:lnTo>
                  <a:lnTo>
                    <a:pt x="162" y="348"/>
                  </a:lnTo>
                  <a:lnTo>
                    <a:pt x="156" y="354"/>
                  </a:lnTo>
                  <a:lnTo>
                    <a:pt x="132" y="366"/>
                  </a:lnTo>
                  <a:lnTo>
                    <a:pt x="114" y="384"/>
                  </a:lnTo>
                  <a:lnTo>
                    <a:pt x="102" y="390"/>
                  </a:lnTo>
                  <a:lnTo>
                    <a:pt x="84" y="426"/>
                  </a:lnTo>
                  <a:lnTo>
                    <a:pt x="102" y="444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84" y="480"/>
                  </a:lnTo>
                  <a:lnTo>
                    <a:pt x="72" y="480"/>
                  </a:lnTo>
                  <a:lnTo>
                    <a:pt x="48" y="468"/>
                  </a:lnTo>
                  <a:lnTo>
                    <a:pt x="42" y="462"/>
                  </a:lnTo>
                  <a:lnTo>
                    <a:pt x="30" y="456"/>
                  </a:lnTo>
                  <a:lnTo>
                    <a:pt x="24" y="456"/>
                  </a:lnTo>
                  <a:lnTo>
                    <a:pt x="12" y="462"/>
                  </a:lnTo>
                  <a:lnTo>
                    <a:pt x="0" y="474"/>
                  </a:lnTo>
                  <a:lnTo>
                    <a:pt x="0" y="492"/>
                  </a:lnTo>
                  <a:lnTo>
                    <a:pt x="12" y="50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40" name="Malawi" descr="© INSCALE GmbH, 05.05.2010&#10;http://www.presentationload.com/"/>
            <p:cNvSpPr>
              <a:spLocks/>
            </p:cNvSpPr>
            <p:nvPr/>
          </p:nvSpPr>
          <p:spPr bwMode="gray">
            <a:xfrm>
              <a:off x="7000122" y="-932990"/>
              <a:ext cx="45994" cy="128306"/>
            </a:xfrm>
            <a:custGeom>
              <a:avLst/>
              <a:gdLst>
                <a:gd name="T0" fmla="*/ 2147483647 w 234"/>
                <a:gd name="T1" fmla="*/ 2147483647 h 624"/>
                <a:gd name="T2" fmla="*/ 2147483647 w 234"/>
                <a:gd name="T3" fmla="*/ 2147483647 h 624"/>
                <a:gd name="T4" fmla="*/ 2147483647 w 234"/>
                <a:gd name="T5" fmla="*/ 2147483647 h 624"/>
                <a:gd name="T6" fmla="*/ 2147483647 w 234"/>
                <a:gd name="T7" fmla="*/ 2147483647 h 624"/>
                <a:gd name="T8" fmla="*/ 2147483647 w 234"/>
                <a:gd name="T9" fmla="*/ 2147483647 h 624"/>
                <a:gd name="T10" fmla="*/ 2147483647 w 234"/>
                <a:gd name="T11" fmla="*/ 2147483647 h 624"/>
                <a:gd name="T12" fmla="*/ 2147483647 w 234"/>
                <a:gd name="T13" fmla="*/ 2147483647 h 624"/>
                <a:gd name="T14" fmla="*/ 2147483647 w 234"/>
                <a:gd name="T15" fmla="*/ 2147483647 h 624"/>
                <a:gd name="T16" fmla="*/ 2147483647 w 234"/>
                <a:gd name="T17" fmla="*/ 2147483647 h 624"/>
                <a:gd name="T18" fmla="*/ 2147483647 w 234"/>
                <a:gd name="T19" fmla="*/ 2147483647 h 624"/>
                <a:gd name="T20" fmla="*/ 2147483647 w 234"/>
                <a:gd name="T21" fmla="*/ 2147483647 h 624"/>
                <a:gd name="T22" fmla="*/ 2147483647 w 234"/>
                <a:gd name="T23" fmla="*/ 2147483647 h 624"/>
                <a:gd name="T24" fmla="*/ 2147483647 w 234"/>
                <a:gd name="T25" fmla="*/ 2147483647 h 624"/>
                <a:gd name="T26" fmla="*/ 2147483647 w 234"/>
                <a:gd name="T27" fmla="*/ 2147483647 h 624"/>
                <a:gd name="T28" fmla="*/ 2147483647 w 234"/>
                <a:gd name="T29" fmla="*/ 2147483647 h 624"/>
                <a:gd name="T30" fmla="*/ 2147483647 w 234"/>
                <a:gd name="T31" fmla="*/ 2147483647 h 624"/>
                <a:gd name="T32" fmla="*/ 2147483647 w 234"/>
                <a:gd name="T33" fmla="*/ 2147483647 h 624"/>
                <a:gd name="T34" fmla="*/ 2147483647 w 234"/>
                <a:gd name="T35" fmla="*/ 2147483647 h 624"/>
                <a:gd name="T36" fmla="*/ 2147483647 w 234"/>
                <a:gd name="T37" fmla="*/ 2147483647 h 624"/>
                <a:gd name="T38" fmla="*/ 2147483647 w 234"/>
                <a:gd name="T39" fmla="*/ 2147483647 h 624"/>
                <a:gd name="T40" fmla="*/ 2147483647 w 234"/>
                <a:gd name="T41" fmla="*/ 2147483647 h 624"/>
                <a:gd name="T42" fmla="*/ 2147483647 w 234"/>
                <a:gd name="T43" fmla="*/ 2147483647 h 624"/>
                <a:gd name="T44" fmla="*/ 2147483647 w 234"/>
                <a:gd name="T45" fmla="*/ 2147483647 h 624"/>
                <a:gd name="T46" fmla="*/ 2147483647 w 234"/>
                <a:gd name="T47" fmla="*/ 0 h 624"/>
                <a:gd name="T48" fmla="*/ 2147483647 w 234"/>
                <a:gd name="T49" fmla="*/ 2147483647 h 624"/>
                <a:gd name="T50" fmla="*/ 2147483647 w 234"/>
                <a:gd name="T51" fmla="*/ 2147483647 h 624"/>
                <a:gd name="T52" fmla="*/ 2147483647 w 234"/>
                <a:gd name="T53" fmla="*/ 2147483647 h 624"/>
                <a:gd name="T54" fmla="*/ 2147483647 w 234"/>
                <a:gd name="T55" fmla="*/ 2147483647 h 624"/>
                <a:gd name="T56" fmla="*/ 2147483647 w 234"/>
                <a:gd name="T57" fmla="*/ 2147483647 h 624"/>
                <a:gd name="T58" fmla="*/ 2147483647 w 234"/>
                <a:gd name="T59" fmla="*/ 2147483647 h 624"/>
                <a:gd name="T60" fmla="*/ 2147483647 w 234"/>
                <a:gd name="T61" fmla="*/ 2147483647 h 624"/>
                <a:gd name="T62" fmla="*/ 2147483647 w 234"/>
                <a:gd name="T63" fmla="*/ 2147483647 h 624"/>
                <a:gd name="T64" fmla="*/ 2147483647 w 234"/>
                <a:gd name="T65" fmla="*/ 2147483647 h 624"/>
                <a:gd name="T66" fmla="*/ 2147483647 w 234"/>
                <a:gd name="T67" fmla="*/ 2147483647 h 624"/>
                <a:gd name="T68" fmla="*/ 2147483647 w 234"/>
                <a:gd name="T69" fmla="*/ 2147483647 h 624"/>
                <a:gd name="T70" fmla="*/ 2147483647 w 234"/>
                <a:gd name="T71" fmla="*/ 2147483647 h 624"/>
                <a:gd name="T72" fmla="*/ 2147483647 w 234"/>
                <a:gd name="T73" fmla="*/ 2147483647 h 624"/>
                <a:gd name="T74" fmla="*/ 0 w 234"/>
                <a:gd name="T75" fmla="*/ 2147483647 h 624"/>
                <a:gd name="T76" fmla="*/ 2147483647 w 234"/>
                <a:gd name="T77" fmla="*/ 2147483647 h 624"/>
                <a:gd name="T78" fmla="*/ 2147483647 w 234"/>
                <a:gd name="T79" fmla="*/ 2147483647 h 624"/>
                <a:gd name="T80" fmla="*/ 2147483647 w 234"/>
                <a:gd name="T81" fmla="*/ 2147483647 h 624"/>
                <a:gd name="T82" fmla="*/ 2147483647 w 234"/>
                <a:gd name="T83" fmla="*/ 2147483647 h 624"/>
                <a:gd name="T84" fmla="*/ 2147483647 w 234"/>
                <a:gd name="T85" fmla="*/ 2147483647 h 624"/>
                <a:gd name="T86" fmla="*/ 2147483647 w 234"/>
                <a:gd name="T87" fmla="*/ 2147483647 h 624"/>
                <a:gd name="T88" fmla="*/ 2147483647 w 234"/>
                <a:gd name="T89" fmla="*/ 2147483647 h 624"/>
                <a:gd name="T90" fmla="*/ 2147483647 w 234"/>
                <a:gd name="T91" fmla="*/ 2147483647 h 624"/>
                <a:gd name="T92" fmla="*/ 2147483647 w 234"/>
                <a:gd name="T93" fmla="*/ 2147483647 h 624"/>
                <a:gd name="T94" fmla="*/ 2147483647 w 234"/>
                <a:gd name="T95" fmla="*/ 2147483647 h 624"/>
                <a:gd name="T96" fmla="*/ 2147483647 w 234"/>
                <a:gd name="T97" fmla="*/ 2147483647 h 624"/>
                <a:gd name="T98" fmla="*/ 2147483647 w 234"/>
                <a:gd name="T99" fmla="*/ 2147483647 h 624"/>
                <a:gd name="T100" fmla="*/ 2147483647 w 234"/>
                <a:gd name="T101" fmla="*/ 2147483647 h 624"/>
                <a:gd name="T102" fmla="*/ 2147483647 w 234"/>
                <a:gd name="T103" fmla="*/ 2147483647 h 624"/>
                <a:gd name="T104" fmla="*/ 2147483647 w 234"/>
                <a:gd name="T105" fmla="*/ 2147483647 h 624"/>
                <a:gd name="T106" fmla="*/ 2147483647 w 234"/>
                <a:gd name="T107" fmla="*/ 2147483647 h 624"/>
                <a:gd name="T108" fmla="*/ 2147483647 w 234"/>
                <a:gd name="T109" fmla="*/ 2147483647 h 624"/>
                <a:gd name="T110" fmla="*/ 2147483647 w 234"/>
                <a:gd name="T111" fmla="*/ 2147483647 h 624"/>
                <a:gd name="T112" fmla="*/ 2147483647 w 234"/>
                <a:gd name="T113" fmla="*/ 2147483647 h 624"/>
                <a:gd name="T114" fmla="*/ 2147483647 w 234"/>
                <a:gd name="T115" fmla="*/ 2147483647 h 624"/>
                <a:gd name="T116" fmla="*/ 2147483647 w 234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4"/>
                <a:gd name="T178" fmla="*/ 0 h 624"/>
                <a:gd name="T179" fmla="*/ 234 w 234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4" h="624">
                  <a:moveTo>
                    <a:pt x="234" y="432"/>
                  </a:moveTo>
                  <a:lnTo>
                    <a:pt x="222" y="420"/>
                  </a:lnTo>
                  <a:lnTo>
                    <a:pt x="210" y="402"/>
                  </a:lnTo>
                  <a:lnTo>
                    <a:pt x="204" y="390"/>
                  </a:lnTo>
                  <a:lnTo>
                    <a:pt x="198" y="384"/>
                  </a:lnTo>
                  <a:lnTo>
                    <a:pt x="186" y="360"/>
                  </a:lnTo>
                  <a:lnTo>
                    <a:pt x="162" y="336"/>
                  </a:lnTo>
                  <a:lnTo>
                    <a:pt x="156" y="336"/>
                  </a:lnTo>
                  <a:lnTo>
                    <a:pt x="156" y="330"/>
                  </a:lnTo>
                  <a:lnTo>
                    <a:pt x="150" y="330"/>
                  </a:lnTo>
                  <a:lnTo>
                    <a:pt x="150" y="342"/>
                  </a:lnTo>
                  <a:lnTo>
                    <a:pt x="156" y="342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8"/>
                  </a:lnTo>
                  <a:lnTo>
                    <a:pt x="174" y="390"/>
                  </a:lnTo>
                  <a:lnTo>
                    <a:pt x="168" y="396"/>
                  </a:lnTo>
                  <a:lnTo>
                    <a:pt x="162" y="396"/>
                  </a:lnTo>
                  <a:lnTo>
                    <a:pt x="162" y="390"/>
                  </a:lnTo>
                  <a:lnTo>
                    <a:pt x="156" y="384"/>
                  </a:lnTo>
                  <a:lnTo>
                    <a:pt x="156" y="378"/>
                  </a:lnTo>
                  <a:lnTo>
                    <a:pt x="144" y="384"/>
                  </a:lnTo>
                  <a:lnTo>
                    <a:pt x="132" y="384"/>
                  </a:lnTo>
                  <a:lnTo>
                    <a:pt x="132" y="360"/>
                  </a:lnTo>
                  <a:lnTo>
                    <a:pt x="126" y="354"/>
                  </a:lnTo>
                  <a:lnTo>
                    <a:pt x="126" y="342"/>
                  </a:lnTo>
                  <a:lnTo>
                    <a:pt x="120" y="330"/>
                  </a:lnTo>
                  <a:lnTo>
                    <a:pt x="120" y="282"/>
                  </a:lnTo>
                  <a:lnTo>
                    <a:pt x="84" y="246"/>
                  </a:lnTo>
                  <a:lnTo>
                    <a:pt x="90" y="240"/>
                  </a:lnTo>
                  <a:lnTo>
                    <a:pt x="90" y="222"/>
                  </a:lnTo>
                  <a:lnTo>
                    <a:pt x="96" y="210"/>
                  </a:lnTo>
                  <a:lnTo>
                    <a:pt x="114" y="192"/>
                  </a:lnTo>
                  <a:lnTo>
                    <a:pt x="120" y="180"/>
                  </a:lnTo>
                  <a:lnTo>
                    <a:pt x="126" y="174"/>
                  </a:lnTo>
                  <a:lnTo>
                    <a:pt x="126" y="156"/>
                  </a:lnTo>
                  <a:lnTo>
                    <a:pt x="120" y="150"/>
                  </a:lnTo>
                  <a:lnTo>
                    <a:pt x="120" y="102"/>
                  </a:lnTo>
                  <a:lnTo>
                    <a:pt x="114" y="78"/>
                  </a:lnTo>
                  <a:lnTo>
                    <a:pt x="114" y="60"/>
                  </a:lnTo>
                  <a:lnTo>
                    <a:pt x="102" y="60"/>
                  </a:lnTo>
                  <a:lnTo>
                    <a:pt x="84" y="42"/>
                  </a:lnTo>
                  <a:lnTo>
                    <a:pt x="84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60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54" y="24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84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54" y="108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48" y="156"/>
                  </a:lnTo>
                  <a:lnTo>
                    <a:pt x="48" y="228"/>
                  </a:lnTo>
                  <a:lnTo>
                    <a:pt x="60" y="228"/>
                  </a:lnTo>
                  <a:lnTo>
                    <a:pt x="60" y="234"/>
                  </a:lnTo>
                  <a:lnTo>
                    <a:pt x="42" y="252"/>
                  </a:lnTo>
                  <a:lnTo>
                    <a:pt x="30" y="258"/>
                  </a:lnTo>
                  <a:lnTo>
                    <a:pt x="24" y="264"/>
                  </a:lnTo>
                  <a:lnTo>
                    <a:pt x="18" y="264"/>
                  </a:lnTo>
                  <a:lnTo>
                    <a:pt x="24" y="300"/>
                  </a:lnTo>
                  <a:lnTo>
                    <a:pt x="18" y="312"/>
                  </a:lnTo>
                  <a:lnTo>
                    <a:pt x="12" y="318"/>
                  </a:lnTo>
                  <a:lnTo>
                    <a:pt x="6" y="330"/>
                  </a:lnTo>
                  <a:lnTo>
                    <a:pt x="0" y="336"/>
                  </a:lnTo>
                  <a:lnTo>
                    <a:pt x="0" y="342"/>
                  </a:lnTo>
                  <a:lnTo>
                    <a:pt x="12" y="348"/>
                  </a:lnTo>
                  <a:lnTo>
                    <a:pt x="24" y="360"/>
                  </a:lnTo>
                  <a:lnTo>
                    <a:pt x="36" y="366"/>
                  </a:lnTo>
                  <a:lnTo>
                    <a:pt x="66" y="414"/>
                  </a:lnTo>
                  <a:lnTo>
                    <a:pt x="96" y="414"/>
                  </a:lnTo>
                  <a:lnTo>
                    <a:pt x="102" y="408"/>
                  </a:lnTo>
                  <a:lnTo>
                    <a:pt x="120" y="408"/>
                  </a:lnTo>
                  <a:lnTo>
                    <a:pt x="126" y="414"/>
                  </a:lnTo>
                  <a:lnTo>
                    <a:pt x="126" y="450"/>
                  </a:lnTo>
                  <a:lnTo>
                    <a:pt x="132" y="450"/>
                  </a:lnTo>
                  <a:lnTo>
                    <a:pt x="126" y="480"/>
                  </a:lnTo>
                  <a:lnTo>
                    <a:pt x="114" y="486"/>
                  </a:lnTo>
                  <a:lnTo>
                    <a:pt x="126" y="504"/>
                  </a:lnTo>
                  <a:lnTo>
                    <a:pt x="120" y="510"/>
                  </a:lnTo>
                  <a:lnTo>
                    <a:pt x="108" y="516"/>
                  </a:lnTo>
                  <a:lnTo>
                    <a:pt x="102" y="522"/>
                  </a:lnTo>
                  <a:lnTo>
                    <a:pt x="102" y="528"/>
                  </a:lnTo>
                  <a:lnTo>
                    <a:pt x="114" y="528"/>
                  </a:lnTo>
                  <a:lnTo>
                    <a:pt x="114" y="558"/>
                  </a:lnTo>
                  <a:lnTo>
                    <a:pt x="126" y="564"/>
                  </a:lnTo>
                  <a:lnTo>
                    <a:pt x="132" y="570"/>
                  </a:lnTo>
                  <a:lnTo>
                    <a:pt x="144" y="576"/>
                  </a:lnTo>
                  <a:lnTo>
                    <a:pt x="150" y="582"/>
                  </a:lnTo>
                  <a:lnTo>
                    <a:pt x="162" y="588"/>
                  </a:lnTo>
                  <a:lnTo>
                    <a:pt x="162" y="600"/>
                  </a:lnTo>
                  <a:lnTo>
                    <a:pt x="156" y="606"/>
                  </a:lnTo>
                  <a:lnTo>
                    <a:pt x="156" y="618"/>
                  </a:lnTo>
                  <a:lnTo>
                    <a:pt x="162" y="624"/>
                  </a:lnTo>
                  <a:lnTo>
                    <a:pt x="168" y="618"/>
                  </a:lnTo>
                  <a:lnTo>
                    <a:pt x="180" y="612"/>
                  </a:lnTo>
                  <a:lnTo>
                    <a:pt x="180" y="582"/>
                  </a:lnTo>
                  <a:lnTo>
                    <a:pt x="174" y="576"/>
                  </a:lnTo>
                  <a:lnTo>
                    <a:pt x="168" y="576"/>
                  </a:lnTo>
                  <a:lnTo>
                    <a:pt x="168" y="558"/>
                  </a:lnTo>
                  <a:lnTo>
                    <a:pt x="174" y="546"/>
                  </a:lnTo>
                  <a:lnTo>
                    <a:pt x="186" y="540"/>
                  </a:lnTo>
                  <a:lnTo>
                    <a:pt x="210" y="540"/>
                  </a:lnTo>
                  <a:lnTo>
                    <a:pt x="216" y="534"/>
                  </a:lnTo>
                  <a:lnTo>
                    <a:pt x="216" y="474"/>
                  </a:lnTo>
                  <a:lnTo>
                    <a:pt x="222" y="468"/>
                  </a:lnTo>
                  <a:lnTo>
                    <a:pt x="228" y="456"/>
                  </a:lnTo>
                  <a:lnTo>
                    <a:pt x="234" y="450"/>
                  </a:lnTo>
                  <a:lnTo>
                    <a:pt x="234" y="43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41" name="Madagascar" descr="© INSCALE GmbH, 05.05.2010&#10;http://www.presentationload.com/"/>
            <p:cNvSpPr>
              <a:spLocks/>
            </p:cNvSpPr>
            <p:nvPr/>
          </p:nvSpPr>
          <p:spPr bwMode="gray">
            <a:xfrm>
              <a:off x="7133506" y="-886186"/>
              <a:ext cx="114986" cy="223527"/>
            </a:xfrm>
            <a:custGeom>
              <a:avLst/>
              <a:gdLst>
                <a:gd name="T0" fmla="*/ 2147483647 w 594"/>
                <a:gd name="T1" fmla="*/ 2147483647 h 1092"/>
                <a:gd name="T2" fmla="*/ 2147483647 w 594"/>
                <a:gd name="T3" fmla="*/ 2147483647 h 1092"/>
                <a:gd name="T4" fmla="*/ 2147483647 w 594"/>
                <a:gd name="T5" fmla="*/ 2147483647 h 1092"/>
                <a:gd name="T6" fmla="*/ 2147483647 w 594"/>
                <a:gd name="T7" fmla="*/ 2147483647 h 1092"/>
                <a:gd name="T8" fmla="*/ 2147483647 w 594"/>
                <a:gd name="T9" fmla="*/ 2147483647 h 1092"/>
                <a:gd name="T10" fmla="*/ 2147483647 w 594"/>
                <a:gd name="T11" fmla="*/ 2147483647 h 1092"/>
                <a:gd name="T12" fmla="*/ 2147483647 w 594"/>
                <a:gd name="T13" fmla="*/ 2147483647 h 1092"/>
                <a:gd name="T14" fmla="*/ 2147483647 w 594"/>
                <a:gd name="T15" fmla="*/ 2147483647 h 1092"/>
                <a:gd name="T16" fmla="*/ 2147483647 w 594"/>
                <a:gd name="T17" fmla="*/ 2147483647 h 1092"/>
                <a:gd name="T18" fmla="*/ 2147483647 w 594"/>
                <a:gd name="T19" fmla="*/ 2147483647 h 1092"/>
                <a:gd name="T20" fmla="*/ 2147483647 w 594"/>
                <a:gd name="T21" fmla="*/ 2147483647 h 1092"/>
                <a:gd name="T22" fmla="*/ 2147483647 w 594"/>
                <a:gd name="T23" fmla="*/ 2147483647 h 1092"/>
                <a:gd name="T24" fmla="*/ 2147483647 w 594"/>
                <a:gd name="T25" fmla="*/ 2147483647 h 1092"/>
                <a:gd name="T26" fmla="*/ 2147483647 w 594"/>
                <a:gd name="T27" fmla="*/ 2147483647 h 1092"/>
                <a:gd name="T28" fmla="*/ 2147483647 w 594"/>
                <a:gd name="T29" fmla="*/ 2147483647 h 1092"/>
                <a:gd name="T30" fmla="*/ 2147483647 w 594"/>
                <a:gd name="T31" fmla="*/ 2147483647 h 1092"/>
                <a:gd name="T32" fmla="*/ 2147483647 w 594"/>
                <a:gd name="T33" fmla="*/ 0 h 1092"/>
                <a:gd name="T34" fmla="*/ 2147483647 w 594"/>
                <a:gd name="T35" fmla="*/ 2147483647 h 1092"/>
                <a:gd name="T36" fmla="*/ 2147483647 w 594"/>
                <a:gd name="T37" fmla="*/ 2147483647 h 1092"/>
                <a:gd name="T38" fmla="*/ 2147483647 w 594"/>
                <a:gd name="T39" fmla="*/ 2147483647 h 1092"/>
                <a:gd name="T40" fmla="*/ 2147483647 w 594"/>
                <a:gd name="T41" fmla="*/ 2147483647 h 1092"/>
                <a:gd name="T42" fmla="*/ 2147483647 w 594"/>
                <a:gd name="T43" fmla="*/ 2147483647 h 1092"/>
                <a:gd name="T44" fmla="*/ 2147483647 w 594"/>
                <a:gd name="T45" fmla="*/ 2147483647 h 1092"/>
                <a:gd name="T46" fmla="*/ 2147483647 w 594"/>
                <a:gd name="T47" fmla="*/ 2147483647 h 1092"/>
                <a:gd name="T48" fmla="*/ 2147483647 w 594"/>
                <a:gd name="T49" fmla="*/ 2147483647 h 1092"/>
                <a:gd name="T50" fmla="*/ 2147483647 w 594"/>
                <a:gd name="T51" fmla="*/ 2147483647 h 1092"/>
                <a:gd name="T52" fmla="*/ 2147483647 w 594"/>
                <a:gd name="T53" fmla="*/ 2147483647 h 1092"/>
                <a:gd name="T54" fmla="*/ 2147483647 w 594"/>
                <a:gd name="T55" fmla="*/ 2147483647 h 1092"/>
                <a:gd name="T56" fmla="*/ 2147483647 w 594"/>
                <a:gd name="T57" fmla="*/ 2147483647 h 1092"/>
                <a:gd name="T58" fmla="*/ 2147483647 w 594"/>
                <a:gd name="T59" fmla="*/ 2147483647 h 1092"/>
                <a:gd name="T60" fmla="*/ 2147483647 w 594"/>
                <a:gd name="T61" fmla="*/ 2147483647 h 1092"/>
                <a:gd name="T62" fmla="*/ 2147483647 w 594"/>
                <a:gd name="T63" fmla="*/ 2147483647 h 1092"/>
                <a:gd name="T64" fmla="*/ 2147483647 w 594"/>
                <a:gd name="T65" fmla="*/ 2147483647 h 1092"/>
                <a:gd name="T66" fmla="*/ 2147483647 w 594"/>
                <a:gd name="T67" fmla="*/ 2147483647 h 1092"/>
                <a:gd name="T68" fmla="*/ 2147483647 w 594"/>
                <a:gd name="T69" fmla="*/ 2147483647 h 1092"/>
                <a:gd name="T70" fmla="*/ 2147483647 w 594"/>
                <a:gd name="T71" fmla="*/ 2147483647 h 1092"/>
                <a:gd name="T72" fmla="*/ 2147483647 w 594"/>
                <a:gd name="T73" fmla="*/ 2147483647 h 1092"/>
                <a:gd name="T74" fmla="*/ 2147483647 w 594"/>
                <a:gd name="T75" fmla="*/ 2147483647 h 1092"/>
                <a:gd name="T76" fmla="*/ 2147483647 w 594"/>
                <a:gd name="T77" fmla="*/ 2147483647 h 1092"/>
                <a:gd name="T78" fmla="*/ 2147483647 w 594"/>
                <a:gd name="T79" fmla="*/ 2147483647 h 1092"/>
                <a:gd name="T80" fmla="*/ 2147483647 w 594"/>
                <a:gd name="T81" fmla="*/ 2147483647 h 1092"/>
                <a:gd name="T82" fmla="*/ 2147483647 w 594"/>
                <a:gd name="T83" fmla="*/ 2147483647 h 1092"/>
                <a:gd name="T84" fmla="*/ 2147483647 w 594"/>
                <a:gd name="T85" fmla="*/ 2147483647 h 1092"/>
                <a:gd name="T86" fmla="*/ 0 w 594"/>
                <a:gd name="T87" fmla="*/ 2147483647 h 1092"/>
                <a:gd name="T88" fmla="*/ 2147483647 w 594"/>
                <a:gd name="T89" fmla="*/ 2147483647 h 1092"/>
                <a:gd name="T90" fmla="*/ 2147483647 w 594"/>
                <a:gd name="T91" fmla="*/ 2147483647 h 1092"/>
                <a:gd name="T92" fmla="*/ 2147483647 w 594"/>
                <a:gd name="T93" fmla="*/ 2147483647 h 1092"/>
                <a:gd name="T94" fmla="*/ 2147483647 w 594"/>
                <a:gd name="T95" fmla="*/ 2147483647 h 1092"/>
                <a:gd name="T96" fmla="*/ 2147483647 w 594"/>
                <a:gd name="T97" fmla="*/ 2147483647 h 1092"/>
                <a:gd name="T98" fmla="*/ 2147483647 w 594"/>
                <a:gd name="T99" fmla="*/ 2147483647 h 1092"/>
                <a:gd name="T100" fmla="*/ 2147483647 w 594"/>
                <a:gd name="T101" fmla="*/ 2147483647 h 1092"/>
                <a:gd name="T102" fmla="*/ 2147483647 w 594"/>
                <a:gd name="T103" fmla="*/ 2147483647 h 109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94"/>
                <a:gd name="T157" fmla="*/ 0 h 1092"/>
                <a:gd name="T158" fmla="*/ 594 w 594"/>
                <a:gd name="T159" fmla="*/ 1092 h 109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94" h="1092">
                  <a:moveTo>
                    <a:pt x="120" y="330"/>
                  </a:moveTo>
                  <a:lnTo>
                    <a:pt x="144" y="324"/>
                  </a:lnTo>
                  <a:lnTo>
                    <a:pt x="192" y="324"/>
                  </a:lnTo>
                  <a:lnTo>
                    <a:pt x="192" y="300"/>
                  </a:lnTo>
                  <a:lnTo>
                    <a:pt x="252" y="312"/>
                  </a:lnTo>
                  <a:lnTo>
                    <a:pt x="270" y="282"/>
                  </a:lnTo>
                  <a:lnTo>
                    <a:pt x="312" y="288"/>
                  </a:lnTo>
                  <a:lnTo>
                    <a:pt x="312" y="258"/>
                  </a:lnTo>
                  <a:lnTo>
                    <a:pt x="324" y="228"/>
                  </a:lnTo>
                  <a:lnTo>
                    <a:pt x="324" y="258"/>
                  </a:lnTo>
                  <a:lnTo>
                    <a:pt x="336" y="276"/>
                  </a:lnTo>
                  <a:lnTo>
                    <a:pt x="348" y="240"/>
                  </a:lnTo>
                  <a:lnTo>
                    <a:pt x="348" y="210"/>
                  </a:lnTo>
                  <a:lnTo>
                    <a:pt x="354" y="192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98"/>
                  </a:lnTo>
                  <a:lnTo>
                    <a:pt x="372" y="204"/>
                  </a:lnTo>
                  <a:lnTo>
                    <a:pt x="378" y="204"/>
                  </a:lnTo>
                  <a:lnTo>
                    <a:pt x="402" y="180"/>
                  </a:lnTo>
                  <a:lnTo>
                    <a:pt x="396" y="168"/>
                  </a:lnTo>
                  <a:lnTo>
                    <a:pt x="396" y="150"/>
                  </a:lnTo>
                  <a:lnTo>
                    <a:pt x="390" y="138"/>
                  </a:lnTo>
                  <a:lnTo>
                    <a:pt x="402" y="126"/>
                  </a:lnTo>
                  <a:lnTo>
                    <a:pt x="414" y="126"/>
                  </a:lnTo>
                  <a:lnTo>
                    <a:pt x="420" y="132"/>
                  </a:lnTo>
                  <a:lnTo>
                    <a:pt x="426" y="132"/>
                  </a:lnTo>
                  <a:lnTo>
                    <a:pt x="432" y="126"/>
                  </a:lnTo>
                  <a:lnTo>
                    <a:pt x="438" y="114"/>
                  </a:lnTo>
                  <a:lnTo>
                    <a:pt x="450" y="102"/>
                  </a:lnTo>
                  <a:lnTo>
                    <a:pt x="456" y="90"/>
                  </a:lnTo>
                  <a:lnTo>
                    <a:pt x="462" y="72"/>
                  </a:lnTo>
                  <a:lnTo>
                    <a:pt x="462" y="42"/>
                  </a:lnTo>
                  <a:lnTo>
                    <a:pt x="492" y="0"/>
                  </a:lnTo>
                  <a:lnTo>
                    <a:pt x="546" y="60"/>
                  </a:lnTo>
                  <a:lnTo>
                    <a:pt x="546" y="90"/>
                  </a:lnTo>
                  <a:lnTo>
                    <a:pt x="552" y="96"/>
                  </a:lnTo>
                  <a:lnTo>
                    <a:pt x="558" y="114"/>
                  </a:lnTo>
                  <a:lnTo>
                    <a:pt x="576" y="150"/>
                  </a:lnTo>
                  <a:lnTo>
                    <a:pt x="582" y="156"/>
                  </a:lnTo>
                  <a:lnTo>
                    <a:pt x="582" y="162"/>
                  </a:lnTo>
                  <a:lnTo>
                    <a:pt x="564" y="216"/>
                  </a:lnTo>
                  <a:lnTo>
                    <a:pt x="594" y="276"/>
                  </a:lnTo>
                  <a:lnTo>
                    <a:pt x="594" y="288"/>
                  </a:lnTo>
                  <a:lnTo>
                    <a:pt x="588" y="294"/>
                  </a:lnTo>
                  <a:lnTo>
                    <a:pt x="576" y="294"/>
                  </a:lnTo>
                  <a:lnTo>
                    <a:pt x="564" y="288"/>
                  </a:lnTo>
                  <a:lnTo>
                    <a:pt x="558" y="282"/>
                  </a:lnTo>
                  <a:lnTo>
                    <a:pt x="552" y="282"/>
                  </a:lnTo>
                  <a:lnTo>
                    <a:pt x="522" y="288"/>
                  </a:lnTo>
                  <a:lnTo>
                    <a:pt x="528" y="330"/>
                  </a:lnTo>
                  <a:lnTo>
                    <a:pt x="522" y="336"/>
                  </a:lnTo>
                  <a:lnTo>
                    <a:pt x="516" y="348"/>
                  </a:lnTo>
                  <a:lnTo>
                    <a:pt x="504" y="354"/>
                  </a:lnTo>
                  <a:lnTo>
                    <a:pt x="486" y="390"/>
                  </a:lnTo>
                  <a:lnTo>
                    <a:pt x="486" y="402"/>
                  </a:lnTo>
                  <a:lnTo>
                    <a:pt x="492" y="414"/>
                  </a:lnTo>
                  <a:lnTo>
                    <a:pt x="504" y="450"/>
                  </a:lnTo>
                  <a:lnTo>
                    <a:pt x="498" y="468"/>
                  </a:lnTo>
                  <a:lnTo>
                    <a:pt x="486" y="510"/>
                  </a:lnTo>
                  <a:lnTo>
                    <a:pt x="462" y="570"/>
                  </a:lnTo>
                  <a:lnTo>
                    <a:pt x="432" y="642"/>
                  </a:lnTo>
                  <a:lnTo>
                    <a:pt x="390" y="720"/>
                  </a:lnTo>
                  <a:lnTo>
                    <a:pt x="324" y="852"/>
                  </a:lnTo>
                  <a:lnTo>
                    <a:pt x="312" y="894"/>
                  </a:lnTo>
                  <a:lnTo>
                    <a:pt x="306" y="912"/>
                  </a:lnTo>
                  <a:lnTo>
                    <a:pt x="306" y="948"/>
                  </a:lnTo>
                  <a:lnTo>
                    <a:pt x="294" y="984"/>
                  </a:lnTo>
                  <a:lnTo>
                    <a:pt x="276" y="1014"/>
                  </a:lnTo>
                  <a:lnTo>
                    <a:pt x="258" y="1032"/>
                  </a:lnTo>
                  <a:lnTo>
                    <a:pt x="240" y="1044"/>
                  </a:lnTo>
                  <a:lnTo>
                    <a:pt x="222" y="1062"/>
                  </a:lnTo>
                  <a:lnTo>
                    <a:pt x="216" y="1062"/>
                  </a:lnTo>
                  <a:lnTo>
                    <a:pt x="210" y="1068"/>
                  </a:lnTo>
                  <a:lnTo>
                    <a:pt x="186" y="1068"/>
                  </a:lnTo>
                  <a:lnTo>
                    <a:pt x="150" y="1086"/>
                  </a:lnTo>
                  <a:lnTo>
                    <a:pt x="114" y="1092"/>
                  </a:lnTo>
                  <a:lnTo>
                    <a:pt x="78" y="1074"/>
                  </a:lnTo>
                  <a:lnTo>
                    <a:pt x="60" y="1056"/>
                  </a:lnTo>
                  <a:lnTo>
                    <a:pt x="48" y="1038"/>
                  </a:lnTo>
                  <a:lnTo>
                    <a:pt x="36" y="1026"/>
                  </a:lnTo>
                  <a:lnTo>
                    <a:pt x="36" y="1020"/>
                  </a:lnTo>
                  <a:lnTo>
                    <a:pt x="30" y="1014"/>
                  </a:lnTo>
                  <a:lnTo>
                    <a:pt x="48" y="990"/>
                  </a:lnTo>
                  <a:lnTo>
                    <a:pt x="42" y="978"/>
                  </a:lnTo>
                  <a:lnTo>
                    <a:pt x="24" y="948"/>
                  </a:lnTo>
                  <a:lnTo>
                    <a:pt x="12" y="900"/>
                  </a:lnTo>
                  <a:lnTo>
                    <a:pt x="0" y="834"/>
                  </a:lnTo>
                  <a:lnTo>
                    <a:pt x="0" y="786"/>
                  </a:lnTo>
                  <a:lnTo>
                    <a:pt x="6" y="756"/>
                  </a:lnTo>
                  <a:lnTo>
                    <a:pt x="18" y="738"/>
                  </a:lnTo>
                  <a:lnTo>
                    <a:pt x="60" y="696"/>
                  </a:lnTo>
                  <a:lnTo>
                    <a:pt x="72" y="678"/>
                  </a:lnTo>
                  <a:lnTo>
                    <a:pt x="90" y="672"/>
                  </a:lnTo>
                  <a:lnTo>
                    <a:pt x="96" y="660"/>
                  </a:lnTo>
                  <a:lnTo>
                    <a:pt x="108" y="654"/>
                  </a:lnTo>
                  <a:lnTo>
                    <a:pt x="108" y="636"/>
                  </a:lnTo>
                  <a:lnTo>
                    <a:pt x="102" y="600"/>
                  </a:lnTo>
                  <a:lnTo>
                    <a:pt x="96" y="558"/>
                  </a:lnTo>
                  <a:lnTo>
                    <a:pt x="96" y="522"/>
                  </a:lnTo>
                  <a:lnTo>
                    <a:pt x="78" y="432"/>
                  </a:lnTo>
                  <a:lnTo>
                    <a:pt x="90" y="408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20" y="33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42" name="Macedonia" descr="© INSCALE GmbH, 05.05.2010&#10;http://www.presentationload.com/"/>
            <p:cNvSpPr>
              <a:spLocks/>
            </p:cNvSpPr>
            <p:nvPr/>
          </p:nvSpPr>
          <p:spPr bwMode="gray">
            <a:xfrm>
              <a:off x="6821510" y="-1787559"/>
              <a:ext cx="32196" cy="26630"/>
            </a:xfrm>
            <a:custGeom>
              <a:avLst/>
              <a:gdLst>
                <a:gd name="T0" fmla="*/ 2147483647 w 162"/>
                <a:gd name="T1" fmla="*/ 2147483647 h 126"/>
                <a:gd name="T2" fmla="*/ 2147483647 w 162"/>
                <a:gd name="T3" fmla="*/ 2147483647 h 126"/>
                <a:gd name="T4" fmla="*/ 2147483647 w 162"/>
                <a:gd name="T5" fmla="*/ 2147483647 h 126"/>
                <a:gd name="T6" fmla="*/ 2147483647 w 162"/>
                <a:gd name="T7" fmla="*/ 2147483647 h 126"/>
                <a:gd name="T8" fmla="*/ 2147483647 w 162"/>
                <a:gd name="T9" fmla="*/ 0 h 126"/>
                <a:gd name="T10" fmla="*/ 2147483647 w 162"/>
                <a:gd name="T11" fmla="*/ 2147483647 h 126"/>
                <a:gd name="T12" fmla="*/ 2147483647 w 162"/>
                <a:gd name="T13" fmla="*/ 2147483647 h 126"/>
                <a:gd name="T14" fmla="*/ 2147483647 w 162"/>
                <a:gd name="T15" fmla="*/ 2147483647 h 126"/>
                <a:gd name="T16" fmla="*/ 2147483647 w 162"/>
                <a:gd name="T17" fmla="*/ 2147483647 h 126"/>
                <a:gd name="T18" fmla="*/ 2147483647 w 162"/>
                <a:gd name="T19" fmla="*/ 2147483647 h 126"/>
                <a:gd name="T20" fmla="*/ 2147483647 w 162"/>
                <a:gd name="T21" fmla="*/ 2147483647 h 126"/>
                <a:gd name="T22" fmla="*/ 0 w 162"/>
                <a:gd name="T23" fmla="*/ 2147483647 h 126"/>
                <a:gd name="T24" fmla="*/ 0 w 162"/>
                <a:gd name="T25" fmla="*/ 2147483647 h 126"/>
                <a:gd name="T26" fmla="*/ 2147483647 w 162"/>
                <a:gd name="T27" fmla="*/ 2147483647 h 126"/>
                <a:gd name="T28" fmla="*/ 2147483647 w 162"/>
                <a:gd name="T29" fmla="*/ 2147483647 h 126"/>
                <a:gd name="T30" fmla="*/ 2147483647 w 162"/>
                <a:gd name="T31" fmla="*/ 2147483647 h 126"/>
                <a:gd name="T32" fmla="*/ 2147483647 w 162"/>
                <a:gd name="T33" fmla="*/ 2147483647 h 126"/>
                <a:gd name="T34" fmla="*/ 2147483647 w 162"/>
                <a:gd name="T35" fmla="*/ 2147483647 h 126"/>
                <a:gd name="T36" fmla="*/ 2147483647 w 162"/>
                <a:gd name="T37" fmla="*/ 2147483647 h 126"/>
                <a:gd name="T38" fmla="*/ 2147483647 w 162"/>
                <a:gd name="T39" fmla="*/ 2147483647 h 126"/>
                <a:gd name="T40" fmla="*/ 2147483647 w 162"/>
                <a:gd name="T41" fmla="*/ 2147483647 h 126"/>
                <a:gd name="T42" fmla="*/ 2147483647 w 162"/>
                <a:gd name="T43" fmla="*/ 2147483647 h 126"/>
                <a:gd name="T44" fmla="*/ 2147483647 w 162"/>
                <a:gd name="T45" fmla="*/ 2147483647 h 126"/>
                <a:gd name="T46" fmla="*/ 2147483647 w 162"/>
                <a:gd name="T47" fmla="*/ 2147483647 h 126"/>
                <a:gd name="T48" fmla="*/ 2147483647 w 162"/>
                <a:gd name="T49" fmla="*/ 2147483647 h 126"/>
                <a:gd name="T50" fmla="*/ 2147483647 w 162"/>
                <a:gd name="T51" fmla="*/ 2147483647 h 126"/>
                <a:gd name="T52" fmla="*/ 2147483647 w 162"/>
                <a:gd name="T53" fmla="*/ 2147483647 h 126"/>
                <a:gd name="T54" fmla="*/ 2147483647 w 162"/>
                <a:gd name="T55" fmla="*/ 2147483647 h 126"/>
                <a:gd name="T56" fmla="*/ 2147483647 w 162"/>
                <a:gd name="T57" fmla="*/ 2147483647 h 126"/>
                <a:gd name="T58" fmla="*/ 2147483647 w 162"/>
                <a:gd name="T59" fmla="*/ 2147483647 h 126"/>
                <a:gd name="T60" fmla="*/ 2147483647 w 162"/>
                <a:gd name="T61" fmla="*/ 2147483647 h 126"/>
                <a:gd name="T62" fmla="*/ 2147483647 w 162"/>
                <a:gd name="T63" fmla="*/ 2147483647 h 126"/>
                <a:gd name="T64" fmla="*/ 2147483647 w 162"/>
                <a:gd name="T65" fmla="*/ 2147483647 h 1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2"/>
                <a:gd name="T100" fmla="*/ 0 h 126"/>
                <a:gd name="T101" fmla="*/ 162 w 162"/>
                <a:gd name="T102" fmla="*/ 126 h 1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2" h="126">
                  <a:moveTo>
                    <a:pt x="150" y="42"/>
                  </a:moveTo>
                  <a:lnTo>
                    <a:pt x="132" y="30"/>
                  </a:lnTo>
                  <a:lnTo>
                    <a:pt x="132" y="18"/>
                  </a:lnTo>
                  <a:lnTo>
                    <a:pt x="126" y="18"/>
                  </a:lnTo>
                  <a:lnTo>
                    <a:pt x="11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24" y="24"/>
                  </a:lnTo>
                  <a:lnTo>
                    <a:pt x="18" y="36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6" y="78"/>
                  </a:lnTo>
                  <a:lnTo>
                    <a:pt x="6" y="102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18" y="126"/>
                  </a:lnTo>
                  <a:lnTo>
                    <a:pt x="42" y="120"/>
                  </a:lnTo>
                  <a:lnTo>
                    <a:pt x="42" y="126"/>
                  </a:lnTo>
                  <a:lnTo>
                    <a:pt x="54" y="120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90" y="126"/>
                  </a:lnTo>
                  <a:lnTo>
                    <a:pt x="96" y="114"/>
                  </a:lnTo>
                  <a:lnTo>
                    <a:pt x="96" y="108"/>
                  </a:lnTo>
                  <a:lnTo>
                    <a:pt x="120" y="108"/>
                  </a:lnTo>
                  <a:lnTo>
                    <a:pt x="132" y="102"/>
                  </a:lnTo>
                  <a:lnTo>
                    <a:pt x="156" y="78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48"/>
                  </a:lnTo>
                  <a:lnTo>
                    <a:pt x="150" y="4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43" name="Luxembourg" descr="© INSCALE GmbH, 05.05.2010&#10;http://www.presentationload.com/"/>
            <p:cNvSpPr>
              <a:spLocks/>
            </p:cNvSpPr>
            <p:nvPr/>
          </p:nvSpPr>
          <p:spPr bwMode="gray">
            <a:xfrm>
              <a:off x="6636768" y="-1911830"/>
              <a:ext cx="9966" cy="8877"/>
            </a:xfrm>
            <a:custGeom>
              <a:avLst/>
              <a:gdLst>
                <a:gd name="T0" fmla="*/ 2147483647 w 54"/>
                <a:gd name="T1" fmla="*/ 2147483647 h 42"/>
                <a:gd name="T2" fmla="*/ 2147483647 w 54"/>
                <a:gd name="T3" fmla="*/ 2147483647 h 42"/>
                <a:gd name="T4" fmla="*/ 2147483647 w 54"/>
                <a:gd name="T5" fmla="*/ 2147483647 h 42"/>
                <a:gd name="T6" fmla="*/ 2147483647 w 54"/>
                <a:gd name="T7" fmla="*/ 2147483647 h 42"/>
                <a:gd name="T8" fmla="*/ 2147483647 w 54"/>
                <a:gd name="T9" fmla="*/ 2147483647 h 42"/>
                <a:gd name="T10" fmla="*/ 2147483647 w 54"/>
                <a:gd name="T11" fmla="*/ 2147483647 h 42"/>
                <a:gd name="T12" fmla="*/ 2147483647 w 54"/>
                <a:gd name="T13" fmla="*/ 2147483647 h 42"/>
                <a:gd name="T14" fmla="*/ 2147483647 w 54"/>
                <a:gd name="T15" fmla="*/ 2147483647 h 42"/>
                <a:gd name="T16" fmla="*/ 2147483647 w 54"/>
                <a:gd name="T17" fmla="*/ 0 h 42"/>
                <a:gd name="T18" fmla="*/ 2147483647 w 54"/>
                <a:gd name="T19" fmla="*/ 0 h 42"/>
                <a:gd name="T20" fmla="*/ 2147483647 w 54"/>
                <a:gd name="T21" fmla="*/ 2147483647 h 42"/>
                <a:gd name="T22" fmla="*/ 2147483647 w 54"/>
                <a:gd name="T23" fmla="*/ 2147483647 h 42"/>
                <a:gd name="T24" fmla="*/ 0 w 54"/>
                <a:gd name="T25" fmla="*/ 2147483647 h 42"/>
                <a:gd name="T26" fmla="*/ 0 w 54"/>
                <a:gd name="T27" fmla="*/ 2147483647 h 42"/>
                <a:gd name="T28" fmla="*/ 2147483647 w 54"/>
                <a:gd name="T29" fmla="*/ 2147483647 h 42"/>
                <a:gd name="T30" fmla="*/ 2147483647 w 54"/>
                <a:gd name="T31" fmla="*/ 2147483647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4"/>
                <a:gd name="T49" fmla="*/ 0 h 42"/>
                <a:gd name="T50" fmla="*/ 54 w 54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4" h="42">
                  <a:moveTo>
                    <a:pt x="18" y="42"/>
                  </a:moveTo>
                  <a:lnTo>
                    <a:pt x="30" y="36"/>
                  </a:lnTo>
                  <a:lnTo>
                    <a:pt x="48" y="42"/>
                  </a:lnTo>
                  <a:lnTo>
                    <a:pt x="54" y="36"/>
                  </a:lnTo>
                  <a:lnTo>
                    <a:pt x="54" y="24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18" y="4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44" name="Liechtenstein" descr="© INSCALE GmbH, 05.05.2010&#10;http://www.presentationload.com/"/>
            <p:cNvSpPr>
              <a:spLocks/>
            </p:cNvSpPr>
            <p:nvPr/>
          </p:nvSpPr>
          <p:spPr bwMode="gray">
            <a:xfrm>
              <a:off x="6681227" y="-1866641"/>
              <a:ext cx="3066" cy="4843"/>
            </a:xfrm>
            <a:custGeom>
              <a:avLst/>
              <a:gdLst>
                <a:gd name="T0" fmla="*/ 2147483647 w 18"/>
                <a:gd name="T1" fmla="*/ 0 h 24"/>
                <a:gd name="T2" fmla="*/ 2147483647 w 18"/>
                <a:gd name="T3" fmla="*/ 2147483647 h 24"/>
                <a:gd name="T4" fmla="*/ 0 w 18"/>
                <a:gd name="T5" fmla="*/ 2147483647 h 24"/>
                <a:gd name="T6" fmla="*/ 0 w 18"/>
                <a:gd name="T7" fmla="*/ 2147483647 h 24"/>
                <a:gd name="T8" fmla="*/ 2147483647 w 18"/>
                <a:gd name="T9" fmla="*/ 2147483647 h 24"/>
                <a:gd name="T10" fmla="*/ 2147483647 w 18"/>
                <a:gd name="T11" fmla="*/ 0 h 24"/>
                <a:gd name="T12" fmla="*/ 2147483647 w 18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24"/>
                <a:gd name="T23" fmla="*/ 18 w 18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24">
                  <a:moveTo>
                    <a:pt x="12" y="0"/>
                  </a:moveTo>
                  <a:lnTo>
                    <a:pt x="6" y="6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45" name="Libya" descr="© INSCALE GmbH, 05.05.2010&#10;http://www.presentationload.com/"/>
            <p:cNvSpPr>
              <a:spLocks/>
            </p:cNvSpPr>
            <p:nvPr/>
          </p:nvSpPr>
          <p:spPr bwMode="gray">
            <a:xfrm>
              <a:off x="6679695" y="-1636658"/>
              <a:ext cx="213873" cy="227562"/>
            </a:xfrm>
            <a:custGeom>
              <a:avLst/>
              <a:gdLst>
                <a:gd name="T0" fmla="*/ 2147483647 w 1098"/>
                <a:gd name="T1" fmla="*/ 2147483647 h 1110"/>
                <a:gd name="T2" fmla="*/ 2147483647 w 1098"/>
                <a:gd name="T3" fmla="*/ 2147483647 h 1110"/>
                <a:gd name="T4" fmla="*/ 2147483647 w 1098"/>
                <a:gd name="T5" fmla="*/ 2147483647 h 1110"/>
                <a:gd name="T6" fmla="*/ 2147483647 w 1098"/>
                <a:gd name="T7" fmla="*/ 2147483647 h 1110"/>
                <a:gd name="T8" fmla="*/ 2147483647 w 1098"/>
                <a:gd name="T9" fmla="*/ 2147483647 h 1110"/>
                <a:gd name="T10" fmla="*/ 2147483647 w 1098"/>
                <a:gd name="T11" fmla="*/ 2147483647 h 1110"/>
                <a:gd name="T12" fmla="*/ 2147483647 w 1098"/>
                <a:gd name="T13" fmla="*/ 2147483647 h 1110"/>
                <a:gd name="T14" fmla="*/ 2147483647 w 1098"/>
                <a:gd name="T15" fmla="*/ 2147483647 h 1110"/>
                <a:gd name="T16" fmla="*/ 2147483647 w 1098"/>
                <a:gd name="T17" fmla="*/ 2147483647 h 1110"/>
                <a:gd name="T18" fmla="*/ 2147483647 w 1098"/>
                <a:gd name="T19" fmla="*/ 2147483647 h 1110"/>
                <a:gd name="T20" fmla="*/ 2147483647 w 1098"/>
                <a:gd name="T21" fmla="*/ 2147483647 h 1110"/>
                <a:gd name="T22" fmla="*/ 2147483647 w 1098"/>
                <a:gd name="T23" fmla="*/ 2147483647 h 1110"/>
                <a:gd name="T24" fmla="*/ 0 w 1098"/>
                <a:gd name="T25" fmla="*/ 2147483647 h 1110"/>
                <a:gd name="T26" fmla="*/ 2147483647 w 1098"/>
                <a:gd name="T27" fmla="*/ 2147483647 h 1110"/>
                <a:gd name="T28" fmla="*/ 2147483647 w 1098"/>
                <a:gd name="T29" fmla="*/ 2147483647 h 1110"/>
                <a:gd name="T30" fmla="*/ 2147483647 w 1098"/>
                <a:gd name="T31" fmla="*/ 2147483647 h 1110"/>
                <a:gd name="T32" fmla="*/ 2147483647 w 1098"/>
                <a:gd name="T33" fmla="*/ 2147483647 h 1110"/>
                <a:gd name="T34" fmla="*/ 2147483647 w 1098"/>
                <a:gd name="T35" fmla="*/ 2147483647 h 1110"/>
                <a:gd name="T36" fmla="*/ 2147483647 w 1098"/>
                <a:gd name="T37" fmla="*/ 2147483647 h 1110"/>
                <a:gd name="T38" fmla="*/ 2147483647 w 1098"/>
                <a:gd name="T39" fmla="*/ 2147483647 h 1110"/>
                <a:gd name="T40" fmla="*/ 2147483647 w 1098"/>
                <a:gd name="T41" fmla="*/ 2147483647 h 1110"/>
                <a:gd name="T42" fmla="*/ 2147483647 w 1098"/>
                <a:gd name="T43" fmla="*/ 2147483647 h 1110"/>
                <a:gd name="T44" fmla="*/ 2147483647 w 1098"/>
                <a:gd name="T45" fmla="*/ 2147483647 h 1110"/>
                <a:gd name="T46" fmla="*/ 2147483647 w 1098"/>
                <a:gd name="T47" fmla="*/ 2147483647 h 1110"/>
                <a:gd name="T48" fmla="*/ 2147483647 w 1098"/>
                <a:gd name="T49" fmla="*/ 2147483647 h 1110"/>
                <a:gd name="T50" fmla="*/ 2147483647 w 1098"/>
                <a:gd name="T51" fmla="*/ 2147483647 h 1110"/>
                <a:gd name="T52" fmla="*/ 2147483647 w 1098"/>
                <a:gd name="T53" fmla="*/ 2147483647 h 1110"/>
                <a:gd name="T54" fmla="*/ 2147483647 w 1098"/>
                <a:gd name="T55" fmla="*/ 2147483647 h 1110"/>
                <a:gd name="T56" fmla="*/ 2147483647 w 1098"/>
                <a:gd name="T57" fmla="*/ 2147483647 h 1110"/>
                <a:gd name="T58" fmla="*/ 2147483647 w 1098"/>
                <a:gd name="T59" fmla="*/ 2147483647 h 1110"/>
                <a:gd name="T60" fmla="*/ 2147483647 w 1098"/>
                <a:gd name="T61" fmla="*/ 2147483647 h 1110"/>
                <a:gd name="T62" fmla="*/ 2147483647 w 1098"/>
                <a:gd name="T63" fmla="*/ 2147483647 h 1110"/>
                <a:gd name="T64" fmla="*/ 2147483647 w 1098"/>
                <a:gd name="T65" fmla="*/ 2147483647 h 1110"/>
                <a:gd name="T66" fmla="*/ 2147483647 w 1098"/>
                <a:gd name="T67" fmla="*/ 2147483647 h 1110"/>
                <a:gd name="T68" fmla="*/ 2147483647 w 1098"/>
                <a:gd name="T69" fmla="*/ 2147483647 h 1110"/>
                <a:gd name="T70" fmla="*/ 2147483647 w 1098"/>
                <a:gd name="T71" fmla="*/ 2147483647 h 1110"/>
                <a:gd name="T72" fmla="*/ 2147483647 w 1098"/>
                <a:gd name="T73" fmla="*/ 2147483647 h 1110"/>
                <a:gd name="T74" fmla="*/ 2147483647 w 1098"/>
                <a:gd name="T75" fmla="*/ 2147483647 h 1110"/>
                <a:gd name="T76" fmla="*/ 2147483647 w 1098"/>
                <a:gd name="T77" fmla="*/ 2147483647 h 1110"/>
                <a:gd name="T78" fmla="*/ 2147483647 w 1098"/>
                <a:gd name="T79" fmla="*/ 2147483647 h 1110"/>
                <a:gd name="T80" fmla="*/ 2147483647 w 1098"/>
                <a:gd name="T81" fmla="*/ 2147483647 h 1110"/>
                <a:gd name="T82" fmla="*/ 2147483647 w 1098"/>
                <a:gd name="T83" fmla="*/ 2147483647 h 1110"/>
                <a:gd name="T84" fmla="*/ 2147483647 w 1098"/>
                <a:gd name="T85" fmla="*/ 2147483647 h 1110"/>
                <a:gd name="T86" fmla="*/ 2147483647 w 1098"/>
                <a:gd name="T87" fmla="*/ 2147483647 h 1110"/>
                <a:gd name="T88" fmla="*/ 2147483647 w 1098"/>
                <a:gd name="T89" fmla="*/ 2147483647 h 1110"/>
                <a:gd name="T90" fmla="*/ 2147483647 w 1098"/>
                <a:gd name="T91" fmla="*/ 2147483647 h 1110"/>
                <a:gd name="T92" fmla="*/ 2147483647 w 1098"/>
                <a:gd name="T93" fmla="*/ 2147483647 h 1110"/>
                <a:gd name="T94" fmla="*/ 2147483647 w 1098"/>
                <a:gd name="T95" fmla="*/ 2147483647 h 1110"/>
                <a:gd name="T96" fmla="*/ 2147483647 w 1098"/>
                <a:gd name="T97" fmla="*/ 2147483647 h 1110"/>
                <a:gd name="T98" fmla="*/ 2147483647 w 1098"/>
                <a:gd name="T99" fmla="*/ 2147483647 h 1110"/>
                <a:gd name="T100" fmla="*/ 2147483647 w 1098"/>
                <a:gd name="T101" fmla="*/ 2147483647 h 1110"/>
                <a:gd name="T102" fmla="*/ 2147483647 w 1098"/>
                <a:gd name="T103" fmla="*/ 2147483647 h 1110"/>
                <a:gd name="T104" fmla="*/ 2147483647 w 1098"/>
                <a:gd name="T105" fmla="*/ 2147483647 h 1110"/>
                <a:gd name="T106" fmla="*/ 2147483647 w 1098"/>
                <a:gd name="T107" fmla="*/ 2147483647 h 1110"/>
                <a:gd name="T108" fmla="*/ 2147483647 w 1098"/>
                <a:gd name="T109" fmla="*/ 2147483647 h 1110"/>
                <a:gd name="T110" fmla="*/ 2147483647 w 1098"/>
                <a:gd name="T111" fmla="*/ 2147483647 h 1110"/>
                <a:gd name="T112" fmla="*/ 2147483647 w 1098"/>
                <a:gd name="T113" fmla="*/ 2147483647 h 11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8"/>
                <a:gd name="T172" fmla="*/ 0 h 1110"/>
                <a:gd name="T173" fmla="*/ 1098 w 1098"/>
                <a:gd name="T174" fmla="*/ 1110 h 11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8" h="1110">
                  <a:moveTo>
                    <a:pt x="156" y="60"/>
                  </a:moveTo>
                  <a:lnTo>
                    <a:pt x="150" y="66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2" y="84"/>
                  </a:lnTo>
                  <a:lnTo>
                    <a:pt x="96" y="90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54" y="138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66" y="204"/>
                  </a:lnTo>
                  <a:lnTo>
                    <a:pt x="36" y="234"/>
                  </a:lnTo>
                  <a:lnTo>
                    <a:pt x="30" y="234"/>
                  </a:lnTo>
                  <a:lnTo>
                    <a:pt x="24" y="240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0" y="252"/>
                  </a:lnTo>
                  <a:lnTo>
                    <a:pt x="12" y="270"/>
                  </a:lnTo>
                  <a:lnTo>
                    <a:pt x="36" y="330"/>
                  </a:lnTo>
                  <a:lnTo>
                    <a:pt x="48" y="354"/>
                  </a:lnTo>
                  <a:lnTo>
                    <a:pt x="48" y="360"/>
                  </a:lnTo>
                  <a:lnTo>
                    <a:pt x="42" y="372"/>
                  </a:lnTo>
                  <a:lnTo>
                    <a:pt x="42" y="402"/>
                  </a:lnTo>
                  <a:lnTo>
                    <a:pt x="36" y="408"/>
                  </a:lnTo>
                  <a:lnTo>
                    <a:pt x="36" y="414"/>
                  </a:lnTo>
                  <a:lnTo>
                    <a:pt x="42" y="432"/>
                  </a:lnTo>
                  <a:lnTo>
                    <a:pt x="30" y="456"/>
                  </a:lnTo>
                  <a:lnTo>
                    <a:pt x="36" y="510"/>
                  </a:lnTo>
                  <a:lnTo>
                    <a:pt x="36" y="516"/>
                  </a:lnTo>
                  <a:lnTo>
                    <a:pt x="42" y="522"/>
                  </a:lnTo>
                  <a:lnTo>
                    <a:pt x="42" y="534"/>
                  </a:lnTo>
                  <a:lnTo>
                    <a:pt x="36" y="546"/>
                  </a:lnTo>
                  <a:lnTo>
                    <a:pt x="30" y="552"/>
                  </a:lnTo>
                  <a:lnTo>
                    <a:pt x="18" y="558"/>
                  </a:lnTo>
                  <a:lnTo>
                    <a:pt x="6" y="558"/>
                  </a:lnTo>
                  <a:lnTo>
                    <a:pt x="0" y="564"/>
                  </a:lnTo>
                  <a:lnTo>
                    <a:pt x="0" y="570"/>
                  </a:lnTo>
                  <a:lnTo>
                    <a:pt x="6" y="582"/>
                  </a:lnTo>
                  <a:lnTo>
                    <a:pt x="18" y="594"/>
                  </a:lnTo>
                  <a:lnTo>
                    <a:pt x="24" y="612"/>
                  </a:lnTo>
                  <a:lnTo>
                    <a:pt x="36" y="624"/>
                  </a:lnTo>
                  <a:lnTo>
                    <a:pt x="42" y="636"/>
                  </a:lnTo>
                  <a:lnTo>
                    <a:pt x="48" y="642"/>
                  </a:lnTo>
                  <a:lnTo>
                    <a:pt x="48" y="684"/>
                  </a:lnTo>
                  <a:lnTo>
                    <a:pt x="72" y="708"/>
                  </a:lnTo>
                  <a:lnTo>
                    <a:pt x="96" y="696"/>
                  </a:lnTo>
                  <a:lnTo>
                    <a:pt x="102" y="696"/>
                  </a:lnTo>
                  <a:lnTo>
                    <a:pt x="138" y="714"/>
                  </a:lnTo>
                  <a:lnTo>
                    <a:pt x="150" y="714"/>
                  </a:lnTo>
                  <a:lnTo>
                    <a:pt x="162" y="726"/>
                  </a:lnTo>
                  <a:lnTo>
                    <a:pt x="162" y="732"/>
                  </a:lnTo>
                  <a:lnTo>
                    <a:pt x="168" y="744"/>
                  </a:lnTo>
                  <a:lnTo>
                    <a:pt x="174" y="762"/>
                  </a:lnTo>
                  <a:lnTo>
                    <a:pt x="180" y="774"/>
                  </a:lnTo>
                  <a:lnTo>
                    <a:pt x="186" y="780"/>
                  </a:lnTo>
                  <a:lnTo>
                    <a:pt x="186" y="786"/>
                  </a:lnTo>
                  <a:lnTo>
                    <a:pt x="222" y="792"/>
                  </a:lnTo>
                  <a:lnTo>
                    <a:pt x="234" y="792"/>
                  </a:lnTo>
                  <a:lnTo>
                    <a:pt x="246" y="798"/>
                  </a:lnTo>
                  <a:lnTo>
                    <a:pt x="258" y="798"/>
                  </a:lnTo>
                  <a:lnTo>
                    <a:pt x="276" y="804"/>
                  </a:lnTo>
                  <a:lnTo>
                    <a:pt x="288" y="810"/>
                  </a:lnTo>
                  <a:lnTo>
                    <a:pt x="294" y="810"/>
                  </a:lnTo>
                  <a:lnTo>
                    <a:pt x="300" y="816"/>
                  </a:lnTo>
                  <a:lnTo>
                    <a:pt x="312" y="822"/>
                  </a:lnTo>
                  <a:lnTo>
                    <a:pt x="318" y="828"/>
                  </a:lnTo>
                  <a:lnTo>
                    <a:pt x="324" y="840"/>
                  </a:lnTo>
                  <a:lnTo>
                    <a:pt x="336" y="846"/>
                  </a:lnTo>
                  <a:lnTo>
                    <a:pt x="342" y="852"/>
                  </a:lnTo>
                  <a:lnTo>
                    <a:pt x="360" y="846"/>
                  </a:lnTo>
                  <a:lnTo>
                    <a:pt x="396" y="828"/>
                  </a:lnTo>
                  <a:lnTo>
                    <a:pt x="456" y="792"/>
                  </a:lnTo>
                  <a:lnTo>
                    <a:pt x="468" y="786"/>
                  </a:lnTo>
                  <a:lnTo>
                    <a:pt x="1026" y="1110"/>
                  </a:lnTo>
                  <a:lnTo>
                    <a:pt x="1026" y="1062"/>
                  </a:lnTo>
                  <a:lnTo>
                    <a:pt x="1098" y="1062"/>
                  </a:lnTo>
                  <a:lnTo>
                    <a:pt x="1098" y="828"/>
                  </a:lnTo>
                  <a:lnTo>
                    <a:pt x="1092" y="750"/>
                  </a:lnTo>
                  <a:lnTo>
                    <a:pt x="1092" y="660"/>
                  </a:lnTo>
                  <a:lnTo>
                    <a:pt x="1086" y="564"/>
                  </a:lnTo>
                  <a:lnTo>
                    <a:pt x="1086" y="468"/>
                  </a:lnTo>
                  <a:lnTo>
                    <a:pt x="1080" y="390"/>
                  </a:lnTo>
                  <a:lnTo>
                    <a:pt x="1080" y="306"/>
                  </a:lnTo>
                  <a:lnTo>
                    <a:pt x="1068" y="270"/>
                  </a:lnTo>
                  <a:lnTo>
                    <a:pt x="1056" y="258"/>
                  </a:lnTo>
                  <a:lnTo>
                    <a:pt x="1050" y="246"/>
                  </a:lnTo>
                  <a:lnTo>
                    <a:pt x="1050" y="240"/>
                  </a:lnTo>
                  <a:lnTo>
                    <a:pt x="1056" y="228"/>
                  </a:lnTo>
                  <a:lnTo>
                    <a:pt x="1062" y="222"/>
                  </a:lnTo>
                  <a:lnTo>
                    <a:pt x="1068" y="210"/>
                  </a:lnTo>
                  <a:lnTo>
                    <a:pt x="1074" y="204"/>
                  </a:lnTo>
                  <a:lnTo>
                    <a:pt x="1074" y="198"/>
                  </a:lnTo>
                  <a:lnTo>
                    <a:pt x="1068" y="186"/>
                  </a:lnTo>
                  <a:lnTo>
                    <a:pt x="1056" y="180"/>
                  </a:lnTo>
                  <a:lnTo>
                    <a:pt x="1056" y="150"/>
                  </a:lnTo>
                  <a:lnTo>
                    <a:pt x="1080" y="126"/>
                  </a:lnTo>
                  <a:lnTo>
                    <a:pt x="1074" y="114"/>
                  </a:lnTo>
                  <a:lnTo>
                    <a:pt x="1074" y="96"/>
                  </a:lnTo>
                  <a:lnTo>
                    <a:pt x="1056" y="102"/>
                  </a:lnTo>
                  <a:lnTo>
                    <a:pt x="1044" y="90"/>
                  </a:lnTo>
                  <a:lnTo>
                    <a:pt x="1032" y="102"/>
                  </a:lnTo>
                  <a:lnTo>
                    <a:pt x="1026" y="102"/>
                  </a:lnTo>
                  <a:lnTo>
                    <a:pt x="1020" y="96"/>
                  </a:lnTo>
                  <a:lnTo>
                    <a:pt x="1008" y="90"/>
                  </a:lnTo>
                  <a:lnTo>
                    <a:pt x="1002" y="84"/>
                  </a:lnTo>
                  <a:lnTo>
                    <a:pt x="990" y="78"/>
                  </a:lnTo>
                  <a:lnTo>
                    <a:pt x="978" y="78"/>
                  </a:lnTo>
                  <a:lnTo>
                    <a:pt x="966" y="84"/>
                  </a:lnTo>
                  <a:lnTo>
                    <a:pt x="954" y="84"/>
                  </a:lnTo>
                  <a:lnTo>
                    <a:pt x="942" y="78"/>
                  </a:lnTo>
                  <a:lnTo>
                    <a:pt x="936" y="72"/>
                  </a:lnTo>
                  <a:lnTo>
                    <a:pt x="936" y="48"/>
                  </a:lnTo>
                  <a:lnTo>
                    <a:pt x="930" y="42"/>
                  </a:lnTo>
                  <a:lnTo>
                    <a:pt x="918" y="36"/>
                  </a:lnTo>
                  <a:lnTo>
                    <a:pt x="882" y="36"/>
                  </a:lnTo>
                  <a:lnTo>
                    <a:pt x="876" y="30"/>
                  </a:lnTo>
                  <a:lnTo>
                    <a:pt x="864" y="30"/>
                  </a:lnTo>
                  <a:lnTo>
                    <a:pt x="852" y="24"/>
                  </a:lnTo>
                  <a:lnTo>
                    <a:pt x="840" y="24"/>
                  </a:lnTo>
                  <a:lnTo>
                    <a:pt x="834" y="30"/>
                  </a:lnTo>
                  <a:lnTo>
                    <a:pt x="834" y="36"/>
                  </a:lnTo>
                  <a:lnTo>
                    <a:pt x="798" y="36"/>
                  </a:lnTo>
                  <a:lnTo>
                    <a:pt x="780" y="42"/>
                  </a:lnTo>
                  <a:lnTo>
                    <a:pt x="768" y="48"/>
                  </a:lnTo>
                  <a:lnTo>
                    <a:pt x="732" y="84"/>
                  </a:lnTo>
                  <a:lnTo>
                    <a:pt x="720" y="108"/>
                  </a:lnTo>
                  <a:lnTo>
                    <a:pt x="720" y="120"/>
                  </a:lnTo>
                  <a:lnTo>
                    <a:pt x="726" y="138"/>
                  </a:lnTo>
                  <a:lnTo>
                    <a:pt x="738" y="150"/>
                  </a:lnTo>
                  <a:lnTo>
                    <a:pt x="744" y="162"/>
                  </a:lnTo>
                  <a:lnTo>
                    <a:pt x="744" y="180"/>
                  </a:lnTo>
                  <a:lnTo>
                    <a:pt x="738" y="192"/>
                  </a:lnTo>
                  <a:lnTo>
                    <a:pt x="714" y="216"/>
                  </a:lnTo>
                  <a:lnTo>
                    <a:pt x="708" y="228"/>
                  </a:lnTo>
                  <a:lnTo>
                    <a:pt x="696" y="234"/>
                  </a:lnTo>
                  <a:lnTo>
                    <a:pt x="666" y="234"/>
                  </a:lnTo>
                  <a:lnTo>
                    <a:pt x="648" y="228"/>
                  </a:lnTo>
                  <a:lnTo>
                    <a:pt x="630" y="216"/>
                  </a:lnTo>
                  <a:lnTo>
                    <a:pt x="612" y="198"/>
                  </a:lnTo>
                  <a:lnTo>
                    <a:pt x="582" y="180"/>
                  </a:lnTo>
                  <a:lnTo>
                    <a:pt x="552" y="168"/>
                  </a:lnTo>
                  <a:lnTo>
                    <a:pt x="528" y="162"/>
                  </a:lnTo>
                  <a:lnTo>
                    <a:pt x="462" y="162"/>
                  </a:lnTo>
                  <a:lnTo>
                    <a:pt x="438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08"/>
                  </a:lnTo>
                  <a:lnTo>
                    <a:pt x="414" y="96"/>
                  </a:lnTo>
                  <a:lnTo>
                    <a:pt x="402" y="72"/>
                  </a:lnTo>
                  <a:lnTo>
                    <a:pt x="378" y="60"/>
                  </a:lnTo>
                  <a:lnTo>
                    <a:pt x="366" y="60"/>
                  </a:lnTo>
                  <a:lnTo>
                    <a:pt x="354" y="54"/>
                  </a:lnTo>
                  <a:lnTo>
                    <a:pt x="348" y="48"/>
                  </a:lnTo>
                  <a:lnTo>
                    <a:pt x="324" y="36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264" y="30"/>
                  </a:lnTo>
                  <a:lnTo>
                    <a:pt x="252" y="36"/>
                  </a:lnTo>
                  <a:lnTo>
                    <a:pt x="216" y="36"/>
                  </a:lnTo>
                  <a:lnTo>
                    <a:pt x="192" y="24"/>
                  </a:lnTo>
                  <a:lnTo>
                    <a:pt x="180" y="12"/>
                  </a:lnTo>
                  <a:lnTo>
                    <a:pt x="168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6" y="54"/>
                  </a:lnTo>
                  <a:lnTo>
                    <a:pt x="156" y="6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46" name="Liberia" descr="© INSCALE GmbH, 05.05.2010&#10;http://www.presentationload.com/"/>
            <p:cNvSpPr>
              <a:spLocks/>
            </p:cNvSpPr>
            <p:nvPr/>
          </p:nvSpPr>
          <p:spPr bwMode="gray">
            <a:xfrm>
              <a:off x="6388397" y="-1229950"/>
              <a:ext cx="60559" cy="70205"/>
            </a:xfrm>
            <a:custGeom>
              <a:avLst/>
              <a:gdLst>
                <a:gd name="T0" fmla="*/ 2147483647 w 312"/>
                <a:gd name="T1" fmla="*/ 2147483647 h 342"/>
                <a:gd name="T2" fmla="*/ 2147483647 w 312"/>
                <a:gd name="T3" fmla="*/ 2147483647 h 342"/>
                <a:gd name="T4" fmla="*/ 2147483647 w 312"/>
                <a:gd name="T5" fmla="*/ 2147483647 h 342"/>
                <a:gd name="T6" fmla="*/ 2147483647 w 312"/>
                <a:gd name="T7" fmla="*/ 2147483647 h 342"/>
                <a:gd name="T8" fmla="*/ 2147483647 w 312"/>
                <a:gd name="T9" fmla="*/ 2147483647 h 342"/>
                <a:gd name="T10" fmla="*/ 2147483647 w 312"/>
                <a:gd name="T11" fmla="*/ 2147483647 h 342"/>
                <a:gd name="T12" fmla="*/ 2147483647 w 312"/>
                <a:gd name="T13" fmla="*/ 2147483647 h 342"/>
                <a:gd name="T14" fmla="*/ 2147483647 w 312"/>
                <a:gd name="T15" fmla="*/ 2147483647 h 342"/>
                <a:gd name="T16" fmla="*/ 2147483647 w 312"/>
                <a:gd name="T17" fmla="*/ 2147483647 h 342"/>
                <a:gd name="T18" fmla="*/ 2147483647 w 312"/>
                <a:gd name="T19" fmla="*/ 2147483647 h 342"/>
                <a:gd name="T20" fmla="*/ 2147483647 w 312"/>
                <a:gd name="T21" fmla="*/ 2147483647 h 342"/>
                <a:gd name="T22" fmla="*/ 2147483647 w 312"/>
                <a:gd name="T23" fmla="*/ 2147483647 h 342"/>
                <a:gd name="T24" fmla="*/ 2147483647 w 312"/>
                <a:gd name="T25" fmla="*/ 2147483647 h 342"/>
                <a:gd name="T26" fmla="*/ 2147483647 w 312"/>
                <a:gd name="T27" fmla="*/ 2147483647 h 342"/>
                <a:gd name="T28" fmla="*/ 2147483647 w 312"/>
                <a:gd name="T29" fmla="*/ 2147483647 h 342"/>
                <a:gd name="T30" fmla="*/ 2147483647 w 312"/>
                <a:gd name="T31" fmla="*/ 2147483647 h 342"/>
                <a:gd name="T32" fmla="*/ 2147483647 w 312"/>
                <a:gd name="T33" fmla="*/ 2147483647 h 342"/>
                <a:gd name="T34" fmla="*/ 2147483647 w 312"/>
                <a:gd name="T35" fmla="*/ 2147483647 h 342"/>
                <a:gd name="T36" fmla="*/ 2147483647 w 312"/>
                <a:gd name="T37" fmla="*/ 2147483647 h 342"/>
                <a:gd name="T38" fmla="*/ 2147483647 w 312"/>
                <a:gd name="T39" fmla="*/ 2147483647 h 342"/>
                <a:gd name="T40" fmla="*/ 2147483647 w 312"/>
                <a:gd name="T41" fmla="*/ 2147483647 h 342"/>
                <a:gd name="T42" fmla="*/ 2147483647 w 312"/>
                <a:gd name="T43" fmla="*/ 2147483647 h 342"/>
                <a:gd name="T44" fmla="*/ 2147483647 w 312"/>
                <a:gd name="T45" fmla="*/ 2147483647 h 342"/>
                <a:gd name="T46" fmla="*/ 2147483647 w 312"/>
                <a:gd name="T47" fmla="*/ 2147483647 h 342"/>
                <a:gd name="T48" fmla="*/ 2147483647 w 312"/>
                <a:gd name="T49" fmla="*/ 2147483647 h 342"/>
                <a:gd name="T50" fmla="*/ 2147483647 w 312"/>
                <a:gd name="T51" fmla="*/ 0 h 342"/>
                <a:gd name="T52" fmla="*/ 2147483647 w 312"/>
                <a:gd name="T53" fmla="*/ 0 h 342"/>
                <a:gd name="T54" fmla="*/ 2147483647 w 312"/>
                <a:gd name="T55" fmla="*/ 2147483647 h 342"/>
                <a:gd name="T56" fmla="*/ 2147483647 w 312"/>
                <a:gd name="T57" fmla="*/ 2147483647 h 342"/>
                <a:gd name="T58" fmla="*/ 2147483647 w 312"/>
                <a:gd name="T59" fmla="*/ 2147483647 h 342"/>
                <a:gd name="T60" fmla="*/ 2147483647 w 312"/>
                <a:gd name="T61" fmla="*/ 2147483647 h 342"/>
                <a:gd name="T62" fmla="*/ 2147483647 w 312"/>
                <a:gd name="T63" fmla="*/ 2147483647 h 342"/>
                <a:gd name="T64" fmla="*/ 2147483647 w 312"/>
                <a:gd name="T65" fmla="*/ 2147483647 h 342"/>
                <a:gd name="T66" fmla="*/ 2147483647 w 312"/>
                <a:gd name="T67" fmla="*/ 2147483647 h 342"/>
                <a:gd name="T68" fmla="*/ 2147483647 w 312"/>
                <a:gd name="T69" fmla="*/ 2147483647 h 342"/>
                <a:gd name="T70" fmla="*/ 2147483647 w 312"/>
                <a:gd name="T71" fmla="*/ 2147483647 h 342"/>
                <a:gd name="T72" fmla="*/ 2147483647 w 312"/>
                <a:gd name="T73" fmla="*/ 2147483647 h 342"/>
                <a:gd name="T74" fmla="*/ 2147483647 w 312"/>
                <a:gd name="T75" fmla="*/ 2147483647 h 342"/>
                <a:gd name="T76" fmla="*/ 2147483647 w 312"/>
                <a:gd name="T77" fmla="*/ 2147483647 h 342"/>
                <a:gd name="T78" fmla="*/ 0 w 312"/>
                <a:gd name="T79" fmla="*/ 2147483647 h 342"/>
                <a:gd name="T80" fmla="*/ 2147483647 w 312"/>
                <a:gd name="T81" fmla="*/ 2147483647 h 342"/>
                <a:gd name="T82" fmla="*/ 2147483647 w 312"/>
                <a:gd name="T83" fmla="*/ 2147483647 h 342"/>
                <a:gd name="T84" fmla="*/ 2147483647 w 312"/>
                <a:gd name="T85" fmla="*/ 2147483647 h 342"/>
                <a:gd name="T86" fmla="*/ 2147483647 w 312"/>
                <a:gd name="T87" fmla="*/ 2147483647 h 342"/>
                <a:gd name="T88" fmla="*/ 2147483647 w 312"/>
                <a:gd name="T89" fmla="*/ 2147483647 h 342"/>
                <a:gd name="T90" fmla="*/ 2147483647 w 312"/>
                <a:gd name="T91" fmla="*/ 2147483647 h 342"/>
                <a:gd name="T92" fmla="*/ 2147483647 w 312"/>
                <a:gd name="T93" fmla="*/ 2147483647 h 342"/>
                <a:gd name="T94" fmla="*/ 2147483647 w 312"/>
                <a:gd name="T95" fmla="*/ 2147483647 h 342"/>
                <a:gd name="T96" fmla="*/ 2147483647 w 312"/>
                <a:gd name="T97" fmla="*/ 2147483647 h 342"/>
                <a:gd name="T98" fmla="*/ 2147483647 w 312"/>
                <a:gd name="T99" fmla="*/ 2147483647 h 342"/>
                <a:gd name="T100" fmla="*/ 2147483647 w 312"/>
                <a:gd name="T101" fmla="*/ 2147483647 h 342"/>
                <a:gd name="T102" fmla="*/ 2147483647 w 312"/>
                <a:gd name="T103" fmla="*/ 2147483647 h 342"/>
                <a:gd name="T104" fmla="*/ 2147483647 w 312"/>
                <a:gd name="T105" fmla="*/ 2147483647 h 342"/>
                <a:gd name="T106" fmla="*/ 2147483647 w 312"/>
                <a:gd name="T107" fmla="*/ 2147483647 h 342"/>
                <a:gd name="T108" fmla="*/ 2147483647 w 312"/>
                <a:gd name="T109" fmla="*/ 2147483647 h 342"/>
                <a:gd name="T110" fmla="*/ 2147483647 w 312"/>
                <a:gd name="T111" fmla="*/ 2147483647 h 342"/>
                <a:gd name="T112" fmla="*/ 2147483647 w 312"/>
                <a:gd name="T113" fmla="*/ 2147483647 h 342"/>
                <a:gd name="T114" fmla="*/ 2147483647 w 312"/>
                <a:gd name="T115" fmla="*/ 2147483647 h 342"/>
                <a:gd name="T116" fmla="*/ 2147483647 w 312"/>
                <a:gd name="T117" fmla="*/ 2147483647 h 342"/>
                <a:gd name="T118" fmla="*/ 2147483647 w 312"/>
                <a:gd name="T119" fmla="*/ 2147483647 h 342"/>
                <a:gd name="T120" fmla="*/ 2147483647 w 312"/>
                <a:gd name="T121" fmla="*/ 2147483647 h 3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12"/>
                <a:gd name="T184" fmla="*/ 0 h 342"/>
                <a:gd name="T185" fmla="*/ 312 w 312"/>
                <a:gd name="T186" fmla="*/ 342 h 3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12" h="342">
                  <a:moveTo>
                    <a:pt x="312" y="252"/>
                  </a:moveTo>
                  <a:lnTo>
                    <a:pt x="312" y="240"/>
                  </a:lnTo>
                  <a:lnTo>
                    <a:pt x="282" y="210"/>
                  </a:lnTo>
                  <a:lnTo>
                    <a:pt x="282" y="180"/>
                  </a:lnTo>
                  <a:lnTo>
                    <a:pt x="246" y="186"/>
                  </a:lnTo>
                  <a:lnTo>
                    <a:pt x="246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8" y="156"/>
                  </a:lnTo>
                  <a:lnTo>
                    <a:pt x="240" y="150"/>
                  </a:lnTo>
                  <a:lnTo>
                    <a:pt x="246" y="132"/>
                  </a:lnTo>
                  <a:lnTo>
                    <a:pt x="246" y="108"/>
                  </a:lnTo>
                  <a:lnTo>
                    <a:pt x="228" y="72"/>
                  </a:lnTo>
                  <a:lnTo>
                    <a:pt x="222" y="72"/>
                  </a:lnTo>
                  <a:lnTo>
                    <a:pt x="216" y="78"/>
                  </a:lnTo>
                  <a:lnTo>
                    <a:pt x="210" y="90"/>
                  </a:lnTo>
                  <a:lnTo>
                    <a:pt x="210" y="102"/>
                  </a:lnTo>
                  <a:lnTo>
                    <a:pt x="198" y="114"/>
                  </a:lnTo>
                  <a:lnTo>
                    <a:pt x="192" y="114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68" y="96"/>
                  </a:lnTo>
                  <a:lnTo>
                    <a:pt x="168" y="36"/>
                  </a:lnTo>
                  <a:lnTo>
                    <a:pt x="162" y="1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02" y="12"/>
                  </a:lnTo>
                  <a:lnTo>
                    <a:pt x="108" y="36"/>
                  </a:lnTo>
                  <a:lnTo>
                    <a:pt x="84" y="42"/>
                  </a:lnTo>
                  <a:lnTo>
                    <a:pt x="84" y="60"/>
                  </a:lnTo>
                  <a:lnTo>
                    <a:pt x="78" y="72"/>
                  </a:lnTo>
                  <a:lnTo>
                    <a:pt x="66" y="78"/>
                  </a:lnTo>
                  <a:lnTo>
                    <a:pt x="54" y="90"/>
                  </a:lnTo>
                  <a:lnTo>
                    <a:pt x="42" y="96"/>
                  </a:lnTo>
                  <a:lnTo>
                    <a:pt x="24" y="114"/>
                  </a:lnTo>
                  <a:lnTo>
                    <a:pt x="24" y="150"/>
                  </a:lnTo>
                  <a:lnTo>
                    <a:pt x="0" y="126"/>
                  </a:lnTo>
                  <a:lnTo>
                    <a:pt x="36" y="162"/>
                  </a:lnTo>
                  <a:lnTo>
                    <a:pt x="60" y="162"/>
                  </a:lnTo>
                  <a:lnTo>
                    <a:pt x="72" y="192"/>
                  </a:lnTo>
                  <a:lnTo>
                    <a:pt x="102" y="192"/>
                  </a:lnTo>
                  <a:lnTo>
                    <a:pt x="108" y="198"/>
                  </a:lnTo>
                  <a:lnTo>
                    <a:pt x="120" y="222"/>
                  </a:lnTo>
                  <a:lnTo>
                    <a:pt x="132" y="240"/>
                  </a:lnTo>
                  <a:lnTo>
                    <a:pt x="150" y="252"/>
                  </a:lnTo>
                  <a:lnTo>
                    <a:pt x="162" y="270"/>
                  </a:lnTo>
                  <a:lnTo>
                    <a:pt x="180" y="282"/>
                  </a:lnTo>
                  <a:lnTo>
                    <a:pt x="198" y="288"/>
                  </a:lnTo>
                  <a:lnTo>
                    <a:pt x="210" y="294"/>
                  </a:lnTo>
                  <a:lnTo>
                    <a:pt x="228" y="300"/>
                  </a:lnTo>
                  <a:lnTo>
                    <a:pt x="258" y="330"/>
                  </a:lnTo>
                  <a:lnTo>
                    <a:pt x="294" y="342"/>
                  </a:lnTo>
                  <a:lnTo>
                    <a:pt x="300" y="342"/>
                  </a:lnTo>
                  <a:lnTo>
                    <a:pt x="300" y="294"/>
                  </a:lnTo>
                  <a:lnTo>
                    <a:pt x="306" y="288"/>
                  </a:lnTo>
                  <a:lnTo>
                    <a:pt x="306" y="276"/>
                  </a:lnTo>
                  <a:lnTo>
                    <a:pt x="312" y="264"/>
                  </a:lnTo>
                  <a:lnTo>
                    <a:pt x="312" y="25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47" name="Lesotho" descr="© INSCALE GmbH, 05.05.2010&#10;http://www.presentationload.com/"/>
            <p:cNvSpPr>
              <a:spLocks/>
            </p:cNvSpPr>
            <p:nvPr/>
          </p:nvSpPr>
          <p:spPr bwMode="gray">
            <a:xfrm>
              <a:off x="6915032" y="-615855"/>
              <a:ext cx="32962" cy="33085"/>
            </a:xfrm>
            <a:custGeom>
              <a:avLst/>
              <a:gdLst>
                <a:gd name="T0" fmla="*/ 0 w 168"/>
                <a:gd name="T1" fmla="*/ 2147483647 h 162"/>
                <a:gd name="T2" fmla="*/ 2147483647 w 168"/>
                <a:gd name="T3" fmla="*/ 2147483647 h 162"/>
                <a:gd name="T4" fmla="*/ 2147483647 w 168"/>
                <a:gd name="T5" fmla="*/ 2147483647 h 162"/>
                <a:gd name="T6" fmla="*/ 2147483647 w 168"/>
                <a:gd name="T7" fmla="*/ 2147483647 h 162"/>
                <a:gd name="T8" fmla="*/ 2147483647 w 168"/>
                <a:gd name="T9" fmla="*/ 2147483647 h 162"/>
                <a:gd name="T10" fmla="*/ 2147483647 w 168"/>
                <a:gd name="T11" fmla="*/ 2147483647 h 162"/>
                <a:gd name="T12" fmla="*/ 2147483647 w 168"/>
                <a:gd name="T13" fmla="*/ 2147483647 h 162"/>
                <a:gd name="T14" fmla="*/ 2147483647 w 168"/>
                <a:gd name="T15" fmla="*/ 2147483647 h 162"/>
                <a:gd name="T16" fmla="*/ 2147483647 w 168"/>
                <a:gd name="T17" fmla="*/ 2147483647 h 162"/>
                <a:gd name="T18" fmla="*/ 2147483647 w 168"/>
                <a:gd name="T19" fmla="*/ 2147483647 h 162"/>
                <a:gd name="T20" fmla="*/ 2147483647 w 168"/>
                <a:gd name="T21" fmla="*/ 2147483647 h 162"/>
                <a:gd name="T22" fmla="*/ 2147483647 w 168"/>
                <a:gd name="T23" fmla="*/ 2147483647 h 162"/>
                <a:gd name="T24" fmla="*/ 2147483647 w 168"/>
                <a:gd name="T25" fmla="*/ 2147483647 h 162"/>
                <a:gd name="T26" fmla="*/ 2147483647 w 168"/>
                <a:gd name="T27" fmla="*/ 2147483647 h 162"/>
                <a:gd name="T28" fmla="*/ 2147483647 w 168"/>
                <a:gd name="T29" fmla="*/ 2147483647 h 162"/>
                <a:gd name="T30" fmla="*/ 2147483647 w 168"/>
                <a:gd name="T31" fmla="*/ 2147483647 h 162"/>
                <a:gd name="T32" fmla="*/ 2147483647 w 168"/>
                <a:gd name="T33" fmla="*/ 2147483647 h 162"/>
                <a:gd name="T34" fmla="*/ 2147483647 w 168"/>
                <a:gd name="T35" fmla="*/ 2147483647 h 162"/>
                <a:gd name="T36" fmla="*/ 2147483647 w 168"/>
                <a:gd name="T37" fmla="*/ 2147483647 h 162"/>
                <a:gd name="T38" fmla="*/ 2147483647 w 168"/>
                <a:gd name="T39" fmla="*/ 2147483647 h 162"/>
                <a:gd name="T40" fmla="*/ 2147483647 w 168"/>
                <a:gd name="T41" fmla="*/ 2147483647 h 162"/>
                <a:gd name="T42" fmla="*/ 2147483647 w 168"/>
                <a:gd name="T43" fmla="*/ 0 h 162"/>
                <a:gd name="T44" fmla="*/ 2147483647 w 168"/>
                <a:gd name="T45" fmla="*/ 0 h 162"/>
                <a:gd name="T46" fmla="*/ 2147483647 w 168"/>
                <a:gd name="T47" fmla="*/ 2147483647 h 162"/>
                <a:gd name="T48" fmla="*/ 2147483647 w 168"/>
                <a:gd name="T49" fmla="*/ 2147483647 h 162"/>
                <a:gd name="T50" fmla="*/ 2147483647 w 168"/>
                <a:gd name="T51" fmla="*/ 2147483647 h 162"/>
                <a:gd name="T52" fmla="*/ 2147483647 w 168"/>
                <a:gd name="T53" fmla="*/ 2147483647 h 162"/>
                <a:gd name="T54" fmla="*/ 2147483647 w 168"/>
                <a:gd name="T55" fmla="*/ 2147483647 h 162"/>
                <a:gd name="T56" fmla="*/ 2147483647 w 168"/>
                <a:gd name="T57" fmla="*/ 2147483647 h 162"/>
                <a:gd name="T58" fmla="*/ 2147483647 w 168"/>
                <a:gd name="T59" fmla="*/ 2147483647 h 162"/>
                <a:gd name="T60" fmla="*/ 0 w 168"/>
                <a:gd name="T61" fmla="*/ 2147483647 h 1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68"/>
                <a:gd name="T94" fmla="*/ 0 h 162"/>
                <a:gd name="T95" fmla="*/ 168 w 168"/>
                <a:gd name="T96" fmla="*/ 162 h 1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68" h="162">
                  <a:moveTo>
                    <a:pt x="0" y="78"/>
                  </a:moveTo>
                  <a:lnTo>
                    <a:pt x="24" y="114"/>
                  </a:lnTo>
                  <a:lnTo>
                    <a:pt x="24" y="132"/>
                  </a:lnTo>
                  <a:lnTo>
                    <a:pt x="54" y="162"/>
                  </a:lnTo>
                  <a:lnTo>
                    <a:pt x="72" y="162"/>
                  </a:lnTo>
                  <a:lnTo>
                    <a:pt x="72" y="150"/>
                  </a:lnTo>
                  <a:lnTo>
                    <a:pt x="78" y="144"/>
                  </a:lnTo>
                  <a:lnTo>
                    <a:pt x="84" y="132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20" y="120"/>
                  </a:lnTo>
                  <a:lnTo>
                    <a:pt x="132" y="114"/>
                  </a:lnTo>
                  <a:lnTo>
                    <a:pt x="138" y="108"/>
                  </a:lnTo>
                  <a:lnTo>
                    <a:pt x="150" y="102"/>
                  </a:lnTo>
                  <a:lnTo>
                    <a:pt x="144" y="84"/>
                  </a:lnTo>
                  <a:lnTo>
                    <a:pt x="168" y="66"/>
                  </a:lnTo>
                  <a:lnTo>
                    <a:pt x="162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90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48" y="42"/>
                  </a:lnTo>
                  <a:lnTo>
                    <a:pt x="30" y="60"/>
                  </a:lnTo>
                  <a:lnTo>
                    <a:pt x="24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48" name="Lebanon" descr="© INSCALE GmbH, 05.05.2010&#10;http://www.presentationload.com/"/>
            <p:cNvSpPr>
              <a:spLocks/>
            </p:cNvSpPr>
            <p:nvPr/>
          </p:nvSpPr>
          <p:spPr bwMode="gray">
            <a:xfrm>
              <a:off x="7015454" y="-1659252"/>
              <a:ext cx="21464" cy="31471"/>
            </a:xfrm>
            <a:custGeom>
              <a:avLst/>
              <a:gdLst>
                <a:gd name="T0" fmla="*/ 2147483647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2147483647 h 156"/>
                <a:gd name="T6" fmla="*/ 2147483647 w 108"/>
                <a:gd name="T7" fmla="*/ 2147483647 h 156"/>
                <a:gd name="T8" fmla="*/ 2147483647 w 108"/>
                <a:gd name="T9" fmla="*/ 2147483647 h 156"/>
                <a:gd name="T10" fmla="*/ 2147483647 w 108"/>
                <a:gd name="T11" fmla="*/ 2147483647 h 156"/>
                <a:gd name="T12" fmla="*/ 2147483647 w 108"/>
                <a:gd name="T13" fmla="*/ 2147483647 h 156"/>
                <a:gd name="T14" fmla="*/ 2147483647 w 108"/>
                <a:gd name="T15" fmla="*/ 2147483647 h 156"/>
                <a:gd name="T16" fmla="*/ 2147483647 w 108"/>
                <a:gd name="T17" fmla="*/ 2147483647 h 156"/>
                <a:gd name="T18" fmla="*/ 2147483647 w 108"/>
                <a:gd name="T19" fmla="*/ 2147483647 h 156"/>
                <a:gd name="T20" fmla="*/ 2147483647 w 108"/>
                <a:gd name="T21" fmla="*/ 0 h 156"/>
                <a:gd name="T22" fmla="*/ 2147483647 w 108"/>
                <a:gd name="T23" fmla="*/ 0 h 156"/>
                <a:gd name="T24" fmla="*/ 2147483647 w 108"/>
                <a:gd name="T25" fmla="*/ 0 h 156"/>
                <a:gd name="T26" fmla="*/ 2147483647 w 108"/>
                <a:gd name="T27" fmla="*/ 2147483647 h 156"/>
                <a:gd name="T28" fmla="*/ 2147483647 w 108"/>
                <a:gd name="T29" fmla="*/ 2147483647 h 156"/>
                <a:gd name="T30" fmla="*/ 2147483647 w 108"/>
                <a:gd name="T31" fmla="*/ 2147483647 h 156"/>
                <a:gd name="T32" fmla="*/ 2147483647 w 108"/>
                <a:gd name="T33" fmla="*/ 2147483647 h 156"/>
                <a:gd name="T34" fmla="*/ 2147483647 w 108"/>
                <a:gd name="T35" fmla="*/ 2147483647 h 156"/>
                <a:gd name="T36" fmla="*/ 2147483647 w 108"/>
                <a:gd name="T37" fmla="*/ 2147483647 h 156"/>
                <a:gd name="T38" fmla="*/ 2147483647 w 108"/>
                <a:gd name="T39" fmla="*/ 2147483647 h 156"/>
                <a:gd name="T40" fmla="*/ 2147483647 w 108"/>
                <a:gd name="T41" fmla="*/ 2147483647 h 156"/>
                <a:gd name="T42" fmla="*/ 0 w 108"/>
                <a:gd name="T43" fmla="*/ 2147483647 h 156"/>
                <a:gd name="T44" fmla="*/ 0 w 108"/>
                <a:gd name="T45" fmla="*/ 2147483647 h 156"/>
                <a:gd name="T46" fmla="*/ 2147483647 w 108"/>
                <a:gd name="T47" fmla="*/ 2147483647 h 156"/>
                <a:gd name="T48" fmla="*/ 2147483647 w 108"/>
                <a:gd name="T49" fmla="*/ 2147483647 h 156"/>
                <a:gd name="T50" fmla="*/ 2147483647 w 108"/>
                <a:gd name="T51" fmla="*/ 2147483647 h 156"/>
                <a:gd name="T52" fmla="*/ 2147483647 w 108"/>
                <a:gd name="T53" fmla="*/ 2147483647 h 156"/>
                <a:gd name="T54" fmla="*/ 2147483647 w 108"/>
                <a:gd name="T55" fmla="*/ 2147483647 h 156"/>
                <a:gd name="T56" fmla="*/ 2147483647 w 108"/>
                <a:gd name="T57" fmla="*/ 2147483647 h 156"/>
                <a:gd name="T58" fmla="*/ 2147483647 w 108"/>
                <a:gd name="T59" fmla="*/ 2147483647 h 156"/>
                <a:gd name="T60" fmla="*/ 2147483647 w 108"/>
                <a:gd name="T61" fmla="*/ 2147483647 h 15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8"/>
                <a:gd name="T94" fmla="*/ 0 h 156"/>
                <a:gd name="T95" fmla="*/ 108 w 108"/>
                <a:gd name="T96" fmla="*/ 156 h 15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8" h="156">
                  <a:moveTo>
                    <a:pt x="72" y="96"/>
                  </a:moveTo>
                  <a:lnTo>
                    <a:pt x="72" y="72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6" y="60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0" y="30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0" y="114"/>
                  </a:lnTo>
                  <a:lnTo>
                    <a:pt x="0" y="156"/>
                  </a:lnTo>
                  <a:lnTo>
                    <a:pt x="12" y="150"/>
                  </a:lnTo>
                  <a:lnTo>
                    <a:pt x="24" y="126"/>
                  </a:lnTo>
                  <a:lnTo>
                    <a:pt x="30" y="132"/>
                  </a:lnTo>
                  <a:lnTo>
                    <a:pt x="36" y="132"/>
                  </a:lnTo>
                  <a:lnTo>
                    <a:pt x="42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72" y="9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49" name="Latvia" descr="© INSCALE GmbH, 05.05.2010&#10;http://www.presentationload.com/"/>
            <p:cNvSpPr>
              <a:spLocks/>
            </p:cNvSpPr>
            <p:nvPr/>
          </p:nvSpPr>
          <p:spPr bwMode="gray">
            <a:xfrm>
              <a:off x="6814611" y="-2036909"/>
              <a:ext cx="82790" cy="37120"/>
            </a:xfrm>
            <a:custGeom>
              <a:avLst/>
              <a:gdLst>
                <a:gd name="T0" fmla="*/ 2147483647 w 426"/>
                <a:gd name="T1" fmla="*/ 2147483647 h 180"/>
                <a:gd name="T2" fmla="*/ 2147483647 w 426"/>
                <a:gd name="T3" fmla="*/ 2147483647 h 180"/>
                <a:gd name="T4" fmla="*/ 2147483647 w 426"/>
                <a:gd name="T5" fmla="*/ 2147483647 h 180"/>
                <a:gd name="T6" fmla="*/ 2147483647 w 426"/>
                <a:gd name="T7" fmla="*/ 2147483647 h 180"/>
                <a:gd name="T8" fmla="*/ 2147483647 w 426"/>
                <a:gd name="T9" fmla="*/ 2147483647 h 180"/>
                <a:gd name="T10" fmla="*/ 2147483647 w 426"/>
                <a:gd name="T11" fmla="*/ 2147483647 h 180"/>
                <a:gd name="T12" fmla="*/ 2147483647 w 426"/>
                <a:gd name="T13" fmla="*/ 2147483647 h 180"/>
                <a:gd name="T14" fmla="*/ 2147483647 w 426"/>
                <a:gd name="T15" fmla="*/ 2147483647 h 180"/>
                <a:gd name="T16" fmla="*/ 2147483647 w 426"/>
                <a:gd name="T17" fmla="*/ 2147483647 h 180"/>
                <a:gd name="T18" fmla="*/ 2147483647 w 426"/>
                <a:gd name="T19" fmla="*/ 2147483647 h 180"/>
                <a:gd name="T20" fmla="*/ 2147483647 w 426"/>
                <a:gd name="T21" fmla="*/ 2147483647 h 180"/>
                <a:gd name="T22" fmla="*/ 2147483647 w 426"/>
                <a:gd name="T23" fmla="*/ 2147483647 h 180"/>
                <a:gd name="T24" fmla="*/ 2147483647 w 426"/>
                <a:gd name="T25" fmla="*/ 2147483647 h 180"/>
                <a:gd name="T26" fmla="*/ 2147483647 w 426"/>
                <a:gd name="T27" fmla="*/ 2147483647 h 180"/>
                <a:gd name="T28" fmla="*/ 2147483647 w 426"/>
                <a:gd name="T29" fmla="*/ 2147483647 h 180"/>
                <a:gd name="T30" fmla="*/ 2147483647 w 426"/>
                <a:gd name="T31" fmla="*/ 2147483647 h 180"/>
                <a:gd name="T32" fmla="*/ 2147483647 w 426"/>
                <a:gd name="T33" fmla="*/ 2147483647 h 180"/>
                <a:gd name="T34" fmla="*/ 2147483647 w 426"/>
                <a:gd name="T35" fmla="*/ 2147483647 h 180"/>
                <a:gd name="T36" fmla="*/ 2147483647 w 426"/>
                <a:gd name="T37" fmla="*/ 2147483647 h 180"/>
                <a:gd name="T38" fmla="*/ 2147483647 w 426"/>
                <a:gd name="T39" fmla="*/ 2147483647 h 180"/>
                <a:gd name="T40" fmla="*/ 2147483647 w 426"/>
                <a:gd name="T41" fmla="*/ 2147483647 h 180"/>
                <a:gd name="T42" fmla="*/ 2147483647 w 426"/>
                <a:gd name="T43" fmla="*/ 2147483647 h 180"/>
                <a:gd name="T44" fmla="*/ 2147483647 w 426"/>
                <a:gd name="T45" fmla="*/ 2147483647 h 180"/>
                <a:gd name="T46" fmla="*/ 2147483647 w 426"/>
                <a:gd name="T47" fmla="*/ 2147483647 h 180"/>
                <a:gd name="T48" fmla="*/ 2147483647 w 426"/>
                <a:gd name="T49" fmla="*/ 2147483647 h 180"/>
                <a:gd name="T50" fmla="*/ 2147483647 w 426"/>
                <a:gd name="T51" fmla="*/ 2147483647 h 180"/>
                <a:gd name="T52" fmla="*/ 2147483647 w 426"/>
                <a:gd name="T53" fmla="*/ 2147483647 h 180"/>
                <a:gd name="T54" fmla="*/ 2147483647 w 426"/>
                <a:gd name="T55" fmla="*/ 2147483647 h 180"/>
                <a:gd name="T56" fmla="*/ 2147483647 w 426"/>
                <a:gd name="T57" fmla="*/ 2147483647 h 180"/>
                <a:gd name="T58" fmla="*/ 2147483647 w 426"/>
                <a:gd name="T59" fmla="*/ 2147483647 h 180"/>
                <a:gd name="T60" fmla="*/ 2147483647 w 426"/>
                <a:gd name="T61" fmla="*/ 0 h 180"/>
                <a:gd name="T62" fmla="*/ 2147483647 w 426"/>
                <a:gd name="T63" fmla="*/ 2147483647 h 180"/>
                <a:gd name="T64" fmla="*/ 2147483647 w 426"/>
                <a:gd name="T65" fmla="*/ 2147483647 h 180"/>
                <a:gd name="T66" fmla="*/ 2147483647 w 426"/>
                <a:gd name="T67" fmla="*/ 2147483647 h 180"/>
                <a:gd name="T68" fmla="*/ 2147483647 w 426"/>
                <a:gd name="T69" fmla="*/ 2147483647 h 180"/>
                <a:gd name="T70" fmla="*/ 2147483647 w 426"/>
                <a:gd name="T71" fmla="*/ 2147483647 h 180"/>
                <a:gd name="T72" fmla="*/ 2147483647 w 426"/>
                <a:gd name="T73" fmla="*/ 2147483647 h 180"/>
                <a:gd name="T74" fmla="*/ 2147483647 w 426"/>
                <a:gd name="T75" fmla="*/ 2147483647 h 180"/>
                <a:gd name="T76" fmla="*/ 2147483647 w 426"/>
                <a:gd name="T77" fmla="*/ 2147483647 h 180"/>
                <a:gd name="T78" fmla="*/ 2147483647 w 426"/>
                <a:gd name="T79" fmla="*/ 2147483647 h 180"/>
                <a:gd name="T80" fmla="*/ 2147483647 w 426"/>
                <a:gd name="T81" fmla="*/ 2147483647 h 180"/>
                <a:gd name="T82" fmla="*/ 2147483647 w 426"/>
                <a:gd name="T83" fmla="*/ 2147483647 h 180"/>
                <a:gd name="T84" fmla="*/ 0 w 426"/>
                <a:gd name="T85" fmla="*/ 2147483647 h 180"/>
                <a:gd name="T86" fmla="*/ 2147483647 w 426"/>
                <a:gd name="T87" fmla="*/ 2147483647 h 18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26"/>
                <a:gd name="T133" fmla="*/ 0 h 180"/>
                <a:gd name="T134" fmla="*/ 426 w 426"/>
                <a:gd name="T135" fmla="*/ 180 h 18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26" h="180">
                  <a:moveTo>
                    <a:pt x="6" y="144"/>
                  </a:moveTo>
                  <a:lnTo>
                    <a:pt x="6" y="138"/>
                  </a:lnTo>
                  <a:lnTo>
                    <a:pt x="12" y="138"/>
                  </a:lnTo>
                  <a:lnTo>
                    <a:pt x="24" y="132"/>
                  </a:lnTo>
                  <a:lnTo>
                    <a:pt x="66" y="132"/>
                  </a:lnTo>
                  <a:lnTo>
                    <a:pt x="78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80" y="132"/>
                  </a:lnTo>
                  <a:lnTo>
                    <a:pt x="186" y="138"/>
                  </a:lnTo>
                  <a:lnTo>
                    <a:pt x="204" y="138"/>
                  </a:lnTo>
                  <a:lnTo>
                    <a:pt x="216" y="126"/>
                  </a:lnTo>
                  <a:lnTo>
                    <a:pt x="228" y="126"/>
                  </a:lnTo>
                  <a:lnTo>
                    <a:pt x="234" y="132"/>
                  </a:lnTo>
                  <a:lnTo>
                    <a:pt x="240" y="144"/>
                  </a:lnTo>
                  <a:lnTo>
                    <a:pt x="270" y="144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300" y="162"/>
                  </a:lnTo>
                  <a:lnTo>
                    <a:pt x="318" y="174"/>
                  </a:lnTo>
                  <a:lnTo>
                    <a:pt x="336" y="180"/>
                  </a:lnTo>
                  <a:lnTo>
                    <a:pt x="360" y="168"/>
                  </a:lnTo>
                  <a:lnTo>
                    <a:pt x="378" y="168"/>
                  </a:lnTo>
                  <a:lnTo>
                    <a:pt x="384" y="174"/>
                  </a:lnTo>
                  <a:lnTo>
                    <a:pt x="390" y="168"/>
                  </a:lnTo>
                  <a:lnTo>
                    <a:pt x="396" y="168"/>
                  </a:lnTo>
                  <a:lnTo>
                    <a:pt x="402" y="162"/>
                  </a:lnTo>
                  <a:lnTo>
                    <a:pt x="408" y="150"/>
                  </a:lnTo>
                  <a:lnTo>
                    <a:pt x="414" y="144"/>
                  </a:lnTo>
                  <a:lnTo>
                    <a:pt x="420" y="150"/>
                  </a:lnTo>
                  <a:lnTo>
                    <a:pt x="426" y="150"/>
                  </a:lnTo>
                  <a:lnTo>
                    <a:pt x="426" y="126"/>
                  </a:lnTo>
                  <a:lnTo>
                    <a:pt x="414" y="114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78" y="90"/>
                  </a:lnTo>
                  <a:lnTo>
                    <a:pt x="384" y="72"/>
                  </a:lnTo>
                  <a:lnTo>
                    <a:pt x="402" y="72"/>
                  </a:lnTo>
                  <a:lnTo>
                    <a:pt x="402" y="66"/>
                  </a:lnTo>
                  <a:lnTo>
                    <a:pt x="396" y="60"/>
                  </a:lnTo>
                  <a:lnTo>
                    <a:pt x="384" y="54"/>
                  </a:lnTo>
                  <a:lnTo>
                    <a:pt x="372" y="42"/>
                  </a:lnTo>
                  <a:lnTo>
                    <a:pt x="354" y="42"/>
                  </a:lnTo>
                  <a:lnTo>
                    <a:pt x="348" y="36"/>
                  </a:lnTo>
                  <a:lnTo>
                    <a:pt x="330" y="36"/>
                  </a:lnTo>
                  <a:lnTo>
                    <a:pt x="324" y="42"/>
                  </a:lnTo>
                  <a:lnTo>
                    <a:pt x="306" y="42"/>
                  </a:lnTo>
                  <a:lnTo>
                    <a:pt x="288" y="24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46" y="0"/>
                  </a:lnTo>
                  <a:lnTo>
                    <a:pt x="216" y="0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80" y="24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86" y="78"/>
                  </a:lnTo>
                  <a:lnTo>
                    <a:pt x="156" y="78"/>
                  </a:lnTo>
                  <a:lnTo>
                    <a:pt x="138" y="72"/>
                  </a:lnTo>
                  <a:lnTo>
                    <a:pt x="126" y="72"/>
                  </a:lnTo>
                  <a:lnTo>
                    <a:pt x="114" y="54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30"/>
                  </a:lnTo>
                  <a:lnTo>
                    <a:pt x="48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18" y="78"/>
                  </a:lnTo>
                  <a:lnTo>
                    <a:pt x="6" y="84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6" y="150"/>
                  </a:lnTo>
                  <a:lnTo>
                    <a:pt x="6" y="14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50" name="Laos" descr="© INSCALE GmbH, 05.05.2010&#10;http://www.presentationload.com/"/>
            <p:cNvSpPr>
              <a:spLocks/>
            </p:cNvSpPr>
            <p:nvPr/>
          </p:nvSpPr>
          <p:spPr bwMode="gray">
            <a:xfrm>
              <a:off x="7912343" y="-1459933"/>
              <a:ext cx="117285" cy="142831"/>
            </a:xfrm>
            <a:custGeom>
              <a:avLst/>
              <a:gdLst>
                <a:gd name="T0" fmla="*/ 2147483647 w 600"/>
                <a:gd name="T1" fmla="*/ 2147483647 h 696"/>
                <a:gd name="T2" fmla="*/ 2147483647 w 600"/>
                <a:gd name="T3" fmla="*/ 2147483647 h 696"/>
                <a:gd name="T4" fmla="*/ 2147483647 w 600"/>
                <a:gd name="T5" fmla="*/ 2147483647 h 696"/>
                <a:gd name="T6" fmla="*/ 2147483647 w 600"/>
                <a:gd name="T7" fmla="*/ 2147483647 h 696"/>
                <a:gd name="T8" fmla="*/ 2147483647 w 600"/>
                <a:gd name="T9" fmla="*/ 2147483647 h 696"/>
                <a:gd name="T10" fmla="*/ 2147483647 w 600"/>
                <a:gd name="T11" fmla="*/ 2147483647 h 696"/>
                <a:gd name="T12" fmla="*/ 2147483647 w 600"/>
                <a:gd name="T13" fmla="*/ 2147483647 h 696"/>
                <a:gd name="T14" fmla="*/ 2147483647 w 600"/>
                <a:gd name="T15" fmla="*/ 2147483647 h 696"/>
                <a:gd name="T16" fmla="*/ 2147483647 w 600"/>
                <a:gd name="T17" fmla="*/ 2147483647 h 696"/>
                <a:gd name="T18" fmla="*/ 2147483647 w 600"/>
                <a:gd name="T19" fmla="*/ 2147483647 h 696"/>
                <a:gd name="T20" fmla="*/ 2147483647 w 600"/>
                <a:gd name="T21" fmla="*/ 2147483647 h 696"/>
                <a:gd name="T22" fmla="*/ 2147483647 w 600"/>
                <a:gd name="T23" fmla="*/ 2147483647 h 696"/>
                <a:gd name="T24" fmla="*/ 2147483647 w 600"/>
                <a:gd name="T25" fmla="*/ 2147483647 h 696"/>
                <a:gd name="T26" fmla="*/ 2147483647 w 600"/>
                <a:gd name="T27" fmla="*/ 2147483647 h 696"/>
                <a:gd name="T28" fmla="*/ 2147483647 w 600"/>
                <a:gd name="T29" fmla="*/ 2147483647 h 696"/>
                <a:gd name="T30" fmla="*/ 2147483647 w 600"/>
                <a:gd name="T31" fmla="*/ 2147483647 h 696"/>
                <a:gd name="T32" fmla="*/ 2147483647 w 600"/>
                <a:gd name="T33" fmla="*/ 2147483647 h 696"/>
                <a:gd name="T34" fmla="*/ 2147483647 w 600"/>
                <a:gd name="T35" fmla="*/ 2147483647 h 696"/>
                <a:gd name="T36" fmla="*/ 2147483647 w 600"/>
                <a:gd name="T37" fmla="*/ 2147483647 h 696"/>
                <a:gd name="T38" fmla="*/ 2147483647 w 600"/>
                <a:gd name="T39" fmla="*/ 2147483647 h 696"/>
                <a:gd name="T40" fmla="*/ 2147483647 w 600"/>
                <a:gd name="T41" fmla="*/ 2147483647 h 696"/>
                <a:gd name="T42" fmla="*/ 2147483647 w 600"/>
                <a:gd name="T43" fmla="*/ 2147483647 h 696"/>
                <a:gd name="T44" fmla="*/ 2147483647 w 600"/>
                <a:gd name="T45" fmla="*/ 2147483647 h 696"/>
                <a:gd name="T46" fmla="*/ 2147483647 w 600"/>
                <a:gd name="T47" fmla="*/ 2147483647 h 696"/>
                <a:gd name="T48" fmla="*/ 2147483647 w 600"/>
                <a:gd name="T49" fmla="*/ 2147483647 h 696"/>
                <a:gd name="T50" fmla="*/ 2147483647 w 600"/>
                <a:gd name="T51" fmla="*/ 2147483647 h 696"/>
                <a:gd name="T52" fmla="*/ 2147483647 w 600"/>
                <a:gd name="T53" fmla="*/ 2147483647 h 696"/>
                <a:gd name="T54" fmla="*/ 2147483647 w 600"/>
                <a:gd name="T55" fmla="*/ 2147483647 h 696"/>
                <a:gd name="T56" fmla="*/ 2147483647 w 600"/>
                <a:gd name="T57" fmla="*/ 2147483647 h 696"/>
                <a:gd name="T58" fmla="*/ 2147483647 w 600"/>
                <a:gd name="T59" fmla="*/ 2147483647 h 696"/>
                <a:gd name="T60" fmla="*/ 2147483647 w 600"/>
                <a:gd name="T61" fmla="*/ 2147483647 h 696"/>
                <a:gd name="T62" fmla="*/ 2147483647 w 600"/>
                <a:gd name="T63" fmla="*/ 2147483647 h 696"/>
                <a:gd name="T64" fmla="*/ 2147483647 w 600"/>
                <a:gd name="T65" fmla="*/ 2147483647 h 696"/>
                <a:gd name="T66" fmla="*/ 2147483647 w 600"/>
                <a:gd name="T67" fmla="*/ 2147483647 h 696"/>
                <a:gd name="T68" fmla="*/ 2147483647 w 600"/>
                <a:gd name="T69" fmla="*/ 2147483647 h 696"/>
                <a:gd name="T70" fmla="*/ 2147483647 w 600"/>
                <a:gd name="T71" fmla="*/ 2147483647 h 696"/>
                <a:gd name="T72" fmla="*/ 2147483647 w 600"/>
                <a:gd name="T73" fmla="*/ 2147483647 h 696"/>
                <a:gd name="T74" fmla="*/ 2147483647 w 600"/>
                <a:gd name="T75" fmla="*/ 2147483647 h 696"/>
                <a:gd name="T76" fmla="*/ 2147483647 w 600"/>
                <a:gd name="T77" fmla="*/ 2147483647 h 696"/>
                <a:gd name="T78" fmla="*/ 2147483647 w 600"/>
                <a:gd name="T79" fmla="*/ 2147483647 h 696"/>
                <a:gd name="T80" fmla="*/ 2147483647 w 600"/>
                <a:gd name="T81" fmla="*/ 2147483647 h 696"/>
                <a:gd name="T82" fmla="*/ 2147483647 w 600"/>
                <a:gd name="T83" fmla="*/ 2147483647 h 696"/>
                <a:gd name="T84" fmla="*/ 2147483647 w 600"/>
                <a:gd name="T85" fmla="*/ 2147483647 h 696"/>
                <a:gd name="T86" fmla="*/ 2147483647 w 600"/>
                <a:gd name="T87" fmla="*/ 2147483647 h 696"/>
                <a:gd name="T88" fmla="*/ 2147483647 w 600"/>
                <a:gd name="T89" fmla="*/ 2147483647 h 696"/>
                <a:gd name="T90" fmla="*/ 2147483647 w 600"/>
                <a:gd name="T91" fmla="*/ 2147483647 h 696"/>
                <a:gd name="T92" fmla="*/ 2147483647 w 600"/>
                <a:gd name="T93" fmla="*/ 2147483647 h 696"/>
                <a:gd name="T94" fmla="*/ 2147483647 w 600"/>
                <a:gd name="T95" fmla="*/ 2147483647 h 696"/>
                <a:gd name="T96" fmla="*/ 2147483647 w 600"/>
                <a:gd name="T97" fmla="*/ 2147483647 h 696"/>
                <a:gd name="T98" fmla="*/ 2147483647 w 600"/>
                <a:gd name="T99" fmla="*/ 2147483647 h 696"/>
                <a:gd name="T100" fmla="*/ 2147483647 w 600"/>
                <a:gd name="T101" fmla="*/ 2147483647 h 696"/>
                <a:gd name="T102" fmla="*/ 2147483647 w 600"/>
                <a:gd name="T103" fmla="*/ 2147483647 h 696"/>
                <a:gd name="T104" fmla="*/ 2147483647 w 600"/>
                <a:gd name="T105" fmla="*/ 2147483647 h 696"/>
                <a:gd name="T106" fmla="*/ 2147483647 w 600"/>
                <a:gd name="T107" fmla="*/ 2147483647 h 696"/>
                <a:gd name="T108" fmla="*/ 2147483647 w 600"/>
                <a:gd name="T109" fmla="*/ 2147483647 h 696"/>
                <a:gd name="T110" fmla="*/ 2147483647 w 600"/>
                <a:gd name="T111" fmla="*/ 2147483647 h 696"/>
                <a:gd name="T112" fmla="*/ 2147483647 w 600"/>
                <a:gd name="T113" fmla="*/ 2147483647 h 696"/>
                <a:gd name="T114" fmla="*/ 2147483647 w 600"/>
                <a:gd name="T115" fmla="*/ 2147483647 h 696"/>
                <a:gd name="T116" fmla="*/ 2147483647 w 600"/>
                <a:gd name="T117" fmla="*/ 2147483647 h 696"/>
                <a:gd name="T118" fmla="*/ 0 w 600"/>
                <a:gd name="T119" fmla="*/ 2147483647 h 696"/>
                <a:gd name="T120" fmla="*/ 2147483647 w 600"/>
                <a:gd name="T121" fmla="*/ 2147483647 h 69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00"/>
                <a:gd name="T184" fmla="*/ 0 h 696"/>
                <a:gd name="T185" fmla="*/ 600 w 600"/>
                <a:gd name="T186" fmla="*/ 696 h 69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00" h="696">
                  <a:moveTo>
                    <a:pt x="24" y="180"/>
                  </a:moveTo>
                  <a:lnTo>
                    <a:pt x="36" y="180"/>
                  </a:lnTo>
                  <a:lnTo>
                    <a:pt x="42" y="186"/>
                  </a:lnTo>
                  <a:lnTo>
                    <a:pt x="42" y="198"/>
                  </a:lnTo>
                  <a:lnTo>
                    <a:pt x="36" y="204"/>
                  </a:lnTo>
                  <a:lnTo>
                    <a:pt x="36" y="228"/>
                  </a:lnTo>
                  <a:lnTo>
                    <a:pt x="42" y="240"/>
                  </a:lnTo>
                  <a:lnTo>
                    <a:pt x="48" y="246"/>
                  </a:lnTo>
                  <a:lnTo>
                    <a:pt x="66" y="246"/>
                  </a:lnTo>
                  <a:lnTo>
                    <a:pt x="66" y="234"/>
                  </a:lnTo>
                  <a:lnTo>
                    <a:pt x="78" y="234"/>
                  </a:lnTo>
                  <a:lnTo>
                    <a:pt x="84" y="228"/>
                  </a:lnTo>
                  <a:lnTo>
                    <a:pt x="90" y="228"/>
                  </a:lnTo>
                  <a:lnTo>
                    <a:pt x="102" y="234"/>
                  </a:lnTo>
                  <a:lnTo>
                    <a:pt x="102" y="264"/>
                  </a:lnTo>
                  <a:lnTo>
                    <a:pt x="96" y="270"/>
                  </a:lnTo>
                  <a:lnTo>
                    <a:pt x="102" y="276"/>
                  </a:lnTo>
                  <a:lnTo>
                    <a:pt x="108" y="288"/>
                  </a:lnTo>
                  <a:lnTo>
                    <a:pt x="108" y="300"/>
                  </a:lnTo>
                  <a:lnTo>
                    <a:pt x="102" y="312"/>
                  </a:lnTo>
                  <a:lnTo>
                    <a:pt x="90" y="324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08" y="342"/>
                  </a:lnTo>
                  <a:lnTo>
                    <a:pt x="84" y="390"/>
                  </a:lnTo>
                  <a:lnTo>
                    <a:pt x="84" y="402"/>
                  </a:lnTo>
                  <a:lnTo>
                    <a:pt x="102" y="402"/>
                  </a:lnTo>
                  <a:lnTo>
                    <a:pt x="126" y="390"/>
                  </a:lnTo>
                  <a:lnTo>
                    <a:pt x="132" y="384"/>
                  </a:lnTo>
                  <a:lnTo>
                    <a:pt x="132" y="378"/>
                  </a:lnTo>
                  <a:lnTo>
                    <a:pt x="144" y="366"/>
                  </a:lnTo>
                  <a:lnTo>
                    <a:pt x="150" y="354"/>
                  </a:lnTo>
                  <a:lnTo>
                    <a:pt x="156" y="348"/>
                  </a:lnTo>
                  <a:lnTo>
                    <a:pt x="168" y="348"/>
                  </a:lnTo>
                  <a:lnTo>
                    <a:pt x="174" y="354"/>
                  </a:lnTo>
                  <a:lnTo>
                    <a:pt x="198" y="366"/>
                  </a:lnTo>
                  <a:lnTo>
                    <a:pt x="216" y="366"/>
                  </a:lnTo>
                  <a:lnTo>
                    <a:pt x="234" y="348"/>
                  </a:lnTo>
                  <a:lnTo>
                    <a:pt x="234" y="336"/>
                  </a:lnTo>
                  <a:lnTo>
                    <a:pt x="240" y="330"/>
                  </a:lnTo>
                  <a:lnTo>
                    <a:pt x="258" y="330"/>
                  </a:lnTo>
                  <a:lnTo>
                    <a:pt x="264" y="336"/>
                  </a:lnTo>
                  <a:lnTo>
                    <a:pt x="276" y="342"/>
                  </a:lnTo>
                  <a:lnTo>
                    <a:pt x="300" y="342"/>
                  </a:lnTo>
                  <a:lnTo>
                    <a:pt x="306" y="348"/>
                  </a:lnTo>
                  <a:lnTo>
                    <a:pt x="306" y="360"/>
                  </a:lnTo>
                  <a:lnTo>
                    <a:pt x="318" y="372"/>
                  </a:lnTo>
                  <a:lnTo>
                    <a:pt x="336" y="384"/>
                  </a:lnTo>
                  <a:lnTo>
                    <a:pt x="348" y="390"/>
                  </a:lnTo>
                  <a:lnTo>
                    <a:pt x="366" y="408"/>
                  </a:lnTo>
                  <a:lnTo>
                    <a:pt x="372" y="450"/>
                  </a:lnTo>
                  <a:lnTo>
                    <a:pt x="372" y="462"/>
                  </a:lnTo>
                  <a:lnTo>
                    <a:pt x="384" y="486"/>
                  </a:lnTo>
                  <a:lnTo>
                    <a:pt x="420" y="522"/>
                  </a:lnTo>
                  <a:lnTo>
                    <a:pt x="420" y="528"/>
                  </a:lnTo>
                  <a:lnTo>
                    <a:pt x="426" y="534"/>
                  </a:lnTo>
                  <a:lnTo>
                    <a:pt x="426" y="546"/>
                  </a:lnTo>
                  <a:lnTo>
                    <a:pt x="432" y="540"/>
                  </a:lnTo>
                  <a:lnTo>
                    <a:pt x="432" y="546"/>
                  </a:lnTo>
                  <a:lnTo>
                    <a:pt x="444" y="558"/>
                  </a:lnTo>
                  <a:lnTo>
                    <a:pt x="432" y="582"/>
                  </a:lnTo>
                  <a:lnTo>
                    <a:pt x="426" y="588"/>
                  </a:lnTo>
                  <a:lnTo>
                    <a:pt x="426" y="594"/>
                  </a:lnTo>
                  <a:lnTo>
                    <a:pt x="438" y="606"/>
                  </a:lnTo>
                  <a:lnTo>
                    <a:pt x="450" y="612"/>
                  </a:lnTo>
                  <a:lnTo>
                    <a:pt x="456" y="618"/>
                  </a:lnTo>
                  <a:lnTo>
                    <a:pt x="456" y="630"/>
                  </a:lnTo>
                  <a:lnTo>
                    <a:pt x="450" y="636"/>
                  </a:lnTo>
                  <a:lnTo>
                    <a:pt x="444" y="648"/>
                  </a:lnTo>
                  <a:lnTo>
                    <a:pt x="432" y="654"/>
                  </a:lnTo>
                  <a:lnTo>
                    <a:pt x="426" y="660"/>
                  </a:lnTo>
                  <a:lnTo>
                    <a:pt x="426" y="672"/>
                  </a:lnTo>
                  <a:lnTo>
                    <a:pt x="450" y="672"/>
                  </a:lnTo>
                  <a:lnTo>
                    <a:pt x="456" y="678"/>
                  </a:lnTo>
                  <a:lnTo>
                    <a:pt x="462" y="678"/>
                  </a:lnTo>
                  <a:lnTo>
                    <a:pt x="462" y="684"/>
                  </a:lnTo>
                  <a:lnTo>
                    <a:pt x="474" y="696"/>
                  </a:lnTo>
                  <a:lnTo>
                    <a:pt x="486" y="696"/>
                  </a:lnTo>
                  <a:lnTo>
                    <a:pt x="492" y="690"/>
                  </a:lnTo>
                  <a:lnTo>
                    <a:pt x="492" y="678"/>
                  </a:lnTo>
                  <a:lnTo>
                    <a:pt x="480" y="666"/>
                  </a:lnTo>
                  <a:lnTo>
                    <a:pt x="498" y="654"/>
                  </a:lnTo>
                  <a:lnTo>
                    <a:pt x="510" y="642"/>
                  </a:lnTo>
                  <a:lnTo>
                    <a:pt x="546" y="654"/>
                  </a:lnTo>
                  <a:lnTo>
                    <a:pt x="558" y="642"/>
                  </a:lnTo>
                  <a:lnTo>
                    <a:pt x="582" y="648"/>
                  </a:lnTo>
                  <a:lnTo>
                    <a:pt x="588" y="648"/>
                  </a:lnTo>
                  <a:lnTo>
                    <a:pt x="600" y="636"/>
                  </a:lnTo>
                  <a:lnTo>
                    <a:pt x="600" y="630"/>
                  </a:lnTo>
                  <a:lnTo>
                    <a:pt x="588" y="618"/>
                  </a:lnTo>
                  <a:lnTo>
                    <a:pt x="582" y="618"/>
                  </a:lnTo>
                  <a:lnTo>
                    <a:pt x="600" y="582"/>
                  </a:lnTo>
                  <a:lnTo>
                    <a:pt x="594" y="582"/>
                  </a:lnTo>
                  <a:lnTo>
                    <a:pt x="588" y="576"/>
                  </a:lnTo>
                  <a:lnTo>
                    <a:pt x="564" y="564"/>
                  </a:lnTo>
                  <a:lnTo>
                    <a:pt x="540" y="540"/>
                  </a:lnTo>
                  <a:lnTo>
                    <a:pt x="546" y="540"/>
                  </a:lnTo>
                  <a:lnTo>
                    <a:pt x="552" y="534"/>
                  </a:lnTo>
                  <a:lnTo>
                    <a:pt x="558" y="534"/>
                  </a:lnTo>
                  <a:lnTo>
                    <a:pt x="564" y="528"/>
                  </a:lnTo>
                  <a:lnTo>
                    <a:pt x="564" y="516"/>
                  </a:lnTo>
                  <a:lnTo>
                    <a:pt x="558" y="510"/>
                  </a:lnTo>
                  <a:lnTo>
                    <a:pt x="546" y="504"/>
                  </a:lnTo>
                  <a:lnTo>
                    <a:pt x="540" y="498"/>
                  </a:lnTo>
                  <a:lnTo>
                    <a:pt x="528" y="498"/>
                  </a:lnTo>
                  <a:lnTo>
                    <a:pt x="516" y="486"/>
                  </a:lnTo>
                  <a:lnTo>
                    <a:pt x="504" y="462"/>
                  </a:lnTo>
                  <a:lnTo>
                    <a:pt x="498" y="456"/>
                  </a:lnTo>
                  <a:lnTo>
                    <a:pt x="498" y="450"/>
                  </a:lnTo>
                  <a:lnTo>
                    <a:pt x="480" y="450"/>
                  </a:lnTo>
                  <a:lnTo>
                    <a:pt x="474" y="432"/>
                  </a:lnTo>
                  <a:lnTo>
                    <a:pt x="456" y="414"/>
                  </a:lnTo>
                  <a:lnTo>
                    <a:pt x="438" y="402"/>
                  </a:lnTo>
                  <a:lnTo>
                    <a:pt x="426" y="378"/>
                  </a:lnTo>
                  <a:lnTo>
                    <a:pt x="426" y="354"/>
                  </a:lnTo>
                  <a:lnTo>
                    <a:pt x="420" y="354"/>
                  </a:lnTo>
                  <a:lnTo>
                    <a:pt x="414" y="348"/>
                  </a:lnTo>
                  <a:lnTo>
                    <a:pt x="402" y="342"/>
                  </a:lnTo>
                  <a:lnTo>
                    <a:pt x="390" y="342"/>
                  </a:lnTo>
                  <a:lnTo>
                    <a:pt x="384" y="336"/>
                  </a:lnTo>
                  <a:lnTo>
                    <a:pt x="384" y="306"/>
                  </a:lnTo>
                  <a:lnTo>
                    <a:pt x="372" y="306"/>
                  </a:lnTo>
                  <a:lnTo>
                    <a:pt x="366" y="300"/>
                  </a:lnTo>
                  <a:lnTo>
                    <a:pt x="354" y="294"/>
                  </a:lnTo>
                  <a:lnTo>
                    <a:pt x="342" y="282"/>
                  </a:lnTo>
                  <a:lnTo>
                    <a:pt x="306" y="264"/>
                  </a:lnTo>
                  <a:lnTo>
                    <a:pt x="300" y="258"/>
                  </a:lnTo>
                  <a:lnTo>
                    <a:pt x="288" y="252"/>
                  </a:lnTo>
                  <a:lnTo>
                    <a:pt x="288" y="234"/>
                  </a:lnTo>
                  <a:lnTo>
                    <a:pt x="282" y="228"/>
                  </a:lnTo>
                  <a:lnTo>
                    <a:pt x="306" y="228"/>
                  </a:lnTo>
                  <a:lnTo>
                    <a:pt x="312" y="234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42" y="216"/>
                  </a:lnTo>
                  <a:lnTo>
                    <a:pt x="354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48" y="180"/>
                  </a:lnTo>
                  <a:lnTo>
                    <a:pt x="330" y="174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0"/>
                  </a:lnTo>
                  <a:lnTo>
                    <a:pt x="318" y="150"/>
                  </a:lnTo>
                  <a:lnTo>
                    <a:pt x="294" y="126"/>
                  </a:lnTo>
                  <a:lnTo>
                    <a:pt x="282" y="120"/>
                  </a:lnTo>
                  <a:lnTo>
                    <a:pt x="270" y="120"/>
                  </a:lnTo>
                  <a:lnTo>
                    <a:pt x="264" y="132"/>
                  </a:lnTo>
                  <a:lnTo>
                    <a:pt x="264" y="138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0" y="144"/>
                  </a:lnTo>
                  <a:lnTo>
                    <a:pt x="240" y="138"/>
                  </a:lnTo>
                  <a:lnTo>
                    <a:pt x="222" y="138"/>
                  </a:lnTo>
                  <a:lnTo>
                    <a:pt x="216" y="126"/>
                  </a:lnTo>
                  <a:lnTo>
                    <a:pt x="198" y="108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0" y="54"/>
                  </a:lnTo>
                  <a:lnTo>
                    <a:pt x="174" y="60"/>
                  </a:lnTo>
                  <a:lnTo>
                    <a:pt x="168" y="48"/>
                  </a:lnTo>
                  <a:lnTo>
                    <a:pt x="156" y="42"/>
                  </a:lnTo>
                  <a:lnTo>
                    <a:pt x="150" y="30"/>
                  </a:lnTo>
                  <a:lnTo>
                    <a:pt x="144" y="24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96" y="0"/>
                  </a:lnTo>
                  <a:lnTo>
                    <a:pt x="90" y="6"/>
                  </a:lnTo>
                  <a:lnTo>
                    <a:pt x="90" y="48"/>
                  </a:lnTo>
                  <a:lnTo>
                    <a:pt x="114" y="72"/>
                  </a:lnTo>
                  <a:lnTo>
                    <a:pt x="114" y="108"/>
                  </a:lnTo>
                  <a:lnTo>
                    <a:pt x="72" y="108"/>
                  </a:lnTo>
                  <a:lnTo>
                    <a:pt x="72" y="84"/>
                  </a:lnTo>
                  <a:lnTo>
                    <a:pt x="36" y="102"/>
                  </a:lnTo>
                  <a:lnTo>
                    <a:pt x="36" y="114"/>
                  </a:lnTo>
                  <a:lnTo>
                    <a:pt x="30" y="126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0" y="156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24" y="18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51" name="Kyrgyzstan" descr="© INSCALE GmbH, 05.05.2010&#10;http://www.presentationload.com/"/>
            <p:cNvSpPr>
              <a:spLocks/>
            </p:cNvSpPr>
            <p:nvPr/>
          </p:nvSpPr>
          <p:spPr bwMode="gray">
            <a:xfrm>
              <a:off x="7445500" y="-1799663"/>
              <a:ext cx="131084" cy="63749"/>
            </a:xfrm>
            <a:custGeom>
              <a:avLst/>
              <a:gdLst>
                <a:gd name="T0" fmla="*/ 2147483647 w 672"/>
                <a:gd name="T1" fmla="*/ 2147483647 h 312"/>
                <a:gd name="T2" fmla="*/ 2147483647 w 672"/>
                <a:gd name="T3" fmla="*/ 2147483647 h 312"/>
                <a:gd name="T4" fmla="*/ 2147483647 w 672"/>
                <a:gd name="T5" fmla="*/ 2147483647 h 312"/>
                <a:gd name="T6" fmla="*/ 2147483647 w 672"/>
                <a:gd name="T7" fmla="*/ 2147483647 h 312"/>
                <a:gd name="T8" fmla="*/ 2147483647 w 672"/>
                <a:gd name="T9" fmla="*/ 2147483647 h 312"/>
                <a:gd name="T10" fmla="*/ 2147483647 w 672"/>
                <a:gd name="T11" fmla="*/ 2147483647 h 312"/>
                <a:gd name="T12" fmla="*/ 2147483647 w 672"/>
                <a:gd name="T13" fmla="*/ 2147483647 h 312"/>
                <a:gd name="T14" fmla="*/ 2147483647 w 672"/>
                <a:gd name="T15" fmla="*/ 2147483647 h 312"/>
                <a:gd name="T16" fmla="*/ 2147483647 w 672"/>
                <a:gd name="T17" fmla="*/ 2147483647 h 312"/>
                <a:gd name="T18" fmla="*/ 2147483647 w 672"/>
                <a:gd name="T19" fmla="*/ 2147483647 h 312"/>
                <a:gd name="T20" fmla="*/ 2147483647 w 672"/>
                <a:gd name="T21" fmla="*/ 2147483647 h 312"/>
                <a:gd name="T22" fmla="*/ 2147483647 w 672"/>
                <a:gd name="T23" fmla="*/ 2147483647 h 312"/>
                <a:gd name="T24" fmla="*/ 0 w 672"/>
                <a:gd name="T25" fmla="*/ 2147483647 h 312"/>
                <a:gd name="T26" fmla="*/ 2147483647 w 672"/>
                <a:gd name="T27" fmla="*/ 2147483647 h 312"/>
                <a:gd name="T28" fmla="*/ 2147483647 w 672"/>
                <a:gd name="T29" fmla="*/ 2147483647 h 312"/>
                <a:gd name="T30" fmla="*/ 2147483647 w 672"/>
                <a:gd name="T31" fmla="*/ 2147483647 h 312"/>
                <a:gd name="T32" fmla="*/ 2147483647 w 672"/>
                <a:gd name="T33" fmla="*/ 2147483647 h 312"/>
                <a:gd name="T34" fmla="*/ 2147483647 w 672"/>
                <a:gd name="T35" fmla="*/ 2147483647 h 312"/>
                <a:gd name="T36" fmla="*/ 2147483647 w 672"/>
                <a:gd name="T37" fmla="*/ 2147483647 h 312"/>
                <a:gd name="T38" fmla="*/ 2147483647 w 672"/>
                <a:gd name="T39" fmla="*/ 2147483647 h 312"/>
                <a:gd name="T40" fmla="*/ 2147483647 w 672"/>
                <a:gd name="T41" fmla="*/ 2147483647 h 312"/>
                <a:gd name="T42" fmla="*/ 2147483647 w 672"/>
                <a:gd name="T43" fmla="*/ 2147483647 h 312"/>
                <a:gd name="T44" fmla="*/ 2147483647 w 672"/>
                <a:gd name="T45" fmla="*/ 2147483647 h 312"/>
                <a:gd name="T46" fmla="*/ 2147483647 w 672"/>
                <a:gd name="T47" fmla="*/ 2147483647 h 312"/>
                <a:gd name="T48" fmla="*/ 2147483647 w 672"/>
                <a:gd name="T49" fmla="*/ 2147483647 h 312"/>
                <a:gd name="T50" fmla="*/ 2147483647 w 672"/>
                <a:gd name="T51" fmla="*/ 2147483647 h 312"/>
                <a:gd name="T52" fmla="*/ 2147483647 w 672"/>
                <a:gd name="T53" fmla="*/ 2147483647 h 312"/>
                <a:gd name="T54" fmla="*/ 2147483647 w 672"/>
                <a:gd name="T55" fmla="*/ 2147483647 h 312"/>
                <a:gd name="T56" fmla="*/ 2147483647 w 672"/>
                <a:gd name="T57" fmla="*/ 2147483647 h 312"/>
                <a:gd name="T58" fmla="*/ 2147483647 w 672"/>
                <a:gd name="T59" fmla="*/ 2147483647 h 312"/>
                <a:gd name="T60" fmla="*/ 2147483647 w 672"/>
                <a:gd name="T61" fmla="*/ 2147483647 h 312"/>
                <a:gd name="T62" fmla="*/ 2147483647 w 672"/>
                <a:gd name="T63" fmla="*/ 2147483647 h 312"/>
                <a:gd name="T64" fmla="*/ 2147483647 w 672"/>
                <a:gd name="T65" fmla="*/ 2147483647 h 312"/>
                <a:gd name="T66" fmla="*/ 2147483647 w 672"/>
                <a:gd name="T67" fmla="*/ 2147483647 h 312"/>
                <a:gd name="T68" fmla="*/ 2147483647 w 672"/>
                <a:gd name="T69" fmla="*/ 2147483647 h 312"/>
                <a:gd name="T70" fmla="*/ 2147483647 w 672"/>
                <a:gd name="T71" fmla="*/ 2147483647 h 312"/>
                <a:gd name="T72" fmla="*/ 2147483647 w 672"/>
                <a:gd name="T73" fmla="*/ 2147483647 h 312"/>
                <a:gd name="T74" fmla="*/ 2147483647 w 672"/>
                <a:gd name="T75" fmla="*/ 2147483647 h 312"/>
                <a:gd name="T76" fmla="*/ 2147483647 w 672"/>
                <a:gd name="T77" fmla="*/ 0 h 312"/>
                <a:gd name="T78" fmla="*/ 2147483647 w 672"/>
                <a:gd name="T79" fmla="*/ 2147483647 h 312"/>
                <a:gd name="T80" fmla="*/ 2147483647 w 672"/>
                <a:gd name="T81" fmla="*/ 2147483647 h 312"/>
                <a:gd name="T82" fmla="*/ 2147483647 w 672"/>
                <a:gd name="T83" fmla="*/ 2147483647 h 312"/>
                <a:gd name="T84" fmla="*/ 2147483647 w 672"/>
                <a:gd name="T85" fmla="*/ 2147483647 h 312"/>
                <a:gd name="T86" fmla="*/ 2147483647 w 672"/>
                <a:gd name="T87" fmla="*/ 2147483647 h 312"/>
                <a:gd name="T88" fmla="*/ 2147483647 w 672"/>
                <a:gd name="T89" fmla="*/ 2147483647 h 3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72"/>
                <a:gd name="T136" fmla="*/ 0 h 312"/>
                <a:gd name="T137" fmla="*/ 672 w 672"/>
                <a:gd name="T138" fmla="*/ 312 h 31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72" h="312">
                  <a:moveTo>
                    <a:pt x="36" y="132"/>
                  </a:moveTo>
                  <a:lnTo>
                    <a:pt x="66" y="144"/>
                  </a:lnTo>
                  <a:lnTo>
                    <a:pt x="78" y="156"/>
                  </a:lnTo>
                  <a:lnTo>
                    <a:pt x="114" y="156"/>
                  </a:lnTo>
                  <a:lnTo>
                    <a:pt x="114" y="144"/>
                  </a:lnTo>
                  <a:lnTo>
                    <a:pt x="126" y="144"/>
                  </a:lnTo>
                  <a:lnTo>
                    <a:pt x="126" y="132"/>
                  </a:lnTo>
                  <a:lnTo>
                    <a:pt x="144" y="156"/>
                  </a:lnTo>
                  <a:lnTo>
                    <a:pt x="162" y="156"/>
                  </a:lnTo>
                  <a:lnTo>
                    <a:pt x="168" y="174"/>
                  </a:lnTo>
                  <a:lnTo>
                    <a:pt x="192" y="174"/>
                  </a:lnTo>
                  <a:lnTo>
                    <a:pt x="198" y="186"/>
                  </a:lnTo>
                  <a:lnTo>
                    <a:pt x="204" y="186"/>
                  </a:lnTo>
                  <a:lnTo>
                    <a:pt x="216" y="180"/>
                  </a:lnTo>
                  <a:lnTo>
                    <a:pt x="228" y="180"/>
                  </a:lnTo>
                  <a:lnTo>
                    <a:pt x="228" y="192"/>
                  </a:lnTo>
                  <a:lnTo>
                    <a:pt x="216" y="204"/>
                  </a:lnTo>
                  <a:lnTo>
                    <a:pt x="204" y="210"/>
                  </a:lnTo>
                  <a:lnTo>
                    <a:pt x="192" y="210"/>
                  </a:lnTo>
                  <a:lnTo>
                    <a:pt x="192" y="216"/>
                  </a:lnTo>
                  <a:lnTo>
                    <a:pt x="174" y="222"/>
                  </a:lnTo>
                  <a:lnTo>
                    <a:pt x="156" y="240"/>
                  </a:lnTo>
                  <a:lnTo>
                    <a:pt x="150" y="240"/>
                  </a:lnTo>
                  <a:lnTo>
                    <a:pt x="144" y="234"/>
                  </a:lnTo>
                  <a:lnTo>
                    <a:pt x="138" y="234"/>
                  </a:lnTo>
                  <a:lnTo>
                    <a:pt x="132" y="228"/>
                  </a:lnTo>
                  <a:lnTo>
                    <a:pt x="114" y="228"/>
                  </a:lnTo>
                  <a:lnTo>
                    <a:pt x="102" y="234"/>
                  </a:lnTo>
                  <a:lnTo>
                    <a:pt x="96" y="234"/>
                  </a:lnTo>
                  <a:lnTo>
                    <a:pt x="96" y="246"/>
                  </a:lnTo>
                  <a:lnTo>
                    <a:pt x="90" y="252"/>
                  </a:lnTo>
                  <a:lnTo>
                    <a:pt x="84" y="252"/>
                  </a:lnTo>
                  <a:lnTo>
                    <a:pt x="72" y="246"/>
                  </a:lnTo>
                  <a:lnTo>
                    <a:pt x="36" y="234"/>
                  </a:lnTo>
                  <a:lnTo>
                    <a:pt x="24" y="234"/>
                  </a:lnTo>
                  <a:lnTo>
                    <a:pt x="18" y="240"/>
                  </a:lnTo>
                  <a:lnTo>
                    <a:pt x="18" y="252"/>
                  </a:lnTo>
                  <a:lnTo>
                    <a:pt x="12" y="258"/>
                  </a:lnTo>
                  <a:lnTo>
                    <a:pt x="0" y="264"/>
                  </a:lnTo>
                  <a:lnTo>
                    <a:pt x="0" y="276"/>
                  </a:lnTo>
                  <a:lnTo>
                    <a:pt x="6" y="282"/>
                  </a:lnTo>
                  <a:lnTo>
                    <a:pt x="6" y="288"/>
                  </a:lnTo>
                  <a:lnTo>
                    <a:pt x="12" y="294"/>
                  </a:lnTo>
                  <a:lnTo>
                    <a:pt x="24" y="288"/>
                  </a:lnTo>
                  <a:lnTo>
                    <a:pt x="36" y="288"/>
                  </a:lnTo>
                  <a:lnTo>
                    <a:pt x="42" y="282"/>
                  </a:lnTo>
                  <a:lnTo>
                    <a:pt x="60" y="282"/>
                  </a:lnTo>
                  <a:lnTo>
                    <a:pt x="72" y="288"/>
                  </a:lnTo>
                  <a:lnTo>
                    <a:pt x="96" y="288"/>
                  </a:lnTo>
                  <a:lnTo>
                    <a:pt x="108" y="300"/>
                  </a:lnTo>
                  <a:lnTo>
                    <a:pt x="126" y="300"/>
                  </a:lnTo>
                  <a:lnTo>
                    <a:pt x="132" y="294"/>
                  </a:lnTo>
                  <a:lnTo>
                    <a:pt x="144" y="288"/>
                  </a:lnTo>
                  <a:lnTo>
                    <a:pt x="150" y="282"/>
                  </a:lnTo>
                  <a:lnTo>
                    <a:pt x="180" y="312"/>
                  </a:lnTo>
                  <a:lnTo>
                    <a:pt x="192" y="306"/>
                  </a:lnTo>
                  <a:lnTo>
                    <a:pt x="198" y="306"/>
                  </a:lnTo>
                  <a:lnTo>
                    <a:pt x="198" y="312"/>
                  </a:lnTo>
                  <a:lnTo>
                    <a:pt x="210" y="312"/>
                  </a:lnTo>
                  <a:lnTo>
                    <a:pt x="222" y="306"/>
                  </a:lnTo>
                  <a:lnTo>
                    <a:pt x="228" y="300"/>
                  </a:lnTo>
                  <a:lnTo>
                    <a:pt x="270" y="300"/>
                  </a:lnTo>
                  <a:lnTo>
                    <a:pt x="282" y="288"/>
                  </a:lnTo>
                  <a:lnTo>
                    <a:pt x="300" y="294"/>
                  </a:lnTo>
                  <a:lnTo>
                    <a:pt x="318" y="294"/>
                  </a:lnTo>
                  <a:lnTo>
                    <a:pt x="318" y="282"/>
                  </a:lnTo>
                  <a:lnTo>
                    <a:pt x="312" y="270"/>
                  </a:lnTo>
                  <a:lnTo>
                    <a:pt x="300" y="264"/>
                  </a:lnTo>
                  <a:lnTo>
                    <a:pt x="300" y="258"/>
                  </a:lnTo>
                  <a:lnTo>
                    <a:pt x="306" y="252"/>
                  </a:lnTo>
                  <a:lnTo>
                    <a:pt x="318" y="246"/>
                  </a:lnTo>
                  <a:lnTo>
                    <a:pt x="330" y="246"/>
                  </a:lnTo>
                  <a:lnTo>
                    <a:pt x="336" y="240"/>
                  </a:lnTo>
                  <a:lnTo>
                    <a:pt x="348" y="234"/>
                  </a:lnTo>
                  <a:lnTo>
                    <a:pt x="348" y="216"/>
                  </a:lnTo>
                  <a:lnTo>
                    <a:pt x="372" y="216"/>
                  </a:lnTo>
                  <a:lnTo>
                    <a:pt x="384" y="204"/>
                  </a:lnTo>
                  <a:lnTo>
                    <a:pt x="396" y="204"/>
                  </a:lnTo>
                  <a:lnTo>
                    <a:pt x="402" y="210"/>
                  </a:lnTo>
                  <a:lnTo>
                    <a:pt x="408" y="222"/>
                  </a:lnTo>
                  <a:lnTo>
                    <a:pt x="414" y="228"/>
                  </a:lnTo>
                  <a:lnTo>
                    <a:pt x="426" y="222"/>
                  </a:lnTo>
                  <a:lnTo>
                    <a:pt x="456" y="228"/>
                  </a:lnTo>
                  <a:lnTo>
                    <a:pt x="462" y="222"/>
                  </a:lnTo>
                  <a:lnTo>
                    <a:pt x="462" y="198"/>
                  </a:lnTo>
                  <a:lnTo>
                    <a:pt x="468" y="186"/>
                  </a:lnTo>
                  <a:lnTo>
                    <a:pt x="486" y="168"/>
                  </a:lnTo>
                  <a:lnTo>
                    <a:pt x="516" y="168"/>
                  </a:lnTo>
                  <a:lnTo>
                    <a:pt x="534" y="174"/>
                  </a:lnTo>
                  <a:lnTo>
                    <a:pt x="552" y="174"/>
                  </a:lnTo>
                  <a:lnTo>
                    <a:pt x="558" y="168"/>
                  </a:lnTo>
                  <a:lnTo>
                    <a:pt x="564" y="156"/>
                  </a:lnTo>
                  <a:lnTo>
                    <a:pt x="564" y="138"/>
                  </a:lnTo>
                  <a:lnTo>
                    <a:pt x="570" y="132"/>
                  </a:lnTo>
                  <a:lnTo>
                    <a:pt x="582" y="126"/>
                  </a:lnTo>
                  <a:lnTo>
                    <a:pt x="594" y="114"/>
                  </a:lnTo>
                  <a:lnTo>
                    <a:pt x="642" y="96"/>
                  </a:lnTo>
                  <a:lnTo>
                    <a:pt x="666" y="96"/>
                  </a:lnTo>
                  <a:lnTo>
                    <a:pt x="672" y="90"/>
                  </a:lnTo>
                  <a:lnTo>
                    <a:pt x="672" y="78"/>
                  </a:lnTo>
                  <a:lnTo>
                    <a:pt x="660" y="66"/>
                  </a:lnTo>
                  <a:lnTo>
                    <a:pt x="642" y="60"/>
                  </a:lnTo>
                  <a:lnTo>
                    <a:pt x="600" y="60"/>
                  </a:lnTo>
                  <a:lnTo>
                    <a:pt x="576" y="30"/>
                  </a:lnTo>
                  <a:lnTo>
                    <a:pt x="558" y="30"/>
                  </a:lnTo>
                  <a:lnTo>
                    <a:pt x="546" y="18"/>
                  </a:lnTo>
                  <a:lnTo>
                    <a:pt x="498" y="24"/>
                  </a:lnTo>
                  <a:lnTo>
                    <a:pt x="486" y="24"/>
                  </a:lnTo>
                  <a:lnTo>
                    <a:pt x="474" y="18"/>
                  </a:lnTo>
                  <a:lnTo>
                    <a:pt x="354" y="18"/>
                  </a:lnTo>
                  <a:lnTo>
                    <a:pt x="336" y="24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282" y="18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22" y="0"/>
                  </a:lnTo>
                  <a:lnTo>
                    <a:pt x="216" y="6"/>
                  </a:lnTo>
                  <a:lnTo>
                    <a:pt x="216" y="36"/>
                  </a:lnTo>
                  <a:lnTo>
                    <a:pt x="222" y="48"/>
                  </a:lnTo>
                  <a:lnTo>
                    <a:pt x="222" y="60"/>
                  </a:lnTo>
                  <a:lnTo>
                    <a:pt x="204" y="54"/>
                  </a:lnTo>
                  <a:lnTo>
                    <a:pt x="174" y="54"/>
                  </a:lnTo>
                  <a:lnTo>
                    <a:pt x="138" y="36"/>
                  </a:lnTo>
                  <a:lnTo>
                    <a:pt x="120" y="30"/>
                  </a:lnTo>
                  <a:lnTo>
                    <a:pt x="108" y="24"/>
                  </a:lnTo>
                  <a:lnTo>
                    <a:pt x="78" y="24"/>
                  </a:lnTo>
                  <a:lnTo>
                    <a:pt x="60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72" y="72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36" y="13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52" name="Kuwait" descr="© INSCALE GmbH, 05.05.2010&#10;http://www.presentationload.com/"/>
            <p:cNvSpPr>
              <a:spLocks/>
            </p:cNvSpPr>
            <p:nvPr/>
          </p:nvSpPr>
          <p:spPr bwMode="gray">
            <a:xfrm>
              <a:off x="7176434" y="-1583398"/>
              <a:ext cx="26830" cy="24209"/>
            </a:xfrm>
            <a:custGeom>
              <a:avLst/>
              <a:gdLst>
                <a:gd name="T0" fmla="*/ 2147483647 w 138"/>
                <a:gd name="T1" fmla="*/ 0 h 120"/>
                <a:gd name="T2" fmla="*/ 2147483647 w 138"/>
                <a:gd name="T3" fmla="*/ 0 h 120"/>
                <a:gd name="T4" fmla="*/ 2147483647 w 138"/>
                <a:gd name="T5" fmla="*/ 2147483647 h 120"/>
                <a:gd name="T6" fmla="*/ 2147483647 w 138"/>
                <a:gd name="T7" fmla="*/ 2147483647 h 120"/>
                <a:gd name="T8" fmla="*/ 2147483647 w 138"/>
                <a:gd name="T9" fmla="*/ 2147483647 h 120"/>
                <a:gd name="T10" fmla="*/ 2147483647 w 138"/>
                <a:gd name="T11" fmla="*/ 2147483647 h 120"/>
                <a:gd name="T12" fmla="*/ 0 w 138"/>
                <a:gd name="T13" fmla="*/ 2147483647 h 120"/>
                <a:gd name="T14" fmla="*/ 2147483647 w 138"/>
                <a:gd name="T15" fmla="*/ 2147483647 h 120"/>
                <a:gd name="T16" fmla="*/ 2147483647 w 138"/>
                <a:gd name="T17" fmla="*/ 2147483647 h 120"/>
                <a:gd name="T18" fmla="*/ 2147483647 w 138"/>
                <a:gd name="T19" fmla="*/ 2147483647 h 120"/>
                <a:gd name="T20" fmla="*/ 2147483647 w 138"/>
                <a:gd name="T21" fmla="*/ 2147483647 h 120"/>
                <a:gd name="T22" fmla="*/ 2147483647 w 138"/>
                <a:gd name="T23" fmla="*/ 2147483647 h 120"/>
                <a:gd name="T24" fmla="*/ 2147483647 w 138"/>
                <a:gd name="T25" fmla="*/ 2147483647 h 120"/>
                <a:gd name="T26" fmla="*/ 2147483647 w 138"/>
                <a:gd name="T27" fmla="*/ 2147483647 h 120"/>
                <a:gd name="T28" fmla="*/ 2147483647 w 138"/>
                <a:gd name="T29" fmla="*/ 2147483647 h 120"/>
                <a:gd name="T30" fmla="*/ 2147483647 w 138"/>
                <a:gd name="T31" fmla="*/ 2147483647 h 120"/>
                <a:gd name="T32" fmla="*/ 2147483647 w 138"/>
                <a:gd name="T33" fmla="*/ 2147483647 h 120"/>
                <a:gd name="T34" fmla="*/ 2147483647 w 138"/>
                <a:gd name="T35" fmla="*/ 2147483647 h 120"/>
                <a:gd name="T36" fmla="*/ 2147483647 w 138"/>
                <a:gd name="T37" fmla="*/ 2147483647 h 120"/>
                <a:gd name="T38" fmla="*/ 2147483647 w 138"/>
                <a:gd name="T39" fmla="*/ 2147483647 h 120"/>
                <a:gd name="T40" fmla="*/ 2147483647 w 138"/>
                <a:gd name="T41" fmla="*/ 2147483647 h 120"/>
                <a:gd name="T42" fmla="*/ 2147483647 w 138"/>
                <a:gd name="T43" fmla="*/ 2147483647 h 120"/>
                <a:gd name="T44" fmla="*/ 2147483647 w 138"/>
                <a:gd name="T45" fmla="*/ 2147483647 h 120"/>
                <a:gd name="T46" fmla="*/ 2147483647 w 138"/>
                <a:gd name="T47" fmla="*/ 2147483647 h 120"/>
                <a:gd name="T48" fmla="*/ 2147483647 w 138"/>
                <a:gd name="T49" fmla="*/ 0 h 120"/>
                <a:gd name="T50" fmla="*/ 2147483647 w 138"/>
                <a:gd name="T51" fmla="*/ 0 h 1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8"/>
                <a:gd name="T79" fmla="*/ 0 h 120"/>
                <a:gd name="T80" fmla="*/ 138 w 138"/>
                <a:gd name="T81" fmla="*/ 120 h 1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8" h="120">
                  <a:moveTo>
                    <a:pt x="54" y="0"/>
                  </a:moveTo>
                  <a:lnTo>
                    <a:pt x="36" y="0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6" y="66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60" y="78"/>
                  </a:lnTo>
                  <a:lnTo>
                    <a:pt x="66" y="78"/>
                  </a:lnTo>
                  <a:lnTo>
                    <a:pt x="66" y="114"/>
                  </a:lnTo>
                  <a:lnTo>
                    <a:pt x="72" y="120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78"/>
                  </a:lnTo>
                  <a:lnTo>
                    <a:pt x="102" y="66"/>
                  </a:lnTo>
                  <a:lnTo>
                    <a:pt x="90" y="60"/>
                  </a:lnTo>
                  <a:lnTo>
                    <a:pt x="84" y="36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8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53" name="Korea, South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8191375" y="-1723809"/>
              <a:ext cx="52893" cy="87151"/>
            </a:xfrm>
            <a:custGeom>
              <a:avLst/>
              <a:gdLst>
                <a:gd name="T0" fmla="*/ 2147483647 w 276"/>
                <a:gd name="T1" fmla="*/ 2147483647 h 426"/>
                <a:gd name="T2" fmla="*/ 2147483647 w 276"/>
                <a:gd name="T3" fmla="*/ 2147483647 h 426"/>
                <a:gd name="T4" fmla="*/ 2147483647 w 276"/>
                <a:gd name="T5" fmla="*/ 2147483647 h 426"/>
                <a:gd name="T6" fmla="*/ 2147483647 w 276"/>
                <a:gd name="T7" fmla="*/ 2147483647 h 426"/>
                <a:gd name="T8" fmla="*/ 2147483647 w 276"/>
                <a:gd name="T9" fmla="*/ 2147483647 h 426"/>
                <a:gd name="T10" fmla="*/ 2147483647 w 276"/>
                <a:gd name="T11" fmla="*/ 2147483647 h 426"/>
                <a:gd name="T12" fmla="*/ 2147483647 w 276"/>
                <a:gd name="T13" fmla="*/ 2147483647 h 426"/>
                <a:gd name="T14" fmla="*/ 2147483647 w 276"/>
                <a:gd name="T15" fmla="*/ 2147483647 h 426"/>
                <a:gd name="T16" fmla="*/ 2147483647 w 276"/>
                <a:gd name="T17" fmla="*/ 2147483647 h 426"/>
                <a:gd name="T18" fmla="*/ 2147483647 w 276"/>
                <a:gd name="T19" fmla="*/ 2147483647 h 426"/>
                <a:gd name="T20" fmla="*/ 2147483647 w 276"/>
                <a:gd name="T21" fmla="*/ 2147483647 h 426"/>
                <a:gd name="T22" fmla="*/ 2147483647 w 276"/>
                <a:gd name="T23" fmla="*/ 2147483647 h 426"/>
                <a:gd name="T24" fmla="*/ 2147483647 w 276"/>
                <a:gd name="T25" fmla="*/ 0 h 426"/>
                <a:gd name="T26" fmla="*/ 2147483647 w 276"/>
                <a:gd name="T27" fmla="*/ 2147483647 h 426"/>
                <a:gd name="T28" fmla="*/ 2147483647 w 276"/>
                <a:gd name="T29" fmla="*/ 2147483647 h 426"/>
                <a:gd name="T30" fmla="*/ 2147483647 w 276"/>
                <a:gd name="T31" fmla="*/ 2147483647 h 426"/>
                <a:gd name="T32" fmla="*/ 2147483647 w 276"/>
                <a:gd name="T33" fmla="*/ 2147483647 h 426"/>
                <a:gd name="T34" fmla="*/ 0 w 276"/>
                <a:gd name="T35" fmla="*/ 2147483647 h 426"/>
                <a:gd name="T36" fmla="*/ 2147483647 w 276"/>
                <a:gd name="T37" fmla="*/ 2147483647 h 426"/>
                <a:gd name="T38" fmla="*/ 2147483647 w 276"/>
                <a:gd name="T39" fmla="*/ 2147483647 h 426"/>
                <a:gd name="T40" fmla="*/ 2147483647 w 276"/>
                <a:gd name="T41" fmla="*/ 2147483647 h 426"/>
                <a:gd name="T42" fmla="*/ 2147483647 w 276"/>
                <a:gd name="T43" fmla="*/ 2147483647 h 426"/>
                <a:gd name="T44" fmla="*/ 2147483647 w 276"/>
                <a:gd name="T45" fmla="*/ 2147483647 h 426"/>
                <a:gd name="T46" fmla="*/ 2147483647 w 276"/>
                <a:gd name="T47" fmla="*/ 2147483647 h 426"/>
                <a:gd name="T48" fmla="*/ 2147483647 w 276"/>
                <a:gd name="T49" fmla="*/ 2147483647 h 426"/>
                <a:gd name="T50" fmla="*/ 2147483647 w 276"/>
                <a:gd name="T51" fmla="*/ 2147483647 h 426"/>
                <a:gd name="T52" fmla="*/ 2147483647 w 276"/>
                <a:gd name="T53" fmla="*/ 2147483647 h 426"/>
                <a:gd name="T54" fmla="*/ 2147483647 w 276"/>
                <a:gd name="T55" fmla="*/ 2147483647 h 426"/>
                <a:gd name="T56" fmla="*/ 2147483647 w 276"/>
                <a:gd name="T57" fmla="*/ 2147483647 h 426"/>
                <a:gd name="T58" fmla="*/ 2147483647 w 276"/>
                <a:gd name="T59" fmla="*/ 2147483647 h 426"/>
                <a:gd name="T60" fmla="*/ 2147483647 w 276"/>
                <a:gd name="T61" fmla="*/ 2147483647 h 426"/>
                <a:gd name="T62" fmla="*/ 2147483647 w 276"/>
                <a:gd name="T63" fmla="*/ 2147483647 h 426"/>
                <a:gd name="T64" fmla="*/ 2147483647 w 276"/>
                <a:gd name="T65" fmla="*/ 2147483647 h 426"/>
                <a:gd name="T66" fmla="*/ 2147483647 w 276"/>
                <a:gd name="T67" fmla="*/ 2147483647 h 426"/>
                <a:gd name="T68" fmla="*/ 2147483647 w 276"/>
                <a:gd name="T69" fmla="*/ 2147483647 h 426"/>
                <a:gd name="T70" fmla="*/ 2147483647 w 276"/>
                <a:gd name="T71" fmla="*/ 2147483647 h 426"/>
                <a:gd name="T72" fmla="*/ 2147483647 w 276"/>
                <a:gd name="T73" fmla="*/ 2147483647 h 426"/>
                <a:gd name="T74" fmla="*/ 2147483647 w 276"/>
                <a:gd name="T75" fmla="*/ 2147483647 h 4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6"/>
                <a:gd name="T115" fmla="*/ 0 h 426"/>
                <a:gd name="T116" fmla="*/ 276 w 276"/>
                <a:gd name="T117" fmla="*/ 426 h 4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6" h="426">
                  <a:moveTo>
                    <a:pt x="150" y="402"/>
                  </a:moveTo>
                  <a:lnTo>
                    <a:pt x="132" y="408"/>
                  </a:lnTo>
                  <a:lnTo>
                    <a:pt x="126" y="414"/>
                  </a:lnTo>
                  <a:lnTo>
                    <a:pt x="138" y="426"/>
                  </a:lnTo>
                  <a:lnTo>
                    <a:pt x="162" y="426"/>
                  </a:lnTo>
                  <a:lnTo>
                    <a:pt x="174" y="414"/>
                  </a:lnTo>
                  <a:lnTo>
                    <a:pt x="174" y="408"/>
                  </a:lnTo>
                  <a:lnTo>
                    <a:pt x="168" y="402"/>
                  </a:lnTo>
                  <a:lnTo>
                    <a:pt x="150" y="402"/>
                  </a:lnTo>
                  <a:close/>
                  <a:moveTo>
                    <a:pt x="276" y="246"/>
                  </a:moveTo>
                  <a:lnTo>
                    <a:pt x="270" y="228"/>
                  </a:lnTo>
                  <a:lnTo>
                    <a:pt x="264" y="216"/>
                  </a:lnTo>
                  <a:lnTo>
                    <a:pt x="246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46" y="162"/>
                  </a:lnTo>
                  <a:lnTo>
                    <a:pt x="240" y="150"/>
                  </a:lnTo>
                  <a:lnTo>
                    <a:pt x="210" y="120"/>
                  </a:lnTo>
                  <a:lnTo>
                    <a:pt x="198" y="102"/>
                  </a:lnTo>
                  <a:lnTo>
                    <a:pt x="168" y="72"/>
                  </a:lnTo>
                  <a:lnTo>
                    <a:pt x="144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2" y="42"/>
                  </a:lnTo>
                  <a:lnTo>
                    <a:pt x="102" y="12"/>
                  </a:lnTo>
                  <a:lnTo>
                    <a:pt x="96" y="0"/>
                  </a:lnTo>
                  <a:lnTo>
                    <a:pt x="78" y="12"/>
                  </a:lnTo>
                  <a:lnTo>
                    <a:pt x="48" y="12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84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6"/>
                  </a:lnTo>
                  <a:lnTo>
                    <a:pt x="60" y="132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20"/>
                  </a:lnTo>
                  <a:lnTo>
                    <a:pt x="6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42" y="150"/>
                  </a:lnTo>
                  <a:lnTo>
                    <a:pt x="54" y="192"/>
                  </a:lnTo>
                  <a:lnTo>
                    <a:pt x="90" y="198"/>
                  </a:lnTo>
                  <a:lnTo>
                    <a:pt x="90" y="228"/>
                  </a:lnTo>
                  <a:lnTo>
                    <a:pt x="78" y="240"/>
                  </a:lnTo>
                  <a:lnTo>
                    <a:pt x="78" y="270"/>
                  </a:lnTo>
                  <a:lnTo>
                    <a:pt x="84" y="282"/>
                  </a:lnTo>
                  <a:lnTo>
                    <a:pt x="102" y="300"/>
                  </a:lnTo>
                  <a:lnTo>
                    <a:pt x="108" y="300"/>
                  </a:lnTo>
                  <a:lnTo>
                    <a:pt x="108" y="306"/>
                  </a:lnTo>
                  <a:lnTo>
                    <a:pt x="102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32" y="330"/>
                  </a:lnTo>
                  <a:lnTo>
                    <a:pt x="144" y="324"/>
                  </a:lnTo>
                  <a:lnTo>
                    <a:pt x="144" y="318"/>
                  </a:lnTo>
                  <a:lnTo>
                    <a:pt x="150" y="312"/>
                  </a:lnTo>
                  <a:lnTo>
                    <a:pt x="150" y="306"/>
                  </a:lnTo>
                  <a:lnTo>
                    <a:pt x="198" y="282"/>
                  </a:lnTo>
                  <a:lnTo>
                    <a:pt x="222" y="288"/>
                  </a:lnTo>
                  <a:lnTo>
                    <a:pt x="234" y="270"/>
                  </a:lnTo>
                  <a:lnTo>
                    <a:pt x="258" y="270"/>
                  </a:lnTo>
                  <a:lnTo>
                    <a:pt x="270" y="264"/>
                  </a:lnTo>
                  <a:lnTo>
                    <a:pt x="276" y="264"/>
                  </a:lnTo>
                  <a:lnTo>
                    <a:pt x="276" y="24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54" name="Korea, North" descr="© INSCALE GmbH, 05.05.2010&#10;http://www.presentationload.com/"/>
            <p:cNvSpPr>
              <a:spLocks/>
            </p:cNvSpPr>
            <p:nvPr/>
          </p:nvSpPr>
          <p:spPr bwMode="gray">
            <a:xfrm>
              <a:off x="8146914" y="-1795628"/>
              <a:ext cx="63625" cy="85537"/>
            </a:xfrm>
            <a:custGeom>
              <a:avLst/>
              <a:gdLst>
                <a:gd name="T0" fmla="*/ 2147483647 w 330"/>
                <a:gd name="T1" fmla="*/ 0 h 420"/>
                <a:gd name="T2" fmla="*/ 2147483647 w 330"/>
                <a:gd name="T3" fmla="*/ 2147483647 h 420"/>
                <a:gd name="T4" fmla="*/ 2147483647 w 330"/>
                <a:gd name="T5" fmla="*/ 2147483647 h 420"/>
                <a:gd name="T6" fmla="*/ 2147483647 w 330"/>
                <a:gd name="T7" fmla="*/ 2147483647 h 420"/>
                <a:gd name="T8" fmla="*/ 2147483647 w 330"/>
                <a:gd name="T9" fmla="*/ 2147483647 h 420"/>
                <a:gd name="T10" fmla="*/ 2147483647 w 330"/>
                <a:gd name="T11" fmla="*/ 2147483647 h 420"/>
                <a:gd name="T12" fmla="*/ 2147483647 w 330"/>
                <a:gd name="T13" fmla="*/ 2147483647 h 420"/>
                <a:gd name="T14" fmla="*/ 2147483647 w 330"/>
                <a:gd name="T15" fmla="*/ 2147483647 h 420"/>
                <a:gd name="T16" fmla="*/ 2147483647 w 330"/>
                <a:gd name="T17" fmla="*/ 2147483647 h 420"/>
                <a:gd name="T18" fmla="*/ 2147483647 w 330"/>
                <a:gd name="T19" fmla="*/ 2147483647 h 420"/>
                <a:gd name="T20" fmla="*/ 2147483647 w 330"/>
                <a:gd name="T21" fmla="*/ 2147483647 h 420"/>
                <a:gd name="T22" fmla="*/ 2147483647 w 330"/>
                <a:gd name="T23" fmla="*/ 2147483647 h 420"/>
                <a:gd name="T24" fmla="*/ 2147483647 w 330"/>
                <a:gd name="T25" fmla="*/ 2147483647 h 420"/>
                <a:gd name="T26" fmla="*/ 2147483647 w 330"/>
                <a:gd name="T27" fmla="*/ 2147483647 h 420"/>
                <a:gd name="T28" fmla="*/ 2147483647 w 330"/>
                <a:gd name="T29" fmla="*/ 2147483647 h 420"/>
                <a:gd name="T30" fmla="*/ 2147483647 w 330"/>
                <a:gd name="T31" fmla="*/ 2147483647 h 420"/>
                <a:gd name="T32" fmla="*/ 2147483647 w 330"/>
                <a:gd name="T33" fmla="*/ 2147483647 h 420"/>
                <a:gd name="T34" fmla="*/ 2147483647 w 330"/>
                <a:gd name="T35" fmla="*/ 2147483647 h 420"/>
                <a:gd name="T36" fmla="*/ 2147483647 w 330"/>
                <a:gd name="T37" fmla="*/ 2147483647 h 420"/>
                <a:gd name="T38" fmla="*/ 2147483647 w 330"/>
                <a:gd name="T39" fmla="*/ 2147483647 h 420"/>
                <a:gd name="T40" fmla="*/ 2147483647 w 330"/>
                <a:gd name="T41" fmla="*/ 2147483647 h 420"/>
                <a:gd name="T42" fmla="*/ 2147483647 w 330"/>
                <a:gd name="T43" fmla="*/ 2147483647 h 420"/>
                <a:gd name="T44" fmla="*/ 2147483647 w 330"/>
                <a:gd name="T45" fmla="*/ 2147483647 h 420"/>
                <a:gd name="T46" fmla="*/ 2147483647 w 330"/>
                <a:gd name="T47" fmla="*/ 2147483647 h 420"/>
                <a:gd name="T48" fmla="*/ 2147483647 w 330"/>
                <a:gd name="T49" fmla="*/ 2147483647 h 420"/>
                <a:gd name="T50" fmla="*/ 2147483647 w 330"/>
                <a:gd name="T51" fmla="*/ 2147483647 h 420"/>
                <a:gd name="T52" fmla="*/ 2147483647 w 330"/>
                <a:gd name="T53" fmla="*/ 2147483647 h 420"/>
                <a:gd name="T54" fmla="*/ 2147483647 w 330"/>
                <a:gd name="T55" fmla="*/ 2147483647 h 420"/>
                <a:gd name="T56" fmla="*/ 2147483647 w 330"/>
                <a:gd name="T57" fmla="*/ 2147483647 h 420"/>
                <a:gd name="T58" fmla="*/ 2147483647 w 330"/>
                <a:gd name="T59" fmla="*/ 2147483647 h 420"/>
                <a:gd name="T60" fmla="*/ 2147483647 w 330"/>
                <a:gd name="T61" fmla="*/ 2147483647 h 420"/>
                <a:gd name="T62" fmla="*/ 2147483647 w 330"/>
                <a:gd name="T63" fmla="*/ 2147483647 h 420"/>
                <a:gd name="T64" fmla="*/ 2147483647 w 330"/>
                <a:gd name="T65" fmla="*/ 2147483647 h 420"/>
                <a:gd name="T66" fmla="*/ 2147483647 w 330"/>
                <a:gd name="T67" fmla="*/ 2147483647 h 420"/>
                <a:gd name="T68" fmla="*/ 2147483647 w 330"/>
                <a:gd name="T69" fmla="*/ 2147483647 h 420"/>
                <a:gd name="T70" fmla="*/ 2147483647 w 330"/>
                <a:gd name="T71" fmla="*/ 2147483647 h 420"/>
                <a:gd name="T72" fmla="*/ 2147483647 w 330"/>
                <a:gd name="T73" fmla="*/ 2147483647 h 420"/>
                <a:gd name="T74" fmla="*/ 2147483647 w 330"/>
                <a:gd name="T75" fmla="*/ 2147483647 h 420"/>
                <a:gd name="T76" fmla="*/ 2147483647 w 330"/>
                <a:gd name="T77" fmla="*/ 2147483647 h 420"/>
                <a:gd name="T78" fmla="*/ 2147483647 w 330"/>
                <a:gd name="T79" fmla="*/ 2147483647 h 420"/>
                <a:gd name="T80" fmla="*/ 2147483647 w 330"/>
                <a:gd name="T81" fmla="*/ 2147483647 h 420"/>
                <a:gd name="T82" fmla="*/ 2147483647 w 330"/>
                <a:gd name="T83" fmla="*/ 2147483647 h 420"/>
                <a:gd name="T84" fmla="*/ 2147483647 w 330"/>
                <a:gd name="T85" fmla="*/ 2147483647 h 420"/>
                <a:gd name="T86" fmla="*/ 2147483647 w 330"/>
                <a:gd name="T87" fmla="*/ 2147483647 h 420"/>
                <a:gd name="T88" fmla="*/ 2147483647 w 330"/>
                <a:gd name="T89" fmla="*/ 2147483647 h 420"/>
                <a:gd name="T90" fmla="*/ 2147483647 w 330"/>
                <a:gd name="T91" fmla="*/ 2147483647 h 420"/>
                <a:gd name="T92" fmla="*/ 2147483647 w 330"/>
                <a:gd name="T93" fmla="*/ 2147483647 h 420"/>
                <a:gd name="T94" fmla="*/ 2147483647 w 330"/>
                <a:gd name="T95" fmla="*/ 2147483647 h 420"/>
                <a:gd name="T96" fmla="*/ 2147483647 w 330"/>
                <a:gd name="T97" fmla="*/ 2147483647 h 420"/>
                <a:gd name="T98" fmla="*/ 2147483647 w 330"/>
                <a:gd name="T99" fmla="*/ 2147483647 h 420"/>
                <a:gd name="T100" fmla="*/ 2147483647 w 330"/>
                <a:gd name="T101" fmla="*/ 2147483647 h 420"/>
                <a:gd name="T102" fmla="*/ 2147483647 w 330"/>
                <a:gd name="T103" fmla="*/ 0 h 42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0"/>
                <a:gd name="T157" fmla="*/ 0 h 420"/>
                <a:gd name="T158" fmla="*/ 330 w 330"/>
                <a:gd name="T159" fmla="*/ 420 h 42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0" h="420">
                  <a:moveTo>
                    <a:pt x="270" y="0"/>
                  </a:moveTo>
                  <a:lnTo>
                    <a:pt x="240" y="0"/>
                  </a:lnTo>
                  <a:lnTo>
                    <a:pt x="240" y="6"/>
                  </a:lnTo>
                  <a:lnTo>
                    <a:pt x="246" y="12"/>
                  </a:lnTo>
                  <a:lnTo>
                    <a:pt x="252" y="24"/>
                  </a:lnTo>
                  <a:lnTo>
                    <a:pt x="252" y="42"/>
                  </a:lnTo>
                  <a:lnTo>
                    <a:pt x="228" y="42"/>
                  </a:lnTo>
                  <a:lnTo>
                    <a:pt x="234" y="54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6" y="78"/>
                  </a:lnTo>
                  <a:lnTo>
                    <a:pt x="204" y="72"/>
                  </a:lnTo>
                  <a:lnTo>
                    <a:pt x="180" y="72"/>
                  </a:lnTo>
                  <a:lnTo>
                    <a:pt x="174" y="66"/>
                  </a:lnTo>
                  <a:lnTo>
                    <a:pt x="168" y="72"/>
                  </a:lnTo>
                  <a:lnTo>
                    <a:pt x="168" y="84"/>
                  </a:lnTo>
                  <a:lnTo>
                    <a:pt x="192" y="108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50" y="120"/>
                  </a:lnTo>
                  <a:lnTo>
                    <a:pt x="138" y="114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96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84" y="138"/>
                  </a:lnTo>
                  <a:lnTo>
                    <a:pt x="66" y="174"/>
                  </a:lnTo>
                  <a:lnTo>
                    <a:pt x="54" y="186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34"/>
                  </a:lnTo>
                  <a:lnTo>
                    <a:pt x="0" y="246"/>
                  </a:lnTo>
                  <a:lnTo>
                    <a:pt x="12" y="228"/>
                  </a:lnTo>
                  <a:lnTo>
                    <a:pt x="18" y="246"/>
                  </a:lnTo>
                  <a:lnTo>
                    <a:pt x="36" y="270"/>
                  </a:lnTo>
                  <a:lnTo>
                    <a:pt x="48" y="252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96" y="270"/>
                  </a:lnTo>
                  <a:lnTo>
                    <a:pt x="96" y="282"/>
                  </a:lnTo>
                  <a:lnTo>
                    <a:pt x="102" y="294"/>
                  </a:lnTo>
                  <a:lnTo>
                    <a:pt x="102" y="336"/>
                  </a:lnTo>
                  <a:lnTo>
                    <a:pt x="138" y="336"/>
                  </a:lnTo>
                  <a:lnTo>
                    <a:pt x="144" y="348"/>
                  </a:lnTo>
                  <a:lnTo>
                    <a:pt x="132" y="342"/>
                  </a:lnTo>
                  <a:lnTo>
                    <a:pt x="108" y="342"/>
                  </a:lnTo>
                  <a:lnTo>
                    <a:pt x="102" y="348"/>
                  </a:lnTo>
                  <a:lnTo>
                    <a:pt x="102" y="360"/>
                  </a:lnTo>
                  <a:lnTo>
                    <a:pt x="108" y="378"/>
                  </a:lnTo>
                  <a:lnTo>
                    <a:pt x="114" y="384"/>
                  </a:lnTo>
                  <a:lnTo>
                    <a:pt x="126" y="408"/>
                  </a:lnTo>
                  <a:lnTo>
                    <a:pt x="156" y="396"/>
                  </a:lnTo>
                  <a:lnTo>
                    <a:pt x="162" y="402"/>
                  </a:lnTo>
                  <a:lnTo>
                    <a:pt x="174" y="408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20"/>
                  </a:lnTo>
                  <a:lnTo>
                    <a:pt x="216" y="414"/>
                  </a:lnTo>
                  <a:lnTo>
                    <a:pt x="228" y="414"/>
                  </a:lnTo>
                  <a:lnTo>
                    <a:pt x="240" y="408"/>
                  </a:lnTo>
                  <a:lnTo>
                    <a:pt x="246" y="402"/>
                  </a:lnTo>
                  <a:lnTo>
                    <a:pt x="246" y="396"/>
                  </a:lnTo>
                  <a:lnTo>
                    <a:pt x="240" y="390"/>
                  </a:lnTo>
                  <a:lnTo>
                    <a:pt x="240" y="384"/>
                  </a:lnTo>
                  <a:lnTo>
                    <a:pt x="246" y="384"/>
                  </a:lnTo>
                  <a:lnTo>
                    <a:pt x="252" y="378"/>
                  </a:lnTo>
                  <a:lnTo>
                    <a:pt x="276" y="366"/>
                  </a:lnTo>
                  <a:lnTo>
                    <a:pt x="306" y="366"/>
                  </a:lnTo>
                  <a:lnTo>
                    <a:pt x="324" y="354"/>
                  </a:lnTo>
                  <a:lnTo>
                    <a:pt x="312" y="342"/>
                  </a:lnTo>
                  <a:lnTo>
                    <a:pt x="312" y="336"/>
                  </a:lnTo>
                  <a:lnTo>
                    <a:pt x="264" y="312"/>
                  </a:lnTo>
                  <a:lnTo>
                    <a:pt x="240" y="312"/>
                  </a:lnTo>
                  <a:lnTo>
                    <a:pt x="240" y="30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46" y="276"/>
                  </a:lnTo>
                  <a:lnTo>
                    <a:pt x="234" y="270"/>
                  </a:lnTo>
                  <a:lnTo>
                    <a:pt x="228" y="264"/>
                  </a:lnTo>
                  <a:lnTo>
                    <a:pt x="228" y="252"/>
                  </a:lnTo>
                  <a:lnTo>
                    <a:pt x="240" y="246"/>
                  </a:lnTo>
                  <a:lnTo>
                    <a:pt x="246" y="240"/>
                  </a:lnTo>
                  <a:lnTo>
                    <a:pt x="258" y="234"/>
                  </a:lnTo>
                  <a:lnTo>
                    <a:pt x="270" y="234"/>
                  </a:lnTo>
                  <a:lnTo>
                    <a:pt x="276" y="228"/>
                  </a:lnTo>
                  <a:lnTo>
                    <a:pt x="288" y="204"/>
                  </a:lnTo>
                  <a:lnTo>
                    <a:pt x="288" y="192"/>
                  </a:lnTo>
                  <a:lnTo>
                    <a:pt x="294" y="186"/>
                  </a:lnTo>
                  <a:lnTo>
                    <a:pt x="300" y="174"/>
                  </a:lnTo>
                  <a:lnTo>
                    <a:pt x="324" y="162"/>
                  </a:lnTo>
                  <a:lnTo>
                    <a:pt x="312" y="132"/>
                  </a:lnTo>
                  <a:lnTo>
                    <a:pt x="306" y="126"/>
                  </a:lnTo>
                  <a:lnTo>
                    <a:pt x="294" y="102"/>
                  </a:lnTo>
                  <a:lnTo>
                    <a:pt x="294" y="90"/>
                  </a:lnTo>
                  <a:lnTo>
                    <a:pt x="306" y="66"/>
                  </a:lnTo>
                  <a:lnTo>
                    <a:pt x="318" y="60"/>
                  </a:lnTo>
                  <a:lnTo>
                    <a:pt x="324" y="54"/>
                  </a:lnTo>
                  <a:lnTo>
                    <a:pt x="330" y="54"/>
                  </a:lnTo>
                  <a:lnTo>
                    <a:pt x="312" y="36"/>
                  </a:lnTo>
                  <a:lnTo>
                    <a:pt x="288" y="2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55" name="Kenya" descr="© INSCALE GmbH, 05.05.2010&#10;http://www.presentationload.com/"/>
            <p:cNvSpPr>
              <a:spLocks/>
            </p:cNvSpPr>
            <p:nvPr/>
          </p:nvSpPr>
          <p:spPr bwMode="gray">
            <a:xfrm>
              <a:off x="7021587" y="-1166200"/>
              <a:ext cx="109619" cy="156550"/>
            </a:xfrm>
            <a:custGeom>
              <a:avLst/>
              <a:gdLst>
                <a:gd name="T0" fmla="*/ 2147483647 w 564"/>
                <a:gd name="T1" fmla="*/ 2147483647 h 762"/>
                <a:gd name="T2" fmla="*/ 2147483647 w 564"/>
                <a:gd name="T3" fmla="*/ 2147483647 h 762"/>
                <a:gd name="T4" fmla="*/ 2147483647 w 564"/>
                <a:gd name="T5" fmla="*/ 2147483647 h 762"/>
                <a:gd name="T6" fmla="*/ 2147483647 w 564"/>
                <a:gd name="T7" fmla="*/ 2147483647 h 762"/>
                <a:gd name="T8" fmla="*/ 2147483647 w 564"/>
                <a:gd name="T9" fmla="*/ 2147483647 h 762"/>
                <a:gd name="T10" fmla="*/ 2147483647 w 564"/>
                <a:gd name="T11" fmla="*/ 2147483647 h 762"/>
                <a:gd name="T12" fmla="*/ 2147483647 w 564"/>
                <a:gd name="T13" fmla="*/ 2147483647 h 762"/>
                <a:gd name="T14" fmla="*/ 2147483647 w 564"/>
                <a:gd name="T15" fmla="*/ 2147483647 h 762"/>
                <a:gd name="T16" fmla="*/ 2147483647 w 564"/>
                <a:gd name="T17" fmla="*/ 2147483647 h 762"/>
                <a:gd name="T18" fmla="*/ 2147483647 w 564"/>
                <a:gd name="T19" fmla="*/ 2147483647 h 762"/>
                <a:gd name="T20" fmla="*/ 2147483647 w 564"/>
                <a:gd name="T21" fmla="*/ 2147483647 h 762"/>
                <a:gd name="T22" fmla="*/ 2147483647 w 564"/>
                <a:gd name="T23" fmla="*/ 2147483647 h 762"/>
                <a:gd name="T24" fmla="*/ 2147483647 w 564"/>
                <a:gd name="T25" fmla="*/ 0 h 762"/>
                <a:gd name="T26" fmla="*/ 2147483647 w 564"/>
                <a:gd name="T27" fmla="*/ 2147483647 h 762"/>
                <a:gd name="T28" fmla="*/ 2147483647 w 564"/>
                <a:gd name="T29" fmla="*/ 2147483647 h 762"/>
                <a:gd name="T30" fmla="*/ 2147483647 w 564"/>
                <a:gd name="T31" fmla="*/ 2147483647 h 762"/>
                <a:gd name="T32" fmla="*/ 2147483647 w 564"/>
                <a:gd name="T33" fmla="*/ 2147483647 h 762"/>
                <a:gd name="T34" fmla="*/ 2147483647 w 564"/>
                <a:gd name="T35" fmla="*/ 2147483647 h 762"/>
                <a:gd name="T36" fmla="*/ 2147483647 w 564"/>
                <a:gd name="T37" fmla="*/ 2147483647 h 762"/>
                <a:gd name="T38" fmla="*/ 2147483647 w 564"/>
                <a:gd name="T39" fmla="*/ 2147483647 h 762"/>
                <a:gd name="T40" fmla="*/ 2147483647 w 564"/>
                <a:gd name="T41" fmla="*/ 2147483647 h 762"/>
                <a:gd name="T42" fmla="*/ 2147483647 w 564"/>
                <a:gd name="T43" fmla="*/ 2147483647 h 762"/>
                <a:gd name="T44" fmla="*/ 2147483647 w 564"/>
                <a:gd name="T45" fmla="*/ 2147483647 h 762"/>
                <a:gd name="T46" fmla="*/ 2147483647 w 564"/>
                <a:gd name="T47" fmla="*/ 2147483647 h 762"/>
                <a:gd name="T48" fmla="*/ 2147483647 w 564"/>
                <a:gd name="T49" fmla="*/ 2147483647 h 762"/>
                <a:gd name="T50" fmla="*/ 2147483647 w 564"/>
                <a:gd name="T51" fmla="*/ 2147483647 h 762"/>
                <a:gd name="T52" fmla="*/ 2147483647 w 564"/>
                <a:gd name="T53" fmla="*/ 2147483647 h 762"/>
                <a:gd name="T54" fmla="*/ 2147483647 w 564"/>
                <a:gd name="T55" fmla="*/ 2147483647 h 762"/>
                <a:gd name="T56" fmla="*/ 2147483647 w 564"/>
                <a:gd name="T57" fmla="*/ 2147483647 h 762"/>
                <a:gd name="T58" fmla="*/ 0 w 564"/>
                <a:gd name="T59" fmla="*/ 2147483647 h 762"/>
                <a:gd name="T60" fmla="*/ 2147483647 w 564"/>
                <a:gd name="T61" fmla="*/ 2147483647 h 762"/>
                <a:gd name="T62" fmla="*/ 2147483647 w 564"/>
                <a:gd name="T63" fmla="*/ 2147483647 h 762"/>
                <a:gd name="T64" fmla="*/ 2147483647 w 564"/>
                <a:gd name="T65" fmla="*/ 2147483647 h 762"/>
                <a:gd name="T66" fmla="*/ 2147483647 w 564"/>
                <a:gd name="T67" fmla="*/ 2147483647 h 762"/>
                <a:gd name="T68" fmla="*/ 2147483647 w 564"/>
                <a:gd name="T69" fmla="*/ 2147483647 h 762"/>
                <a:gd name="T70" fmla="*/ 0 w 564"/>
                <a:gd name="T71" fmla="*/ 2147483647 h 762"/>
                <a:gd name="T72" fmla="*/ 2147483647 w 564"/>
                <a:gd name="T73" fmla="*/ 2147483647 h 762"/>
                <a:gd name="T74" fmla="*/ 2147483647 w 564"/>
                <a:gd name="T75" fmla="*/ 2147483647 h 762"/>
                <a:gd name="T76" fmla="*/ 2147483647 w 564"/>
                <a:gd name="T77" fmla="*/ 2147483647 h 762"/>
                <a:gd name="T78" fmla="*/ 2147483647 w 564"/>
                <a:gd name="T79" fmla="*/ 2147483647 h 762"/>
                <a:gd name="T80" fmla="*/ 2147483647 w 564"/>
                <a:gd name="T81" fmla="*/ 2147483647 h 762"/>
                <a:gd name="T82" fmla="*/ 2147483647 w 564"/>
                <a:gd name="T83" fmla="*/ 2147483647 h 762"/>
                <a:gd name="T84" fmla="*/ 2147483647 w 564"/>
                <a:gd name="T85" fmla="*/ 2147483647 h 762"/>
                <a:gd name="T86" fmla="*/ 2147483647 w 564"/>
                <a:gd name="T87" fmla="*/ 2147483647 h 762"/>
                <a:gd name="T88" fmla="*/ 2147483647 w 564"/>
                <a:gd name="T89" fmla="*/ 2147483647 h 762"/>
                <a:gd name="T90" fmla="*/ 2147483647 w 564"/>
                <a:gd name="T91" fmla="*/ 2147483647 h 762"/>
                <a:gd name="T92" fmla="*/ 2147483647 w 564"/>
                <a:gd name="T93" fmla="*/ 2147483647 h 762"/>
                <a:gd name="T94" fmla="*/ 2147483647 w 564"/>
                <a:gd name="T95" fmla="*/ 2147483647 h 762"/>
                <a:gd name="T96" fmla="*/ 2147483647 w 564"/>
                <a:gd name="T97" fmla="*/ 2147483647 h 762"/>
                <a:gd name="T98" fmla="*/ 2147483647 w 564"/>
                <a:gd name="T99" fmla="*/ 2147483647 h 762"/>
                <a:gd name="T100" fmla="*/ 2147483647 w 564"/>
                <a:gd name="T101" fmla="*/ 2147483647 h 7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4"/>
                <a:gd name="T154" fmla="*/ 0 h 762"/>
                <a:gd name="T155" fmla="*/ 564 w 564"/>
                <a:gd name="T156" fmla="*/ 762 h 76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4" h="762">
                  <a:moveTo>
                    <a:pt x="498" y="150"/>
                  </a:moveTo>
                  <a:lnTo>
                    <a:pt x="540" y="108"/>
                  </a:lnTo>
                  <a:lnTo>
                    <a:pt x="558" y="72"/>
                  </a:lnTo>
                  <a:lnTo>
                    <a:pt x="564" y="66"/>
                  </a:lnTo>
                  <a:lnTo>
                    <a:pt x="564" y="60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480" y="30"/>
                  </a:lnTo>
                  <a:lnTo>
                    <a:pt x="462" y="48"/>
                  </a:lnTo>
                  <a:lnTo>
                    <a:pt x="456" y="48"/>
                  </a:lnTo>
                  <a:lnTo>
                    <a:pt x="450" y="54"/>
                  </a:lnTo>
                  <a:lnTo>
                    <a:pt x="438" y="60"/>
                  </a:lnTo>
                  <a:lnTo>
                    <a:pt x="426" y="60"/>
                  </a:lnTo>
                  <a:lnTo>
                    <a:pt x="414" y="72"/>
                  </a:lnTo>
                  <a:lnTo>
                    <a:pt x="414" y="84"/>
                  </a:lnTo>
                  <a:lnTo>
                    <a:pt x="390" y="102"/>
                  </a:lnTo>
                  <a:lnTo>
                    <a:pt x="378" y="96"/>
                  </a:lnTo>
                  <a:lnTo>
                    <a:pt x="372" y="96"/>
                  </a:lnTo>
                  <a:lnTo>
                    <a:pt x="360" y="90"/>
                  </a:lnTo>
                  <a:lnTo>
                    <a:pt x="330" y="90"/>
                  </a:lnTo>
                  <a:lnTo>
                    <a:pt x="318" y="84"/>
                  </a:lnTo>
                  <a:lnTo>
                    <a:pt x="288" y="84"/>
                  </a:lnTo>
                  <a:lnTo>
                    <a:pt x="210" y="24"/>
                  </a:lnTo>
                  <a:lnTo>
                    <a:pt x="138" y="18"/>
                  </a:lnTo>
                  <a:lnTo>
                    <a:pt x="132" y="0"/>
                  </a:lnTo>
                  <a:lnTo>
                    <a:pt x="108" y="12"/>
                  </a:lnTo>
                  <a:lnTo>
                    <a:pt x="18" y="1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84"/>
                  </a:lnTo>
                  <a:lnTo>
                    <a:pt x="18" y="8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30" y="96"/>
                  </a:lnTo>
                  <a:lnTo>
                    <a:pt x="24" y="102"/>
                  </a:lnTo>
                  <a:lnTo>
                    <a:pt x="24" y="108"/>
                  </a:lnTo>
                  <a:lnTo>
                    <a:pt x="42" y="126"/>
                  </a:lnTo>
                  <a:lnTo>
                    <a:pt x="36" y="132"/>
                  </a:lnTo>
                  <a:lnTo>
                    <a:pt x="72" y="174"/>
                  </a:lnTo>
                  <a:lnTo>
                    <a:pt x="66" y="180"/>
                  </a:lnTo>
                  <a:lnTo>
                    <a:pt x="60" y="180"/>
                  </a:lnTo>
                  <a:lnTo>
                    <a:pt x="54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66" y="258"/>
                  </a:lnTo>
                  <a:lnTo>
                    <a:pt x="60" y="282"/>
                  </a:lnTo>
                  <a:lnTo>
                    <a:pt x="42" y="282"/>
                  </a:lnTo>
                  <a:lnTo>
                    <a:pt x="36" y="288"/>
                  </a:lnTo>
                  <a:lnTo>
                    <a:pt x="36" y="312"/>
                  </a:lnTo>
                  <a:lnTo>
                    <a:pt x="18" y="324"/>
                  </a:lnTo>
                  <a:lnTo>
                    <a:pt x="12" y="342"/>
                  </a:lnTo>
                  <a:lnTo>
                    <a:pt x="6" y="348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18" y="402"/>
                  </a:lnTo>
                  <a:lnTo>
                    <a:pt x="30" y="402"/>
                  </a:lnTo>
                  <a:lnTo>
                    <a:pt x="30" y="390"/>
                  </a:lnTo>
                  <a:lnTo>
                    <a:pt x="54" y="390"/>
                  </a:lnTo>
                  <a:lnTo>
                    <a:pt x="60" y="408"/>
                  </a:lnTo>
                  <a:lnTo>
                    <a:pt x="42" y="408"/>
                  </a:lnTo>
                  <a:lnTo>
                    <a:pt x="30" y="420"/>
                  </a:lnTo>
                  <a:lnTo>
                    <a:pt x="24" y="414"/>
                  </a:lnTo>
                  <a:lnTo>
                    <a:pt x="18" y="414"/>
                  </a:lnTo>
                  <a:lnTo>
                    <a:pt x="6" y="420"/>
                  </a:lnTo>
                  <a:lnTo>
                    <a:pt x="0" y="432"/>
                  </a:lnTo>
                  <a:lnTo>
                    <a:pt x="0" y="438"/>
                  </a:lnTo>
                  <a:lnTo>
                    <a:pt x="12" y="450"/>
                  </a:lnTo>
                  <a:lnTo>
                    <a:pt x="6" y="46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270" y="642"/>
                  </a:lnTo>
                  <a:lnTo>
                    <a:pt x="264" y="648"/>
                  </a:lnTo>
                  <a:lnTo>
                    <a:pt x="258" y="648"/>
                  </a:lnTo>
                  <a:lnTo>
                    <a:pt x="252" y="654"/>
                  </a:lnTo>
                  <a:lnTo>
                    <a:pt x="366" y="762"/>
                  </a:lnTo>
                  <a:lnTo>
                    <a:pt x="384" y="756"/>
                  </a:lnTo>
                  <a:lnTo>
                    <a:pt x="414" y="690"/>
                  </a:lnTo>
                  <a:lnTo>
                    <a:pt x="414" y="660"/>
                  </a:lnTo>
                  <a:lnTo>
                    <a:pt x="426" y="648"/>
                  </a:lnTo>
                  <a:lnTo>
                    <a:pt x="432" y="648"/>
                  </a:lnTo>
                  <a:lnTo>
                    <a:pt x="444" y="636"/>
                  </a:lnTo>
                  <a:lnTo>
                    <a:pt x="444" y="624"/>
                  </a:lnTo>
                  <a:lnTo>
                    <a:pt x="438" y="618"/>
                  </a:lnTo>
                  <a:lnTo>
                    <a:pt x="438" y="600"/>
                  </a:lnTo>
                  <a:lnTo>
                    <a:pt x="444" y="594"/>
                  </a:lnTo>
                  <a:lnTo>
                    <a:pt x="456" y="588"/>
                  </a:lnTo>
                  <a:lnTo>
                    <a:pt x="468" y="588"/>
                  </a:lnTo>
                  <a:lnTo>
                    <a:pt x="474" y="582"/>
                  </a:lnTo>
                  <a:lnTo>
                    <a:pt x="480" y="582"/>
                  </a:lnTo>
                  <a:lnTo>
                    <a:pt x="486" y="540"/>
                  </a:lnTo>
                  <a:lnTo>
                    <a:pt x="516" y="540"/>
                  </a:lnTo>
                  <a:lnTo>
                    <a:pt x="528" y="534"/>
                  </a:lnTo>
                  <a:lnTo>
                    <a:pt x="534" y="522"/>
                  </a:lnTo>
                  <a:lnTo>
                    <a:pt x="540" y="516"/>
                  </a:lnTo>
                  <a:lnTo>
                    <a:pt x="498" y="450"/>
                  </a:lnTo>
                  <a:lnTo>
                    <a:pt x="498" y="15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56" name="Kazakhstan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7133506" y="-1994947"/>
              <a:ext cx="488307" cy="238860"/>
            </a:xfrm>
            <a:custGeom>
              <a:avLst/>
              <a:gdLst>
                <a:gd name="T0" fmla="*/ 2147483647 w 2514"/>
                <a:gd name="T1" fmla="*/ 2147483647 h 1164"/>
                <a:gd name="T2" fmla="*/ 2147483647 w 2514"/>
                <a:gd name="T3" fmla="*/ 2147483647 h 1164"/>
                <a:gd name="T4" fmla="*/ 2147483647 w 2514"/>
                <a:gd name="T5" fmla="*/ 2147483647 h 1164"/>
                <a:gd name="T6" fmla="*/ 2147483647 w 2514"/>
                <a:gd name="T7" fmla="*/ 2147483647 h 1164"/>
                <a:gd name="T8" fmla="*/ 2147483647 w 2514"/>
                <a:gd name="T9" fmla="*/ 2147483647 h 1164"/>
                <a:gd name="T10" fmla="*/ 2147483647 w 2514"/>
                <a:gd name="T11" fmla="*/ 2147483647 h 1164"/>
                <a:gd name="T12" fmla="*/ 2147483647 w 2514"/>
                <a:gd name="T13" fmla="*/ 2147483647 h 1164"/>
                <a:gd name="T14" fmla="*/ 2147483647 w 2514"/>
                <a:gd name="T15" fmla="*/ 2147483647 h 1164"/>
                <a:gd name="T16" fmla="*/ 2147483647 w 2514"/>
                <a:gd name="T17" fmla="*/ 2147483647 h 1164"/>
                <a:gd name="T18" fmla="*/ 2147483647 w 2514"/>
                <a:gd name="T19" fmla="*/ 2147483647 h 1164"/>
                <a:gd name="T20" fmla="*/ 2147483647 w 2514"/>
                <a:gd name="T21" fmla="*/ 2147483647 h 1164"/>
                <a:gd name="T22" fmla="*/ 2147483647 w 2514"/>
                <a:gd name="T23" fmla="*/ 2147483647 h 1164"/>
                <a:gd name="T24" fmla="*/ 2147483647 w 2514"/>
                <a:gd name="T25" fmla="*/ 2147483647 h 1164"/>
                <a:gd name="T26" fmla="*/ 2147483647 w 2514"/>
                <a:gd name="T27" fmla="*/ 2147483647 h 1164"/>
                <a:gd name="T28" fmla="*/ 2147483647 w 2514"/>
                <a:gd name="T29" fmla="*/ 2147483647 h 1164"/>
                <a:gd name="T30" fmla="*/ 2147483647 w 2514"/>
                <a:gd name="T31" fmla="*/ 2147483647 h 1164"/>
                <a:gd name="T32" fmla="*/ 2147483647 w 2514"/>
                <a:gd name="T33" fmla="*/ 2147483647 h 1164"/>
                <a:gd name="T34" fmla="*/ 2147483647 w 2514"/>
                <a:gd name="T35" fmla="*/ 2147483647 h 1164"/>
                <a:gd name="T36" fmla="*/ 2147483647 w 2514"/>
                <a:gd name="T37" fmla="*/ 2147483647 h 1164"/>
                <a:gd name="T38" fmla="*/ 2147483647 w 2514"/>
                <a:gd name="T39" fmla="*/ 2147483647 h 1164"/>
                <a:gd name="T40" fmla="*/ 2147483647 w 2514"/>
                <a:gd name="T41" fmla="*/ 2147483647 h 1164"/>
                <a:gd name="T42" fmla="*/ 2147483647 w 2514"/>
                <a:gd name="T43" fmla="*/ 2147483647 h 1164"/>
                <a:gd name="T44" fmla="*/ 2147483647 w 2514"/>
                <a:gd name="T45" fmla="*/ 2147483647 h 1164"/>
                <a:gd name="T46" fmla="*/ 2147483647 w 2514"/>
                <a:gd name="T47" fmla="*/ 2147483647 h 1164"/>
                <a:gd name="T48" fmla="*/ 2147483647 w 2514"/>
                <a:gd name="T49" fmla="*/ 2147483647 h 1164"/>
                <a:gd name="T50" fmla="*/ 2147483647 w 2514"/>
                <a:gd name="T51" fmla="*/ 2147483647 h 1164"/>
                <a:gd name="T52" fmla="*/ 2147483647 w 2514"/>
                <a:gd name="T53" fmla="*/ 2147483647 h 1164"/>
                <a:gd name="T54" fmla="*/ 2147483647 w 2514"/>
                <a:gd name="T55" fmla="*/ 2147483647 h 1164"/>
                <a:gd name="T56" fmla="*/ 2147483647 w 2514"/>
                <a:gd name="T57" fmla="*/ 2147483647 h 1164"/>
                <a:gd name="T58" fmla="*/ 2147483647 w 2514"/>
                <a:gd name="T59" fmla="*/ 2147483647 h 1164"/>
                <a:gd name="T60" fmla="*/ 2147483647 w 2514"/>
                <a:gd name="T61" fmla="*/ 2147483647 h 1164"/>
                <a:gd name="T62" fmla="*/ 2147483647 w 2514"/>
                <a:gd name="T63" fmla="*/ 2147483647 h 1164"/>
                <a:gd name="T64" fmla="*/ 2147483647 w 2514"/>
                <a:gd name="T65" fmla="*/ 2147483647 h 1164"/>
                <a:gd name="T66" fmla="*/ 2147483647 w 2514"/>
                <a:gd name="T67" fmla="*/ 2147483647 h 1164"/>
                <a:gd name="T68" fmla="*/ 2147483647 w 2514"/>
                <a:gd name="T69" fmla="*/ 2147483647 h 1164"/>
                <a:gd name="T70" fmla="*/ 2147483647 w 2514"/>
                <a:gd name="T71" fmla="*/ 2147483647 h 1164"/>
                <a:gd name="T72" fmla="*/ 2147483647 w 2514"/>
                <a:gd name="T73" fmla="*/ 2147483647 h 1164"/>
                <a:gd name="T74" fmla="*/ 2147483647 w 2514"/>
                <a:gd name="T75" fmla="*/ 2147483647 h 1164"/>
                <a:gd name="T76" fmla="*/ 2147483647 w 2514"/>
                <a:gd name="T77" fmla="*/ 2147483647 h 1164"/>
                <a:gd name="T78" fmla="*/ 2147483647 w 2514"/>
                <a:gd name="T79" fmla="*/ 2147483647 h 1164"/>
                <a:gd name="T80" fmla="*/ 2147483647 w 2514"/>
                <a:gd name="T81" fmla="*/ 2147483647 h 1164"/>
                <a:gd name="T82" fmla="*/ 2147483647 w 2514"/>
                <a:gd name="T83" fmla="*/ 2147483647 h 1164"/>
                <a:gd name="T84" fmla="*/ 2147483647 w 2514"/>
                <a:gd name="T85" fmla="*/ 2147483647 h 1164"/>
                <a:gd name="T86" fmla="*/ 2147483647 w 2514"/>
                <a:gd name="T87" fmla="*/ 2147483647 h 1164"/>
                <a:gd name="T88" fmla="*/ 2147483647 w 2514"/>
                <a:gd name="T89" fmla="*/ 2147483647 h 1164"/>
                <a:gd name="T90" fmla="*/ 2147483647 w 2514"/>
                <a:gd name="T91" fmla="*/ 2147483647 h 1164"/>
                <a:gd name="T92" fmla="*/ 2147483647 w 2514"/>
                <a:gd name="T93" fmla="*/ 2147483647 h 1164"/>
                <a:gd name="T94" fmla="*/ 2147483647 w 2514"/>
                <a:gd name="T95" fmla="*/ 2147483647 h 1164"/>
                <a:gd name="T96" fmla="*/ 2147483647 w 2514"/>
                <a:gd name="T97" fmla="*/ 2147483647 h 1164"/>
                <a:gd name="T98" fmla="*/ 2147483647 w 2514"/>
                <a:gd name="T99" fmla="*/ 2147483647 h 1164"/>
                <a:gd name="T100" fmla="*/ 2147483647 w 2514"/>
                <a:gd name="T101" fmla="*/ 2147483647 h 1164"/>
                <a:gd name="T102" fmla="*/ 2147483647 w 2514"/>
                <a:gd name="T103" fmla="*/ 2147483647 h 1164"/>
                <a:gd name="T104" fmla="*/ 2147483647 w 2514"/>
                <a:gd name="T105" fmla="*/ 2147483647 h 1164"/>
                <a:gd name="T106" fmla="*/ 2147483647 w 2514"/>
                <a:gd name="T107" fmla="*/ 2147483647 h 1164"/>
                <a:gd name="T108" fmla="*/ 2147483647 w 2514"/>
                <a:gd name="T109" fmla="*/ 2147483647 h 1164"/>
                <a:gd name="T110" fmla="*/ 2147483647 w 2514"/>
                <a:gd name="T111" fmla="*/ 2147483647 h 1164"/>
                <a:gd name="T112" fmla="*/ 2147483647 w 2514"/>
                <a:gd name="T113" fmla="*/ 2147483647 h 1164"/>
                <a:gd name="T114" fmla="*/ 2147483647 w 2514"/>
                <a:gd name="T115" fmla="*/ 2147483647 h 1164"/>
                <a:gd name="T116" fmla="*/ 2147483647 w 2514"/>
                <a:gd name="T117" fmla="*/ 2147483647 h 1164"/>
                <a:gd name="T118" fmla="*/ 2147483647 w 2514"/>
                <a:gd name="T119" fmla="*/ 2147483647 h 1164"/>
                <a:gd name="T120" fmla="*/ 2147483647 w 2514"/>
                <a:gd name="T121" fmla="*/ 2147483647 h 1164"/>
                <a:gd name="T122" fmla="*/ 2147483647 w 2514"/>
                <a:gd name="T123" fmla="*/ 2147483647 h 1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514"/>
                <a:gd name="T187" fmla="*/ 0 h 1164"/>
                <a:gd name="T188" fmla="*/ 2514 w 2514"/>
                <a:gd name="T189" fmla="*/ 1164 h 11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514" h="1164">
                  <a:moveTo>
                    <a:pt x="852" y="756"/>
                  </a:moveTo>
                  <a:lnTo>
                    <a:pt x="840" y="744"/>
                  </a:lnTo>
                  <a:lnTo>
                    <a:pt x="822" y="768"/>
                  </a:lnTo>
                  <a:lnTo>
                    <a:pt x="816" y="780"/>
                  </a:lnTo>
                  <a:lnTo>
                    <a:pt x="870" y="804"/>
                  </a:lnTo>
                  <a:lnTo>
                    <a:pt x="870" y="786"/>
                  </a:lnTo>
                  <a:lnTo>
                    <a:pt x="864" y="780"/>
                  </a:lnTo>
                  <a:lnTo>
                    <a:pt x="858" y="768"/>
                  </a:lnTo>
                  <a:lnTo>
                    <a:pt x="858" y="762"/>
                  </a:lnTo>
                  <a:lnTo>
                    <a:pt x="852" y="756"/>
                  </a:lnTo>
                  <a:close/>
                  <a:moveTo>
                    <a:pt x="2484" y="492"/>
                  </a:moveTo>
                  <a:lnTo>
                    <a:pt x="2484" y="486"/>
                  </a:lnTo>
                  <a:lnTo>
                    <a:pt x="2514" y="486"/>
                  </a:lnTo>
                  <a:lnTo>
                    <a:pt x="2478" y="444"/>
                  </a:lnTo>
                  <a:lnTo>
                    <a:pt x="2454" y="420"/>
                  </a:lnTo>
                  <a:lnTo>
                    <a:pt x="2442" y="456"/>
                  </a:lnTo>
                  <a:lnTo>
                    <a:pt x="2370" y="450"/>
                  </a:lnTo>
                  <a:lnTo>
                    <a:pt x="2370" y="444"/>
                  </a:lnTo>
                  <a:lnTo>
                    <a:pt x="2364" y="438"/>
                  </a:lnTo>
                  <a:lnTo>
                    <a:pt x="2358" y="426"/>
                  </a:lnTo>
                  <a:lnTo>
                    <a:pt x="2352" y="420"/>
                  </a:lnTo>
                  <a:lnTo>
                    <a:pt x="2346" y="408"/>
                  </a:lnTo>
                  <a:lnTo>
                    <a:pt x="2346" y="402"/>
                  </a:lnTo>
                  <a:lnTo>
                    <a:pt x="2340" y="402"/>
                  </a:lnTo>
                  <a:lnTo>
                    <a:pt x="2328" y="396"/>
                  </a:lnTo>
                  <a:lnTo>
                    <a:pt x="2316" y="396"/>
                  </a:lnTo>
                  <a:lnTo>
                    <a:pt x="2304" y="390"/>
                  </a:lnTo>
                  <a:lnTo>
                    <a:pt x="2292" y="390"/>
                  </a:lnTo>
                  <a:lnTo>
                    <a:pt x="2286" y="378"/>
                  </a:lnTo>
                  <a:lnTo>
                    <a:pt x="2274" y="372"/>
                  </a:lnTo>
                  <a:lnTo>
                    <a:pt x="2250" y="348"/>
                  </a:lnTo>
                  <a:lnTo>
                    <a:pt x="2226" y="336"/>
                  </a:lnTo>
                  <a:lnTo>
                    <a:pt x="2208" y="336"/>
                  </a:lnTo>
                  <a:lnTo>
                    <a:pt x="2196" y="342"/>
                  </a:lnTo>
                  <a:lnTo>
                    <a:pt x="2178" y="348"/>
                  </a:lnTo>
                  <a:lnTo>
                    <a:pt x="2166" y="354"/>
                  </a:lnTo>
                  <a:lnTo>
                    <a:pt x="2160" y="366"/>
                  </a:lnTo>
                  <a:lnTo>
                    <a:pt x="2136" y="366"/>
                  </a:lnTo>
                  <a:lnTo>
                    <a:pt x="2124" y="360"/>
                  </a:lnTo>
                  <a:lnTo>
                    <a:pt x="2118" y="348"/>
                  </a:lnTo>
                  <a:lnTo>
                    <a:pt x="2106" y="342"/>
                  </a:lnTo>
                  <a:lnTo>
                    <a:pt x="2076" y="342"/>
                  </a:lnTo>
                  <a:lnTo>
                    <a:pt x="2076" y="336"/>
                  </a:lnTo>
                  <a:lnTo>
                    <a:pt x="2070" y="330"/>
                  </a:lnTo>
                  <a:lnTo>
                    <a:pt x="2070" y="318"/>
                  </a:lnTo>
                  <a:lnTo>
                    <a:pt x="2064" y="312"/>
                  </a:lnTo>
                  <a:lnTo>
                    <a:pt x="2052" y="312"/>
                  </a:lnTo>
                  <a:lnTo>
                    <a:pt x="2052" y="318"/>
                  </a:lnTo>
                  <a:lnTo>
                    <a:pt x="2046" y="324"/>
                  </a:lnTo>
                  <a:lnTo>
                    <a:pt x="2046" y="336"/>
                  </a:lnTo>
                  <a:lnTo>
                    <a:pt x="2034" y="348"/>
                  </a:lnTo>
                  <a:lnTo>
                    <a:pt x="2022" y="354"/>
                  </a:lnTo>
                  <a:lnTo>
                    <a:pt x="2010" y="354"/>
                  </a:lnTo>
                  <a:lnTo>
                    <a:pt x="1998" y="348"/>
                  </a:lnTo>
                  <a:lnTo>
                    <a:pt x="1986" y="336"/>
                  </a:lnTo>
                  <a:lnTo>
                    <a:pt x="1974" y="318"/>
                  </a:lnTo>
                  <a:lnTo>
                    <a:pt x="1938" y="282"/>
                  </a:lnTo>
                  <a:lnTo>
                    <a:pt x="1920" y="258"/>
                  </a:lnTo>
                  <a:lnTo>
                    <a:pt x="1848" y="198"/>
                  </a:lnTo>
                  <a:lnTo>
                    <a:pt x="1818" y="168"/>
                  </a:lnTo>
                  <a:lnTo>
                    <a:pt x="1800" y="156"/>
                  </a:lnTo>
                  <a:lnTo>
                    <a:pt x="1788" y="150"/>
                  </a:lnTo>
                  <a:lnTo>
                    <a:pt x="1758" y="132"/>
                  </a:lnTo>
                  <a:lnTo>
                    <a:pt x="1728" y="120"/>
                  </a:lnTo>
                  <a:lnTo>
                    <a:pt x="1692" y="102"/>
                  </a:lnTo>
                  <a:lnTo>
                    <a:pt x="1698" y="102"/>
                  </a:lnTo>
                  <a:lnTo>
                    <a:pt x="1710" y="90"/>
                  </a:lnTo>
                  <a:lnTo>
                    <a:pt x="1710" y="72"/>
                  </a:lnTo>
                  <a:lnTo>
                    <a:pt x="1704" y="66"/>
                  </a:lnTo>
                  <a:lnTo>
                    <a:pt x="1698" y="66"/>
                  </a:lnTo>
                  <a:lnTo>
                    <a:pt x="1680" y="84"/>
                  </a:lnTo>
                  <a:lnTo>
                    <a:pt x="1644" y="96"/>
                  </a:lnTo>
                  <a:lnTo>
                    <a:pt x="1632" y="114"/>
                  </a:lnTo>
                  <a:lnTo>
                    <a:pt x="1620" y="114"/>
                  </a:lnTo>
                  <a:lnTo>
                    <a:pt x="1608" y="120"/>
                  </a:lnTo>
                  <a:lnTo>
                    <a:pt x="1602" y="126"/>
                  </a:lnTo>
                  <a:lnTo>
                    <a:pt x="1602" y="144"/>
                  </a:lnTo>
                  <a:lnTo>
                    <a:pt x="1590" y="156"/>
                  </a:lnTo>
                  <a:lnTo>
                    <a:pt x="1578" y="150"/>
                  </a:lnTo>
                  <a:lnTo>
                    <a:pt x="1572" y="144"/>
                  </a:lnTo>
                  <a:lnTo>
                    <a:pt x="1560" y="138"/>
                  </a:lnTo>
                  <a:lnTo>
                    <a:pt x="1554" y="132"/>
                  </a:lnTo>
                  <a:lnTo>
                    <a:pt x="1548" y="132"/>
                  </a:lnTo>
                  <a:lnTo>
                    <a:pt x="1542" y="138"/>
                  </a:lnTo>
                  <a:lnTo>
                    <a:pt x="1536" y="138"/>
                  </a:lnTo>
                  <a:lnTo>
                    <a:pt x="1530" y="144"/>
                  </a:lnTo>
                  <a:lnTo>
                    <a:pt x="1524" y="144"/>
                  </a:lnTo>
                  <a:lnTo>
                    <a:pt x="1524" y="138"/>
                  </a:lnTo>
                  <a:lnTo>
                    <a:pt x="1530" y="132"/>
                  </a:lnTo>
                  <a:lnTo>
                    <a:pt x="1530" y="108"/>
                  </a:lnTo>
                  <a:lnTo>
                    <a:pt x="1518" y="102"/>
                  </a:lnTo>
                  <a:lnTo>
                    <a:pt x="1512" y="102"/>
                  </a:lnTo>
                  <a:lnTo>
                    <a:pt x="1506" y="108"/>
                  </a:lnTo>
                  <a:lnTo>
                    <a:pt x="1482" y="96"/>
                  </a:lnTo>
                  <a:lnTo>
                    <a:pt x="1458" y="108"/>
                  </a:lnTo>
                  <a:lnTo>
                    <a:pt x="1434" y="72"/>
                  </a:lnTo>
                  <a:lnTo>
                    <a:pt x="1422" y="90"/>
                  </a:lnTo>
                  <a:lnTo>
                    <a:pt x="1404" y="90"/>
                  </a:lnTo>
                  <a:lnTo>
                    <a:pt x="1392" y="96"/>
                  </a:lnTo>
                  <a:lnTo>
                    <a:pt x="1374" y="96"/>
                  </a:lnTo>
                  <a:lnTo>
                    <a:pt x="1368" y="90"/>
                  </a:lnTo>
                  <a:lnTo>
                    <a:pt x="1368" y="48"/>
                  </a:lnTo>
                  <a:lnTo>
                    <a:pt x="1362" y="42"/>
                  </a:lnTo>
                  <a:lnTo>
                    <a:pt x="1350" y="42"/>
                  </a:lnTo>
                  <a:lnTo>
                    <a:pt x="1344" y="36"/>
                  </a:lnTo>
                  <a:lnTo>
                    <a:pt x="1338" y="24"/>
                  </a:lnTo>
                  <a:lnTo>
                    <a:pt x="1320" y="6"/>
                  </a:lnTo>
                  <a:lnTo>
                    <a:pt x="1314" y="6"/>
                  </a:lnTo>
                  <a:lnTo>
                    <a:pt x="1302" y="18"/>
                  </a:lnTo>
                  <a:lnTo>
                    <a:pt x="1290" y="18"/>
                  </a:lnTo>
                  <a:lnTo>
                    <a:pt x="1278" y="6"/>
                  </a:lnTo>
                  <a:lnTo>
                    <a:pt x="1260" y="6"/>
                  </a:lnTo>
                  <a:lnTo>
                    <a:pt x="1242" y="0"/>
                  </a:lnTo>
                  <a:lnTo>
                    <a:pt x="1218" y="0"/>
                  </a:lnTo>
                  <a:lnTo>
                    <a:pt x="1200" y="6"/>
                  </a:lnTo>
                  <a:lnTo>
                    <a:pt x="1188" y="12"/>
                  </a:lnTo>
                  <a:lnTo>
                    <a:pt x="1176" y="24"/>
                  </a:lnTo>
                  <a:lnTo>
                    <a:pt x="1176" y="36"/>
                  </a:lnTo>
                  <a:lnTo>
                    <a:pt x="1164" y="36"/>
                  </a:lnTo>
                  <a:lnTo>
                    <a:pt x="1110" y="54"/>
                  </a:lnTo>
                  <a:lnTo>
                    <a:pt x="1020" y="54"/>
                  </a:lnTo>
                  <a:lnTo>
                    <a:pt x="1014" y="60"/>
                  </a:lnTo>
                  <a:lnTo>
                    <a:pt x="1014" y="78"/>
                  </a:lnTo>
                  <a:lnTo>
                    <a:pt x="948" y="78"/>
                  </a:lnTo>
                  <a:lnTo>
                    <a:pt x="942" y="96"/>
                  </a:lnTo>
                  <a:lnTo>
                    <a:pt x="888" y="96"/>
                  </a:lnTo>
                  <a:lnTo>
                    <a:pt x="828" y="102"/>
                  </a:lnTo>
                  <a:lnTo>
                    <a:pt x="792" y="114"/>
                  </a:lnTo>
                  <a:lnTo>
                    <a:pt x="780" y="126"/>
                  </a:lnTo>
                  <a:lnTo>
                    <a:pt x="780" y="132"/>
                  </a:lnTo>
                  <a:lnTo>
                    <a:pt x="786" y="138"/>
                  </a:lnTo>
                  <a:lnTo>
                    <a:pt x="786" y="144"/>
                  </a:lnTo>
                  <a:lnTo>
                    <a:pt x="810" y="144"/>
                  </a:lnTo>
                  <a:lnTo>
                    <a:pt x="798" y="162"/>
                  </a:lnTo>
                  <a:lnTo>
                    <a:pt x="810" y="162"/>
                  </a:lnTo>
                  <a:lnTo>
                    <a:pt x="834" y="174"/>
                  </a:lnTo>
                  <a:lnTo>
                    <a:pt x="846" y="174"/>
                  </a:lnTo>
                  <a:lnTo>
                    <a:pt x="858" y="186"/>
                  </a:lnTo>
                  <a:lnTo>
                    <a:pt x="804" y="186"/>
                  </a:lnTo>
                  <a:lnTo>
                    <a:pt x="792" y="198"/>
                  </a:lnTo>
                  <a:lnTo>
                    <a:pt x="798" y="204"/>
                  </a:lnTo>
                  <a:lnTo>
                    <a:pt x="804" y="216"/>
                  </a:lnTo>
                  <a:lnTo>
                    <a:pt x="810" y="222"/>
                  </a:lnTo>
                  <a:lnTo>
                    <a:pt x="810" y="234"/>
                  </a:lnTo>
                  <a:lnTo>
                    <a:pt x="798" y="246"/>
                  </a:lnTo>
                  <a:lnTo>
                    <a:pt x="786" y="246"/>
                  </a:lnTo>
                  <a:lnTo>
                    <a:pt x="774" y="252"/>
                  </a:lnTo>
                  <a:lnTo>
                    <a:pt x="762" y="252"/>
                  </a:lnTo>
                  <a:lnTo>
                    <a:pt x="792" y="282"/>
                  </a:lnTo>
                  <a:lnTo>
                    <a:pt x="816" y="282"/>
                  </a:lnTo>
                  <a:lnTo>
                    <a:pt x="834" y="288"/>
                  </a:lnTo>
                  <a:lnTo>
                    <a:pt x="846" y="294"/>
                  </a:lnTo>
                  <a:lnTo>
                    <a:pt x="870" y="318"/>
                  </a:lnTo>
                  <a:lnTo>
                    <a:pt x="876" y="336"/>
                  </a:lnTo>
                  <a:lnTo>
                    <a:pt x="876" y="348"/>
                  </a:lnTo>
                  <a:lnTo>
                    <a:pt x="870" y="360"/>
                  </a:lnTo>
                  <a:lnTo>
                    <a:pt x="864" y="366"/>
                  </a:lnTo>
                  <a:lnTo>
                    <a:pt x="828" y="366"/>
                  </a:lnTo>
                  <a:lnTo>
                    <a:pt x="816" y="360"/>
                  </a:lnTo>
                  <a:lnTo>
                    <a:pt x="810" y="354"/>
                  </a:lnTo>
                  <a:lnTo>
                    <a:pt x="798" y="354"/>
                  </a:lnTo>
                  <a:lnTo>
                    <a:pt x="792" y="348"/>
                  </a:lnTo>
                  <a:lnTo>
                    <a:pt x="780" y="372"/>
                  </a:lnTo>
                  <a:lnTo>
                    <a:pt x="768" y="372"/>
                  </a:lnTo>
                  <a:lnTo>
                    <a:pt x="756" y="366"/>
                  </a:lnTo>
                  <a:lnTo>
                    <a:pt x="732" y="366"/>
                  </a:lnTo>
                  <a:lnTo>
                    <a:pt x="708" y="354"/>
                  </a:lnTo>
                  <a:lnTo>
                    <a:pt x="702" y="342"/>
                  </a:lnTo>
                  <a:lnTo>
                    <a:pt x="690" y="336"/>
                  </a:lnTo>
                  <a:lnTo>
                    <a:pt x="684" y="330"/>
                  </a:lnTo>
                  <a:lnTo>
                    <a:pt x="672" y="330"/>
                  </a:lnTo>
                  <a:lnTo>
                    <a:pt x="666" y="336"/>
                  </a:lnTo>
                  <a:lnTo>
                    <a:pt x="654" y="342"/>
                  </a:lnTo>
                  <a:lnTo>
                    <a:pt x="636" y="348"/>
                  </a:lnTo>
                  <a:lnTo>
                    <a:pt x="624" y="348"/>
                  </a:lnTo>
                  <a:lnTo>
                    <a:pt x="588" y="330"/>
                  </a:lnTo>
                  <a:lnTo>
                    <a:pt x="582" y="330"/>
                  </a:lnTo>
                  <a:lnTo>
                    <a:pt x="570" y="336"/>
                  </a:lnTo>
                  <a:lnTo>
                    <a:pt x="558" y="348"/>
                  </a:lnTo>
                  <a:lnTo>
                    <a:pt x="546" y="354"/>
                  </a:lnTo>
                  <a:lnTo>
                    <a:pt x="540" y="366"/>
                  </a:lnTo>
                  <a:lnTo>
                    <a:pt x="534" y="372"/>
                  </a:lnTo>
                  <a:lnTo>
                    <a:pt x="462" y="336"/>
                  </a:lnTo>
                  <a:lnTo>
                    <a:pt x="450" y="336"/>
                  </a:lnTo>
                  <a:lnTo>
                    <a:pt x="450" y="342"/>
                  </a:lnTo>
                  <a:lnTo>
                    <a:pt x="462" y="354"/>
                  </a:lnTo>
                  <a:lnTo>
                    <a:pt x="462" y="372"/>
                  </a:lnTo>
                  <a:lnTo>
                    <a:pt x="450" y="372"/>
                  </a:lnTo>
                  <a:lnTo>
                    <a:pt x="438" y="360"/>
                  </a:lnTo>
                  <a:lnTo>
                    <a:pt x="438" y="354"/>
                  </a:lnTo>
                  <a:lnTo>
                    <a:pt x="426" y="324"/>
                  </a:lnTo>
                  <a:lnTo>
                    <a:pt x="390" y="324"/>
                  </a:lnTo>
                  <a:lnTo>
                    <a:pt x="384" y="312"/>
                  </a:lnTo>
                  <a:lnTo>
                    <a:pt x="384" y="306"/>
                  </a:lnTo>
                  <a:lnTo>
                    <a:pt x="378" y="300"/>
                  </a:lnTo>
                  <a:lnTo>
                    <a:pt x="318" y="300"/>
                  </a:lnTo>
                  <a:lnTo>
                    <a:pt x="312" y="288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76" y="288"/>
                  </a:lnTo>
                  <a:lnTo>
                    <a:pt x="264" y="300"/>
                  </a:lnTo>
                  <a:lnTo>
                    <a:pt x="234" y="300"/>
                  </a:lnTo>
                  <a:lnTo>
                    <a:pt x="228" y="294"/>
                  </a:lnTo>
                  <a:lnTo>
                    <a:pt x="228" y="288"/>
                  </a:lnTo>
                  <a:lnTo>
                    <a:pt x="222" y="288"/>
                  </a:lnTo>
                  <a:lnTo>
                    <a:pt x="210" y="282"/>
                  </a:lnTo>
                  <a:lnTo>
                    <a:pt x="180" y="282"/>
                  </a:lnTo>
                  <a:lnTo>
                    <a:pt x="180" y="288"/>
                  </a:lnTo>
                  <a:lnTo>
                    <a:pt x="186" y="294"/>
                  </a:lnTo>
                  <a:lnTo>
                    <a:pt x="186" y="312"/>
                  </a:lnTo>
                  <a:lnTo>
                    <a:pt x="174" y="324"/>
                  </a:lnTo>
                  <a:lnTo>
                    <a:pt x="162" y="330"/>
                  </a:lnTo>
                  <a:lnTo>
                    <a:pt x="150" y="330"/>
                  </a:lnTo>
                  <a:lnTo>
                    <a:pt x="138" y="336"/>
                  </a:lnTo>
                  <a:lnTo>
                    <a:pt x="132" y="336"/>
                  </a:lnTo>
                  <a:lnTo>
                    <a:pt x="132" y="360"/>
                  </a:lnTo>
                  <a:lnTo>
                    <a:pt x="102" y="372"/>
                  </a:lnTo>
                  <a:lnTo>
                    <a:pt x="114" y="384"/>
                  </a:lnTo>
                  <a:lnTo>
                    <a:pt x="120" y="396"/>
                  </a:lnTo>
                  <a:lnTo>
                    <a:pt x="114" y="402"/>
                  </a:lnTo>
                  <a:lnTo>
                    <a:pt x="108" y="414"/>
                  </a:lnTo>
                  <a:lnTo>
                    <a:pt x="102" y="420"/>
                  </a:lnTo>
                  <a:lnTo>
                    <a:pt x="90" y="420"/>
                  </a:lnTo>
                  <a:lnTo>
                    <a:pt x="78" y="414"/>
                  </a:lnTo>
                  <a:lnTo>
                    <a:pt x="72" y="402"/>
                  </a:lnTo>
                  <a:lnTo>
                    <a:pt x="60" y="396"/>
                  </a:lnTo>
                  <a:lnTo>
                    <a:pt x="48" y="384"/>
                  </a:lnTo>
                  <a:lnTo>
                    <a:pt x="36" y="378"/>
                  </a:lnTo>
                  <a:lnTo>
                    <a:pt x="24" y="378"/>
                  </a:lnTo>
                  <a:lnTo>
                    <a:pt x="18" y="384"/>
                  </a:lnTo>
                  <a:lnTo>
                    <a:pt x="18" y="396"/>
                  </a:lnTo>
                  <a:lnTo>
                    <a:pt x="24" y="402"/>
                  </a:lnTo>
                  <a:lnTo>
                    <a:pt x="24" y="42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12" y="468"/>
                  </a:lnTo>
                  <a:lnTo>
                    <a:pt x="12" y="492"/>
                  </a:lnTo>
                  <a:lnTo>
                    <a:pt x="0" y="516"/>
                  </a:lnTo>
                  <a:lnTo>
                    <a:pt x="0" y="546"/>
                  </a:lnTo>
                  <a:lnTo>
                    <a:pt x="6" y="546"/>
                  </a:lnTo>
                  <a:lnTo>
                    <a:pt x="12" y="552"/>
                  </a:lnTo>
                  <a:lnTo>
                    <a:pt x="36" y="552"/>
                  </a:lnTo>
                  <a:lnTo>
                    <a:pt x="42" y="558"/>
                  </a:lnTo>
                  <a:lnTo>
                    <a:pt x="42" y="588"/>
                  </a:lnTo>
                  <a:lnTo>
                    <a:pt x="48" y="594"/>
                  </a:lnTo>
                  <a:lnTo>
                    <a:pt x="90" y="594"/>
                  </a:lnTo>
                  <a:lnTo>
                    <a:pt x="102" y="588"/>
                  </a:lnTo>
                  <a:lnTo>
                    <a:pt x="114" y="588"/>
                  </a:lnTo>
                  <a:lnTo>
                    <a:pt x="162" y="636"/>
                  </a:lnTo>
                  <a:lnTo>
                    <a:pt x="168" y="648"/>
                  </a:lnTo>
                  <a:lnTo>
                    <a:pt x="180" y="660"/>
                  </a:lnTo>
                  <a:lnTo>
                    <a:pt x="180" y="672"/>
                  </a:lnTo>
                  <a:lnTo>
                    <a:pt x="144" y="672"/>
                  </a:lnTo>
                  <a:lnTo>
                    <a:pt x="144" y="678"/>
                  </a:lnTo>
                  <a:lnTo>
                    <a:pt x="156" y="690"/>
                  </a:lnTo>
                  <a:lnTo>
                    <a:pt x="174" y="696"/>
                  </a:lnTo>
                  <a:lnTo>
                    <a:pt x="186" y="696"/>
                  </a:lnTo>
                  <a:lnTo>
                    <a:pt x="192" y="702"/>
                  </a:lnTo>
                  <a:lnTo>
                    <a:pt x="198" y="702"/>
                  </a:lnTo>
                  <a:lnTo>
                    <a:pt x="204" y="690"/>
                  </a:lnTo>
                  <a:lnTo>
                    <a:pt x="222" y="690"/>
                  </a:lnTo>
                  <a:lnTo>
                    <a:pt x="228" y="684"/>
                  </a:lnTo>
                  <a:lnTo>
                    <a:pt x="246" y="672"/>
                  </a:lnTo>
                  <a:lnTo>
                    <a:pt x="306" y="648"/>
                  </a:lnTo>
                  <a:lnTo>
                    <a:pt x="324" y="642"/>
                  </a:lnTo>
                  <a:lnTo>
                    <a:pt x="336" y="648"/>
                  </a:lnTo>
                  <a:lnTo>
                    <a:pt x="342" y="654"/>
                  </a:lnTo>
                  <a:lnTo>
                    <a:pt x="360" y="666"/>
                  </a:lnTo>
                  <a:lnTo>
                    <a:pt x="366" y="672"/>
                  </a:lnTo>
                  <a:lnTo>
                    <a:pt x="384" y="672"/>
                  </a:lnTo>
                  <a:lnTo>
                    <a:pt x="390" y="666"/>
                  </a:lnTo>
                  <a:lnTo>
                    <a:pt x="402" y="666"/>
                  </a:lnTo>
                  <a:lnTo>
                    <a:pt x="408" y="660"/>
                  </a:lnTo>
                  <a:lnTo>
                    <a:pt x="414" y="666"/>
                  </a:lnTo>
                  <a:lnTo>
                    <a:pt x="426" y="672"/>
                  </a:lnTo>
                  <a:lnTo>
                    <a:pt x="450" y="696"/>
                  </a:lnTo>
                  <a:lnTo>
                    <a:pt x="450" y="726"/>
                  </a:lnTo>
                  <a:lnTo>
                    <a:pt x="444" y="732"/>
                  </a:lnTo>
                  <a:lnTo>
                    <a:pt x="444" y="738"/>
                  </a:lnTo>
                  <a:lnTo>
                    <a:pt x="438" y="744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68"/>
                  </a:lnTo>
                  <a:lnTo>
                    <a:pt x="462" y="774"/>
                  </a:lnTo>
                  <a:lnTo>
                    <a:pt x="474" y="786"/>
                  </a:lnTo>
                  <a:lnTo>
                    <a:pt x="486" y="786"/>
                  </a:lnTo>
                  <a:lnTo>
                    <a:pt x="504" y="768"/>
                  </a:lnTo>
                  <a:lnTo>
                    <a:pt x="516" y="762"/>
                  </a:lnTo>
                  <a:lnTo>
                    <a:pt x="528" y="762"/>
                  </a:lnTo>
                  <a:lnTo>
                    <a:pt x="528" y="792"/>
                  </a:lnTo>
                  <a:lnTo>
                    <a:pt x="546" y="810"/>
                  </a:lnTo>
                  <a:lnTo>
                    <a:pt x="510" y="816"/>
                  </a:lnTo>
                  <a:lnTo>
                    <a:pt x="510" y="828"/>
                  </a:lnTo>
                  <a:lnTo>
                    <a:pt x="504" y="834"/>
                  </a:lnTo>
                  <a:lnTo>
                    <a:pt x="498" y="834"/>
                  </a:lnTo>
                  <a:lnTo>
                    <a:pt x="486" y="822"/>
                  </a:lnTo>
                  <a:lnTo>
                    <a:pt x="486" y="816"/>
                  </a:lnTo>
                  <a:lnTo>
                    <a:pt x="498" y="804"/>
                  </a:lnTo>
                  <a:lnTo>
                    <a:pt x="504" y="804"/>
                  </a:lnTo>
                  <a:lnTo>
                    <a:pt x="510" y="798"/>
                  </a:lnTo>
                  <a:lnTo>
                    <a:pt x="480" y="798"/>
                  </a:lnTo>
                  <a:lnTo>
                    <a:pt x="462" y="792"/>
                  </a:lnTo>
                  <a:lnTo>
                    <a:pt x="450" y="792"/>
                  </a:lnTo>
                  <a:lnTo>
                    <a:pt x="432" y="786"/>
                  </a:lnTo>
                  <a:lnTo>
                    <a:pt x="408" y="786"/>
                  </a:lnTo>
                  <a:lnTo>
                    <a:pt x="390" y="780"/>
                  </a:lnTo>
                  <a:lnTo>
                    <a:pt x="372" y="780"/>
                  </a:lnTo>
                  <a:lnTo>
                    <a:pt x="360" y="774"/>
                  </a:lnTo>
                  <a:lnTo>
                    <a:pt x="348" y="774"/>
                  </a:lnTo>
                  <a:lnTo>
                    <a:pt x="360" y="804"/>
                  </a:lnTo>
                  <a:lnTo>
                    <a:pt x="342" y="804"/>
                  </a:lnTo>
                  <a:lnTo>
                    <a:pt x="330" y="816"/>
                  </a:lnTo>
                  <a:lnTo>
                    <a:pt x="330" y="822"/>
                  </a:lnTo>
                  <a:lnTo>
                    <a:pt x="336" y="828"/>
                  </a:lnTo>
                  <a:lnTo>
                    <a:pt x="348" y="834"/>
                  </a:lnTo>
                  <a:lnTo>
                    <a:pt x="354" y="840"/>
                  </a:lnTo>
                  <a:lnTo>
                    <a:pt x="366" y="840"/>
                  </a:lnTo>
                  <a:lnTo>
                    <a:pt x="372" y="846"/>
                  </a:lnTo>
                  <a:lnTo>
                    <a:pt x="372" y="852"/>
                  </a:lnTo>
                  <a:lnTo>
                    <a:pt x="360" y="852"/>
                  </a:lnTo>
                  <a:lnTo>
                    <a:pt x="348" y="846"/>
                  </a:lnTo>
                  <a:lnTo>
                    <a:pt x="336" y="846"/>
                  </a:lnTo>
                  <a:lnTo>
                    <a:pt x="324" y="840"/>
                  </a:lnTo>
                  <a:lnTo>
                    <a:pt x="306" y="834"/>
                  </a:lnTo>
                  <a:lnTo>
                    <a:pt x="300" y="834"/>
                  </a:lnTo>
                  <a:lnTo>
                    <a:pt x="294" y="840"/>
                  </a:lnTo>
                  <a:lnTo>
                    <a:pt x="294" y="846"/>
                  </a:lnTo>
                  <a:lnTo>
                    <a:pt x="306" y="858"/>
                  </a:lnTo>
                  <a:lnTo>
                    <a:pt x="318" y="864"/>
                  </a:lnTo>
                  <a:lnTo>
                    <a:pt x="324" y="870"/>
                  </a:lnTo>
                  <a:lnTo>
                    <a:pt x="336" y="870"/>
                  </a:lnTo>
                  <a:lnTo>
                    <a:pt x="336" y="882"/>
                  </a:lnTo>
                  <a:lnTo>
                    <a:pt x="342" y="894"/>
                  </a:lnTo>
                  <a:lnTo>
                    <a:pt x="366" y="918"/>
                  </a:lnTo>
                  <a:lnTo>
                    <a:pt x="372" y="930"/>
                  </a:lnTo>
                  <a:lnTo>
                    <a:pt x="372" y="954"/>
                  </a:lnTo>
                  <a:lnTo>
                    <a:pt x="408" y="960"/>
                  </a:lnTo>
                  <a:lnTo>
                    <a:pt x="414" y="978"/>
                  </a:lnTo>
                  <a:lnTo>
                    <a:pt x="444" y="978"/>
                  </a:lnTo>
                  <a:lnTo>
                    <a:pt x="480" y="996"/>
                  </a:lnTo>
                  <a:lnTo>
                    <a:pt x="486" y="1002"/>
                  </a:lnTo>
                  <a:lnTo>
                    <a:pt x="486" y="1014"/>
                  </a:lnTo>
                  <a:lnTo>
                    <a:pt x="480" y="1020"/>
                  </a:lnTo>
                  <a:lnTo>
                    <a:pt x="468" y="1026"/>
                  </a:lnTo>
                  <a:lnTo>
                    <a:pt x="462" y="1038"/>
                  </a:lnTo>
                  <a:lnTo>
                    <a:pt x="462" y="1056"/>
                  </a:lnTo>
                  <a:lnTo>
                    <a:pt x="468" y="1062"/>
                  </a:lnTo>
                  <a:lnTo>
                    <a:pt x="492" y="1062"/>
                  </a:lnTo>
                  <a:lnTo>
                    <a:pt x="498" y="1056"/>
                  </a:lnTo>
                  <a:lnTo>
                    <a:pt x="504" y="1038"/>
                  </a:lnTo>
                  <a:lnTo>
                    <a:pt x="510" y="1026"/>
                  </a:lnTo>
                  <a:lnTo>
                    <a:pt x="516" y="1020"/>
                  </a:lnTo>
                  <a:lnTo>
                    <a:pt x="528" y="1020"/>
                  </a:lnTo>
                  <a:lnTo>
                    <a:pt x="546" y="1026"/>
                  </a:lnTo>
                  <a:lnTo>
                    <a:pt x="546" y="1020"/>
                  </a:lnTo>
                  <a:lnTo>
                    <a:pt x="552" y="1014"/>
                  </a:lnTo>
                  <a:lnTo>
                    <a:pt x="570" y="1014"/>
                  </a:lnTo>
                  <a:lnTo>
                    <a:pt x="594" y="1026"/>
                  </a:lnTo>
                  <a:lnTo>
                    <a:pt x="606" y="1026"/>
                  </a:lnTo>
                  <a:lnTo>
                    <a:pt x="618" y="1038"/>
                  </a:lnTo>
                  <a:lnTo>
                    <a:pt x="630" y="1044"/>
                  </a:lnTo>
                  <a:lnTo>
                    <a:pt x="636" y="1056"/>
                  </a:lnTo>
                  <a:lnTo>
                    <a:pt x="642" y="1062"/>
                  </a:lnTo>
                  <a:lnTo>
                    <a:pt x="648" y="1074"/>
                  </a:lnTo>
                  <a:lnTo>
                    <a:pt x="672" y="1098"/>
                  </a:lnTo>
                  <a:lnTo>
                    <a:pt x="684" y="1104"/>
                  </a:lnTo>
                  <a:lnTo>
                    <a:pt x="690" y="1110"/>
                  </a:lnTo>
                  <a:lnTo>
                    <a:pt x="696" y="1104"/>
                  </a:lnTo>
                  <a:lnTo>
                    <a:pt x="696" y="1098"/>
                  </a:lnTo>
                  <a:lnTo>
                    <a:pt x="702" y="1092"/>
                  </a:lnTo>
                  <a:lnTo>
                    <a:pt x="654" y="810"/>
                  </a:lnTo>
                  <a:lnTo>
                    <a:pt x="798" y="768"/>
                  </a:lnTo>
                  <a:lnTo>
                    <a:pt x="804" y="774"/>
                  </a:lnTo>
                  <a:lnTo>
                    <a:pt x="804" y="762"/>
                  </a:lnTo>
                  <a:lnTo>
                    <a:pt x="810" y="756"/>
                  </a:lnTo>
                  <a:lnTo>
                    <a:pt x="810" y="750"/>
                  </a:lnTo>
                  <a:lnTo>
                    <a:pt x="816" y="738"/>
                  </a:lnTo>
                  <a:lnTo>
                    <a:pt x="816" y="732"/>
                  </a:lnTo>
                  <a:lnTo>
                    <a:pt x="822" y="726"/>
                  </a:lnTo>
                  <a:lnTo>
                    <a:pt x="846" y="726"/>
                  </a:lnTo>
                  <a:lnTo>
                    <a:pt x="852" y="750"/>
                  </a:lnTo>
                  <a:lnTo>
                    <a:pt x="864" y="744"/>
                  </a:lnTo>
                  <a:lnTo>
                    <a:pt x="870" y="744"/>
                  </a:lnTo>
                  <a:lnTo>
                    <a:pt x="876" y="738"/>
                  </a:lnTo>
                  <a:lnTo>
                    <a:pt x="876" y="732"/>
                  </a:lnTo>
                  <a:lnTo>
                    <a:pt x="852" y="708"/>
                  </a:lnTo>
                  <a:lnTo>
                    <a:pt x="870" y="708"/>
                  </a:lnTo>
                  <a:lnTo>
                    <a:pt x="882" y="720"/>
                  </a:lnTo>
                  <a:lnTo>
                    <a:pt x="936" y="720"/>
                  </a:lnTo>
                  <a:lnTo>
                    <a:pt x="924" y="708"/>
                  </a:lnTo>
                  <a:lnTo>
                    <a:pt x="918" y="708"/>
                  </a:lnTo>
                  <a:lnTo>
                    <a:pt x="906" y="696"/>
                  </a:lnTo>
                  <a:lnTo>
                    <a:pt x="882" y="696"/>
                  </a:lnTo>
                  <a:lnTo>
                    <a:pt x="876" y="690"/>
                  </a:lnTo>
                  <a:lnTo>
                    <a:pt x="876" y="684"/>
                  </a:lnTo>
                  <a:lnTo>
                    <a:pt x="882" y="678"/>
                  </a:lnTo>
                  <a:lnTo>
                    <a:pt x="906" y="678"/>
                  </a:lnTo>
                  <a:lnTo>
                    <a:pt x="924" y="666"/>
                  </a:lnTo>
                  <a:lnTo>
                    <a:pt x="930" y="672"/>
                  </a:lnTo>
                  <a:lnTo>
                    <a:pt x="936" y="684"/>
                  </a:lnTo>
                  <a:lnTo>
                    <a:pt x="942" y="690"/>
                  </a:lnTo>
                  <a:lnTo>
                    <a:pt x="948" y="690"/>
                  </a:lnTo>
                  <a:lnTo>
                    <a:pt x="954" y="684"/>
                  </a:lnTo>
                  <a:lnTo>
                    <a:pt x="960" y="690"/>
                  </a:lnTo>
                  <a:lnTo>
                    <a:pt x="966" y="702"/>
                  </a:lnTo>
                  <a:lnTo>
                    <a:pt x="966" y="708"/>
                  </a:lnTo>
                  <a:lnTo>
                    <a:pt x="960" y="714"/>
                  </a:lnTo>
                  <a:lnTo>
                    <a:pt x="954" y="714"/>
                  </a:lnTo>
                  <a:lnTo>
                    <a:pt x="942" y="720"/>
                  </a:lnTo>
                  <a:lnTo>
                    <a:pt x="924" y="738"/>
                  </a:lnTo>
                  <a:lnTo>
                    <a:pt x="888" y="738"/>
                  </a:lnTo>
                  <a:lnTo>
                    <a:pt x="882" y="744"/>
                  </a:lnTo>
                  <a:lnTo>
                    <a:pt x="882" y="756"/>
                  </a:lnTo>
                  <a:lnTo>
                    <a:pt x="888" y="762"/>
                  </a:lnTo>
                  <a:lnTo>
                    <a:pt x="900" y="762"/>
                  </a:lnTo>
                  <a:lnTo>
                    <a:pt x="906" y="768"/>
                  </a:lnTo>
                  <a:lnTo>
                    <a:pt x="918" y="768"/>
                  </a:lnTo>
                  <a:lnTo>
                    <a:pt x="918" y="786"/>
                  </a:lnTo>
                  <a:lnTo>
                    <a:pt x="912" y="798"/>
                  </a:lnTo>
                  <a:lnTo>
                    <a:pt x="912" y="816"/>
                  </a:lnTo>
                  <a:lnTo>
                    <a:pt x="918" y="822"/>
                  </a:lnTo>
                  <a:lnTo>
                    <a:pt x="984" y="858"/>
                  </a:lnTo>
                  <a:lnTo>
                    <a:pt x="1062" y="930"/>
                  </a:lnTo>
                  <a:lnTo>
                    <a:pt x="1068" y="930"/>
                  </a:lnTo>
                  <a:lnTo>
                    <a:pt x="1074" y="924"/>
                  </a:lnTo>
                  <a:lnTo>
                    <a:pt x="1110" y="924"/>
                  </a:lnTo>
                  <a:lnTo>
                    <a:pt x="1128" y="918"/>
                  </a:lnTo>
                  <a:lnTo>
                    <a:pt x="1188" y="918"/>
                  </a:lnTo>
                  <a:lnTo>
                    <a:pt x="1206" y="924"/>
                  </a:lnTo>
                  <a:lnTo>
                    <a:pt x="1224" y="924"/>
                  </a:lnTo>
                  <a:lnTo>
                    <a:pt x="1230" y="918"/>
                  </a:lnTo>
                  <a:lnTo>
                    <a:pt x="1254" y="906"/>
                  </a:lnTo>
                  <a:lnTo>
                    <a:pt x="1266" y="906"/>
                  </a:lnTo>
                  <a:lnTo>
                    <a:pt x="1272" y="918"/>
                  </a:lnTo>
                  <a:lnTo>
                    <a:pt x="1290" y="936"/>
                  </a:lnTo>
                  <a:lnTo>
                    <a:pt x="1296" y="954"/>
                  </a:lnTo>
                  <a:lnTo>
                    <a:pt x="1308" y="960"/>
                  </a:lnTo>
                  <a:lnTo>
                    <a:pt x="1314" y="972"/>
                  </a:lnTo>
                  <a:lnTo>
                    <a:pt x="1344" y="972"/>
                  </a:lnTo>
                  <a:lnTo>
                    <a:pt x="1344" y="984"/>
                  </a:lnTo>
                  <a:lnTo>
                    <a:pt x="1350" y="1002"/>
                  </a:lnTo>
                  <a:lnTo>
                    <a:pt x="1350" y="1044"/>
                  </a:lnTo>
                  <a:lnTo>
                    <a:pt x="1356" y="1050"/>
                  </a:lnTo>
                  <a:lnTo>
                    <a:pt x="1362" y="1050"/>
                  </a:lnTo>
                  <a:lnTo>
                    <a:pt x="1368" y="1044"/>
                  </a:lnTo>
                  <a:lnTo>
                    <a:pt x="1380" y="1044"/>
                  </a:lnTo>
                  <a:lnTo>
                    <a:pt x="1386" y="1050"/>
                  </a:lnTo>
                  <a:lnTo>
                    <a:pt x="1416" y="1110"/>
                  </a:lnTo>
                  <a:lnTo>
                    <a:pt x="1494" y="1110"/>
                  </a:lnTo>
                  <a:lnTo>
                    <a:pt x="1512" y="1116"/>
                  </a:lnTo>
                  <a:lnTo>
                    <a:pt x="1512" y="1134"/>
                  </a:lnTo>
                  <a:lnTo>
                    <a:pt x="1506" y="1140"/>
                  </a:lnTo>
                  <a:lnTo>
                    <a:pt x="1506" y="1152"/>
                  </a:lnTo>
                  <a:lnTo>
                    <a:pt x="1512" y="1152"/>
                  </a:lnTo>
                  <a:lnTo>
                    <a:pt x="1524" y="1158"/>
                  </a:lnTo>
                  <a:lnTo>
                    <a:pt x="1536" y="1158"/>
                  </a:lnTo>
                  <a:lnTo>
                    <a:pt x="1542" y="1164"/>
                  </a:lnTo>
                  <a:lnTo>
                    <a:pt x="1542" y="1152"/>
                  </a:lnTo>
                  <a:lnTo>
                    <a:pt x="1536" y="1146"/>
                  </a:lnTo>
                  <a:lnTo>
                    <a:pt x="1536" y="1134"/>
                  </a:lnTo>
                  <a:lnTo>
                    <a:pt x="1548" y="1122"/>
                  </a:lnTo>
                  <a:lnTo>
                    <a:pt x="1560" y="1116"/>
                  </a:lnTo>
                  <a:lnTo>
                    <a:pt x="1566" y="1110"/>
                  </a:lnTo>
                  <a:lnTo>
                    <a:pt x="1572" y="1110"/>
                  </a:lnTo>
                  <a:lnTo>
                    <a:pt x="1572" y="1092"/>
                  </a:lnTo>
                  <a:lnTo>
                    <a:pt x="1584" y="1080"/>
                  </a:lnTo>
                  <a:lnTo>
                    <a:pt x="1596" y="1074"/>
                  </a:lnTo>
                  <a:lnTo>
                    <a:pt x="1608" y="1074"/>
                  </a:lnTo>
                  <a:lnTo>
                    <a:pt x="1614" y="1068"/>
                  </a:lnTo>
                  <a:lnTo>
                    <a:pt x="1620" y="1068"/>
                  </a:lnTo>
                  <a:lnTo>
                    <a:pt x="1632" y="1044"/>
                  </a:lnTo>
                  <a:lnTo>
                    <a:pt x="1656" y="1044"/>
                  </a:lnTo>
                  <a:lnTo>
                    <a:pt x="1686" y="1026"/>
                  </a:lnTo>
                  <a:lnTo>
                    <a:pt x="1662" y="1026"/>
                  </a:lnTo>
                  <a:lnTo>
                    <a:pt x="1662" y="1008"/>
                  </a:lnTo>
                  <a:lnTo>
                    <a:pt x="1668" y="996"/>
                  </a:lnTo>
                  <a:lnTo>
                    <a:pt x="1686" y="978"/>
                  </a:lnTo>
                  <a:lnTo>
                    <a:pt x="1716" y="978"/>
                  </a:lnTo>
                  <a:lnTo>
                    <a:pt x="1728" y="984"/>
                  </a:lnTo>
                  <a:lnTo>
                    <a:pt x="1746" y="990"/>
                  </a:lnTo>
                  <a:lnTo>
                    <a:pt x="1782" y="1008"/>
                  </a:lnTo>
                  <a:lnTo>
                    <a:pt x="1812" y="1008"/>
                  </a:lnTo>
                  <a:lnTo>
                    <a:pt x="1830" y="1014"/>
                  </a:lnTo>
                  <a:lnTo>
                    <a:pt x="1830" y="1002"/>
                  </a:lnTo>
                  <a:lnTo>
                    <a:pt x="1824" y="990"/>
                  </a:lnTo>
                  <a:lnTo>
                    <a:pt x="1824" y="960"/>
                  </a:lnTo>
                  <a:lnTo>
                    <a:pt x="1830" y="954"/>
                  </a:lnTo>
                  <a:lnTo>
                    <a:pt x="1872" y="954"/>
                  </a:lnTo>
                  <a:lnTo>
                    <a:pt x="1884" y="960"/>
                  </a:lnTo>
                  <a:lnTo>
                    <a:pt x="1890" y="972"/>
                  </a:lnTo>
                  <a:lnTo>
                    <a:pt x="1914" y="972"/>
                  </a:lnTo>
                  <a:lnTo>
                    <a:pt x="1926" y="978"/>
                  </a:lnTo>
                  <a:lnTo>
                    <a:pt x="1944" y="978"/>
                  </a:lnTo>
                  <a:lnTo>
                    <a:pt x="1962" y="972"/>
                  </a:lnTo>
                  <a:lnTo>
                    <a:pt x="2082" y="972"/>
                  </a:lnTo>
                  <a:lnTo>
                    <a:pt x="2094" y="978"/>
                  </a:lnTo>
                  <a:lnTo>
                    <a:pt x="2106" y="978"/>
                  </a:lnTo>
                  <a:lnTo>
                    <a:pt x="2154" y="972"/>
                  </a:lnTo>
                  <a:lnTo>
                    <a:pt x="2166" y="984"/>
                  </a:lnTo>
                  <a:lnTo>
                    <a:pt x="2184" y="984"/>
                  </a:lnTo>
                  <a:lnTo>
                    <a:pt x="2208" y="1014"/>
                  </a:lnTo>
                  <a:lnTo>
                    <a:pt x="2250" y="1014"/>
                  </a:lnTo>
                  <a:lnTo>
                    <a:pt x="2268" y="1020"/>
                  </a:lnTo>
                  <a:lnTo>
                    <a:pt x="2262" y="1014"/>
                  </a:lnTo>
                  <a:lnTo>
                    <a:pt x="2262" y="1002"/>
                  </a:lnTo>
                  <a:lnTo>
                    <a:pt x="2256" y="996"/>
                  </a:lnTo>
                  <a:lnTo>
                    <a:pt x="2256" y="984"/>
                  </a:lnTo>
                  <a:lnTo>
                    <a:pt x="2280" y="984"/>
                  </a:lnTo>
                  <a:lnTo>
                    <a:pt x="2262" y="966"/>
                  </a:lnTo>
                  <a:lnTo>
                    <a:pt x="2262" y="960"/>
                  </a:lnTo>
                  <a:lnTo>
                    <a:pt x="2268" y="954"/>
                  </a:lnTo>
                  <a:lnTo>
                    <a:pt x="2286" y="954"/>
                  </a:lnTo>
                  <a:lnTo>
                    <a:pt x="2286" y="942"/>
                  </a:lnTo>
                  <a:lnTo>
                    <a:pt x="2274" y="936"/>
                  </a:lnTo>
                  <a:lnTo>
                    <a:pt x="2268" y="924"/>
                  </a:lnTo>
                  <a:lnTo>
                    <a:pt x="2226" y="882"/>
                  </a:lnTo>
                  <a:lnTo>
                    <a:pt x="2214" y="858"/>
                  </a:lnTo>
                  <a:lnTo>
                    <a:pt x="2214" y="828"/>
                  </a:lnTo>
                  <a:lnTo>
                    <a:pt x="2196" y="828"/>
                  </a:lnTo>
                  <a:lnTo>
                    <a:pt x="2184" y="822"/>
                  </a:lnTo>
                  <a:lnTo>
                    <a:pt x="2178" y="816"/>
                  </a:lnTo>
                  <a:lnTo>
                    <a:pt x="2178" y="810"/>
                  </a:lnTo>
                  <a:lnTo>
                    <a:pt x="2184" y="804"/>
                  </a:lnTo>
                  <a:lnTo>
                    <a:pt x="2196" y="798"/>
                  </a:lnTo>
                  <a:lnTo>
                    <a:pt x="2208" y="798"/>
                  </a:lnTo>
                  <a:lnTo>
                    <a:pt x="2220" y="792"/>
                  </a:lnTo>
                  <a:lnTo>
                    <a:pt x="2232" y="792"/>
                  </a:lnTo>
                  <a:lnTo>
                    <a:pt x="2268" y="774"/>
                  </a:lnTo>
                  <a:lnTo>
                    <a:pt x="2280" y="774"/>
                  </a:lnTo>
                  <a:lnTo>
                    <a:pt x="2286" y="780"/>
                  </a:lnTo>
                  <a:lnTo>
                    <a:pt x="2292" y="792"/>
                  </a:lnTo>
                  <a:lnTo>
                    <a:pt x="2298" y="798"/>
                  </a:lnTo>
                  <a:lnTo>
                    <a:pt x="2316" y="786"/>
                  </a:lnTo>
                  <a:lnTo>
                    <a:pt x="2328" y="798"/>
                  </a:lnTo>
                  <a:lnTo>
                    <a:pt x="2334" y="798"/>
                  </a:lnTo>
                  <a:lnTo>
                    <a:pt x="2340" y="792"/>
                  </a:lnTo>
                  <a:lnTo>
                    <a:pt x="2340" y="780"/>
                  </a:lnTo>
                  <a:lnTo>
                    <a:pt x="2334" y="774"/>
                  </a:lnTo>
                  <a:lnTo>
                    <a:pt x="2328" y="774"/>
                  </a:lnTo>
                  <a:lnTo>
                    <a:pt x="2322" y="768"/>
                  </a:lnTo>
                  <a:lnTo>
                    <a:pt x="2316" y="768"/>
                  </a:lnTo>
                  <a:lnTo>
                    <a:pt x="2316" y="630"/>
                  </a:lnTo>
                  <a:lnTo>
                    <a:pt x="2328" y="630"/>
                  </a:lnTo>
                  <a:lnTo>
                    <a:pt x="2340" y="636"/>
                  </a:lnTo>
                  <a:lnTo>
                    <a:pt x="2352" y="636"/>
                  </a:lnTo>
                  <a:lnTo>
                    <a:pt x="2376" y="648"/>
                  </a:lnTo>
                  <a:lnTo>
                    <a:pt x="2424" y="648"/>
                  </a:lnTo>
                  <a:lnTo>
                    <a:pt x="2436" y="660"/>
                  </a:lnTo>
                  <a:lnTo>
                    <a:pt x="2454" y="642"/>
                  </a:lnTo>
                  <a:lnTo>
                    <a:pt x="2472" y="642"/>
                  </a:lnTo>
                  <a:lnTo>
                    <a:pt x="2478" y="636"/>
                  </a:lnTo>
                  <a:lnTo>
                    <a:pt x="2478" y="618"/>
                  </a:lnTo>
                  <a:lnTo>
                    <a:pt x="2466" y="594"/>
                  </a:lnTo>
                  <a:lnTo>
                    <a:pt x="2454" y="582"/>
                  </a:lnTo>
                  <a:lnTo>
                    <a:pt x="2442" y="558"/>
                  </a:lnTo>
                  <a:lnTo>
                    <a:pt x="2442" y="540"/>
                  </a:lnTo>
                  <a:lnTo>
                    <a:pt x="2454" y="528"/>
                  </a:lnTo>
                  <a:lnTo>
                    <a:pt x="2496" y="528"/>
                  </a:lnTo>
                  <a:lnTo>
                    <a:pt x="2502" y="522"/>
                  </a:lnTo>
                  <a:lnTo>
                    <a:pt x="2502" y="510"/>
                  </a:lnTo>
                  <a:lnTo>
                    <a:pt x="2484" y="492"/>
                  </a:lnTo>
                  <a:close/>
                  <a:moveTo>
                    <a:pt x="2082" y="696"/>
                  </a:moveTo>
                  <a:lnTo>
                    <a:pt x="2046" y="696"/>
                  </a:lnTo>
                  <a:lnTo>
                    <a:pt x="2046" y="702"/>
                  </a:lnTo>
                  <a:lnTo>
                    <a:pt x="2040" y="708"/>
                  </a:lnTo>
                  <a:lnTo>
                    <a:pt x="2028" y="708"/>
                  </a:lnTo>
                  <a:lnTo>
                    <a:pt x="2022" y="702"/>
                  </a:lnTo>
                  <a:lnTo>
                    <a:pt x="2010" y="696"/>
                  </a:lnTo>
                  <a:lnTo>
                    <a:pt x="1980" y="702"/>
                  </a:lnTo>
                  <a:lnTo>
                    <a:pt x="1950" y="696"/>
                  </a:lnTo>
                  <a:lnTo>
                    <a:pt x="1932" y="696"/>
                  </a:lnTo>
                  <a:lnTo>
                    <a:pt x="1908" y="690"/>
                  </a:lnTo>
                  <a:lnTo>
                    <a:pt x="1860" y="690"/>
                  </a:lnTo>
                  <a:lnTo>
                    <a:pt x="1854" y="684"/>
                  </a:lnTo>
                  <a:lnTo>
                    <a:pt x="1854" y="678"/>
                  </a:lnTo>
                  <a:lnTo>
                    <a:pt x="1836" y="696"/>
                  </a:lnTo>
                  <a:lnTo>
                    <a:pt x="1830" y="696"/>
                  </a:lnTo>
                  <a:lnTo>
                    <a:pt x="1824" y="708"/>
                  </a:lnTo>
                  <a:lnTo>
                    <a:pt x="1824" y="714"/>
                  </a:lnTo>
                  <a:lnTo>
                    <a:pt x="1818" y="726"/>
                  </a:lnTo>
                  <a:lnTo>
                    <a:pt x="1812" y="732"/>
                  </a:lnTo>
                  <a:lnTo>
                    <a:pt x="1794" y="732"/>
                  </a:lnTo>
                  <a:lnTo>
                    <a:pt x="1800" y="762"/>
                  </a:lnTo>
                  <a:lnTo>
                    <a:pt x="1788" y="768"/>
                  </a:lnTo>
                  <a:lnTo>
                    <a:pt x="1806" y="786"/>
                  </a:lnTo>
                  <a:lnTo>
                    <a:pt x="1800" y="810"/>
                  </a:lnTo>
                  <a:lnTo>
                    <a:pt x="1794" y="810"/>
                  </a:lnTo>
                  <a:lnTo>
                    <a:pt x="1788" y="798"/>
                  </a:lnTo>
                  <a:lnTo>
                    <a:pt x="1776" y="792"/>
                  </a:lnTo>
                  <a:lnTo>
                    <a:pt x="1770" y="780"/>
                  </a:lnTo>
                  <a:lnTo>
                    <a:pt x="1758" y="774"/>
                  </a:lnTo>
                  <a:lnTo>
                    <a:pt x="1752" y="762"/>
                  </a:lnTo>
                  <a:lnTo>
                    <a:pt x="1752" y="750"/>
                  </a:lnTo>
                  <a:lnTo>
                    <a:pt x="1746" y="732"/>
                  </a:lnTo>
                  <a:lnTo>
                    <a:pt x="1746" y="720"/>
                  </a:lnTo>
                  <a:lnTo>
                    <a:pt x="1764" y="702"/>
                  </a:lnTo>
                  <a:lnTo>
                    <a:pt x="1776" y="702"/>
                  </a:lnTo>
                  <a:lnTo>
                    <a:pt x="1782" y="696"/>
                  </a:lnTo>
                  <a:lnTo>
                    <a:pt x="1788" y="684"/>
                  </a:lnTo>
                  <a:lnTo>
                    <a:pt x="1788" y="678"/>
                  </a:lnTo>
                  <a:lnTo>
                    <a:pt x="1800" y="666"/>
                  </a:lnTo>
                  <a:lnTo>
                    <a:pt x="1818" y="666"/>
                  </a:lnTo>
                  <a:lnTo>
                    <a:pt x="1830" y="672"/>
                  </a:lnTo>
                  <a:lnTo>
                    <a:pt x="1848" y="672"/>
                  </a:lnTo>
                  <a:lnTo>
                    <a:pt x="1854" y="666"/>
                  </a:lnTo>
                  <a:lnTo>
                    <a:pt x="1896" y="666"/>
                  </a:lnTo>
                  <a:lnTo>
                    <a:pt x="1908" y="672"/>
                  </a:lnTo>
                  <a:lnTo>
                    <a:pt x="1914" y="678"/>
                  </a:lnTo>
                  <a:lnTo>
                    <a:pt x="1932" y="678"/>
                  </a:lnTo>
                  <a:lnTo>
                    <a:pt x="1944" y="684"/>
                  </a:lnTo>
                  <a:lnTo>
                    <a:pt x="1974" y="684"/>
                  </a:lnTo>
                  <a:lnTo>
                    <a:pt x="1986" y="672"/>
                  </a:lnTo>
                  <a:lnTo>
                    <a:pt x="2028" y="672"/>
                  </a:lnTo>
                  <a:lnTo>
                    <a:pt x="2034" y="678"/>
                  </a:lnTo>
                  <a:lnTo>
                    <a:pt x="2046" y="678"/>
                  </a:lnTo>
                  <a:lnTo>
                    <a:pt x="2052" y="672"/>
                  </a:lnTo>
                  <a:lnTo>
                    <a:pt x="2064" y="666"/>
                  </a:lnTo>
                  <a:lnTo>
                    <a:pt x="2088" y="666"/>
                  </a:lnTo>
                  <a:lnTo>
                    <a:pt x="2088" y="684"/>
                  </a:lnTo>
                  <a:lnTo>
                    <a:pt x="2082" y="690"/>
                  </a:lnTo>
                  <a:lnTo>
                    <a:pt x="2082" y="69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57" name="Jordan" descr="© INSCALE GmbH, 05.05.2010&#10;http://www.presentationload.com/"/>
            <p:cNvSpPr>
              <a:spLocks/>
            </p:cNvSpPr>
            <p:nvPr/>
          </p:nvSpPr>
          <p:spPr bwMode="gray">
            <a:xfrm>
              <a:off x="7021587" y="-1637464"/>
              <a:ext cx="54427" cy="69399"/>
            </a:xfrm>
            <a:custGeom>
              <a:avLst/>
              <a:gdLst>
                <a:gd name="T0" fmla="*/ 2147483647 w 282"/>
                <a:gd name="T1" fmla="*/ 2147483647 h 336"/>
                <a:gd name="T2" fmla="*/ 2147483647 w 282"/>
                <a:gd name="T3" fmla="*/ 2147483647 h 336"/>
                <a:gd name="T4" fmla="*/ 2147483647 w 282"/>
                <a:gd name="T5" fmla="*/ 0 h 336"/>
                <a:gd name="T6" fmla="*/ 2147483647 w 282"/>
                <a:gd name="T7" fmla="*/ 2147483647 h 336"/>
                <a:gd name="T8" fmla="*/ 2147483647 w 282"/>
                <a:gd name="T9" fmla="*/ 2147483647 h 336"/>
                <a:gd name="T10" fmla="*/ 2147483647 w 282"/>
                <a:gd name="T11" fmla="*/ 2147483647 h 336"/>
                <a:gd name="T12" fmla="*/ 2147483647 w 282"/>
                <a:gd name="T13" fmla="*/ 2147483647 h 336"/>
                <a:gd name="T14" fmla="*/ 2147483647 w 282"/>
                <a:gd name="T15" fmla="*/ 2147483647 h 336"/>
                <a:gd name="T16" fmla="*/ 2147483647 w 282"/>
                <a:gd name="T17" fmla="*/ 2147483647 h 336"/>
                <a:gd name="T18" fmla="*/ 2147483647 w 282"/>
                <a:gd name="T19" fmla="*/ 2147483647 h 336"/>
                <a:gd name="T20" fmla="*/ 2147483647 w 282"/>
                <a:gd name="T21" fmla="*/ 2147483647 h 336"/>
                <a:gd name="T22" fmla="*/ 2147483647 w 282"/>
                <a:gd name="T23" fmla="*/ 2147483647 h 336"/>
                <a:gd name="T24" fmla="*/ 2147483647 w 282"/>
                <a:gd name="T25" fmla="*/ 2147483647 h 336"/>
                <a:gd name="T26" fmla="*/ 2147483647 w 282"/>
                <a:gd name="T27" fmla="*/ 2147483647 h 336"/>
                <a:gd name="T28" fmla="*/ 2147483647 w 282"/>
                <a:gd name="T29" fmla="*/ 2147483647 h 336"/>
                <a:gd name="T30" fmla="*/ 2147483647 w 282"/>
                <a:gd name="T31" fmla="*/ 2147483647 h 336"/>
                <a:gd name="T32" fmla="*/ 2147483647 w 282"/>
                <a:gd name="T33" fmla="*/ 2147483647 h 336"/>
                <a:gd name="T34" fmla="*/ 2147483647 w 282"/>
                <a:gd name="T35" fmla="*/ 2147483647 h 336"/>
                <a:gd name="T36" fmla="*/ 2147483647 w 282"/>
                <a:gd name="T37" fmla="*/ 2147483647 h 336"/>
                <a:gd name="T38" fmla="*/ 2147483647 w 282"/>
                <a:gd name="T39" fmla="*/ 2147483647 h 336"/>
                <a:gd name="T40" fmla="*/ 2147483647 w 282"/>
                <a:gd name="T41" fmla="*/ 2147483647 h 336"/>
                <a:gd name="T42" fmla="*/ 2147483647 w 282"/>
                <a:gd name="T43" fmla="*/ 2147483647 h 336"/>
                <a:gd name="T44" fmla="*/ 2147483647 w 282"/>
                <a:gd name="T45" fmla="*/ 2147483647 h 336"/>
                <a:gd name="T46" fmla="*/ 0 w 282"/>
                <a:gd name="T47" fmla="*/ 2147483647 h 336"/>
                <a:gd name="T48" fmla="*/ 0 w 282"/>
                <a:gd name="T49" fmla="*/ 2147483647 h 336"/>
                <a:gd name="T50" fmla="*/ 2147483647 w 282"/>
                <a:gd name="T51" fmla="*/ 2147483647 h 336"/>
                <a:gd name="T52" fmla="*/ 2147483647 w 282"/>
                <a:gd name="T53" fmla="*/ 2147483647 h 336"/>
                <a:gd name="T54" fmla="*/ 2147483647 w 282"/>
                <a:gd name="T55" fmla="*/ 2147483647 h 336"/>
                <a:gd name="T56" fmla="*/ 2147483647 w 282"/>
                <a:gd name="T57" fmla="*/ 2147483647 h 336"/>
                <a:gd name="T58" fmla="*/ 2147483647 w 282"/>
                <a:gd name="T59" fmla="*/ 2147483647 h 336"/>
                <a:gd name="T60" fmla="*/ 2147483647 w 282"/>
                <a:gd name="T61" fmla="*/ 2147483647 h 336"/>
                <a:gd name="T62" fmla="*/ 2147483647 w 282"/>
                <a:gd name="T63" fmla="*/ 2147483647 h 336"/>
                <a:gd name="T64" fmla="*/ 2147483647 w 282"/>
                <a:gd name="T65" fmla="*/ 2147483647 h 336"/>
                <a:gd name="T66" fmla="*/ 2147483647 w 282"/>
                <a:gd name="T67" fmla="*/ 2147483647 h 336"/>
                <a:gd name="T68" fmla="*/ 2147483647 w 282"/>
                <a:gd name="T69" fmla="*/ 2147483647 h 336"/>
                <a:gd name="T70" fmla="*/ 2147483647 w 282"/>
                <a:gd name="T71" fmla="*/ 2147483647 h 336"/>
                <a:gd name="T72" fmla="*/ 2147483647 w 282"/>
                <a:gd name="T73" fmla="*/ 2147483647 h 336"/>
                <a:gd name="T74" fmla="*/ 2147483647 w 282"/>
                <a:gd name="T75" fmla="*/ 2147483647 h 336"/>
                <a:gd name="T76" fmla="*/ 2147483647 w 282"/>
                <a:gd name="T77" fmla="*/ 2147483647 h 336"/>
                <a:gd name="T78" fmla="*/ 2147483647 w 282"/>
                <a:gd name="T79" fmla="*/ 2147483647 h 336"/>
                <a:gd name="T80" fmla="*/ 2147483647 w 282"/>
                <a:gd name="T81" fmla="*/ 2147483647 h 336"/>
                <a:gd name="T82" fmla="*/ 2147483647 w 282"/>
                <a:gd name="T83" fmla="*/ 2147483647 h 336"/>
                <a:gd name="T84" fmla="*/ 2147483647 w 282"/>
                <a:gd name="T85" fmla="*/ 2147483647 h 336"/>
                <a:gd name="T86" fmla="*/ 2147483647 w 282"/>
                <a:gd name="T87" fmla="*/ 2147483647 h 336"/>
                <a:gd name="T88" fmla="*/ 2147483647 w 282"/>
                <a:gd name="T89" fmla="*/ 2147483647 h 336"/>
                <a:gd name="T90" fmla="*/ 2147483647 w 282"/>
                <a:gd name="T91" fmla="*/ 2147483647 h 336"/>
                <a:gd name="T92" fmla="*/ 2147483647 w 282"/>
                <a:gd name="T93" fmla="*/ 2147483647 h 336"/>
                <a:gd name="T94" fmla="*/ 2147483647 w 282"/>
                <a:gd name="T95" fmla="*/ 2147483647 h 336"/>
                <a:gd name="T96" fmla="*/ 2147483647 w 282"/>
                <a:gd name="T97" fmla="*/ 2147483647 h 336"/>
                <a:gd name="T98" fmla="*/ 2147483647 w 282"/>
                <a:gd name="T99" fmla="*/ 2147483647 h 336"/>
                <a:gd name="T100" fmla="*/ 2147483647 w 282"/>
                <a:gd name="T101" fmla="*/ 2147483647 h 336"/>
                <a:gd name="T102" fmla="*/ 2147483647 w 282"/>
                <a:gd name="T103" fmla="*/ 2147483647 h 336"/>
                <a:gd name="T104" fmla="*/ 2147483647 w 282"/>
                <a:gd name="T105" fmla="*/ 2147483647 h 336"/>
                <a:gd name="T106" fmla="*/ 2147483647 w 282"/>
                <a:gd name="T107" fmla="*/ 2147483647 h 336"/>
                <a:gd name="T108" fmla="*/ 2147483647 w 282"/>
                <a:gd name="T109" fmla="*/ 2147483647 h 336"/>
                <a:gd name="T110" fmla="*/ 2147483647 w 282"/>
                <a:gd name="T111" fmla="*/ 2147483647 h 336"/>
                <a:gd name="T112" fmla="*/ 2147483647 w 282"/>
                <a:gd name="T113" fmla="*/ 2147483647 h 336"/>
                <a:gd name="T114" fmla="*/ 2147483647 w 282"/>
                <a:gd name="T115" fmla="*/ 2147483647 h 336"/>
                <a:gd name="T116" fmla="*/ 2147483647 w 282"/>
                <a:gd name="T117" fmla="*/ 2147483647 h 336"/>
                <a:gd name="T118" fmla="*/ 2147483647 w 282"/>
                <a:gd name="T119" fmla="*/ 2147483647 h 336"/>
                <a:gd name="T120" fmla="*/ 2147483647 w 282"/>
                <a:gd name="T121" fmla="*/ 2147483647 h 336"/>
                <a:gd name="T122" fmla="*/ 2147483647 w 282"/>
                <a:gd name="T123" fmla="*/ 2147483647 h 3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2"/>
                <a:gd name="T187" fmla="*/ 0 h 336"/>
                <a:gd name="T188" fmla="*/ 282 w 282"/>
                <a:gd name="T189" fmla="*/ 336 h 3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2" h="336">
                  <a:moveTo>
                    <a:pt x="258" y="60"/>
                  </a:moveTo>
                  <a:lnTo>
                    <a:pt x="258" y="42"/>
                  </a:lnTo>
                  <a:lnTo>
                    <a:pt x="234" y="0"/>
                  </a:lnTo>
                  <a:lnTo>
                    <a:pt x="222" y="6"/>
                  </a:lnTo>
                  <a:lnTo>
                    <a:pt x="198" y="30"/>
                  </a:lnTo>
                  <a:lnTo>
                    <a:pt x="138" y="78"/>
                  </a:lnTo>
                  <a:lnTo>
                    <a:pt x="114" y="84"/>
                  </a:lnTo>
                  <a:lnTo>
                    <a:pt x="96" y="84"/>
                  </a:lnTo>
                  <a:lnTo>
                    <a:pt x="84" y="78"/>
                  </a:lnTo>
                  <a:lnTo>
                    <a:pt x="72" y="66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66"/>
                  </a:lnTo>
                  <a:lnTo>
                    <a:pt x="30" y="138"/>
                  </a:lnTo>
                  <a:lnTo>
                    <a:pt x="18" y="150"/>
                  </a:lnTo>
                  <a:lnTo>
                    <a:pt x="18" y="162"/>
                  </a:lnTo>
                  <a:lnTo>
                    <a:pt x="30" y="174"/>
                  </a:lnTo>
                  <a:lnTo>
                    <a:pt x="30" y="186"/>
                  </a:lnTo>
                  <a:lnTo>
                    <a:pt x="24" y="198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4"/>
                  </a:lnTo>
                  <a:lnTo>
                    <a:pt x="24" y="324"/>
                  </a:lnTo>
                  <a:lnTo>
                    <a:pt x="48" y="336"/>
                  </a:lnTo>
                  <a:lnTo>
                    <a:pt x="84" y="336"/>
                  </a:lnTo>
                  <a:lnTo>
                    <a:pt x="96" y="324"/>
                  </a:lnTo>
                  <a:lnTo>
                    <a:pt x="108" y="300"/>
                  </a:lnTo>
                  <a:lnTo>
                    <a:pt x="108" y="288"/>
                  </a:lnTo>
                  <a:lnTo>
                    <a:pt x="120" y="276"/>
                  </a:lnTo>
                  <a:lnTo>
                    <a:pt x="126" y="276"/>
                  </a:lnTo>
                  <a:lnTo>
                    <a:pt x="138" y="270"/>
                  </a:lnTo>
                  <a:lnTo>
                    <a:pt x="150" y="270"/>
                  </a:lnTo>
                  <a:lnTo>
                    <a:pt x="162" y="264"/>
                  </a:lnTo>
                  <a:lnTo>
                    <a:pt x="168" y="258"/>
                  </a:lnTo>
                  <a:lnTo>
                    <a:pt x="174" y="246"/>
                  </a:lnTo>
                  <a:lnTo>
                    <a:pt x="180" y="240"/>
                  </a:lnTo>
                  <a:lnTo>
                    <a:pt x="180" y="228"/>
                  </a:lnTo>
                  <a:lnTo>
                    <a:pt x="186" y="222"/>
                  </a:lnTo>
                  <a:lnTo>
                    <a:pt x="186" y="210"/>
                  </a:lnTo>
                  <a:lnTo>
                    <a:pt x="180" y="204"/>
                  </a:lnTo>
                  <a:lnTo>
                    <a:pt x="168" y="18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20" y="150"/>
                  </a:lnTo>
                  <a:lnTo>
                    <a:pt x="96" y="150"/>
                  </a:lnTo>
                  <a:lnTo>
                    <a:pt x="96" y="144"/>
                  </a:lnTo>
                  <a:lnTo>
                    <a:pt x="108" y="144"/>
                  </a:lnTo>
                  <a:lnTo>
                    <a:pt x="120" y="138"/>
                  </a:lnTo>
                  <a:lnTo>
                    <a:pt x="186" y="138"/>
                  </a:lnTo>
                  <a:lnTo>
                    <a:pt x="198" y="114"/>
                  </a:lnTo>
                  <a:lnTo>
                    <a:pt x="240" y="114"/>
                  </a:lnTo>
                  <a:lnTo>
                    <a:pt x="252" y="108"/>
                  </a:lnTo>
                  <a:lnTo>
                    <a:pt x="258" y="102"/>
                  </a:lnTo>
                  <a:lnTo>
                    <a:pt x="264" y="102"/>
                  </a:lnTo>
                  <a:lnTo>
                    <a:pt x="276" y="96"/>
                  </a:lnTo>
                  <a:lnTo>
                    <a:pt x="282" y="90"/>
                  </a:lnTo>
                  <a:lnTo>
                    <a:pt x="282" y="78"/>
                  </a:lnTo>
                  <a:lnTo>
                    <a:pt x="258" y="6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58" name="Jamaica" descr="© INSCALE GmbH, 05.05.2010&#10;http://www.presentationload.com/"/>
            <p:cNvSpPr>
              <a:spLocks/>
            </p:cNvSpPr>
            <p:nvPr/>
          </p:nvSpPr>
          <p:spPr bwMode="gray">
            <a:xfrm>
              <a:off x="5482308" y="-1391342"/>
              <a:ext cx="29897" cy="10490"/>
            </a:xfrm>
            <a:custGeom>
              <a:avLst/>
              <a:gdLst>
                <a:gd name="T0" fmla="*/ 2147483647 w 156"/>
                <a:gd name="T1" fmla="*/ 2147483647 h 54"/>
                <a:gd name="T2" fmla="*/ 2147483647 w 156"/>
                <a:gd name="T3" fmla="*/ 2147483647 h 54"/>
                <a:gd name="T4" fmla="*/ 2147483647 w 156"/>
                <a:gd name="T5" fmla="*/ 2147483647 h 54"/>
                <a:gd name="T6" fmla="*/ 2147483647 w 156"/>
                <a:gd name="T7" fmla="*/ 2147483647 h 54"/>
                <a:gd name="T8" fmla="*/ 2147483647 w 156"/>
                <a:gd name="T9" fmla="*/ 2147483647 h 54"/>
                <a:gd name="T10" fmla="*/ 2147483647 w 156"/>
                <a:gd name="T11" fmla="*/ 2147483647 h 54"/>
                <a:gd name="T12" fmla="*/ 2147483647 w 156"/>
                <a:gd name="T13" fmla="*/ 2147483647 h 54"/>
                <a:gd name="T14" fmla="*/ 2147483647 w 156"/>
                <a:gd name="T15" fmla="*/ 2147483647 h 54"/>
                <a:gd name="T16" fmla="*/ 2147483647 w 156"/>
                <a:gd name="T17" fmla="*/ 0 h 54"/>
                <a:gd name="T18" fmla="*/ 2147483647 w 156"/>
                <a:gd name="T19" fmla="*/ 0 h 54"/>
                <a:gd name="T20" fmla="*/ 2147483647 w 156"/>
                <a:gd name="T21" fmla="*/ 2147483647 h 54"/>
                <a:gd name="T22" fmla="*/ 0 w 156"/>
                <a:gd name="T23" fmla="*/ 2147483647 h 54"/>
                <a:gd name="T24" fmla="*/ 2147483647 w 156"/>
                <a:gd name="T25" fmla="*/ 2147483647 h 54"/>
                <a:gd name="T26" fmla="*/ 2147483647 w 156"/>
                <a:gd name="T27" fmla="*/ 2147483647 h 54"/>
                <a:gd name="T28" fmla="*/ 2147483647 w 156"/>
                <a:gd name="T29" fmla="*/ 2147483647 h 54"/>
                <a:gd name="T30" fmla="*/ 2147483647 w 156"/>
                <a:gd name="T31" fmla="*/ 2147483647 h 54"/>
                <a:gd name="T32" fmla="*/ 2147483647 w 156"/>
                <a:gd name="T33" fmla="*/ 2147483647 h 54"/>
                <a:gd name="T34" fmla="*/ 2147483647 w 156"/>
                <a:gd name="T35" fmla="*/ 2147483647 h 54"/>
                <a:gd name="T36" fmla="*/ 2147483647 w 156"/>
                <a:gd name="T37" fmla="*/ 2147483647 h 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6"/>
                <a:gd name="T58" fmla="*/ 0 h 54"/>
                <a:gd name="T59" fmla="*/ 156 w 156"/>
                <a:gd name="T60" fmla="*/ 54 h 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6" h="54">
                  <a:moveTo>
                    <a:pt x="108" y="54"/>
                  </a:moveTo>
                  <a:lnTo>
                    <a:pt x="114" y="36"/>
                  </a:lnTo>
                  <a:lnTo>
                    <a:pt x="156" y="48"/>
                  </a:lnTo>
                  <a:lnTo>
                    <a:pt x="156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26" y="6"/>
                  </a:lnTo>
                  <a:lnTo>
                    <a:pt x="84" y="6"/>
                  </a:lnTo>
                  <a:lnTo>
                    <a:pt x="6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8" y="24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60" y="42"/>
                  </a:lnTo>
                  <a:lnTo>
                    <a:pt x="78" y="48"/>
                  </a:lnTo>
                  <a:lnTo>
                    <a:pt x="108" y="5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59" name="Japan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8221272" y="-1837589"/>
              <a:ext cx="170180" cy="350220"/>
            </a:xfrm>
            <a:custGeom>
              <a:avLst/>
              <a:gdLst>
                <a:gd name="T0" fmla="*/ 2147483647 w 876"/>
                <a:gd name="T1" fmla="*/ 2147483647 h 1710"/>
                <a:gd name="T2" fmla="*/ 2147483647 w 876"/>
                <a:gd name="T3" fmla="*/ 2147483647 h 1710"/>
                <a:gd name="T4" fmla="*/ 2147483647 w 876"/>
                <a:gd name="T5" fmla="*/ 2147483647 h 1710"/>
                <a:gd name="T6" fmla="*/ 2147483647 w 876"/>
                <a:gd name="T7" fmla="*/ 2147483647 h 1710"/>
                <a:gd name="T8" fmla="*/ 2147483647 w 876"/>
                <a:gd name="T9" fmla="*/ 2147483647 h 1710"/>
                <a:gd name="T10" fmla="*/ 2147483647 w 876"/>
                <a:gd name="T11" fmla="*/ 2147483647 h 1710"/>
                <a:gd name="T12" fmla="*/ 2147483647 w 876"/>
                <a:gd name="T13" fmla="*/ 2147483647 h 1710"/>
                <a:gd name="T14" fmla="*/ 2147483647 w 876"/>
                <a:gd name="T15" fmla="*/ 2147483647 h 1710"/>
                <a:gd name="T16" fmla="*/ 2147483647 w 876"/>
                <a:gd name="T17" fmla="*/ 2147483647 h 1710"/>
                <a:gd name="T18" fmla="*/ 2147483647 w 876"/>
                <a:gd name="T19" fmla="*/ 2147483647 h 1710"/>
                <a:gd name="T20" fmla="*/ 2147483647 w 876"/>
                <a:gd name="T21" fmla="*/ 2147483647 h 1710"/>
                <a:gd name="T22" fmla="*/ 2147483647 w 876"/>
                <a:gd name="T23" fmla="*/ 2147483647 h 1710"/>
                <a:gd name="T24" fmla="*/ 2147483647 w 876"/>
                <a:gd name="T25" fmla="*/ 2147483647 h 1710"/>
                <a:gd name="T26" fmla="*/ 2147483647 w 876"/>
                <a:gd name="T27" fmla="*/ 2147483647 h 1710"/>
                <a:gd name="T28" fmla="*/ 2147483647 w 876"/>
                <a:gd name="T29" fmla="*/ 2147483647 h 1710"/>
                <a:gd name="T30" fmla="*/ 2147483647 w 876"/>
                <a:gd name="T31" fmla="*/ 2147483647 h 1710"/>
                <a:gd name="T32" fmla="*/ 2147483647 w 876"/>
                <a:gd name="T33" fmla="*/ 2147483647 h 1710"/>
                <a:gd name="T34" fmla="*/ 2147483647 w 876"/>
                <a:gd name="T35" fmla="*/ 2147483647 h 1710"/>
                <a:gd name="T36" fmla="*/ 2147483647 w 876"/>
                <a:gd name="T37" fmla="*/ 2147483647 h 1710"/>
                <a:gd name="T38" fmla="*/ 2147483647 w 876"/>
                <a:gd name="T39" fmla="*/ 2147483647 h 1710"/>
                <a:gd name="T40" fmla="*/ 2147483647 w 876"/>
                <a:gd name="T41" fmla="*/ 2147483647 h 1710"/>
                <a:gd name="T42" fmla="*/ 2147483647 w 876"/>
                <a:gd name="T43" fmla="*/ 2147483647 h 1710"/>
                <a:gd name="T44" fmla="*/ 2147483647 w 876"/>
                <a:gd name="T45" fmla="*/ 2147483647 h 1710"/>
                <a:gd name="T46" fmla="*/ 2147483647 w 876"/>
                <a:gd name="T47" fmla="*/ 2147483647 h 1710"/>
                <a:gd name="T48" fmla="*/ 2147483647 w 876"/>
                <a:gd name="T49" fmla="*/ 2147483647 h 1710"/>
                <a:gd name="T50" fmla="*/ 2147483647 w 876"/>
                <a:gd name="T51" fmla="*/ 2147483647 h 1710"/>
                <a:gd name="T52" fmla="*/ 2147483647 w 876"/>
                <a:gd name="T53" fmla="*/ 2147483647 h 1710"/>
                <a:gd name="T54" fmla="*/ 2147483647 w 876"/>
                <a:gd name="T55" fmla="*/ 2147483647 h 1710"/>
                <a:gd name="T56" fmla="*/ 2147483647 w 876"/>
                <a:gd name="T57" fmla="*/ 2147483647 h 1710"/>
                <a:gd name="T58" fmla="*/ 2147483647 w 876"/>
                <a:gd name="T59" fmla="*/ 2147483647 h 1710"/>
                <a:gd name="T60" fmla="*/ 2147483647 w 876"/>
                <a:gd name="T61" fmla="*/ 2147483647 h 1710"/>
                <a:gd name="T62" fmla="*/ 2147483647 w 876"/>
                <a:gd name="T63" fmla="*/ 2147483647 h 1710"/>
                <a:gd name="T64" fmla="*/ 2147483647 w 876"/>
                <a:gd name="T65" fmla="*/ 2147483647 h 1710"/>
                <a:gd name="T66" fmla="*/ 2147483647 w 876"/>
                <a:gd name="T67" fmla="*/ 2147483647 h 1710"/>
                <a:gd name="T68" fmla="*/ 2147483647 w 876"/>
                <a:gd name="T69" fmla="*/ 2147483647 h 1710"/>
                <a:gd name="T70" fmla="*/ 2147483647 w 876"/>
                <a:gd name="T71" fmla="*/ 2147483647 h 1710"/>
                <a:gd name="T72" fmla="*/ 2147483647 w 876"/>
                <a:gd name="T73" fmla="*/ 2147483647 h 1710"/>
                <a:gd name="T74" fmla="*/ 2147483647 w 876"/>
                <a:gd name="T75" fmla="*/ 2147483647 h 1710"/>
                <a:gd name="T76" fmla="*/ 2147483647 w 876"/>
                <a:gd name="T77" fmla="*/ 2147483647 h 1710"/>
                <a:gd name="T78" fmla="*/ 2147483647 w 876"/>
                <a:gd name="T79" fmla="*/ 2147483647 h 1710"/>
                <a:gd name="T80" fmla="*/ 2147483647 w 876"/>
                <a:gd name="T81" fmla="*/ 2147483647 h 1710"/>
                <a:gd name="T82" fmla="*/ 2147483647 w 876"/>
                <a:gd name="T83" fmla="*/ 2147483647 h 1710"/>
                <a:gd name="T84" fmla="*/ 2147483647 w 876"/>
                <a:gd name="T85" fmla="*/ 2147483647 h 1710"/>
                <a:gd name="T86" fmla="*/ 2147483647 w 876"/>
                <a:gd name="T87" fmla="*/ 2147483647 h 1710"/>
                <a:gd name="T88" fmla="*/ 2147483647 w 876"/>
                <a:gd name="T89" fmla="*/ 2147483647 h 1710"/>
                <a:gd name="T90" fmla="*/ 2147483647 w 876"/>
                <a:gd name="T91" fmla="*/ 2147483647 h 1710"/>
                <a:gd name="T92" fmla="*/ 2147483647 w 876"/>
                <a:gd name="T93" fmla="*/ 2147483647 h 1710"/>
                <a:gd name="T94" fmla="*/ 2147483647 w 876"/>
                <a:gd name="T95" fmla="*/ 2147483647 h 1710"/>
                <a:gd name="T96" fmla="*/ 2147483647 w 876"/>
                <a:gd name="T97" fmla="*/ 2147483647 h 1710"/>
                <a:gd name="T98" fmla="*/ 2147483647 w 876"/>
                <a:gd name="T99" fmla="*/ 2147483647 h 1710"/>
                <a:gd name="T100" fmla="*/ 2147483647 w 876"/>
                <a:gd name="T101" fmla="*/ 2147483647 h 1710"/>
                <a:gd name="T102" fmla="*/ 2147483647 w 876"/>
                <a:gd name="T103" fmla="*/ 2147483647 h 1710"/>
                <a:gd name="T104" fmla="*/ 2147483647 w 876"/>
                <a:gd name="T105" fmla="*/ 2147483647 h 1710"/>
                <a:gd name="T106" fmla="*/ 2147483647 w 876"/>
                <a:gd name="T107" fmla="*/ 2147483647 h 1710"/>
                <a:gd name="T108" fmla="*/ 2147483647 w 876"/>
                <a:gd name="T109" fmla="*/ 2147483647 h 1710"/>
                <a:gd name="T110" fmla="*/ 2147483647 w 876"/>
                <a:gd name="T111" fmla="*/ 2147483647 h 1710"/>
                <a:gd name="T112" fmla="*/ 2147483647 w 876"/>
                <a:gd name="T113" fmla="*/ 2147483647 h 1710"/>
                <a:gd name="T114" fmla="*/ 2147483647 w 876"/>
                <a:gd name="T115" fmla="*/ 2147483647 h 1710"/>
                <a:gd name="T116" fmla="*/ 2147483647 w 876"/>
                <a:gd name="T117" fmla="*/ 2147483647 h 1710"/>
                <a:gd name="T118" fmla="*/ 2147483647 w 876"/>
                <a:gd name="T119" fmla="*/ 2147483647 h 17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76"/>
                <a:gd name="T181" fmla="*/ 0 h 1710"/>
                <a:gd name="T182" fmla="*/ 876 w 876"/>
                <a:gd name="T183" fmla="*/ 1710 h 171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76" h="1710">
                  <a:moveTo>
                    <a:pt x="876" y="780"/>
                  </a:moveTo>
                  <a:lnTo>
                    <a:pt x="864" y="774"/>
                  </a:lnTo>
                  <a:lnTo>
                    <a:pt x="858" y="768"/>
                  </a:lnTo>
                  <a:lnTo>
                    <a:pt x="846" y="762"/>
                  </a:lnTo>
                  <a:lnTo>
                    <a:pt x="840" y="750"/>
                  </a:lnTo>
                  <a:lnTo>
                    <a:pt x="828" y="744"/>
                  </a:lnTo>
                  <a:lnTo>
                    <a:pt x="828" y="720"/>
                  </a:lnTo>
                  <a:lnTo>
                    <a:pt x="834" y="702"/>
                  </a:lnTo>
                  <a:lnTo>
                    <a:pt x="834" y="684"/>
                  </a:lnTo>
                  <a:lnTo>
                    <a:pt x="828" y="666"/>
                  </a:lnTo>
                  <a:lnTo>
                    <a:pt x="816" y="642"/>
                  </a:lnTo>
                  <a:lnTo>
                    <a:pt x="792" y="618"/>
                  </a:lnTo>
                  <a:lnTo>
                    <a:pt x="786" y="600"/>
                  </a:lnTo>
                  <a:lnTo>
                    <a:pt x="786" y="576"/>
                  </a:lnTo>
                  <a:lnTo>
                    <a:pt x="792" y="570"/>
                  </a:lnTo>
                  <a:lnTo>
                    <a:pt x="810" y="570"/>
                  </a:lnTo>
                  <a:lnTo>
                    <a:pt x="810" y="528"/>
                  </a:lnTo>
                  <a:lnTo>
                    <a:pt x="798" y="516"/>
                  </a:lnTo>
                  <a:lnTo>
                    <a:pt x="810" y="510"/>
                  </a:lnTo>
                  <a:lnTo>
                    <a:pt x="810" y="498"/>
                  </a:lnTo>
                  <a:lnTo>
                    <a:pt x="804" y="486"/>
                  </a:lnTo>
                  <a:lnTo>
                    <a:pt x="804" y="474"/>
                  </a:lnTo>
                  <a:lnTo>
                    <a:pt x="798" y="468"/>
                  </a:lnTo>
                  <a:lnTo>
                    <a:pt x="792" y="456"/>
                  </a:lnTo>
                  <a:lnTo>
                    <a:pt x="786" y="450"/>
                  </a:lnTo>
                  <a:lnTo>
                    <a:pt x="774" y="444"/>
                  </a:lnTo>
                  <a:lnTo>
                    <a:pt x="768" y="438"/>
                  </a:lnTo>
                  <a:lnTo>
                    <a:pt x="762" y="420"/>
                  </a:lnTo>
                  <a:lnTo>
                    <a:pt x="756" y="420"/>
                  </a:lnTo>
                  <a:lnTo>
                    <a:pt x="738" y="402"/>
                  </a:lnTo>
                  <a:lnTo>
                    <a:pt x="714" y="390"/>
                  </a:lnTo>
                  <a:lnTo>
                    <a:pt x="702" y="378"/>
                  </a:lnTo>
                  <a:lnTo>
                    <a:pt x="696" y="360"/>
                  </a:lnTo>
                  <a:lnTo>
                    <a:pt x="690" y="348"/>
                  </a:lnTo>
                  <a:lnTo>
                    <a:pt x="690" y="330"/>
                  </a:lnTo>
                  <a:lnTo>
                    <a:pt x="684" y="324"/>
                  </a:lnTo>
                  <a:lnTo>
                    <a:pt x="678" y="324"/>
                  </a:lnTo>
                  <a:lnTo>
                    <a:pt x="666" y="318"/>
                  </a:lnTo>
                  <a:lnTo>
                    <a:pt x="654" y="318"/>
                  </a:lnTo>
                  <a:lnTo>
                    <a:pt x="648" y="324"/>
                  </a:lnTo>
                  <a:lnTo>
                    <a:pt x="648" y="342"/>
                  </a:lnTo>
                  <a:lnTo>
                    <a:pt x="654" y="342"/>
                  </a:lnTo>
                  <a:lnTo>
                    <a:pt x="660" y="348"/>
                  </a:lnTo>
                  <a:lnTo>
                    <a:pt x="672" y="342"/>
                  </a:lnTo>
                  <a:lnTo>
                    <a:pt x="678" y="348"/>
                  </a:lnTo>
                  <a:lnTo>
                    <a:pt x="678" y="366"/>
                  </a:lnTo>
                  <a:lnTo>
                    <a:pt x="672" y="366"/>
                  </a:lnTo>
                  <a:lnTo>
                    <a:pt x="666" y="360"/>
                  </a:lnTo>
                  <a:lnTo>
                    <a:pt x="654" y="372"/>
                  </a:lnTo>
                  <a:lnTo>
                    <a:pt x="630" y="342"/>
                  </a:lnTo>
                  <a:lnTo>
                    <a:pt x="612" y="342"/>
                  </a:lnTo>
                  <a:lnTo>
                    <a:pt x="636" y="378"/>
                  </a:lnTo>
                  <a:lnTo>
                    <a:pt x="618" y="378"/>
                  </a:lnTo>
                  <a:lnTo>
                    <a:pt x="648" y="426"/>
                  </a:lnTo>
                  <a:lnTo>
                    <a:pt x="636" y="438"/>
                  </a:lnTo>
                  <a:lnTo>
                    <a:pt x="648" y="444"/>
                  </a:lnTo>
                  <a:lnTo>
                    <a:pt x="666" y="462"/>
                  </a:lnTo>
                  <a:lnTo>
                    <a:pt x="678" y="468"/>
                  </a:lnTo>
                  <a:lnTo>
                    <a:pt x="684" y="480"/>
                  </a:lnTo>
                  <a:lnTo>
                    <a:pt x="684" y="504"/>
                  </a:lnTo>
                  <a:lnTo>
                    <a:pt x="678" y="516"/>
                  </a:lnTo>
                  <a:lnTo>
                    <a:pt x="678" y="534"/>
                  </a:lnTo>
                  <a:lnTo>
                    <a:pt x="672" y="540"/>
                  </a:lnTo>
                  <a:lnTo>
                    <a:pt x="672" y="570"/>
                  </a:lnTo>
                  <a:lnTo>
                    <a:pt x="678" y="570"/>
                  </a:lnTo>
                  <a:lnTo>
                    <a:pt x="690" y="582"/>
                  </a:lnTo>
                  <a:lnTo>
                    <a:pt x="690" y="600"/>
                  </a:lnTo>
                  <a:lnTo>
                    <a:pt x="678" y="606"/>
                  </a:lnTo>
                  <a:lnTo>
                    <a:pt x="660" y="606"/>
                  </a:lnTo>
                  <a:lnTo>
                    <a:pt x="660" y="618"/>
                  </a:lnTo>
                  <a:lnTo>
                    <a:pt x="666" y="630"/>
                  </a:lnTo>
                  <a:lnTo>
                    <a:pt x="666" y="642"/>
                  </a:lnTo>
                  <a:lnTo>
                    <a:pt x="660" y="654"/>
                  </a:lnTo>
                  <a:lnTo>
                    <a:pt x="654" y="660"/>
                  </a:lnTo>
                  <a:lnTo>
                    <a:pt x="642" y="666"/>
                  </a:lnTo>
                  <a:lnTo>
                    <a:pt x="630" y="666"/>
                  </a:lnTo>
                  <a:lnTo>
                    <a:pt x="618" y="672"/>
                  </a:lnTo>
                  <a:lnTo>
                    <a:pt x="612" y="678"/>
                  </a:lnTo>
                  <a:lnTo>
                    <a:pt x="606" y="678"/>
                  </a:lnTo>
                  <a:lnTo>
                    <a:pt x="606" y="696"/>
                  </a:lnTo>
                  <a:lnTo>
                    <a:pt x="588" y="696"/>
                  </a:lnTo>
                  <a:lnTo>
                    <a:pt x="564" y="672"/>
                  </a:lnTo>
                  <a:lnTo>
                    <a:pt x="564" y="654"/>
                  </a:lnTo>
                  <a:lnTo>
                    <a:pt x="570" y="636"/>
                  </a:lnTo>
                  <a:lnTo>
                    <a:pt x="558" y="636"/>
                  </a:lnTo>
                  <a:lnTo>
                    <a:pt x="552" y="642"/>
                  </a:lnTo>
                  <a:lnTo>
                    <a:pt x="540" y="648"/>
                  </a:lnTo>
                  <a:lnTo>
                    <a:pt x="534" y="654"/>
                  </a:lnTo>
                  <a:lnTo>
                    <a:pt x="534" y="660"/>
                  </a:lnTo>
                  <a:lnTo>
                    <a:pt x="540" y="666"/>
                  </a:lnTo>
                  <a:lnTo>
                    <a:pt x="558" y="702"/>
                  </a:lnTo>
                  <a:lnTo>
                    <a:pt x="558" y="714"/>
                  </a:lnTo>
                  <a:lnTo>
                    <a:pt x="552" y="720"/>
                  </a:lnTo>
                  <a:lnTo>
                    <a:pt x="540" y="744"/>
                  </a:lnTo>
                  <a:lnTo>
                    <a:pt x="540" y="756"/>
                  </a:lnTo>
                  <a:lnTo>
                    <a:pt x="546" y="762"/>
                  </a:lnTo>
                  <a:lnTo>
                    <a:pt x="546" y="768"/>
                  </a:lnTo>
                  <a:lnTo>
                    <a:pt x="552" y="780"/>
                  </a:lnTo>
                  <a:lnTo>
                    <a:pt x="558" y="786"/>
                  </a:lnTo>
                  <a:lnTo>
                    <a:pt x="558" y="792"/>
                  </a:lnTo>
                  <a:lnTo>
                    <a:pt x="522" y="792"/>
                  </a:lnTo>
                  <a:lnTo>
                    <a:pt x="498" y="780"/>
                  </a:lnTo>
                  <a:lnTo>
                    <a:pt x="474" y="780"/>
                  </a:lnTo>
                  <a:lnTo>
                    <a:pt x="450" y="792"/>
                  </a:lnTo>
                  <a:lnTo>
                    <a:pt x="438" y="792"/>
                  </a:lnTo>
                  <a:lnTo>
                    <a:pt x="420" y="798"/>
                  </a:lnTo>
                  <a:lnTo>
                    <a:pt x="414" y="804"/>
                  </a:lnTo>
                  <a:lnTo>
                    <a:pt x="378" y="804"/>
                  </a:lnTo>
                  <a:lnTo>
                    <a:pt x="366" y="792"/>
                  </a:lnTo>
                  <a:lnTo>
                    <a:pt x="336" y="816"/>
                  </a:lnTo>
                  <a:lnTo>
                    <a:pt x="330" y="828"/>
                  </a:lnTo>
                  <a:lnTo>
                    <a:pt x="312" y="846"/>
                  </a:lnTo>
                  <a:lnTo>
                    <a:pt x="306" y="864"/>
                  </a:lnTo>
                  <a:lnTo>
                    <a:pt x="300" y="870"/>
                  </a:lnTo>
                  <a:lnTo>
                    <a:pt x="294" y="882"/>
                  </a:lnTo>
                  <a:lnTo>
                    <a:pt x="270" y="882"/>
                  </a:lnTo>
                  <a:lnTo>
                    <a:pt x="264" y="888"/>
                  </a:lnTo>
                  <a:lnTo>
                    <a:pt x="258" y="888"/>
                  </a:lnTo>
                  <a:lnTo>
                    <a:pt x="258" y="900"/>
                  </a:lnTo>
                  <a:lnTo>
                    <a:pt x="264" y="912"/>
                  </a:lnTo>
                  <a:lnTo>
                    <a:pt x="276" y="924"/>
                  </a:lnTo>
                  <a:lnTo>
                    <a:pt x="288" y="924"/>
                  </a:lnTo>
                  <a:lnTo>
                    <a:pt x="294" y="918"/>
                  </a:lnTo>
                  <a:lnTo>
                    <a:pt x="312" y="918"/>
                  </a:lnTo>
                  <a:lnTo>
                    <a:pt x="318" y="924"/>
                  </a:lnTo>
                  <a:lnTo>
                    <a:pt x="324" y="924"/>
                  </a:lnTo>
                  <a:lnTo>
                    <a:pt x="336" y="930"/>
                  </a:lnTo>
                  <a:lnTo>
                    <a:pt x="342" y="930"/>
                  </a:lnTo>
                  <a:lnTo>
                    <a:pt x="348" y="924"/>
                  </a:lnTo>
                  <a:lnTo>
                    <a:pt x="348" y="912"/>
                  </a:lnTo>
                  <a:lnTo>
                    <a:pt x="354" y="906"/>
                  </a:lnTo>
                  <a:lnTo>
                    <a:pt x="354" y="894"/>
                  </a:lnTo>
                  <a:lnTo>
                    <a:pt x="372" y="906"/>
                  </a:lnTo>
                  <a:lnTo>
                    <a:pt x="378" y="906"/>
                  </a:lnTo>
                  <a:lnTo>
                    <a:pt x="384" y="900"/>
                  </a:lnTo>
                  <a:lnTo>
                    <a:pt x="420" y="882"/>
                  </a:lnTo>
                  <a:lnTo>
                    <a:pt x="426" y="882"/>
                  </a:lnTo>
                  <a:lnTo>
                    <a:pt x="432" y="876"/>
                  </a:lnTo>
                  <a:lnTo>
                    <a:pt x="444" y="876"/>
                  </a:lnTo>
                  <a:lnTo>
                    <a:pt x="456" y="882"/>
                  </a:lnTo>
                  <a:lnTo>
                    <a:pt x="480" y="882"/>
                  </a:lnTo>
                  <a:lnTo>
                    <a:pt x="480" y="876"/>
                  </a:lnTo>
                  <a:lnTo>
                    <a:pt x="474" y="870"/>
                  </a:lnTo>
                  <a:lnTo>
                    <a:pt x="474" y="864"/>
                  </a:lnTo>
                  <a:lnTo>
                    <a:pt x="480" y="858"/>
                  </a:lnTo>
                  <a:lnTo>
                    <a:pt x="498" y="858"/>
                  </a:lnTo>
                  <a:lnTo>
                    <a:pt x="516" y="876"/>
                  </a:lnTo>
                  <a:lnTo>
                    <a:pt x="522" y="870"/>
                  </a:lnTo>
                  <a:lnTo>
                    <a:pt x="534" y="864"/>
                  </a:lnTo>
                  <a:lnTo>
                    <a:pt x="540" y="864"/>
                  </a:lnTo>
                  <a:lnTo>
                    <a:pt x="546" y="858"/>
                  </a:lnTo>
                  <a:lnTo>
                    <a:pt x="552" y="864"/>
                  </a:lnTo>
                  <a:lnTo>
                    <a:pt x="552" y="882"/>
                  </a:lnTo>
                  <a:lnTo>
                    <a:pt x="546" y="894"/>
                  </a:lnTo>
                  <a:lnTo>
                    <a:pt x="540" y="900"/>
                  </a:lnTo>
                  <a:lnTo>
                    <a:pt x="540" y="912"/>
                  </a:lnTo>
                  <a:lnTo>
                    <a:pt x="546" y="918"/>
                  </a:lnTo>
                  <a:lnTo>
                    <a:pt x="552" y="930"/>
                  </a:lnTo>
                  <a:lnTo>
                    <a:pt x="576" y="954"/>
                  </a:lnTo>
                  <a:lnTo>
                    <a:pt x="600" y="966"/>
                  </a:lnTo>
                  <a:lnTo>
                    <a:pt x="612" y="960"/>
                  </a:lnTo>
                  <a:lnTo>
                    <a:pt x="618" y="954"/>
                  </a:lnTo>
                  <a:lnTo>
                    <a:pt x="630" y="930"/>
                  </a:lnTo>
                  <a:lnTo>
                    <a:pt x="630" y="906"/>
                  </a:lnTo>
                  <a:lnTo>
                    <a:pt x="660" y="900"/>
                  </a:lnTo>
                  <a:lnTo>
                    <a:pt x="654" y="894"/>
                  </a:lnTo>
                  <a:lnTo>
                    <a:pt x="648" y="882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2" y="858"/>
                  </a:lnTo>
                  <a:lnTo>
                    <a:pt x="630" y="834"/>
                  </a:lnTo>
                  <a:lnTo>
                    <a:pt x="636" y="834"/>
                  </a:lnTo>
                  <a:lnTo>
                    <a:pt x="636" y="840"/>
                  </a:lnTo>
                  <a:lnTo>
                    <a:pt x="642" y="852"/>
                  </a:lnTo>
                  <a:lnTo>
                    <a:pt x="642" y="858"/>
                  </a:lnTo>
                  <a:lnTo>
                    <a:pt x="654" y="858"/>
                  </a:lnTo>
                  <a:lnTo>
                    <a:pt x="666" y="870"/>
                  </a:lnTo>
                  <a:lnTo>
                    <a:pt x="666" y="876"/>
                  </a:lnTo>
                  <a:lnTo>
                    <a:pt x="684" y="864"/>
                  </a:lnTo>
                  <a:lnTo>
                    <a:pt x="696" y="870"/>
                  </a:lnTo>
                  <a:lnTo>
                    <a:pt x="732" y="870"/>
                  </a:lnTo>
                  <a:lnTo>
                    <a:pt x="744" y="858"/>
                  </a:lnTo>
                  <a:lnTo>
                    <a:pt x="744" y="852"/>
                  </a:lnTo>
                  <a:lnTo>
                    <a:pt x="738" y="846"/>
                  </a:lnTo>
                  <a:lnTo>
                    <a:pt x="738" y="840"/>
                  </a:lnTo>
                  <a:lnTo>
                    <a:pt x="744" y="834"/>
                  </a:lnTo>
                  <a:lnTo>
                    <a:pt x="762" y="834"/>
                  </a:lnTo>
                  <a:lnTo>
                    <a:pt x="768" y="840"/>
                  </a:lnTo>
                  <a:lnTo>
                    <a:pt x="768" y="858"/>
                  </a:lnTo>
                  <a:lnTo>
                    <a:pt x="774" y="864"/>
                  </a:lnTo>
                  <a:lnTo>
                    <a:pt x="774" y="870"/>
                  </a:lnTo>
                  <a:lnTo>
                    <a:pt x="780" y="870"/>
                  </a:lnTo>
                  <a:lnTo>
                    <a:pt x="786" y="864"/>
                  </a:lnTo>
                  <a:lnTo>
                    <a:pt x="786" y="852"/>
                  </a:lnTo>
                  <a:lnTo>
                    <a:pt x="780" y="840"/>
                  </a:lnTo>
                  <a:lnTo>
                    <a:pt x="780" y="816"/>
                  </a:lnTo>
                  <a:lnTo>
                    <a:pt x="804" y="816"/>
                  </a:lnTo>
                  <a:lnTo>
                    <a:pt x="804" y="798"/>
                  </a:lnTo>
                  <a:lnTo>
                    <a:pt x="810" y="792"/>
                  </a:lnTo>
                  <a:lnTo>
                    <a:pt x="810" y="786"/>
                  </a:lnTo>
                  <a:lnTo>
                    <a:pt x="816" y="780"/>
                  </a:lnTo>
                  <a:lnTo>
                    <a:pt x="828" y="792"/>
                  </a:lnTo>
                  <a:lnTo>
                    <a:pt x="828" y="840"/>
                  </a:lnTo>
                  <a:lnTo>
                    <a:pt x="852" y="840"/>
                  </a:lnTo>
                  <a:lnTo>
                    <a:pt x="858" y="828"/>
                  </a:lnTo>
                  <a:lnTo>
                    <a:pt x="858" y="792"/>
                  </a:lnTo>
                  <a:lnTo>
                    <a:pt x="876" y="780"/>
                  </a:lnTo>
                  <a:close/>
                  <a:moveTo>
                    <a:pt x="498" y="912"/>
                  </a:moveTo>
                  <a:lnTo>
                    <a:pt x="486" y="906"/>
                  </a:lnTo>
                  <a:lnTo>
                    <a:pt x="480" y="900"/>
                  </a:lnTo>
                  <a:lnTo>
                    <a:pt x="468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24"/>
                  </a:lnTo>
                  <a:lnTo>
                    <a:pt x="432" y="924"/>
                  </a:lnTo>
                  <a:lnTo>
                    <a:pt x="426" y="918"/>
                  </a:lnTo>
                  <a:lnTo>
                    <a:pt x="396" y="918"/>
                  </a:lnTo>
                  <a:lnTo>
                    <a:pt x="390" y="924"/>
                  </a:lnTo>
                  <a:lnTo>
                    <a:pt x="390" y="942"/>
                  </a:lnTo>
                  <a:lnTo>
                    <a:pt x="396" y="948"/>
                  </a:lnTo>
                  <a:lnTo>
                    <a:pt x="396" y="954"/>
                  </a:lnTo>
                  <a:lnTo>
                    <a:pt x="378" y="972"/>
                  </a:lnTo>
                  <a:lnTo>
                    <a:pt x="390" y="978"/>
                  </a:lnTo>
                  <a:lnTo>
                    <a:pt x="396" y="990"/>
                  </a:lnTo>
                  <a:lnTo>
                    <a:pt x="408" y="1002"/>
                  </a:lnTo>
                  <a:lnTo>
                    <a:pt x="432" y="1014"/>
                  </a:lnTo>
                  <a:lnTo>
                    <a:pt x="438" y="1020"/>
                  </a:lnTo>
                  <a:lnTo>
                    <a:pt x="450" y="1026"/>
                  </a:lnTo>
                  <a:lnTo>
                    <a:pt x="450" y="984"/>
                  </a:lnTo>
                  <a:lnTo>
                    <a:pt x="456" y="972"/>
                  </a:lnTo>
                  <a:lnTo>
                    <a:pt x="462" y="966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2" y="966"/>
                  </a:lnTo>
                  <a:lnTo>
                    <a:pt x="504" y="972"/>
                  </a:lnTo>
                  <a:lnTo>
                    <a:pt x="510" y="984"/>
                  </a:lnTo>
                  <a:lnTo>
                    <a:pt x="516" y="990"/>
                  </a:lnTo>
                  <a:lnTo>
                    <a:pt x="516" y="978"/>
                  </a:lnTo>
                  <a:lnTo>
                    <a:pt x="522" y="966"/>
                  </a:lnTo>
                  <a:lnTo>
                    <a:pt x="522" y="954"/>
                  </a:lnTo>
                  <a:lnTo>
                    <a:pt x="528" y="942"/>
                  </a:lnTo>
                  <a:lnTo>
                    <a:pt x="528" y="930"/>
                  </a:lnTo>
                  <a:lnTo>
                    <a:pt x="522" y="918"/>
                  </a:lnTo>
                  <a:lnTo>
                    <a:pt x="516" y="912"/>
                  </a:lnTo>
                  <a:lnTo>
                    <a:pt x="516" y="906"/>
                  </a:lnTo>
                  <a:lnTo>
                    <a:pt x="498" y="912"/>
                  </a:lnTo>
                  <a:close/>
                  <a:moveTo>
                    <a:pt x="354" y="1050"/>
                  </a:moveTo>
                  <a:lnTo>
                    <a:pt x="354" y="1038"/>
                  </a:lnTo>
                  <a:lnTo>
                    <a:pt x="372" y="1020"/>
                  </a:lnTo>
                  <a:lnTo>
                    <a:pt x="372" y="1008"/>
                  </a:lnTo>
                  <a:lnTo>
                    <a:pt x="360" y="1002"/>
                  </a:lnTo>
                  <a:lnTo>
                    <a:pt x="354" y="990"/>
                  </a:lnTo>
                  <a:lnTo>
                    <a:pt x="348" y="984"/>
                  </a:lnTo>
                  <a:lnTo>
                    <a:pt x="336" y="978"/>
                  </a:lnTo>
                  <a:lnTo>
                    <a:pt x="336" y="966"/>
                  </a:lnTo>
                  <a:lnTo>
                    <a:pt x="330" y="960"/>
                  </a:lnTo>
                  <a:lnTo>
                    <a:pt x="324" y="960"/>
                  </a:lnTo>
                  <a:lnTo>
                    <a:pt x="318" y="954"/>
                  </a:lnTo>
                  <a:lnTo>
                    <a:pt x="300" y="954"/>
                  </a:lnTo>
                  <a:lnTo>
                    <a:pt x="294" y="948"/>
                  </a:lnTo>
                  <a:lnTo>
                    <a:pt x="270" y="936"/>
                  </a:lnTo>
                  <a:lnTo>
                    <a:pt x="258" y="936"/>
                  </a:lnTo>
                  <a:lnTo>
                    <a:pt x="240" y="954"/>
                  </a:lnTo>
                  <a:lnTo>
                    <a:pt x="204" y="972"/>
                  </a:lnTo>
                  <a:lnTo>
                    <a:pt x="234" y="1026"/>
                  </a:lnTo>
                  <a:lnTo>
                    <a:pt x="252" y="1014"/>
                  </a:lnTo>
                  <a:lnTo>
                    <a:pt x="252" y="1008"/>
                  </a:lnTo>
                  <a:lnTo>
                    <a:pt x="246" y="1002"/>
                  </a:lnTo>
                  <a:lnTo>
                    <a:pt x="246" y="990"/>
                  </a:lnTo>
                  <a:lnTo>
                    <a:pt x="252" y="990"/>
                  </a:lnTo>
                  <a:lnTo>
                    <a:pt x="264" y="1002"/>
                  </a:lnTo>
                  <a:lnTo>
                    <a:pt x="270" y="1014"/>
                  </a:lnTo>
                  <a:lnTo>
                    <a:pt x="276" y="1020"/>
                  </a:lnTo>
                  <a:lnTo>
                    <a:pt x="282" y="1032"/>
                  </a:lnTo>
                  <a:lnTo>
                    <a:pt x="282" y="1068"/>
                  </a:lnTo>
                  <a:lnTo>
                    <a:pt x="264" y="1074"/>
                  </a:lnTo>
                  <a:lnTo>
                    <a:pt x="264" y="1080"/>
                  </a:lnTo>
                  <a:lnTo>
                    <a:pt x="270" y="1086"/>
                  </a:lnTo>
                  <a:lnTo>
                    <a:pt x="270" y="1104"/>
                  </a:lnTo>
                  <a:lnTo>
                    <a:pt x="276" y="1116"/>
                  </a:lnTo>
                  <a:lnTo>
                    <a:pt x="282" y="1134"/>
                  </a:lnTo>
                  <a:lnTo>
                    <a:pt x="294" y="1146"/>
                  </a:lnTo>
                  <a:lnTo>
                    <a:pt x="300" y="1146"/>
                  </a:lnTo>
                  <a:lnTo>
                    <a:pt x="306" y="1140"/>
                  </a:lnTo>
                  <a:lnTo>
                    <a:pt x="306" y="1104"/>
                  </a:lnTo>
                  <a:lnTo>
                    <a:pt x="336" y="1116"/>
                  </a:lnTo>
                  <a:lnTo>
                    <a:pt x="336" y="1140"/>
                  </a:lnTo>
                  <a:lnTo>
                    <a:pt x="342" y="1146"/>
                  </a:lnTo>
                  <a:lnTo>
                    <a:pt x="342" y="1152"/>
                  </a:lnTo>
                  <a:lnTo>
                    <a:pt x="348" y="1152"/>
                  </a:lnTo>
                  <a:lnTo>
                    <a:pt x="348" y="1140"/>
                  </a:lnTo>
                  <a:lnTo>
                    <a:pt x="360" y="1128"/>
                  </a:lnTo>
                  <a:lnTo>
                    <a:pt x="366" y="1116"/>
                  </a:lnTo>
                  <a:lnTo>
                    <a:pt x="366" y="1110"/>
                  </a:lnTo>
                  <a:lnTo>
                    <a:pt x="360" y="1104"/>
                  </a:lnTo>
                  <a:lnTo>
                    <a:pt x="360" y="1074"/>
                  </a:lnTo>
                  <a:lnTo>
                    <a:pt x="354" y="1062"/>
                  </a:lnTo>
                  <a:lnTo>
                    <a:pt x="354" y="1050"/>
                  </a:lnTo>
                  <a:close/>
                  <a:moveTo>
                    <a:pt x="264" y="1026"/>
                  </a:moveTo>
                  <a:lnTo>
                    <a:pt x="246" y="1062"/>
                  </a:lnTo>
                  <a:lnTo>
                    <a:pt x="264" y="1056"/>
                  </a:lnTo>
                  <a:lnTo>
                    <a:pt x="264" y="1026"/>
                  </a:lnTo>
                  <a:close/>
                  <a:moveTo>
                    <a:pt x="624" y="618"/>
                  </a:moveTo>
                  <a:lnTo>
                    <a:pt x="636" y="618"/>
                  </a:lnTo>
                  <a:lnTo>
                    <a:pt x="636" y="594"/>
                  </a:lnTo>
                  <a:lnTo>
                    <a:pt x="630" y="594"/>
                  </a:lnTo>
                  <a:lnTo>
                    <a:pt x="612" y="570"/>
                  </a:lnTo>
                  <a:lnTo>
                    <a:pt x="606" y="582"/>
                  </a:lnTo>
                  <a:lnTo>
                    <a:pt x="618" y="600"/>
                  </a:lnTo>
                  <a:lnTo>
                    <a:pt x="624" y="618"/>
                  </a:lnTo>
                  <a:close/>
                  <a:moveTo>
                    <a:pt x="546" y="72"/>
                  </a:moveTo>
                  <a:lnTo>
                    <a:pt x="552" y="96"/>
                  </a:lnTo>
                  <a:lnTo>
                    <a:pt x="558" y="102"/>
                  </a:lnTo>
                  <a:lnTo>
                    <a:pt x="570" y="108"/>
                  </a:lnTo>
                  <a:lnTo>
                    <a:pt x="576" y="114"/>
                  </a:lnTo>
                  <a:lnTo>
                    <a:pt x="576" y="132"/>
                  </a:lnTo>
                  <a:lnTo>
                    <a:pt x="564" y="144"/>
                  </a:lnTo>
                  <a:lnTo>
                    <a:pt x="564" y="150"/>
                  </a:lnTo>
                  <a:lnTo>
                    <a:pt x="570" y="156"/>
                  </a:lnTo>
                  <a:lnTo>
                    <a:pt x="576" y="168"/>
                  </a:lnTo>
                  <a:lnTo>
                    <a:pt x="582" y="174"/>
                  </a:lnTo>
                  <a:lnTo>
                    <a:pt x="582" y="186"/>
                  </a:lnTo>
                  <a:lnTo>
                    <a:pt x="576" y="186"/>
                  </a:lnTo>
                  <a:lnTo>
                    <a:pt x="564" y="180"/>
                  </a:lnTo>
                  <a:lnTo>
                    <a:pt x="552" y="180"/>
                  </a:lnTo>
                  <a:lnTo>
                    <a:pt x="540" y="174"/>
                  </a:lnTo>
                  <a:lnTo>
                    <a:pt x="528" y="174"/>
                  </a:lnTo>
                  <a:lnTo>
                    <a:pt x="522" y="168"/>
                  </a:lnTo>
                  <a:lnTo>
                    <a:pt x="522" y="180"/>
                  </a:lnTo>
                  <a:lnTo>
                    <a:pt x="540" y="198"/>
                  </a:lnTo>
                  <a:lnTo>
                    <a:pt x="516" y="228"/>
                  </a:lnTo>
                  <a:lnTo>
                    <a:pt x="522" y="240"/>
                  </a:lnTo>
                  <a:lnTo>
                    <a:pt x="528" y="246"/>
                  </a:lnTo>
                  <a:lnTo>
                    <a:pt x="528" y="252"/>
                  </a:lnTo>
                  <a:lnTo>
                    <a:pt x="534" y="258"/>
                  </a:lnTo>
                  <a:lnTo>
                    <a:pt x="546" y="264"/>
                  </a:lnTo>
                  <a:lnTo>
                    <a:pt x="552" y="270"/>
                  </a:lnTo>
                  <a:lnTo>
                    <a:pt x="564" y="276"/>
                  </a:lnTo>
                  <a:lnTo>
                    <a:pt x="570" y="282"/>
                  </a:lnTo>
                  <a:lnTo>
                    <a:pt x="576" y="282"/>
                  </a:lnTo>
                  <a:lnTo>
                    <a:pt x="576" y="318"/>
                  </a:lnTo>
                  <a:lnTo>
                    <a:pt x="582" y="330"/>
                  </a:lnTo>
                  <a:lnTo>
                    <a:pt x="600" y="330"/>
                  </a:lnTo>
                  <a:lnTo>
                    <a:pt x="600" y="300"/>
                  </a:lnTo>
                  <a:lnTo>
                    <a:pt x="636" y="300"/>
                  </a:lnTo>
                  <a:lnTo>
                    <a:pt x="642" y="294"/>
                  </a:lnTo>
                  <a:lnTo>
                    <a:pt x="606" y="270"/>
                  </a:lnTo>
                  <a:lnTo>
                    <a:pt x="588" y="270"/>
                  </a:lnTo>
                  <a:lnTo>
                    <a:pt x="576" y="264"/>
                  </a:lnTo>
                  <a:lnTo>
                    <a:pt x="570" y="264"/>
                  </a:lnTo>
                  <a:lnTo>
                    <a:pt x="558" y="258"/>
                  </a:lnTo>
                  <a:lnTo>
                    <a:pt x="558" y="246"/>
                  </a:lnTo>
                  <a:lnTo>
                    <a:pt x="564" y="240"/>
                  </a:lnTo>
                  <a:lnTo>
                    <a:pt x="576" y="234"/>
                  </a:lnTo>
                  <a:lnTo>
                    <a:pt x="600" y="246"/>
                  </a:lnTo>
                  <a:lnTo>
                    <a:pt x="606" y="252"/>
                  </a:lnTo>
                  <a:lnTo>
                    <a:pt x="618" y="240"/>
                  </a:lnTo>
                  <a:lnTo>
                    <a:pt x="630" y="234"/>
                  </a:lnTo>
                  <a:lnTo>
                    <a:pt x="636" y="234"/>
                  </a:lnTo>
                  <a:lnTo>
                    <a:pt x="690" y="252"/>
                  </a:lnTo>
                  <a:lnTo>
                    <a:pt x="726" y="270"/>
                  </a:lnTo>
                  <a:lnTo>
                    <a:pt x="756" y="282"/>
                  </a:lnTo>
                  <a:lnTo>
                    <a:pt x="768" y="282"/>
                  </a:lnTo>
                  <a:lnTo>
                    <a:pt x="768" y="270"/>
                  </a:lnTo>
                  <a:lnTo>
                    <a:pt x="762" y="258"/>
                  </a:lnTo>
                  <a:lnTo>
                    <a:pt x="762" y="222"/>
                  </a:lnTo>
                  <a:lnTo>
                    <a:pt x="780" y="204"/>
                  </a:lnTo>
                  <a:lnTo>
                    <a:pt x="792" y="204"/>
                  </a:lnTo>
                  <a:lnTo>
                    <a:pt x="798" y="210"/>
                  </a:lnTo>
                  <a:lnTo>
                    <a:pt x="816" y="210"/>
                  </a:lnTo>
                  <a:lnTo>
                    <a:pt x="840" y="198"/>
                  </a:lnTo>
                  <a:lnTo>
                    <a:pt x="858" y="180"/>
                  </a:lnTo>
                  <a:lnTo>
                    <a:pt x="804" y="144"/>
                  </a:lnTo>
                  <a:lnTo>
                    <a:pt x="804" y="120"/>
                  </a:lnTo>
                  <a:lnTo>
                    <a:pt x="798" y="108"/>
                  </a:lnTo>
                  <a:lnTo>
                    <a:pt x="792" y="102"/>
                  </a:lnTo>
                  <a:lnTo>
                    <a:pt x="786" y="102"/>
                  </a:lnTo>
                  <a:lnTo>
                    <a:pt x="774" y="114"/>
                  </a:lnTo>
                  <a:lnTo>
                    <a:pt x="774" y="126"/>
                  </a:lnTo>
                  <a:lnTo>
                    <a:pt x="756" y="120"/>
                  </a:lnTo>
                  <a:lnTo>
                    <a:pt x="720" y="114"/>
                  </a:lnTo>
                  <a:lnTo>
                    <a:pt x="678" y="102"/>
                  </a:lnTo>
                  <a:lnTo>
                    <a:pt x="648" y="90"/>
                  </a:lnTo>
                  <a:lnTo>
                    <a:pt x="624" y="72"/>
                  </a:lnTo>
                  <a:lnTo>
                    <a:pt x="552" y="24"/>
                  </a:lnTo>
                  <a:lnTo>
                    <a:pt x="516" y="6"/>
                  </a:lnTo>
                  <a:lnTo>
                    <a:pt x="498" y="0"/>
                  </a:lnTo>
                  <a:lnTo>
                    <a:pt x="498" y="18"/>
                  </a:lnTo>
                  <a:lnTo>
                    <a:pt x="510" y="30"/>
                  </a:lnTo>
                  <a:lnTo>
                    <a:pt x="516" y="42"/>
                  </a:lnTo>
                  <a:lnTo>
                    <a:pt x="528" y="54"/>
                  </a:lnTo>
                  <a:lnTo>
                    <a:pt x="534" y="66"/>
                  </a:lnTo>
                  <a:lnTo>
                    <a:pt x="546" y="72"/>
                  </a:lnTo>
                  <a:close/>
                  <a:moveTo>
                    <a:pt x="282" y="1458"/>
                  </a:moveTo>
                  <a:lnTo>
                    <a:pt x="306" y="1458"/>
                  </a:lnTo>
                  <a:lnTo>
                    <a:pt x="276" y="1440"/>
                  </a:lnTo>
                  <a:lnTo>
                    <a:pt x="282" y="1458"/>
                  </a:lnTo>
                  <a:close/>
                  <a:moveTo>
                    <a:pt x="300" y="1386"/>
                  </a:moveTo>
                  <a:lnTo>
                    <a:pt x="312" y="1398"/>
                  </a:lnTo>
                  <a:lnTo>
                    <a:pt x="318" y="1398"/>
                  </a:lnTo>
                  <a:lnTo>
                    <a:pt x="330" y="1386"/>
                  </a:lnTo>
                  <a:lnTo>
                    <a:pt x="336" y="1386"/>
                  </a:lnTo>
                  <a:lnTo>
                    <a:pt x="342" y="1380"/>
                  </a:lnTo>
                  <a:lnTo>
                    <a:pt x="342" y="1368"/>
                  </a:lnTo>
                  <a:lnTo>
                    <a:pt x="336" y="1362"/>
                  </a:lnTo>
                  <a:lnTo>
                    <a:pt x="318" y="1362"/>
                  </a:lnTo>
                  <a:lnTo>
                    <a:pt x="306" y="1368"/>
                  </a:lnTo>
                  <a:lnTo>
                    <a:pt x="300" y="1380"/>
                  </a:lnTo>
                  <a:lnTo>
                    <a:pt x="300" y="1386"/>
                  </a:lnTo>
                  <a:close/>
                  <a:moveTo>
                    <a:pt x="312" y="1416"/>
                  </a:moveTo>
                  <a:lnTo>
                    <a:pt x="300" y="1416"/>
                  </a:lnTo>
                  <a:lnTo>
                    <a:pt x="300" y="1428"/>
                  </a:lnTo>
                  <a:lnTo>
                    <a:pt x="318" y="1428"/>
                  </a:lnTo>
                  <a:lnTo>
                    <a:pt x="318" y="1422"/>
                  </a:lnTo>
                  <a:lnTo>
                    <a:pt x="312" y="1416"/>
                  </a:lnTo>
                  <a:close/>
                  <a:moveTo>
                    <a:pt x="336" y="1200"/>
                  </a:moveTo>
                  <a:lnTo>
                    <a:pt x="336" y="1206"/>
                  </a:lnTo>
                  <a:lnTo>
                    <a:pt x="330" y="1206"/>
                  </a:lnTo>
                  <a:lnTo>
                    <a:pt x="318" y="1212"/>
                  </a:lnTo>
                  <a:lnTo>
                    <a:pt x="342" y="1230"/>
                  </a:lnTo>
                  <a:lnTo>
                    <a:pt x="342" y="1218"/>
                  </a:lnTo>
                  <a:lnTo>
                    <a:pt x="336" y="1206"/>
                  </a:lnTo>
                  <a:lnTo>
                    <a:pt x="336" y="1200"/>
                  </a:lnTo>
                  <a:close/>
                  <a:moveTo>
                    <a:pt x="366" y="1170"/>
                  </a:moveTo>
                  <a:lnTo>
                    <a:pt x="366" y="1182"/>
                  </a:lnTo>
                  <a:lnTo>
                    <a:pt x="360" y="1194"/>
                  </a:lnTo>
                  <a:lnTo>
                    <a:pt x="378" y="1224"/>
                  </a:lnTo>
                  <a:lnTo>
                    <a:pt x="378" y="1200"/>
                  </a:lnTo>
                  <a:lnTo>
                    <a:pt x="372" y="1194"/>
                  </a:lnTo>
                  <a:lnTo>
                    <a:pt x="372" y="1176"/>
                  </a:lnTo>
                  <a:lnTo>
                    <a:pt x="366" y="1170"/>
                  </a:lnTo>
                  <a:close/>
                  <a:moveTo>
                    <a:pt x="36" y="1698"/>
                  </a:moveTo>
                  <a:lnTo>
                    <a:pt x="54" y="1698"/>
                  </a:lnTo>
                  <a:lnTo>
                    <a:pt x="60" y="1692"/>
                  </a:lnTo>
                  <a:lnTo>
                    <a:pt x="72" y="1692"/>
                  </a:lnTo>
                  <a:lnTo>
                    <a:pt x="42" y="1680"/>
                  </a:lnTo>
                  <a:lnTo>
                    <a:pt x="36" y="1686"/>
                  </a:lnTo>
                  <a:lnTo>
                    <a:pt x="36" y="1698"/>
                  </a:lnTo>
                  <a:close/>
                  <a:moveTo>
                    <a:pt x="114" y="1662"/>
                  </a:moveTo>
                  <a:lnTo>
                    <a:pt x="96" y="1632"/>
                  </a:lnTo>
                  <a:lnTo>
                    <a:pt x="96" y="1662"/>
                  </a:lnTo>
                  <a:lnTo>
                    <a:pt x="102" y="1674"/>
                  </a:lnTo>
                  <a:lnTo>
                    <a:pt x="114" y="1680"/>
                  </a:lnTo>
                  <a:lnTo>
                    <a:pt x="120" y="1680"/>
                  </a:lnTo>
                  <a:lnTo>
                    <a:pt x="126" y="1674"/>
                  </a:lnTo>
                  <a:lnTo>
                    <a:pt x="126" y="1662"/>
                  </a:lnTo>
                  <a:lnTo>
                    <a:pt x="114" y="1662"/>
                  </a:lnTo>
                  <a:close/>
                  <a:moveTo>
                    <a:pt x="12" y="1686"/>
                  </a:moveTo>
                  <a:lnTo>
                    <a:pt x="6" y="1686"/>
                  </a:lnTo>
                  <a:lnTo>
                    <a:pt x="0" y="1692"/>
                  </a:lnTo>
                  <a:lnTo>
                    <a:pt x="0" y="1704"/>
                  </a:lnTo>
                  <a:lnTo>
                    <a:pt x="6" y="1710"/>
                  </a:lnTo>
                  <a:lnTo>
                    <a:pt x="12" y="1710"/>
                  </a:lnTo>
                  <a:lnTo>
                    <a:pt x="24" y="1698"/>
                  </a:lnTo>
                  <a:lnTo>
                    <a:pt x="24" y="1686"/>
                  </a:lnTo>
                  <a:lnTo>
                    <a:pt x="12" y="1686"/>
                  </a:lnTo>
                  <a:close/>
                  <a:moveTo>
                    <a:pt x="168" y="1536"/>
                  </a:moveTo>
                  <a:lnTo>
                    <a:pt x="168" y="1542"/>
                  </a:lnTo>
                  <a:lnTo>
                    <a:pt x="180" y="1548"/>
                  </a:lnTo>
                  <a:lnTo>
                    <a:pt x="186" y="1548"/>
                  </a:lnTo>
                  <a:lnTo>
                    <a:pt x="186" y="1536"/>
                  </a:lnTo>
                  <a:lnTo>
                    <a:pt x="180" y="1530"/>
                  </a:lnTo>
                  <a:lnTo>
                    <a:pt x="168" y="1530"/>
                  </a:lnTo>
                  <a:lnTo>
                    <a:pt x="168" y="1536"/>
                  </a:lnTo>
                  <a:close/>
                  <a:moveTo>
                    <a:pt x="264" y="1494"/>
                  </a:moveTo>
                  <a:lnTo>
                    <a:pt x="252" y="1518"/>
                  </a:lnTo>
                  <a:lnTo>
                    <a:pt x="246" y="1536"/>
                  </a:lnTo>
                  <a:lnTo>
                    <a:pt x="246" y="1548"/>
                  </a:lnTo>
                  <a:lnTo>
                    <a:pt x="240" y="1554"/>
                  </a:lnTo>
                  <a:lnTo>
                    <a:pt x="240" y="1560"/>
                  </a:lnTo>
                  <a:lnTo>
                    <a:pt x="258" y="1566"/>
                  </a:lnTo>
                  <a:lnTo>
                    <a:pt x="264" y="1554"/>
                  </a:lnTo>
                  <a:lnTo>
                    <a:pt x="264" y="1548"/>
                  </a:lnTo>
                  <a:lnTo>
                    <a:pt x="270" y="1542"/>
                  </a:lnTo>
                  <a:lnTo>
                    <a:pt x="270" y="1524"/>
                  </a:lnTo>
                  <a:lnTo>
                    <a:pt x="288" y="1506"/>
                  </a:lnTo>
                  <a:lnTo>
                    <a:pt x="282" y="1500"/>
                  </a:lnTo>
                  <a:lnTo>
                    <a:pt x="282" y="1494"/>
                  </a:lnTo>
                  <a:lnTo>
                    <a:pt x="276" y="1488"/>
                  </a:lnTo>
                  <a:lnTo>
                    <a:pt x="264" y="149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60" name="Italy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645966" y="-1863413"/>
              <a:ext cx="151781" cy="169461"/>
            </a:xfrm>
            <a:custGeom>
              <a:avLst/>
              <a:gdLst>
                <a:gd name="T0" fmla="*/ 2147483647 w 780"/>
                <a:gd name="T1" fmla="*/ 2147483647 h 828"/>
                <a:gd name="T2" fmla="*/ 2147483647 w 780"/>
                <a:gd name="T3" fmla="*/ 2147483647 h 828"/>
                <a:gd name="T4" fmla="*/ 2147483647 w 780"/>
                <a:gd name="T5" fmla="*/ 2147483647 h 828"/>
                <a:gd name="T6" fmla="*/ 2147483647 w 780"/>
                <a:gd name="T7" fmla="*/ 2147483647 h 828"/>
                <a:gd name="T8" fmla="*/ 2147483647 w 780"/>
                <a:gd name="T9" fmla="*/ 2147483647 h 828"/>
                <a:gd name="T10" fmla="*/ 2147483647 w 780"/>
                <a:gd name="T11" fmla="*/ 2147483647 h 828"/>
                <a:gd name="T12" fmla="*/ 2147483647 w 780"/>
                <a:gd name="T13" fmla="*/ 2147483647 h 828"/>
                <a:gd name="T14" fmla="*/ 2147483647 w 780"/>
                <a:gd name="T15" fmla="*/ 2147483647 h 828"/>
                <a:gd name="T16" fmla="*/ 2147483647 w 780"/>
                <a:gd name="T17" fmla="*/ 2147483647 h 828"/>
                <a:gd name="T18" fmla="*/ 2147483647 w 780"/>
                <a:gd name="T19" fmla="*/ 2147483647 h 828"/>
                <a:gd name="T20" fmla="*/ 2147483647 w 780"/>
                <a:gd name="T21" fmla="*/ 2147483647 h 828"/>
                <a:gd name="T22" fmla="*/ 2147483647 w 780"/>
                <a:gd name="T23" fmla="*/ 2147483647 h 828"/>
                <a:gd name="T24" fmla="*/ 2147483647 w 780"/>
                <a:gd name="T25" fmla="*/ 2147483647 h 828"/>
                <a:gd name="T26" fmla="*/ 2147483647 w 780"/>
                <a:gd name="T27" fmla="*/ 2147483647 h 828"/>
                <a:gd name="T28" fmla="*/ 2147483647 w 780"/>
                <a:gd name="T29" fmla="*/ 2147483647 h 828"/>
                <a:gd name="T30" fmla="*/ 2147483647 w 780"/>
                <a:gd name="T31" fmla="*/ 2147483647 h 828"/>
                <a:gd name="T32" fmla="*/ 2147483647 w 780"/>
                <a:gd name="T33" fmla="*/ 2147483647 h 828"/>
                <a:gd name="T34" fmla="*/ 2147483647 w 780"/>
                <a:gd name="T35" fmla="*/ 2147483647 h 828"/>
                <a:gd name="T36" fmla="*/ 2147483647 w 780"/>
                <a:gd name="T37" fmla="*/ 2147483647 h 828"/>
                <a:gd name="T38" fmla="*/ 2147483647 w 780"/>
                <a:gd name="T39" fmla="*/ 2147483647 h 828"/>
                <a:gd name="T40" fmla="*/ 2147483647 w 780"/>
                <a:gd name="T41" fmla="*/ 2147483647 h 828"/>
                <a:gd name="T42" fmla="*/ 2147483647 w 780"/>
                <a:gd name="T43" fmla="*/ 2147483647 h 828"/>
                <a:gd name="T44" fmla="*/ 2147483647 w 780"/>
                <a:gd name="T45" fmla="*/ 2147483647 h 828"/>
                <a:gd name="T46" fmla="*/ 2147483647 w 780"/>
                <a:gd name="T47" fmla="*/ 2147483647 h 828"/>
                <a:gd name="T48" fmla="*/ 2147483647 w 780"/>
                <a:gd name="T49" fmla="*/ 2147483647 h 828"/>
                <a:gd name="T50" fmla="*/ 2147483647 w 780"/>
                <a:gd name="T51" fmla="*/ 2147483647 h 828"/>
                <a:gd name="T52" fmla="*/ 2147483647 w 780"/>
                <a:gd name="T53" fmla="*/ 2147483647 h 828"/>
                <a:gd name="T54" fmla="*/ 2147483647 w 780"/>
                <a:gd name="T55" fmla="*/ 2147483647 h 828"/>
                <a:gd name="T56" fmla="*/ 2147483647 w 780"/>
                <a:gd name="T57" fmla="*/ 2147483647 h 828"/>
                <a:gd name="T58" fmla="*/ 2147483647 w 780"/>
                <a:gd name="T59" fmla="*/ 2147483647 h 828"/>
                <a:gd name="T60" fmla="*/ 2147483647 w 780"/>
                <a:gd name="T61" fmla="*/ 2147483647 h 828"/>
                <a:gd name="T62" fmla="*/ 2147483647 w 780"/>
                <a:gd name="T63" fmla="*/ 2147483647 h 828"/>
                <a:gd name="T64" fmla="*/ 2147483647 w 780"/>
                <a:gd name="T65" fmla="*/ 2147483647 h 828"/>
                <a:gd name="T66" fmla="*/ 2147483647 w 780"/>
                <a:gd name="T67" fmla="*/ 2147483647 h 828"/>
                <a:gd name="T68" fmla="*/ 2147483647 w 780"/>
                <a:gd name="T69" fmla="*/ 2147483647 h 828"/>
                <a:gd name="T70" fmla="*/ 2147483647 w 780"/>
                <a:gd name="T71" fmla="*/ 2147483647 h 828"/>
                <a:gd name="T72" fmla="*/ 2147483647 w 780"/>
                <a:gd name="T73" fmla="*/ 2147483647 h 828"/>
                <a:gd name="T74" fmla="*/ 2147483647 w 780"/>
                <a:gd name="T75" fmla="*/ 2147483647 h 828"/>
                <a:gd name="T76" fmla="*/ 2147483647 w 780"/>
                <a:gd name="T77" fmla="*/ 2147483647 h 828"/>
                <a:gd name="T78" fmla="*/ 2147483647 w 780"/>
                <a:gd name="T79" fmla="*/ 2147483647 h 828"/>
                <a:gd name="T80" fmla="*/ 2147483647 w 780"/>
                <a:gd name="T81" fmla="*/ 2147483647 h 828"/>
                <a:gd name="T82" fmla="*/ 2147483647 w 780"/>
                <a:gd name="T83" fmla="*/ 2147483647 h 828"/>
                <a:gd name="T84" fmla="*/ 2147483647 w 780"/>
                <a:gd name="T85" fmla="*/ 2147483647 h 828"/>
                <a:gd name="T86" fmla="*/ 2147483647 w 780"/>
                <a:gd name="T87" fmla="*/ 2147483647 h 828"/>
                <a:gd name="T88" fmla="*/ 2147483647 w 780"/>
                <a:gd name="T89" fmla="*/ 2147483647 h 828"/>
                <a:gd name="T90" fmla="*/ 2147483647 w 780"/>
                <a:gd name="T91" fmla="*/ 2147483647 h 828"/>
                <a:gd name="T92" fmla="*/ 2147483647 w 780"/>
                <a:gd name="T93" fmla="*/ 2147483647 h 828"/>
                <a:gd name="T94" fmla="*/ 2147483647 w 780"/>
                <a:gd name="T95" fmla="*/ 2147483647 h 828"/>
                <a:gd name="T96" fmla="*/ 2147483647 w 780"/>
                <a:gd name="T97" fmla="*/ 2147483647 h 828"/>
                <a:gd name="T98" fmla="*/ 2147483647 w 780"/>
                <a:gd name="T99" fmla="*/ 2147483647 h 828"/>
                <a:gd name="T100" fmla="*/ 2147483647 w 780"/>
                <a:gd name="T101" fmla="*/ 2147483647 h 828"/>
                <a:gd name="T102" fmla="*/ 2147483647 w 780"/>
                <a:gd name="T103" fmla="*/ 2147483647 h 828"/>
                <a:gd name="T104" fmla="*/ 2147483647 w 780"/>
                <a:gd name="T105" fmla="*/ 2147483647 h 828"/>
                <a:gd name="T106" fmla="*/ 2147483647 w 780"/>
                <a:gd name="T107" fmla="*/ 2147483647 h 828"/>
                <a:gd name="T108" fmla="*/ 2147483647 w 780"/>
                <a:gd name="T109" fmla="*/ 2147483647 h 828"/>
                <a:gd name="T110" fmla="*/ 2147483647 w 780"/>
                <a:gd name="T111" fmla="*/ 2147483647 h 828"/>
                <a:gd name="T112" fmla="*/ 2147483647 w 780"/>
                <a:gd name="T113" fmla="*/ 2147483647 h 8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0"/>
                <a:gd name="T172" fmla="*/ 0 h 828"/>
                <a:gd name="T173" fmla="*/ 780 w 780"/>
                <a:gd name="T174" fmla="*/ 828 h 82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0" h="828">
                  <a:moveTo>
                    <a:pt x="570" y="720"/>
                  </a:moveTo>
                  <a:lnTo>
                    <a:pt x="558" y="714"/>
                  </a:lnTo>
                  <a:lnTo>
                    <a:pt x="552" y="708"/>
                  </a:lnTo>
                  <a:lnTo>
                    <a:pt x="540" y="708"/>
                  </a:lnTo>
                  <a:lnTo>
                    <a:pt x="534" y="714"/>
                  </a:lnTo>
                  <a:lnTo>
                    <a:pt x="522" y="720"/>
                  </a:lnTo>
                  <a:lnTo>
                    <a:pt x="516" y="726"/>
                  </a:lnTo>
                  <a:lnTo>
                    <a:pt x="468" y="726"/>
                  </a:lnTo>
                  <a:lnTo>
                    <a:pt x="456" y="720"/>
                  </a:lnTo>
                  <a:lnTo>
                    <a:pt x="444" y="708"/>
                  </a:lnTo>
                  <a:lnTo>
                    <a:pt x="438" y="708"/>
                  </a:lnTo>
                  <a:lnTo>
                    <a:pt x="420" y="726"/>
                  </a:lnTo>
                  <a:lnTo>
                    <a:pt x="402" y="714"/>
                  </a:lnTo>
                  <a:lnTo>
                    <a:pt x="396" y="714"/>
                  </a:lnTo>
                  <a:lnTo>
                    <a:pt x="384" y="726"/>
                  </a:lnTo>
                  <a:lnTo>
                    <a:pt x="384" y="738"/>
                  </a:lnTo>
                  <a:lnTo>
                    <a:pt x="396" y="750"/>
                  </a:lnTo>
                  <a:lnTo>
                    <a:pt x="420" y="762"/>
                  </a:lnTo>
                  <a:lnTo>
                    <a:pt x="426" y="762"/>
                  </a:lnTo>
                  <a:lnTo>
                    <a:pt x="444" y="780"/>
                  </a:lnTo>
                  <a:lnTo>
                    <a:pt x="444" y="786"/>
                  </a:lnTo>
                  <a:lnTo>
                    <a:pt x="456" y="786"/>
                  </a:lnTo>
                  <a:lnTo>
                    <a:pt x="468" y="798"/>
                  </a:lnTo>
                  <a:lnTo>
                    <a:pt x="480" y="804"/>
                  </a:lnTo>
                  <a:lnTo>
                    <a:pt x="498" y="798"/>
                  </a:lnTo>
                  <a:lnTo>
                    <a:pt x="504" y="804"/>
                  </a:lnTo>
                  <a:lnTo>
                    <a:pt x="516" y="810"/>
                  </a:lnTo>
                  <a:lnTo>
                    <a:pt x="522" y="822"/>
                  </a:lnTo>
                  <a:lnTo>
                    <a:pt x="534" y="828"/>
                  </a:lnTo>
                  <a:lnTo>
                    <a:pt x="558" y="828"/>
                  </a:lnTo>
                  <a:lnTo>
                    <a:pt x="570" y="816"/>
                  </a:lnTo>
                  <a:lnTo>
                    <a:pt x="570" y="792"/>
                  </a:lnTo>
                  <a:lnTo>
                    <a:pt x="564" y="780"/>
                  </a:lnTo>
                  <a:lnTo>
                    <a:pt x="564" y="768"/>
                  </a:lnTo>
                  <a:lnTo>
                    <a:pt x="570" y="750"/>
                  </a:lnTo>
                  <a:lnTo>
                    <a:pt x="576" y="738"/>
                  </a:lnTo>
                  <a:lnTo>
                    <a:pt x="582" y="732"/>
                  </a:lnTo>
                  <a:lnTo>
                    <a:pt x="582" y="714"/>
                  </a:lnTo>
                  <a:lnTo>
                    <a:pt x="576" y="702"/>
                  </a:lnTo>
                  <a:lnTo>
                    <a:pt x="570" y="720"/>
                  </a:lnTo>
                  <a:close/>
                  <a:moveTo>
                    <a:pt x="180" y="468"/>
                  </a:moveTo>
                  <a:lnTo>
                    <a:pt x="156" y="480"/>
                  </a:lnTo>
                  <a:lnTo>
                    <a:pt x="150" y="486"/>
                  </a:lnTo>
                  <a:lnTo>
                    <a:pt x="138" y="492"/>
                  </a:lnTo>
                  <a:lnTo>
                    <a:pt x="132" y="498"/>
                  </a:lnTo>
                  <a:lnTo>
                    <a:pt x="126" y="498"/>
                  </a:lnTo>
                  <a:lnTo>
                    <a:pt x="114" y="492"/>
                  </a:lnTo>
                  <a:lnTo>
                    <a:pt x="102" y="480"/>
                  </a:lnTo>
                  <a:lnTo>
                    <a:pt x="96" y="498"/>
                  </a:lnTo>
                  <a:lnTo>
                    <a:pt x="102" y="504"/>
                  </a:lnTo>
                  <a:lnTo>
                    <a:pt x="114" y="510"/>
                  </a:lnTo>
                  <a:lnTo>
                    <a:pt x="120" y="522"/>
                  </a:lnTo>
                  <a:lnTo>
                    <a:pt x="120" y="540"/>
                  </a:lnTo>
                  <a:lnTo>
                    <a:pt x="114" y="558"/>
                  </a:lnTo>
                  <a:lnTo>
                    <a:pt x="114" y="570"/>
                  </a:lnTo>
                  <a:lnTo>
                    <a:pt x="126" y="582"/>
                  </a:lnTo>
                  <a:lnTo>
                    <a:pt x="114" y="588"/>
                  </a:lnTo>
                  <a:lnTo>
                    <a:pt x="120" y="636"/>
                  </a:lnTo>
                  <a:lnTo>
                    <a:pt x="108" y="636"/>
                  </a:lnTo>
                  <a:lnTo>
                    <a:pt x="126" y="654"/>
                  </a:lnTo>
                  <a:lnTo>
                    <a:pt x="138" y="654"/>
                  </a:lnTo>
                  <a:lnTo>
                    <a:pt x="144" y="642"/>
                  </a:lnTo>
                  <a:lnTo>
                    <a:pt x="156" y="630"/>
                  </a:lnTo>
                  <a:lnTo>
                    <a:pt x="156" y="618"/>
                  </a:lnTo>
                  <a:lnTo>
                    <a:pt x="168" y="630"/>
                  </a:lnTo>
                  <a:lnTo>
                    <a:pt x="180" y="636"/>
                  </a:lnTo>
                  <a:lnTo>
                    <a:pt x="186" y="636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198" y="594"/>
                  </a:lnTo>
                  <a:lnTo>
                    <a:pt x="204" y="582"/>
                  </a:lnTo>
                  <a:lnTo>
                    <a:pt x="204" y="558"/>
                  </a:lnTo>
                  <a:lnTo>
                    <a:pt x="198" y="552"/>
                  </a:lnTo>
                  <a:lnTo>
                    <a:pt x="192" y="552"/>
                  </a:lnTo>
                  <a:lnTo>
                    <a:pt x="192" y="546"/>
                  </a:lnTo>
                  <a:lnTo>
                    <a:pt x="198" y="540"/>
                  </a:lnTo>
                  <a:lnTo>
                    <a:pt x="204" y="540"/>
                  </a:lnTo>
                  <a:lnTo>
                    <a:pt x="210" y="534"/>
                  </a:lnTo>
                  <a:lnTo>
                    <a:pt x="210" y="522"/>
                  </a:lnTo>
                  <a:lnTo>
                    <a:pt x="204" y="510"/>
                  </a:lnTo>
                  <a:lnTo>
                    <a:pt x="204" y="492"/>
                  </a:lnTo>
                  <a:lnTo>
                    <a:pt x="198" y="480"/>
                  </a:lnTo>
                  <a:lnTo>
                    <a:pt x="186" y="474"/>
                  </a:lnTo>
                  <a:lnTo>
                    <a:pt x="180" y="468"/>
                  </a:lnTo>
                  <a:close/>
                  <a:moveTo>
                    <a:pt x="774" y="546"/>
                  </a:moveTo>
                  <a:lnTo>
                    <a:pt x="768" y="534"/>
                  </a:lnTo>
                  <a:lnTo>
                    <a:pt x="756" y="528"/>
                  </a:lnTo>
                  <a:lnTo>
                    <a:pt x="738" y="510"/>
                  </a:lnTo>
                  <a:lnTo>
                    <a:pt x="678" y="480"/>
                  </a:lnTo>
                  <a:lnTo>
                    <a:pt x="672" y="480"/>
                  </a:lnTo>
                  <a:lnTo>
                    <a:pt x="660" y="474"/>
                  </a:lnTo>
                  <a:lnTo>
                    <a:pt x="648" y="474"/>
                  </a:lnTo>
                  <a:lnTo>
                    <a:pt x="630" y="468"/>
                  </a:lnTo>
                  <a:lnTo>
                    <a:pt x="606" y="456"/>
                  </a:lnTo>
                  <a:lnTo>
                    <a:pt x="606" y="450"/>
                  </a:lnTo>
                  <a:lnTo>
                    <a:pt x="612" y="438"/>
                  </a:lnTo>
                  <a:lnTo>
                    <a:pt x="624" y="426"/>
                  </a:lnTo>
                  <a:lnTo>
                    <a:pt x="624" y="420"/>
                  </a:lnTo>
                  <a:lnTo>
                    <a:pt x="618" y="414"/>
                  </a:lnTo>
                  <a:lnTo>
                    <a:pt x="612" y="414"/>
                  </a:lnTo>
                  <a:lnTo>
                    <a:pt x="594" y="408"/>
                  </a:lnTo>
                  <a:lnTo>
                    <a:pt x="552" y="408"/>
                  </a:lnTo>
                  <a:lnTo>
                    <a:pt x="540" y="402"/>
                  </a:lnTo>
                  <a:lnTo>
                    <a:pt x="534" y="396"/>
                  </a:lnTo>
                  <a:lnTo>
                    <a:pt x="516" y="384"/>
                  </a:lnTo>
                  <a:lnTo>
                    <a:pt x="492" y="360"/>
                  </a:lnTo>
                  <a:lnTo>
                    <a:pt x="480" y="342"/>
                  </a:lnTo>
                  <a:lnTo>
                    <a:pt x="474" y="336"/>
                  </a:lnTo>
                  <a:lnTo>
                    <a:pt x="468" y="324"/>
                  </a:lnTo>
                  <a:lnTo>
                    <a:pt x="468" y="312"/>
                  </a:lnTo>
                  <a:lnTo>
                    <a:pt x="450" y="276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20" y="258"/>
                  </a:lnTo>
                  <a:lnTo>
                    <a:pt x="414" y="252"/>
                  </a:lnTo>
                  <a:lnTo>
                    <a:pt x="378" y="222"/>
                  </a:lnTo>
                  <a:lnTo>
                    <a:pt x="372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66" y="180"/>
                  </a:lnTo>
                  <a:lnTo>
                    <a:pt x="384" y="180"/>
                  </a:lnTo>
                  <a:lnTo>
                    <a:pt x="384" y="174"/>
                  </a:lnTo>
                  <a:lnTo>
                    <a:pt x="372" y="162"/>
                  </a:lnTo>
                  <a:lnTo>
                    <a:pt x="366" y="150"/>
                  </a:lnTo>
                  <a:lnTo>
                    <a:pt x="366" y="138"/>
                  </a:lnTo>
                  <a:lnTo>
                    <a:pt x="402" y="120"/>
                  </a:lnTo>
                  <a:lnTo>
                    <a:pt x="408" y="114"/>
                  </a:lnTo>
                  <a:lnTo>
                    <a:pt x="414" y="114"/>
                  </a:lnTo>
                  <a:lnTo>
                    <a:pt x="438" y="108"/>
                  </a:lnTo>
                  <a:lnTo>
                    <a:pt x="444" y="72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2"/>
                  </a:lnTo>
                  <a:lnTo>
                    <a:pt x="384" y="42"/>
                  </a:lnTo>
                  <a:lnTo>
                    <a:pt x="378" y="24"/>
                  </a:lnTo>
                  <a:lnTo>
                    <a:pt x="366" y="24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42" y="0"/>
                  </a:lnTo>
                  <a:lnTo>
                    <a:pt x="336" y="6"/>
                  </a:lnTo>
                  <a:lnTo>
                    <a:pt x="336" y="12"/>
                  </a:lnTo>
                  <a:lnTo>
                    <a:pt x="294" y="12"/>
                  </a:lnTo>
                  <a:lnTo>
                    <a:pt x="282" y="30"/>
                  </a:lnTo>
                  <a:lnTo>
                    <a:pt x="270" y="24"/>
                  </a:lnTo>
                  <a:lnTo>
                    <a:pt x="252" y="24"/>
                  </a:lnTo>
                  <a:lnTo>
                    <a:pt x="246" y="42"/>
                  </a:lnTo>
                  <a:lnTo>
                    <a:pt x="222" y="42"/>
                  </a:lnTo>
                  <a:lnTo>
                    <a:pt x="222" y="48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0" y="60"/>
                  </a:lnTo>
                  <a:lnTo>
                    <a:pt x="192" y="66"/>
                  </a:lnTo>
                  <a:lnTo>
                    <a:pt x="180" y="48"/>
                  </a:lnTo>
                  <a:lnTo>
                    <a:pt x="174" y="72"/>
                  </a:lnTo>
                  <a:lnTo>
                    <a:pt x="162" y="84"/>
                  </a:lnTo>
                  <a:lnTo>
                    <a:pt x="162" y="102"/>
                  </a:lnTo>
                  <a:lnTo>
                    <a:pt x="138" y="78"/>
                  </a:lnTo>
                  <a:lnTo>
                    <a:pt x="132" y="78"/>
                  </a:lnTo>
                  <a:lnTo>
                    <a:pt x="132" y="72"/>
                  </a:lnTo>
                  <a:lnTo>
                    <a:pt x="126" y="66"/>
                  </a:lnTo>
                  <a:lnTo>
                    <a:pt x="126" y="60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66" y="84"/>
                  </a:lnTo>
                  <a:lnTo>
                    <a:pt x="54" y="84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42" y="132"/>
                  </a:lnTo>
                  <a:lnTo>
                    <a:pt x="42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12" y="174"/>
                  </a:lnTo>
                  <a:lnTo>
                    <a:pt x="24" y="174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18" y="210"/>
                  </a:lnTo>
                  <a:lnTo>
                    <a:pt x="18" y="216"/>
                  </a:lnTo>
                  <a:lnTo>
                    <a:pt x="24" y="222"/>
                  </a:lnTo>
                  <a:lnTo>
                    <a:pt x="36" y="228"/>
                  </a:lnTo>
                  <a:lnTo>
                    <a:pt x="42" y="228"/>
                  </a:lnTo>
                  <a:lnTo>
                    <a:pt x="42" y="234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2" y="246"/>
                  </a:lnTo>
                  <a:lnTo>
                    <a:pt x="54" y="264"/>
                  </a:lnTo>
                  <a:lnTo>
                    <a:pt x="54" y="270"/>
                  </a:lnTo>
                  <a:lnTo>
                    <a:pt x="66" y="270"/>
                  </a:lnTo>
                  <a:lnTo>
                    <a:pt x="90" y="258"/>
                  </a:lnTo>
                  <a:lnTo>
                    <a:pt x="120" y="228"/>
                  </a:lnTo>
                  <a:lnTo>
                    <a:pt x="144" y="216"/>
                  </a:lnTo>
                  <a:lnTo>
                    <a:pt x="156" y="216"/>
                  </a:lnTo>
                  <a:lnTo>
                    <a:pt x="168" y="222"/>
                  </a:lnTo>
                  <a:lnTo>
                    <a:pt x="204" y="234"/>
                  </a:lnTo>
                  <a:lnTo>
                    <a:pt x="216" y="240"/>
                  </a:lnTo>
                  <a:lnTo>
                    <a:pt x="228" y="252"/>
                  </a:lnTo>
                  <a:lnTo>
                    <a:pt x="234" y="264"/>
                  </a:lnTo>
                  <a:lnTo>
                    <a:pt x="234" y="276"/>
                  </a:lnTo>
                  <a:lnTo>
                    <a:pt x="240" y="282"/>
                  </a:lnTo>
                  <a:lnTo>
                    <a:pt x="240" y="288"/>
                  </a:lnTo>
                  <a:lnTo>
                    <a:pt x="252" y="300"/>
                  </a:lnTo>
                  <a:lnTo>
                    <a:pt x="252" y="306"/>
                  </a:lnTo>
                  <a:lnTo>
                    <a:pt x="246" y="318"/>
                  </a:lnTo>
                  <a:lnTo>
                    <a:pt x="246" y="324"/>
                  </a:lnTo>
                  <a:lnTo>
                    <a:pt x="258" y="336"/>
                  </a:lnTo>
                  <a:lnTo>
                    <a:pt x="282" y="348"/>
                  </a:lnTo>
                  <a:lnTo>
                    <a:pt x="288" y="354"/>
                  </a:lnTo>
                  <a:lnTo>
                    <a:pt x="294" y="354"/>
                  </a:lnTo>
                  <a:lnTo>
                    <a:pt x="300" y="372"/>
                  </a:lnTo>
                  <a:lnTo>
                    <a:pt x="330" y="372"/>
                  </a:lnTo>
                  <a:lnTo>
                    <a:pt x="348" y="390"/>
                  </a:lnTo>
                  <a:lnTo>
                    <a:pt x="354" y="402"/>
                  </a:lnTo>
                  <a:lnTo>
                    <a:pt x="366" y="414"/>
                  </a:lnTo>
                  <a:lnTo>
                    <a:pt x="378" y="420"/>
                  </a:lnTo>
                  <a:lnTo>
                    <a:pt x="384" y="432"/>
                  </a:lnTo>
                  <a:lnTo>
                    <a:pt x="420" y="468"/>
                  </a:lnTo>
                  <a:lnTo>
                    <a:pt x="456" y="468"/>
                  </a:lnTo>
                  <a:lnTo>
                    <a:pt x="462" y="474"/>
                  </a:lnTo>
                  <a:lnTo>
                    <a:pt x="468" y="486"/>
                  </a:lnTo>
                  <a:lnTo>
                    <a:pt x="492" y="498"/>
                  </a:lnTo>
                  <a:lnTo>
                    <a:pt x="510" y="504"/>
                  </a:lnTo>
                  <a:lnTo>
                    <a:pt x="528" y="504"/>
                  </a:lnTo>
                  <a:lnTo>
                    <a:pt x="540" y="510"/>
                  </a:lnTo>
                  <a:lnTo>
                    <a:pt x="546" y="510"/>
                  </a:lnTo>
                  <a:lnTo>
                    <a:pt x="552" y="522"/>
                  </a:lnTo>
                  <a:lnTo>
                    <a:pt x="552" y="534"/>
                  </a:lnTo>
                  <a:lnTo>
                    <a:pt x="564" y="558"/>
                  </a:lnTo>
                  <a:lnTo>
                    <a:pt x="570" y="564"/>
                  </a:lnTo>
                  <a:lnTo>
                    <a:pt x="582" y="564"/>
                  </a:lnTo>
                  <a:lnTo>
                    <a:pt x="594" y="558"/>
                  </a:lnTo>
                  <a:lnTo>
                    <a:pt x="600" y="558"/>
                  </a:lnTo>
                  <a:lnTo>
                    <a:pt x="600" y="570"/>
                  </a:lnTo>
                  <a:lnTo>
                    <a:pt x="606" y="582"/>
                  </a:lnTo>
                  <a:lnTo>
                    <a:pt x="606" y="606"/>
                  </a:lnTo>
                  <a:lnTo>
                    <a:pt x="612" y="618"/>
                  </a:lnTo>
                  <a:lnTo>
                    <a:pt x="630" y="636"/>
                  </a:lnTo>
                  <a:lnTo>
                    <a:pt x="630" y="666"/>
                  </a:lnTo>
                  <a:lnTo>
                    <a:pt x="612" y="666"/>
                  </a:lnTo>
                  <a:lnTo>
                    <a:pt x="612" y="690"/>
                  </a:lnTo>
                  <a:lnTo>
                    <a:pt x="606" y="696"/>
                  </a:lnTo>
                  <a:lnTo>
                    <a:pt x="600" y="708"/>
                  </a:lnTo>
                  <a:lnTo>
                    <a:pt x="594" y="714"/>
                  </a:lnTo>
                  <a:lnTo>
                    <a:pt x="594" y="732"/>
                  </a:lnTo>
                  <a:lnTo>
                    <a:pt x="606" y="732"/>
                  </a:lnTo>
                  <a:lnTo>
                    <a:pt x="618" y="726"/>
                  </a:lnTo>
                  <a:lnTo>
                    <a:pt x="624" y="726"/>
                  </a:lnTo>
                  <a:lnTo>
                    <a:pt x="636" y="702"/>
                  </a:lnTo>
                  <a:lnTo>
                    <a:pt x="654" y="696"/>
                  </a:lnTo>
                  <a:lnTo>
                    <a:pt x="654" y="666"/>
                  </a:lnTo>
                  <a:lnTo>
                    <a:pt x="666" y="654"/>
                  </a:lnTo>
                  <a:lnTo>
                    <a:pt x="678" y="654"/>
                  </a:lnTo>
                  <a:lnTo>
                    <a:pt x="684" y="648"/>
                  </a:lnTo>
                  <a:lnTo>
                    <a:pt x="696" y="648"/>
                  </a:lnTo>
                  <a:lnTo>
                    <a:pt x="696" y="636"/>
                  </a:lnTo>
                  <a:lnTo>
                    <a:pt x="690" y="630"/>
                  </a:lnTo>
                  <a:lnTo>
                    <a:pt x="690" y="618"/>
                  </a:lnTo>
                  <a:lnTo>
                    <a:pt x="678" y="606"/>
                  </a:lnTo>
                  <a:lnTo>
                    <a:pt x="666" y="606"/>
                  </a:lnTo>
                  <a:lnTo>
                    <a:pt x="648" y="588"/>
                  </a:lnTo>
                  <a:lnTo>
                    <a:pt x="654" y="582"/>
                  </a:lnTo>
                  <a:lnTo>
                    <a:pt x="660" y="570"/>
                  </a:lnTo>
                  <a:lnTo>
                    <a:pt x="666" y="552"/>
                  </a:lnTo>
                  <a:lnTo>
                    <a:pt x="672" y="540"/>
                  </a:lnTo>
                  <a:lnTo>
                    <a:pt x="684" y="528"/>
                  </a:lnTo>
                  <a:lnTo>
                    <a:pt x="690" y="534"/>
                  </a:lnTo>
                  <a:lnTo>
                    <a:pt x="702" y="534"/>
                  </a:lnTo>
                  <a:lnTo>
                    <a:pt x="708" y="540"/>
                  </a:lnTo>
                  <a:lnTo>
                    <a:pt x="738" y="540"/>
                  </a:lnTo>
                  <a:lnTo>
                    <a:pt x="738" y="552"/>
                  </a:lnTo>
                  <a:lnTo>
                    <a:pt x="744" y="558"/>
                  </a:lnTo>
                  <a:lnTo>
                    <a:pt x="744" y="564"/>
                  </a:lnTo>
                  <a:lnTo>
                    <a:pt x="750" y="576"/>
                  </a:lnTo>
                  <a:lnTo>
                    <a:pt x="762" y="576"/>
                  </a:lnTo>
                  <a:lnTo>
                    <a:pt x="774" y="570"/>
                  </a:lnTo>
                  <a:lnTo>
                    <a:pt x="780" y="564"/>
                  </a:lnTo>
                  <a:lnTo>
                    <a:pt x="780" y="558"/>
                  </a:lnTo>
                  <a:lnTo>
                    <a:pt x="774" y="54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61" name="Israel" descr="© INSCALE GmbH, 05.05.2010&#10;http://www.presentationload.com/"/>
            <p:cNvSpPr>
              <a:spLocks/>
            </p:cNvSpPr>
            <p:nvPr/>
          </p:nvSpPr>
          <p:spPr bwMode="gray">
            <a:xfrm>
              <a:off x="7010088" y="-1639885"/>
              <a:ext cx="19930" cy="66171"/>
            </a:xfrm>
            <a:custGeom>
              <a:avLst/>
              <a:gdLst>
                <a:gd name="T0" fmla="*/ 0 w 102"/>
                <a:gd name="T1" fmla="*/ 2147483647 h 324"/>
                <a:gd name="T2" fmla="*/ 2147483647 w 102"/>
                <a:gd name="T3" fmla="*/ 2147483647 h 324"/>
                <a:gd name="T4" fmla="*/ 2147483647 w 102"/>
                <a:gd name="T5" fmla="*/ 2147483647 h 324"/>
                <a:gd name="T6" fmla="*/ 2147483647 w 102"/>
                <a:gd name="T7" fmla="*/ 2147483647 h 324"/>
                <a:gd name="T8" fmla="*/ 2147483647 w 102"/>
                <a:gd name="T9" fmla="*/ 2147483647 h 324"/>
                <a:gd name="T10" fmla="*/ 2147483647 w 102"/>
                <a:gd name="T11" fmla="*/ 2147483647 h 324"/>
                <a:gd name="T12" fmla="*/ 2147483647 w 102"/>
                <a:gd name="T13" fmla="*/ 2147483647 h 324"/>
                <a:gd name="T14" fmla="*/ 2147483647 w 102"/>
                <a:gd name="T15" fmla="*/ 2147483647 h 324"/>
                <a:gd name="T16" fmla="*/ 2147483647 w 102"/>
                <a:gd name="T17" fmla="*/ 2147483647 h 324"/>
                <a:gd name="T18" fmla="*/ 2147483647 w 102"/>
                <a:gd name="T19" fmla="*/ 2147483647 h 324"/>
                <a:gd name="T20" fmla="*/ 2147483647 w 102"/>
                <a:gd name="T21" fmla="*/ 2147483647 h 324"/>
                <a:gd name="T22" fmla="*/ 2147483647 w 102"/>
                <a:gd name="T23" fmla="*/ 2147483647 h 324"/>
                <a:gd name="T24" fmla="*/ 2147483647 w 102"/>
                <a:gd name="T25" fmla="*/ 2147483647 h 324"/>
                <a:gd name="T26" fmla="*/ 2147483647 w 102"/>
                <a:gd name="T27" fmla="*/ 2147483647 h 324"/>
                <a:gd name="T28" fmla="*/ 2147483647 w 102"/>
                <a:gd name="T29" fmla="*/ 2147483647 h 324"/>
                <a:gd name="T30" fmla="*/ 2147483647 w 102"/>
                <a:gd name="T31" fmla="*/ 2147483647 h 324"/>
                <a:gd name="T32" fmla="*/ 2147483647 w 102"/>
                <a:gd name="T33" fmla="*/ 2147483647 h 324"/>
                <a:gd name="T34" fmla="*/ 2147483647 w 102"/>
                <a:gd name="T35" fmla="*/ 2147483647 h 324"/>
                <a:gd name="T36" fmla="*/ 2147483647 w 102"/>
                <a:gd name="T37" fmla="*/ 2147483647 h 324"/>
                <a:gd name="T38" fmla="*/ 2147483647 w 102"/>
                <a:gd name="T39" fmla="*/ 2147483647 h 324"/>
                <a:gd name="T40" fmla="*/ 2147483647 w 102"/>
                <a:gd name="T41" fmla="*/ 2147483647 h 324"/>
                <a:gd name="T42" fmla="*/ 2147483647 w 102"/>
                <a:gd name="T43" fmla="*/ 2147483647 h 324"/>
                <a:gd name="T44" fmla="*/ 2147483647 w 102"/>
                <a:gd name="T45" fmla="*/ 2147483647 h 324"/>
                <a:gd name="T46" fmla="*/ 2147483647 w 102"/>
                <a:gd name="T47" fmla="*/ 2147483647 h 324"/>
                <a:gd name="T48" fmla="*/ 2147483647 w 102"/>
                <a:gd name="T49" fmla="*/ 0 h 324"/>
                <a:gd name="T50" fmla="*/ 2147483647 w 102"/>
                <a:gd name="T51" fmla="*/ 2147483647 h 324"/>
                <a:gd name="T52" fmla="*/ 2147483647 w 102"/>
                <a:gd name="T53" fmla="*/ 2147483647 h 324"/>
                <a:gd name="T54" fmla="*/ 2147483647 w 102"/>
                <a:gd name="T55" fmla="*/ 2147483647 h 324"/>
                <a:gd name="T56" fmla="*/ 2147483647 w 102"/>
                <a:gd name="T57" fmla="*/ 2147483647 h 324"/>
                <a:gd name="T58" fmla="*/ 2147483647 w 102"/>
                <a:gd name="T59" fmla="*/ 2147483647 h 324"/>
                <a:gd name="T60" fmla="*/ 2147483647 w 102"/>
                <a:gd name="T61" fmla="*/ 2147483647 h 324"/>
                <a:gd name="T62" fmla="*/ 2147483647 w 102"/>
                <a:gd name="T63" fmla="*/ 2147483647 h 324"/>
                <a:gd name="T64" fmla="*/ 2147483647 w 102"/>
                <a:gd name="T65" fmla="*/ 2147483647 h 324"/>
                <a:gd name="T66" fmla="*/ 2147483647 w 102"/>
                <a:gd name="T67" fmla="*/ 2147483647 h 324"/>
                <a:gd name="T68" fmla="*/ 2147483647 w 102"/>
                <a:gd name="T69" fmla="*/ 2147483647 h 324"/>
                <a:gd name="T70" fmla="*/ 2147483647 w 102"/>
                <a:gd name="T71" fmla="*/ 2147483647 h 324"/>
                <a:gd name="T72" fmla="*/ 2147483647 w 102"/>
                <a:gd name="T73" fmla="*/ 2147483647 h 324"/>
                <a:gd name="T74" fmla="*/ 2147483647 w 102"/>
                <a:gd name="T75" fmla="*/ 2147483647 h 324"/>
                <a:gd name="T76" fmla="*/ 2147483647 w 102"/>
                <a:gd name="T77" fmla="*/ 2147483647 h 324"/>
                <a:gd name="T78" fmla="*/ 0 w 102"/>
                <a:gd name="T79" fmla="*/ 2147483647 h 32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2"/>
                <a:gd name="T121" fmla="*/ 0 h 324"/>
                <a:gd name="T122" fmla="*/ 102 w 102"/>
                <a:gd name="T123" fmla="*/ 324 h 32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2" h="324">
                  <a:moveTo>
                    <a:pt x="0" y="168"/>
                  </a:moveTo>
                  <a:lnTo>
                    <a:pt x="54" y="312"/>
                  </a:lnTo>
                  <a:lnTo>
                    <a:pt x="60" y="324"/>
                  </a:lnTo>
                  <a:lnTo>
                    <a:pt x="60" y="306"/>
                  </a:lnTo>
                  <a:lnTo>
                    <a:pt x="66" y="294"/>
                  </a:lnTo>
                  <a:lnTo>
                    <a:pt x="66" y="234"/>
                  </a:lnTo>
                  <a:lnTo>
                    <a:pt x="72" y="228"/>
                  </a:lnTo>
                  <a:lnTo>
                    <a:pt x="78" y="216"/>
                  </a:lnTo>
                  <a:lnTo>
                    <a:pt x="84" y="210"/>
                  </a:lnTo>
                  <a:lnTo>
                    <a:pt x="90" y="198"/>
                  </a:lnTo>
                  <a:lnTo>
                    <a:pt x="90" y="186"/>
                  </a:lnTo>
                  <a:lnTo>
                    <a:pt x="78" y="174"/>
                  </a:lnTo>
                  <a:lnTo>
                    <a:pt x="78" y="162"/>
                  </a:lnTo>
                  <a:lnTo>
                    <a:pt x="72" y="156"/>
                  </a:lnTo>
                  <a:lnTo>
                    <a:pt x="66" y="162"/>
                  </a:lnTo>
                  <a:lnTo>
                    <a:pt x="66" y="168"/>
                  </a:lnTo>
                  <a:lnTo>
                    <a:pt x="60" y="168"/>
                  </a:lnTo>
                  <a:lnTo>
                    <a:pt x="54" y="174"/>
                  </a:lnTo>
                  <a:lnTo>
                    <a:pt x="48" y="168"/>
                  </a:lnTo>
                  <a:lnTo>
                    <a:pt x="48" y="96"/>
                  </a:lnTo>
                  <a:lnTo>
                    <a:pt x="66" y="78"/>
                  </a:lnTo>
                  <a:lnTo>
                    <a:pt x="84" y="78"/>
                  </a:lnTo>
                  <a:lnTo>
                    <a:pt x="90" y="60"/>
                  </a:lnTo>
                  <a:lnTo>
                    <a:pt x="84" y="18"/>
                  </a:lnTo>
                  <a:lnTo>
                    <a:pt x="102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0"/>
                  </a:lnTo>
                  <a:lnTo>
                    <a:pt x="42" y="54"/>
                  </a:lnTo>
                  <a:lnTo>
                    <a:pt x="30" y="60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18" y="138"/>
                  </a:lnTo>
                  <a:lnTo>
                    <a:pt x="18" y="156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62" name="Ireland" descr="© INSCALE GmbH, 05.05.2010&#10;http://www.presentationload.com/"/>
            <p:cNvSpPr>
              <a:spLocks/>
            </p:cNvSpPr>
            <p:nvPr/>
          </p:nvSpPr>
          <p:spPr bwMode="gray">
            <a:xfrm>
              <a:off x="6448190" y="-1993333"/>
              <a:ext cx="54427" cy="60522"/>
            </a:xfrm>
            <a:custGeom>
              <a:avLst/>
              <a:gdLst>
                <a:gd name="T0" fmla="*/ 2147483647 w 282"/>
                <a:gd name="T1" fmla="*/ 2147483647 h 300"/>
                <a:gd name="T2" fmla="*/ 2147483647 w 282"/>
                <a:gd name="T3" fmla="*/ 2147483647 h 300"/>
                <a:gd name="T4" fmla="*/ 2147483647 w 282"/>
                <a:gd name="T5" fmla="*/ 2147483647 h 300"/>
                <a:gd name="T6" fmla="*/ 2147483647 w 282"/>
                <a:gd name="T7" fmla="*/ 2147483647 h 300"/>
                <a:gd name="T8" fmla="*/ 2147483647 w 282"/>
                <a:gd name="T9" fmla="*/ 2147483647 h 300"/>
                <a:gd name="T10" fmla="*/ 2147483647 w 282"/>
                <a:gd name="T11" fmla="*/ 2147483647 h 300"/>
                <a:gd name="T12" fmla="*/ 2147483647 w 282"/>
                <a:gd name="T13" fmla="*/ 2147483647 h 300"/>
                <a:gd name="T14" fmla="*/ 2147483647 w 282"/>
                <a:gd name="T15" fmla="*/ 2147483647 h 300"/>
                <a:gd name="T16" fmla="*/ 2147483647 w 282"/>
                <a:gd name="T17" fmla="*/ 2147483647 h 300"/>
                <a:gd name="T18" fmla="*/ 2147483647 w 282"/>
                <a:gd name="T19" fmla="*/ 2147483647 h 300"/>
                <a:gd name="T20" fmla="*/ 2147483647 w 282"/>
                <a:gd name="T21" fmla="*/ 2147483647 h 300"/>
                <a:gd name="T22" fmla="*/ 2147483647 w 282"/>
                <a:gd name="T23" fmla="*/ 2147483647 h 300"/>
                <a:gd name="T24" fmla="*/ 2147483647 w 282"/>
                <a:gd name="T25" fmla="*/ 0 h 300"/>
                <a:gd name="T26" fmla="*/ 2147483647 w 282"/>
                <a:gd name="T27" fmla="*/ 2147483647 h 300"/>
                <a:gd name="T28" fmla="*/ 2147483647 w 282"/>
                <a:gd name="T29" fmla="*/ 2147483647 h 300"/>
                <a:gd name="T30" fmla="*/ 2147483647 w 282"/>
                <a:gd name="T31" fmla="*/ 2147483647 h 300"/>
                <a:gd name="T32" fmla="*/ 2147483647 w 282"/>
                <a:gd name="T33" fmla="*/ 2147483647 h 300"/>
                <a:gd name="T34" fmla="*/ 2147483647 w 282"/>
                <a:gd name="T35" fmla="*/ 2147483647 h 300"/>
                <a:gd name="T36" fmla="*/ 2147483647 w 282"/>
                <a:gd name="T37" fmla="*/ 2147483647 h 300"/>
                <a:gd name="T38" fmla="*/ 2147483647 w 282"/>
                <a:gd name="T39" fmla="*/ 2147483647 h 300"/>
                <a:gd name="T40" fmla="*/ 2147483647 w 282"/>
                <a:gd name="T41" fmla="*/ 2147483647 h 300"/>
                <a:gd name="T42" fmla="*/ 2147483647 w 282"/>
                <a:gd name="T43" fmla="*/ 2147483647 h 300"/>
                <a:gd name="T44" fmla="*/ 2147483647 w 282"/>
                <a:gd name="T45" fmla="*/ 2147483647 h 300"/>
                <a:gd name="T46" fmla="*/ 2147483647 w 282"/>
                <a:gd name="T47" fmla="*/ 2147483647 h 300"/>
                <a:gd name="T48" fmla="*/ 2147483647 w 282"/>
                <a:gd name="T49" fmla="*/ 2147483647 h 300"/>
                <a:gd name="T50" fmla="*/ 2147483647 w 282"/>
                <a:gd name="T51" fmla="*/ 2147483647 h 300"/>
                <a:gd name="T52" fmla="*/ 2147483647 w 282"/>
                <a:gd name="T53" fmla="*/ 2147483647 h 300"/>
                <a:gd name="T54" fmla="*/ 2147483647 w 282"/>
                <a:gd name="T55" fmla="*/ 2147483647 h 300"/>
                <a:gd name="T56" fmla="*/ 2147483647 w 282"/>
                <a:gd name="T57" fmla="*/ 2147483647 h 300"/>
                <a:gd name="T58" fmla="*/ 2147483647 w 282"/>
                <a:gd name="T59" fmla="*/ 2147483647 h 300"/>
                <a:gd name="T60" fmla="*/ 2147483647 w 282"/>
                <a:gd name="T61" fmla="*/ 2147483647 h 300"/>
                <a:gd name="T62" fmla="*/ 2147483647 w 282"/>
                <a:gd name="T63" fmla="*/ 2147483647 h 300"/>
                <a:gd name="T64" fmla="*/ 2147483647 w 282"/>
                <a:gd name="T65" fmla="*/ 2147483647 h 300"/>
                <a:gd name="T66" fmla="*/ 2147483647 w 282"/>
                <a:gd name="T67" fmla="*/ 2147483647 h 300"/>
                <a:gd name="T68" fmla="*/ 2147483647 w 282"/>
                <a:gd name="T69" fmla="*/ 2147483647 h 300"/>
                <a:gd name="T70" fmla="*/ 2147483647 w 282"/>
                <a:gd name="T71" fmla="*/ 2147483647 h 300"/>
                <a:gd name="T72" fmla="*/ 2147483647 w 282"/>
                <a:gd name="T73" fmla="*/ 2147483647 h 300"/>
                <a:gd name="T74" fmla="*/ 2147483647 w 282"/>
                <a:gd name="T75" fmla="*/ 2147483647 h 300"/>
                <a:gd name="T76" fmla="*/ 2147483647 w 282"/>
                <a:gd name="T77" fmla="*/ 2147483647 h 300"/>
                <a:gd name="T78" fmla="*/ 2147483647 w 282"/>
                <a:gd name="T79" fmla="*/ 2147483647 h 300"/>
                <a:gd name="T80" fmla="*/ 0 w 282"/>
                <a:gd name="T81" fmla="*/ 2147483647 h 300"/>
                <a:gd name="T82" fmla="*/ 2147483647 w 282"/>
                <a:gd name="T83" fmla="*/ 2147483647 h 300"/>
                <a:gd name="T84" fmla="*/ 2147483647 w 282"/>
                <a:gd name="T85" fmla="*/ 2147483647 h 300"/>
                <a:gd name="T86" fmla="*/ 2147483647 w 282"/>
                <a:gd name="T87" fmla="*/ 2147483647 h 300"/>
                <a:gd name="T88" fmla="*/ 2147483647 w 282"/>
                <a:gd name="T89" fmla="*/ 2147483647 h 300"/>
                <a:gd name="T90" fmla="*/ 2147483647 w 282"/>
                <a:gd name="T91" fmla="*/ 2147483647 h 300"/>
                <a:gd name="T92" fmla="*/ 2147483647 w 282"/>
                <a:gd name="T93" fmla="*/ 2147483647 h 300"/>
                <a:gd name="T94" fmla="*/ 2147483647 w 282"/>
                <a:gd name="T95" fmla="*/ 2147483647 h 300"/>
                <a:gd name="T96" fmla="*/ 2147483647 w 282"/>
                <a:gd name="T97" fmla="*/ 2147483647 h 300"/>
                <a:gd name="T98" fmla="*/ 2147483647 w 282"/>
                <a:gd name="T99" fmla="*/ 2147483647 h 300"/>
                <a:gd name="T100" fmla="*/ 2147483647 w 282"/>
                <a:gd name="T101" fmla="*/ 2147483647 h 300"/>
                <a:gd name="T102" fmla="*/ 2147483647 w 282"/>
                <a:gd name="T103" fmla="*/ 2147483647 h 300"/>
                <a:gd name="T104" fmla="*/ 2147483647 w 282"/>
                <a:gd name="T105" fmla="*/ 2147483647 h 300"/>
                <a:gd name="T106" fmla="*/ 2147483647 w 282"/>
                <a:gd name="T107" fmla="*/ 2147483647 h 300"/>
                <a:gd name="T108" fmla="*/ 2147483647 w 282"/>
                <a:gd name="T109" fmla="*/ 2147483647 h 300"/>
                <a:gd name="T110" fmla="*/ 2147483647 w 282"/>
                <a:gd name="T111" fmla="*/ 2147483647 h 3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2"/>
                <a:gd name="T169" fmla="*/ 0 h 300"/>
                <a:gd name="T170" fmla="*/ 282 w 282"/>
                <a:gd name="T171" fmla="*/ 300 h 30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2" h="300">
                  <a:moveTo>
                    <a:pt x="276" y="156"/>
                  </a:moveTo>
                  <a:lnTo>
                    <a:pt x="276" y="144"/>
                  </a:lnTo>
                  <a:lnTo>
                    <a:pt x="270" y="132"/>
                  </a:lnTo>
                  <a:lnTo>
                    <a:pt x="264" y="126"/>
                  </a:lnTo>
                  <a:lnTo>
                    <a:pt x="264" y="114"/>
                  </a:lnTo>
                  <a:lnTo>
                    <a:pt x="258" y="108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46" y="90"/>
                  </a:lnTo>
                  <a:lnTo>
                    <a:pt x="228" y="66"/>
                  </a:lnTo>
                  <a:lnTo>
                    <a:pt x="204" y="90"/>
                  </a:lnTo>
                  <a:lnTo>
                    <a:pt x="192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74" y="60"/>
                  </a:lnTo>
                  <a:lnTo>
                    <a:pt x="180" y="60"/>
                  </a:lnTo>
                  <a:lnTo>
                    <a:pt x="186" y="54"/>
                  </a:lnTo>
                  <a:lnTo>
                    <a:pt x="192" y="54"/>
                  </a:lnTo>
                  <a:lnTo>
                    <a:pt x="192" y="42"/>
                  </a:lnTo>
                  <a:lnTo>
                    <a:pt x="234" y="18"/>
                  </a:lnTo>
                  <a:lnTo>
                    <a:pt x="240" y="12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28" y="0"/>
                  </a:lnTo>
                  <a:lnTo>
                    <a:pt x="222" y="0"/>
                  </a:lnTo>
                  <a:lnTo>
                    <a:pt x="210" y="6"/>
                  </a:lnTo>
                  <a:lnTo>
                    <a:pt x="204" y="18"/>
                  </a:lnTo>
                  <a:lnTo>
                    <a:pt x="198" y="6"/>
                  </a:lnTo>
                  <a:lnTo>
                    <a:pt x="174" y="6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26" y="42"/>
                  </a:lnTo>
                  <a:lnTo>
                    <a:pt x="120" y="48"/>
                  </a:lnTo>
                  <a:lnTo>
                    <a:pt x="120" y="54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26" y="84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90" y="78"/>
                  </a:lnTo>
                  <a:lnTo>
                    <a:pt x="42" y="78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54" y="108"/>
                  </a:lnTo>
                  <a:lnTo>
                    <a:pt x="60" y="114"/>
                  </a:lnTo>
                  <a:lnTo>
                    <a:pt x="42" y="126"/>
                  </a:lnTo>
                  <a:lnTo>
                    <a:pt x="36" y="126"/>
                  </a:lnTo>
                  <a:lnTo>
                    <a:pt x="30" y="132"/>
                  </a:lnTo>
                  <a:lnTo>
                    <a:pt x="30" y="138"/>
                  </a:lnTo>
                  <a:lnTo>
                    <a:pt x="42" y="150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72" y="162"/>
                  </a:lnTo>
                  <a:lnTo>
                    <a:pt x="78" y="156"/>
                  </a:lnTo>
                  <a:lnTo>
                    <a:pt x="96" y="156"/>
                  </a:lnTo>
                  <a:lnTo>
                    <a:pt x="96" y="168"/>
                  </a:lnTo>
                  <a:lnTo>
                    <a:pt x="90" y="174"/>
                  </a:lnTo>
                  <a:lnTo>
                    <a:pt x="72" y="174"/>
                  </a:lnTo>
                  <a:lnTo>
                    <a:pt x="72" y="192"/>
                  </a:lnTo>
                  <a:lnTo>
                    <a:pt x="54" y="192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2" y="234"/>
                  </a:lnTo>
                  <a:lnTo>
                    <a:pt x="18" y="234"/>
                  </a:lnTo>
                  <a:lnTo>
                    <a:pt x="12" y="240"/>
                  </a:lnTo>
                  <a:lnTo>
                    <a:pt x="6" y="240"/>
                  </a:lnTo>
                  <a:lnTo>
                    <a:pt x="6" y="246"/>
                  </a:lnTo>
                  <a:lnTo>
                    <a:pt x="12" y="246"/>
                  </a:lnTo>
                  <a:lnTo>
                    <a:pt x="18" y="252"/>
                  </a:lnTo>
                  <a:lnTo>
                    <a:pt x="6" y="252"/>
                  </a:lnTo>
                  <a:lnTo>
                    <a:pt x="0" y="258"/>
                  </a:lnTo>
                  <a:lnTo>
                    <a:pt x="0" y="270"/>
                  </a:lnTo>
                  <a:lnTo>
                    <a:pt x="42" y="270"/>
                  </a:lnTo>
                  <a:lnTo>
                    <a:pt x="24" y="288"/>
                  </a:lnTo>
                  <a:lnTo>
                    <a:pt x="30" y="282"/>
                  </a:lnTo>
                  <a:lnTo>
                    <a:pt x="48" y="282"/>
                  </a:lnTo>
                  <a:lnTo>
                    <a:pt x="48" y="288"/>
                  </a:lnTo>
                  <a:lnTo>
                    <a:pt x="42" y="288"/>
                  </a:lnTo>
                  <a:lnTo>
                    <a:pt x="36" y="294"/>
                  </a:lnTo>
                  <a:lnTo>
                    <a:pt x="30" y="294"/>
                  </a:lnTo>
                  <a:lnTo>
                    <a:pt x="36" y="300"/>
                  </a:lnTo>
                  <a:lnTo>
                    <a:pt x="60" y="300"/>
                  </a:lnTo>
                  <a:lnTo>
                    <a:pt x="96" y="288"/>
                  </a:lnTo>
                  <a:lnTo>
                    <a:pt x="108" y="282"/>
                  </a:lnTo>
                  <a:lnTo>
                    <a:pt x="120" y="270"/>
                  </a:lnTo>
                  <a:lnTo>
                    <a:pt x="120" y="264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50" y="264"/>
                  </a:lnTo>
                  <a:lnTo>
                    <a:pt x="162" y="252"/>
                  </a:lnTo>
                  <a:lnTo>
                    <a:pt x="180" y="246"/>
                  </a:lnTo>
                  <a:lnTo>
                    <a:pt x="204" y="246"/>
                  </a:lnTo>
                  <a:lnTo>
                    <a:pt x="210" y="240"/>
                  </a:lnTo>
                  <a:lnTo>
                    <a:pt x="252" y="240"/>
                  </a:lnTo>
                  <a:lnTo>
                    <a:pt x="246" y="222"/>
                  </a:lnTo>
                  <a:lnTo>
                    <a:pt x="264" y="222"/>
                  </a:lnTo>
                  <a:lnTo>
                    <a:pt x="264" y="198"/>
                  </a:lnTo>
                  <a:lnTo>
                    <a:pt x="270" y="192"/>
                  </a:lnTo>
                  <a:lnTo>
                    <a:pt x="270" y="180"/>
                  </a:lnTo>
                  <a:lnTo>
                    <a:pt x="276" y="168"/>
                  </a:lnTo>
                  <a:lnTo>
                    <a:pt x="276" y="15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63" name="Iraq" descr="© INSCALE GmbH, 05.05.2010&#10;http://www.presentationload.com/"/>
            <p:cNvSpPr>
              <a:spLocks/>
            </p:cNvSpPr>
            <p:nvPr/>
          </p:nvSpPr>
          <p:spPr bwMode="gray">
            <a:xfrm>
              <a:off x="7067581" y="-1703635"/>
              <a:ext cx="132617" cy="135570"/>
            </a:xfrm>
            <a:custGeom>
              <a:avLst/>
              <a:gdLst>
                <a:gd name="T0" fmla="*/ 2147483647 w 684"/>
                <a:gd name="T1" fmla="*/ 2147483647 h 660"/>
                <a:gd name="T2" fmla="*/ 2147483647 w 684"/>
                <a:gd name="T3" fmla="*/ 2147483647 h 660"/>
                <a:gd name="T4" fmla="*/ 2147483647 w 684"/>
                <a:gd name="T5" fmla="*/ 2147483647 h 660"/>
                <a:gd name="T6" fmla="*/ 2147483647 w 684"/>
                <a:gd name="T7" fmla="*/ 2147483647 h 660"/>
                <a:gd name="T8" fmla="*/ 2147483647 w 684"/>
                <a:gd name="T9" fmla="*/ 2147483647 h 660"/>
                <a:gd name="T10" fmla="*/ 2147483647 w 684"/>
                <a:gd name="T11" fmla="*/ 2147483647 h 660"/>
                <a:gd name="T12" fmla="*/ 2147483647 w 684"/>
                <a:gd name="T13" fmla="*/ 2147483647 h 660"/>
                <a:gd name="T14" fmla="*/ 2147483647 w 684"/>
                <a:gd name="T15" fmla="*/ 2147483647 h 660"/>
                <a:gd name="T16" fmla="*/ 2147483647 w 684"/>
                <a:gd name="T17" fmla="*/ 2147483647 h 660"/>
                <a:gd name="T18" fmla="*/ 2147483647 w 684"/>
                <a:gd name="T19" fmla="*/ 2147483647 h 660"/>
                <a:gd name="T20" fmla="*/ 2147483647 w 684"/>
                <a:gd name="T21" fmla="*/ 2147483647 h 660"/>
                <a:gd name="T22" fmla="*/ 2147483647 w 684"/>
                <a:gd name="T23" fmla="*/ 2147483647 h 660"/>
                <a:gd name="T24" fmla="*/ 2147483647 w 684"/>
                <a:gd name="T25" fmla="*/ 2147483647 h 660"/>
                <a:gd name="T26" fmla="*/ 2147483647 w 684"/>
                <a:gd name="T27" fmla="*/ 2147483647 h 660"/>
                <a:gd name="T28" fmla="*/ 2147483647 w 684"/>
                <a:gd name="T29" fmla="*/ 2147483647 h 660"/>
                <a:gd name="T30" fmla="*/ 2147483647 w 684"/>
                <a:gd name="T31" fmla="*/ 2147483647 h 660"/>
                <a:gd name="T32" fmla="*/ 2147483647 w 684"/>
                <a:gd name="T33" fmla="*/ 2147483647 h 660"/>
                <a:gd name="T34" fmla="*/ 2147483647 w 684"/>
                <a:gd name="T35" fmla="*/ 2147483647 h 660"/>
                <a:gd name="T36" fmla="*/ 2147483647 w 684"/>
                <a:gd name="T37" fmla="*/ 2147483647 h 660"/>
                <a:gd name="T38" fmla="*/ 2147483647 w 684"/>
                <a:gd name="T39" fmla="*/ 2147483647 h 660"/>
                <a:gd name="T40" fmla="*/ 2147483647 w 684"/>
                <a:gd name="T41" fmla="*/ 2147483647 h 660"/>
                <a:gd name="T42" fmla="*/ 2147483647 w 684"/>
                <a:gd name="T43" fmla="*/ 2147483647 h 660"/>
                <a:gd name="T44" fmla="*/ 2147483647 w 684"/>
                <a:gd name="T45" fmla="*/ 2147483647 h 660"/>
                <a:gd name="T46" fmla="*/ 2147483647 w 684"/>
                <a:gd name="T47" fmla="*/ 2147483647 h 660"/>
                <a:gd name="T48" fmla="*/ 2147483647 w 684"/>
                <a:gd name="T49" fmla="*/ 2147483647 h 660"/>
                <a:gd name="T50" fmla="*/ 2147483647 w 684"/>
                <a:gd name="T51" fmla="*/ 2147483647 h 660"/>
                <a:gd name="T52" fmla="*/ 2147483647 w 684"/>
                <a:gd name="T53" fmla="*/ 0 h 660"/>
                <a:gd name="T54" fmla="*/ 2147483647 w 684"/>
                <a:gd name="T55" fmla="*/ 2147483647 h 660"/>
                <a:gd name="T56" fmla="*/ 2147483647 w 684"/>
                <a:gd name="T57" fmla="*/ 2147483647 h 660"/>
                <a:gd name="T58" fmla="*/ 2147483647 w 684"/>
                <a:gd name="T59" fmla="*/ 0 h 660"/>
                <a:gd name="T60" fmla="*/ 2147483647 w 684"/>
                <a:gd name="T61" fmla="*/ 2147483647 h 660"/>
                <a:gd name="T62" fmla="*/ 2147483647 w 684"/>
                <a:gd name="T63" fmla="*/ 2147483647 h 660"/>
                <a:gd name="T64" fmla="*/ 2147483647 w 684"/>
                <a:gd name="T65" fmla="*/ 2147483647 h 660"/>
                <a:gd name="T66" fmla="*/ 2147483647 w 684"/>
                <a:gd name="T67" fmla="*/ 2147483647 h 660"/>
                <a:gd name="T68" fmla="*/ 2147483647 w 684"/>
                <a:gd name="T69" fmla="*/ 2147483647 h 660"/>
                <a:gd name="T70" fmla="*/ 2147483647 w 684"/>
                <a:gd name="T71" fmla="*/ 2147483647 h 660"/>
                <a:gd name="T72" fmla="*/ 2147483647 w 684"/>
                <a:gd name="T73" fmla="*/ 2147483647 h 660"/>
                <a:gd name="T74" fmla="*/ 2147483647 w 684"/>
                <a:gd name="T75" fmla="*/ 2147483647 h 660"/>
                <a:gd name="T76" fmla="*/ 2147483647 w 684"/>
                <a:gd name="T77" fmla="*/ 2147483647 h 660"/>
                <a:gd name="T78" fmla="*/ 2147483647 w 684"/>
                <a:gd name="T79" fmla="*/ 2147483647 h 660"/>
                <a:gd name="T80" fmla="*/ 2147483647 w 684"/>
                <a:gd name="T81" fmla="*/ 2147483647 h 660"/>
                <a:gd name="T82" fmla="*/ 2147483647 w 684"/>
                <a:gd name="T83" fmla="*/ 2147483647 h 660"/>
                <a:gd name="T84" fmla="*/ 2147483647 w 684"/>
                <a:gd name="T85" fmla="*/ 2147483647 h 660"/>
                <a:gd name="T86" fmla="*/ 0 w 684"/>
                <a:gd name="T87" fmla="*/ 2147483647 h 660"/>
                <a:gd name="T88" fmla="*/ 2147483647 w 684"/>
                <a:gd name="T89" fmla="*/ 2147483647 h 660"/>
                <a:gd name="T90" fmla="*/ 2147483647 w 684"/>
                <a:gd name="T91" fmla="*/ 2147483647 h 660"/>
                <a:gd name="T92" fmla="*/ 2147483647 w 684"/>
                <a:gd name="T93" fmla="*/ 2147483647 h 660"/>
                <a:gd name="T94" fmla="*/ 2147483647 w 684"/>
                <a:gd name="T95" fmla="*/ 2147483647 h 660"/>
                <a:gd name="T96" fmla="*/ 2147483647 w 684"/>
                <a:gd name="T97" fmla="*/ 2147483647 h 660"/>
                <a:gd name="T98" fmla="*/ 2147483647 w 684"/>
                <a:gd name="T99" fmla="*/ 2147483647 h 660"/>
                <a:gd name="T100" fmla="*/ 2147483647 w 684"/>
                <a:gd name="T101" fmla="*/ 2147483647 h 660"/>
                <a:gd name="T102" fmla="*/ 2147483647 w 684"/>
                <a:gd name="T103" fmla="*/ 2147483647 h 660"/>
                <a:gd name="T104" fmla="*/ 2147483647 w 684"/>
                <a:gd name="T105" fmla="*/ 2147483647 h 660"/>
                <a:gd name="T106" fmla="*/ 2147483647 w 684"/>
                <a:gd name="T107" fmla="*/ 2147483647 h 660"/>
                <a:gd name="T108" fmla="*/ 2147483647 w 684"/>
                <a:gd name="T109" fmla="*/ 2147483647 h 660"/>
                <a:gd name="T110" fmla="*/ 2147483647 w 684"/>
                <a:gd name="T111" fmla="*/ 2147483647 h 660"/>
                <a:gd name="T112" fmla="*/ 2147483647 w 684"/>
                <a:gd name="T113" fmla="*/ 2147483647 h 660"/>
                <a:gd name="T114" fmla="*/ 2147483647 w 684"/>
                <a:gd name="T115" fmla="*/ 2147483647 h 6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4"/>
                <a:gd name="T175" fmla="*/ 0 h 660"/>
                <a:gd name="T176" fmla="*/ 684 w 684"/>
                <a:gd name="T177" fmla="*/ 660 h 6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4" h="660">
                  <a:moveTo>
                    <a:pt x="678" y="564"/>
                  </a:moveTo>
                  <a:lnTo>
                    <a:pt x="666" y="552"/>
                  </a:lnTo>
                  <a:lnTo>
                    <a:pt x="654" y="546"/>
                  </a:lnTo>
                  <a:lnTo>
                    <a:pt x="648" y="516"/>
                  </a:lnTo>
                  <a:lnTo>
                    <a:pt x="642" y="516"/>
                  </a:lnTo>
                  <a:lnTo>
                    <a:pt x="636" y="510"/>
                  </a:lnTo>
                  <a:lnTo>
                    <a:pt x="624" y="504"/>
                  </a:lnTo>
                  <a:lnTo>
                    <a:pt x="618" y="498"/>
                  </a:lnTo>
                  <a:lnTo>
                    <a:pt x="618" y="462"/>
                  </a:lnTo>
                  <a:lnTo>
                    <a:pt x="624" y="450"/>
                  </a:lnTo>
                  <a:lnTo>
                    <a:pt x="624" y="438"/>
                  </a:lnTo>
                  <a:lnTo>
                    <a:pt x="594" y="402"/>
                  </a:lnTo>
                  <a:lnTo>
                    <a:pt x="588" y="390"/>
                  </a:lnTo>
                  <a:lnTo>
                    <a:pt x="582" y="384"/>
                  </a:lnTo>
                  <a:lnTo>
                    <a:pt x="564" y="384"/>
                  </a:lnTo>
                  <a:lnTo>
                    <a:pt x="546" y="366"/>
                  </a:lnTo>
                  <a:lnTo>
                    <a:pt x="534" y="360"/>
                  </a:lnTo>
                  <a:lnTo>
                    <a:pt x="528" y="354"/>
                  </a:lnTo>
                  <a:lnTo>
                    <a:pt x="504" y="354"/>
                  </a:lnTo>
                  <a:lnTo>
                    <a:pt x="504" y="312"/>
                  </a:lnTo>
                  <a:lnTo>
                    <a:pt x="498" y="312"/>
                  </a:lnTo>
                  <a:lnTo>
                    <a:pt x="492" y="306"/>
                  </a:lnTo>
                  <a:lnTo>
                    <a:pt x="468" y="294"/>
                  </a:lnTo>
                  <a:lnTo>
                    <a:pt x="456" y="282"/>
                  </a:lnTo>
                  <a:lnTo>
                    <a:pt x="444" y="276"/>
                  </a:lnTo>
                  <a:lnTo>
                    <a:pt x="438" y="270"/>
                  </a:lnTo>
                  <a:lnTo>
                    <a:pt x="438" y="264"/>
                  </a:lnTo>
                  <a:lnTo>
                    <a:pt x="444" y="252"/>
                  </a:lnTo>
                  <a:lnTo>
                    <a:pt x="450" y="246"/>
                  </a:lnTo>
                  <a:lnTo>
                    <a:pt x="438" y="234"/>
                  </a:lnTo>
                  <a:lnTo>
                    <a:pt x="438" y="228"/>
                  </a:lnTo>
                  <a:lnTo>
                    <a:pt x="450" y="216"/>
                  </a:lnTo>
                  <a:lnTo>
                    <a:pt x="462" y="216"/>
                  </a:lnTo>
                  <a:lnTo>
                    <a:pt x="462" y="186"/>
                  </a:lnTo>
                  <a:lnTo>
                    <a:pt x="468" y="186"/>
                  </a:lnTo>
                  <a:lnTo>
                    <a:pt x="480" y="174"/>
                  </a:lnTo>
                  <a:lnTo>
                    <a:pt x="480" y="168"/>
                  </a:lnTo>
                  <a:lnTo>
                    <a:pt x="474" y="156"/>
                  </a:lnTo>
                  <a:lnTo>
                    <a:pt x="462" y="144"/>
                  </a:lnTo>
                  <a:lnTo>
                    <a:pt x="462" y="138"/>
                  </a:lnTo>
                  <a:lnTo>
                    <a:pt x="480" y="120"/>
                  </a:lnTo>
                  <a:lnTo>
                    <a:pt x="480" y="114"/>
                  </a:lnTo>
                  <a:lnTo>
                    <a:pt x="468" y="114"/>
                  </a:lnTo>
                  <a:lnTo>
                    <a:pt x="456" y="120"/>
                  </a:lnTo>
                  <a:lnTo>
                    <a:pt x="450" y="126"/>
                  </a:lnTo>
                  <a:lnTo>
                    <a:pt x="438" y="108"/>
                  </a:lnTo>
                  <a:lnTo>
                    <a:pt x="414" y="102"/>
                  </a:lnTo>
                  <a:lnTo>
                    <a:pt x="414" y="84"/>
                  </a:lnTo>
                  <a:lnTo>
                    <a:pt x="402" y="72"/>
                  </a:lnTo>
                  <a:lnTo>
                    <a:pt x="378" y="24"/>
                  </a:lnTo>
                  <a:lnTo>
                    <a:pt x="378" y="12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330" y="0"/>
                  </a:lnTo>
                  <a:lnTo>
                    <a:pt x="306" y="0"/>
                  </a:lnTo>
                  <a:lnTo>
                    <a:pt x="306" y="6"/>
                  </a:lnTo>
                  <a:lnTo>
                    <a:pt x="300" y="12"/>
                  </a:lnTo>
                  <a:lnTo>
                    <a:pt x="288" y="12"/>
                  </a:lnTo>
                  <a:lnTo>
                    <a:pt x="276" y="0"/>
                  </a:lnTo>
                  <a:lnTo>
                    <a:pt x="234" y="0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36"/>
                  </a:lnTo>
                  <a:lnTo>
                    <a:pt x="198" y="48"/>
                  </a:lnTo>
                  <a:lnTo>
                    <a:pt x="192" y="54"/>
                  </a:lnTo>
                  <a:lnTo>
                    <a:pt x="180" y="54"/>
                  </a:lnTo>
                  <a:lnTo>
                    <a:pt x="168" y="60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4" y="78"/>
                  </a:lnTo>
                  <a:lnTo>
                    <a:pt x="144" y="90"/>
                  </a:lnTo>
                  <a:lnTo>
                    <a:pt x="150" y="102"/>
                  </a:lnTo>
                  <a:lnTo>
                    <a:pt x="156" y="108"/>
                  </a:lnTo>
                  <a:lnTo>
                    <a:pt x="156" y="120"/>
                  </a:lnTo>
                  <a:lnTo>
                    <a:pt x="162" y="132"/>
                  </a:lnTo>
                  <a:lnTo>
                    <a:pt x="162" y="162"/>
                  </a:lnTo>
                  <a:lnTo>
                    <a:pt x="156" y="174"/>
                  </a:lnTo>
                  <a:lnTo>
                    <a:pt x="150" y="192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68" y="222"/>
                  </a:lnTo>
                  <a:lnTo>
                    <a:pt x="162" y="228"/>
                  </a:lnTo>
                  <a:lnTo>
                    <a:pt x="138" y="240"/>
                  </a:lnTo>
                  <a:lnTo>
                    <a:pt x="78" y="264"/>
                  </a:lnTo>
                  <a:lnTo>
                    <a:pt x="66" y="270"/>
                  </a:lnTo>
                  <a:lnTo>
                    <a:pt x="6" y="318"/>
                  </a:lnTo>
                  <a:lnTo>
                    <a:pt x="0" y="318"/>
                  </a:lnTo>
                  <a:lnTo>
                    <a:pt x="0" y="324"/>
                  </a:lnTo>
                  <a:lnTo>
                    <a:pt x="24" y="366"/>
                  </a:lnTo>
                  <a:lnTo>
                    <a:pt x="24" y="384"/>
                  </a:lnTo>
                  <a:lnTo>
                    <a:pt x="48" y="402"/>
                  </a:lnTo>
                  <a:lnTo>
                    <a:pt x="48" y="414"/>
                  </a:lnTo>
                  <a:lnTo>
                    <a:pt x="60" y="426"/>
                  </a:lnTo>
                  <a:lnTo>
                    <a:pt x="126" y="426"/>
                  </a:lnTo>
                  <a:lnTo>
                    <a:pt x="156" y="456"/>
                  </a:lnTo>
                  <a:lnTo>
                    <a:pt x="168" y="462"/>
                  </a:lnTo>
                  <a:lnTo>
                    <a:pt x="180" y="474"/>
                  </a:lnTo>
                  <a:lnTo>
                    <a:pt x="228" y="498"/>
                  </a:lnTo>
                  <a:lnTo>
                    <a:pt x="234" y="504"/>
                  </a:lnTo>
                  <a:lnTo>
                    <a:pt x="246" y="510"/>
                  </a:lnTo>
                  <a:lnTo>
                    <a:pt x="438" y="654"/>
                  </a:lnTo>
                  <a:lnTo>
                    <a:pt x="522" y="654"/>
                  </a:lnTo>
                  <a:lnTo>
                    <a:pt x="570" y="660"/>
                  </a:lnTo>
                  <a:lnTo>
                    <a:pt x="564" y="660"/>
                  </a:lnTo>
                  <a:lnTo>
                    <a:pt x="570" y="654"/>
                  </a:lnTo>
                  <a:lnTo>
                    <a:pt x="588" y="618"/>
                  </a:lnTo>
                  <a:lnTo>
                    <a:pt x="588" y="606"/>
                  </a:lnTo>
                  <a:lnTo>
                    <a:pt x="594" y="600"/>
                  </a:lnTo>
                  <a:lnTo>
                    <a:pt x="600" y="588"/>
                  </a:lnTo>
                  <a:lnTo>
                    <a:pt x="648" y="588"/>
                  </a:lnTo>
                  <a:lnTo>
                    <a:pt x="654" y="594"/>
                  </a:lnTo>
                  <a:lnTo>
                    <a:pt x="678" y="582"/>
                  </a:lnTo>
                  <a:lnTo>
                    <a:pt x="684" y="576"/>
                  </a:lnTo>
                  <a:lnTo>
                    <a:pt x="678" y="570"/>
                  </a:lnTo>
                  <a:lnTo>
                    <a:pt x="678" y="56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64" name="Iran" descr="© INSCALE GmbH, 05.05.2010&#10;http://www.presentationload.com/"/>
            <p:cNvSpPr>
              <a:spLocks/>
            </p:cNvSpPr>
            <p:nvPr/>
          </p:nvSpPr>
          <p:spPr bwMode="gray">
            <a:xfrm>
              <a:off x="7124307" y="-1744790"/>
              <a:ext cx="279799" cy="242087"/>
            </a:xfrm>
            <a:custGeom>
              <a:avLst/>
              <a:gdLst>
                <a:gd name="T0" fmla="*/ 2147483647 w 1440"/>
                <a:gd name="T1" fmla="*/ 2147483647 h 1182"/>
                <a:gd name="T2" fmla="*/ 2147483647 w 1440"/>
                <a:gd name="T3" fmla="*/ 2147483647 h 1182"/>
                <a:gd name="T4" fmla="*/ 2147483647 w 1440"/>
                <a:gd name="T5" fmla="*/ 2147483647 h 1182"/>
                <a:gd name="T6" fmla="*/ 2147483647 w 1440"/>
                <a:gd name="T7" fmla="*/ 2147483647 h 1182"/>
                <a:gd name="T8" fmla="*/ 2147483647 w 1440"/>
                <a:gd name="T9" fmla="*/ 2147483647 h 1182"/>
                <a:gd name="T10" fmla="*/ 2147483647 w 1440"/>
                <a:gd name="T11" fmla="*/ 2147483647 h 1182"/>
                <a:gd name="T12" fmla="*/ 2147483647 w 1440"/>
                <a:gd name="T13" fmla="*/ 2147483647 h 1182"/>
                <a:gd name="T14" fmla="*/ 2147483647 w 1440"/>
                <a:gd name="T15" fmla="*/ 2147483647 h 1182"/>
                <a:gd name="T16" fmla="*/ 2147483647 w 1440"/>
                <a:gd name="T17" fmla="*/ 2147483647 h 1182"/>
                <a:gd name="T18" fmla="*/ 2147483647 w 1440"/>
                <a:gd name="T19" fmla="*/ 2147483647 h 1182"/>
                <a:gd name="T20" fmla="*/ 2147483647 w 1440"/>
                <a:gd name="T21" fmla="*/ 2147483647 h 1182"/>
                <a:gd name="T22" fmla="*/ 2147483647 w 1440"/>
                <a:gd name="T23" fmla="*/ 2147483647 h 1182"/>
                <a:gd name="T24" fmla="*/ 2147483647 w 1440"/>
                <a:gd name="T25" fmla="*/ 2147483647 h 1182"/>
                <a:gd name="T26" fmla="*/ 2147483647 w 1440"/>
                <a:gd name="T27" fmla="*/ 2147483647 h 1182"/>
                <a:gd name="T28" fmla="*/ 2147483647 w 1440"/>
                <a:gd name="T29" fmla="*/ 2147483647 h 1182"/>
                <a:gd name="T30" fmla="*/ 2147483647 w 1440"/>
                <a:gd name="T31" fmla="*/ 2147483647 h 1182"/>
                <a:gd name="T32" fmla="*/ 2147483647 w 1440"/>
                <a:gd name="T33" fmla="*/ 2147483647 h 1182"/>
                <a:gd name="T34" fmla="*/ 2147483647 w 1440"/>
                <a:gd name="T35" fmla="*/ 2147483647 h 1182"/>
                <a:gd name="T36" fmla="*/ 2147483647 w 1440"/>
                <a:gd name="T37" fmla="*/ 2147483647 h 1182"/>
                <a:gd name="T38" fmla="*/ 2147483647 w 1440"/>
                <a:gd name="T39" fmla="*/ 2147483647 h 1182"/>
                <a:gd name="T40" fmla="*/ 2147483647 w 1440"/>
                <a:gd name="T41" fmla="*/ 2147483647 h 1182"/>
                <a:gd name="T42" fmla="*/ 2147483647 w 1440"/>
                <a:gd name="T43" fmla="*/ 2147483647 h 1182"/>
                <a:gd name="T44" fmla="*/ 2147483647 w 1440"/>
                <a:gd name="T45" fmla="*/ 2147483647 h 1182"/>
                <a:gd name="T46" fmla="*/ 2147483647 w 1440"/>
                <a:gd name="T47" fmla="*/ 2147483647 h 1182"/>
                <a:gd name="T48" fmla="*/ 2147483647 w 1440"/>
                <a:gd name="T49" fmla="*/ 2147483647 h 1182"/>
                <a:gd name="T50" fmla="*/ 2147483647 w 1440"/>
                <a:gd name="T51" fmla="*/ 2147483647 h 1182"/>
                <a:gd name="T52" fmla="*/ 2147483647 w 1440"/>
                <a:gd name="T53" fmla="*/ 2147483647 h 1182"/>
                <a:gd name="T54" fmla="*/ 2147483647 w 1440"/>
                <a:gd name="T55" fmla="*/ 2147483647 h 1182"/>
                <a:gd name="T56" fmla="*/ 2147483647 w 1440"/>
                <a:gd name="T57" fmla="*/ 2147483647 h 1182"/>
                <a:gd name="T58" fmla="*/ 2147483647 w 1440"/>
                <a:gd name="T59" fmla="*/ 2147483647 h 1182"/>
                <a:gd name="T60" fmla="*/ 2147483647 w 1440"/>
                <a:gd name="T61" fmla="*/ 0 h 1182"/>
                <a:gd name="T62" fmla="*/ 2147483647 w 1440"/>
                <a:gd name="T63" fmla="*/ 2147483647 h 1182"/>
                <a:gd name="T64" fmla="*/ 2147483647 w 1440"/>
                <a:gd name="T65" fmla="*/ 2147483647 h 1182"/>
                <a:gd name="T66" fmla="*/ 2147483647 w 1440"/>
                <a:gd name="T67" fmla="*/ 2147483647 h 1182"/>
                <a:gd name="T68" fmla="*/ 2147483647 w 1440"/>
                <a:gd name="T69" fmla="*/ 2147483647 h 1182"/>
                <a:gd name="T70" fmla="*/ 2147483647 w 1440"/>
                <a:gd name="T71" fmla="*/ 2147483647 h 1182"/>
                <a:gd name="T72" fmla="*/ 2147483647 w 1440"/>
                <a:gd name="T73" fmla="*/ 2147483647 h 1182"/>
                <a:gd name="T74" fmla="*/ 2147483647 w 1440"/>
                <a:gd name="T75" fmla="*/ 2147483647 h 1182"/>
                <a:gd name="T76" fmla="*/ 2147483647 w 1440"/>
                <a:gd name="T77" fmla="*/ 2147483647 h 1182"/>
                <a:gd name="T78" fmla="*/ 2147483647 w 1440"/>
                <a:gd name="T79" fmla="*/ 2147483647 h 1182"/>
                <a:gd name="T80" fmla="*/ 2147483647 w 1440"/>
                <a:gd name="T81" fmla="*/ 2147483647 h 1182"/>
                <a:gd name="T82" fmla="*/ 2147483647 w 1440"/>
                <a:gd name="T83" fmla="*/ 2147483647 h 1182"/>
                <a:gd name="T84" fmla="*/ 2147483647 w 1440"/>
                <a:gd name="T85" fmla="*/ 2147483647 h 1182"/>
                <a:gd name="T86" fmla="*/ 2147483647 w 1440"/>
                <a:gd name="T87" fmla="*/ 2147483647 h 1182"/>
                <a:gd name="T88" fmla="*/ 2147483647 w 1440"/>
                <a:gd name="T89" fmla="*/ 2147483647 h 1182"/>
                <a:gd name="T90" fmla="*/ 2147483647 w 1440"/>
                <a:gd name="T91" fmla="*/ 2147483647 h 1182"/>
                <a:gd name="T92" fmla="*/ 2147483647 w 1440"/>
                <a:gd name="T93" fmla="*/ 2147483647 h 1182"/>
                <a:gd name="T94" fmla="*/ 2147483647 w 1440"/>
                <a:gd name="T95" fmla="*/ 2147483647 h 1182"/>
                <a:gd name="T96" fmla="*/ 2147483647 w 1440"/>
                <a:gd name="T97" fmla="*/ 2147483647 h 1182"/>
                <a:gd name="T98" fmla="*/ 2147483647 w 1440"/>
                <a:gd name="T99" fmla="*/ 2147483647 h 1182"/>
                <a:gd name="T100" fmla="*/ 2147483647 w 1440"/>
                <a:gd name="T101" fmla="*/ 2147483647 h 1182"/>
                <a:gd name="T102" fmla="*/ 2147483647 w 1440"/>
                <a:gd name="T103" fmla="*/ 2147483647 h 1182"/>
                <a:gd name="T104" fmla="*/ 2147483647 w 1440"/>
                <a:gd name="T105" fmla="*/ 2147483647 h 1182"/>
                <a:gd name="T106" fmla="*/ 2147483647 w 1440"/>
                <a:gd name="T107" fmla="*/ 2147483647 h 1182"/>
                <a:gd name="T108" fmla="*/ 2147483647 w 1440"/>
                <a:gd name="T109" fmla="*/ 2147483647 h 1182"/>
                <a:gd name="T110" fmla="*/ 2147483647 w 1440"/>
                <a:gd name="T111" fmla="*/ 2147483647 h 11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440"/>
                <a:gd name="T169" fmla="*/ 0 h 1182"/>
                <a:gd name="T170" fmla="*/ 1440 w 1440"/>
                <a:gd name="T171" fmla="*/ 1182 h 11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440" h="1182">
                  <a:moveTo>
                    <a:pt x="1338" y="1176"/>
                  </a:moveTo>
                  <a:lnTo>
                    <a:pt x="1338" y="1170"/>
                  </a:lnTo>
                  <a:lnTo>
                    <a:pt x="1332" y="1158"/>
                  </a:lnTo>
                  <a:lnTo>
                    <a:pt x="1332" y="1128"/>
                  </a:lnTo>
                  <a:lnTo>
                    <a:pt x="1344" y="1116"/>
                  </a:lnTo>
                  <a:lnTo>
                    <a:pt x="1344" y="1110"/>
                  </a:lnTo>
                  <a:lnTo>
                    <a:pt x="1350" y="1104"/>
                  </a:lnTo>
                  <a:lnTo>
                    <a:pt x="1356" y="1086"/>
                  </a:lnTo>
                  <a:lnTo>
                    <a:pt x="1368" y="1086"/>
                  </a:lnTo>
                  <a:lnTo>
                    <a:pt x="1374" y="1080"/>
                  </a:lnTo>
                  <a:lnTo>
                    <a:pt x="1374" y="1074"/>
                  </a:lnTo>
                  <a:lnTo>
                    <a:pt x="1380" y="1074"/>
                  </a:lnTo>
                  <a:lnTo>
                    <a:pt x="1380" y="1068"/>
                  </a:lnTo>
                  <a:lnTo>
                    <a:pt x="1386" y="1062"/>
                  </a:lnTo>
                  <a:lnTo>
                    <a:pt x="1398" y="1056"/>
                  </a:lnTo>
                  <a:lnTo>
                    <a:pt x="1428" y="1056"/>
                  </a:lnTo>
                  <a:lnTo>
                    <a:pt x="1428" y="1062"/>
                  </a:lnTo>
                  <a:lnTo>
                    <a:pt x="1434" y="1062"/>
                  </a:lnTo>
                  <a:lnTo>
                    <a:pt x="1440" y="1056"/>
                  </a:lnTo>
                  <a:lnTo>
                    <a:pt x="1440" y="1044"/>
                  </a:lnTo>
                  <a:lnTo>
                    <a:pt x="1434" y="1026"/>
                  </a:lnTo>
                  <a:lnTo>
                    <a:pt x="1428" y="1014"/>
                  </a:lnTo>
                  <a:lnTo>
                    <a:pt x="1422" y="1008"/>
                  </a:lnTo>
                  <a:lnTo>
                    <a:pt x="1404" y="1008"/>
                  </a:lnTo>
                  <a:lnTo>
                    <a:pt x="1404" y="996"/>
                  </a:lnTo>
                  <a:lnTo>
                    <a:pt x="1398" y="984"/>
                  </a:lnTo>
                  <a:lnTo>
                    <a:pt x="1398" y="960"/>
                  </a:lnTo>
                  <a:lnTo>
                    <a:pt x="1392" y="960"/>
                  </a:lnTo>
                  <a:lnTo>
                    <a:pt x="1398" y="930"/>
                  </a:lnTo>
                  <a:lnTo>
                    <a:pt x="1374" y="930"/>
                  </a:lnTo>
                  <a:lnTo>
                    <a:pt x="1362" y="912"/>
                  </a:lnTo>
                  <a:lnTo>
                    <a:pt x="1350" y="918"/>
                  </a:lnTo>
                  <a:lnTo>
                    <a:pt x="1332" y="918"/>
                  </a:lnTo>
                  <a:lnTo>
                    <a:pt x="1326" y="912"/>
                  </a:lnTo>
                  <a:lnTo>
                    <a:pt x="1314" y="894"/>
                  </a:lnTo>
                  <a:lnTo>
                    <a:pt x="1308" y="876"/>
                  </a:lnTo>
                  <a:lnTo>
                    <a:pt x="1296" y="864"/>
                  </a:lnTo>
                  <a:lnTo>
                    <a:pt x="1284" y="846"/>
                  </a:lnTo>
                  <a:lnTo>
                    <a:pt x="1278" y="840"/>
                  </a:lnTo>
                  <a:lnTo>
                    <a:pt x="1272" y="828"/>
                  </a:lnTo>
                  <a:lnTo>
                    <a:pt x="1248" y="804"/>
                  </a:lnTo>
                  <a:lnTo>
                    <a:pt x="1242" y="804"/>
                  </a:lnTo>
                  <a:lnTo>
                    <a:pt x="1242" y="792"/>
                  </a:lnTo>
                  <a:lnTo>
                    <a:pt x="1260" y="774"/>
                  </a:lnTo>
                  <a:lnTo>
                    <a:pt x="1266" y="762"/>
                  </a:lnTo>
                  <a:lnTo>
                    <a:pt x="1272" y="756"/>
                  </a:lnTo>
                  <a:lnTo>
                    <a:pt x="1296" y="708"/>
                  </a:lnTo>
                  <a:lnTo>
                    <a:pt x="1284" y="684"/>
                  </a:lnTo>
                  <a:lnTo>
                    <a:pt x="1278" y="678"/>
                  </a:lnTo>
                  <a:lnTo>
                    <a:pt x="1242" y="678"/>
                  </a:lnTo>
                  <a:lnTo>
                    <a:pt x="1230" y="672"/>
                  </a:lnTo>
                  <a:lnTo>
                    <a:pt x="1224" y="672"/>
                  </a:lnTo>
                  <a:lnTo>
                    <a:pt x="1218" y="666"/>
                  </a:lnTo>
                  <a:lnTo>
                    <a:pt x="1218" y="612"/>
                  </a:lnTo>
                  <a:lnTo>
                    <a:pt x="1212" y="606"/>
                  </a:lnTo>
                  <a:lnTo>
                    <a:pt x="1200" y="582"/>
                  </a:lnTo>
                  <a:lnTo>
                    <a:pt x="1188" y="564"/>
                  </a:lnTo>
                  <a:lnTo>
                    <a:pt x="1176" y="540"/>
                  </a:lnTo>
                  <a:lnTo>
                    <a:pt x="1182" y="528"/>
                  </a:lnTo>
                  <a:lnTo>
                    <a:pt x="1200" y="510"/>
                  </a:lnTo>
                  <a:lnTo>
                    <a:pt x="1200" y="504"/>
                  </a:lnTo>
                  <a:lnTo>
                    <a:pt x="1194" y="498"/>
                  </a:lnTo>
                  <a:lnTo>
                    <a:pt x="1170" y="498"/>
                  </a:lnTo>
                  <a:lnTo>
                    <a:pt x="1170" y="468"/>
                  </a:lnTo>
                  <a:lnTo>
                    <a:pt x="1158" y="456"/>
                  </a:lnTo>
                  <a:lnTo>
                    <a:pt x="1158" y="450"/>
                  </a:lnTo>
                  <a:lnTo>
                    <a:pt x="1164" y="444"/>
                  </a:lnTo>
                  <a:lnTo>
                    <a:pt x="1176" y="438"/>
                  </a:lnTo>
                  <a:lnTo>
                    <a:pt x="1182" y="432"/>
                  </a:lnTo>
                  <a:lnTo>
                    <a:pt x="1188" y="432"/>
                  </a:lnTo>
                  <a:lnTo>
                    <a:pt x="1176" y="414"/>
                  </a:lnTo>
                  <a:lnTo>
                    <a:pt x="1200" y="408"/>
                  </a:lnTo>
                  <a:lnTo>
                    <a:pt x="1200" y="402"/>
                  </a:lnTo>
                  <a:lnTo>
                    <a:pt x="1194" y="396"/>
                  </a:lnTo>
                  <a:lnTo>
                    <a:pt x="1194" y="372"/>
                  </a:lnTo>
                  <a:lnTo>
                    <a:pt x="1188" y="360"/>
                  </a:lnTo>
                  <a:lnTo>
                    <a:pt x="1188" y="354"/>
                  </a:lnTo>
                  <a:lnTo>
                    <a:pt x="1194" y="342"/>
                  </a:lnTo>
                  <a:lnTo>
                    <a:pt x="1200" y="336"/>
                  </a:lnTo>
                  <a:lnTo>
                    <a:pt x="1188" y="306"/>
                  </a:lnTo>
                  <a:lnTo>
                    <a:pt x="1194" y="282"/>
                  </a:lnTo>
                  <a:lnTo>
                    <a:pt x="1182" y="282"/>
                  </a:lnTo>
                  <a:lnTo>
                    <a:pt x="1182" y="246"/>
                  </a:lnTo>
                  <a:lnTo>
                    <a:pt x="1116" y="252"/>
                  </a:lnTo>
                  <a:lnTo>
                    <a:pt x="1110" y="246"/>
                  </a:lnTo>
                  <a:lnTo>
                    <a:pt x="1104" y="234"/>
                  </a:lnTo>
                  <a:lnTo>
                    <a:pt x="1092" y="228"/>
                  </a:lnTo>
                  <a:lnTo>
                    <a:pt x="1080" y="216"/>
                  </a:lnTo>
                  <a:lnTo>
                    <a:pt x="1068" y="216"/>
                  </a:lnTo>
                  <a:lnTo>
                    <a:pt x="1062" y="210"/>
                  </a:lnTo>
                  <a:lnTo>
                    <a:pt x="1056" y="210"/>
                  </a:lnTo>
                  <a:lnTo>
                    <a:pt x="1050" y="204"/>
                  </a:lnTo>
                  <a:lnTo>
                    <a:pt x="1044" y="192"/>
                  </a:lnTo>
                  <a:lnTo>
                    <a:pt x="1044" y="186"/>
                  </a:lnTo>
                  <a:lnTo>
                    <a:pt x="1038" y="180"/>
                  </a:lnTo>
                  <a:lnTo>
                    <a:pt x="1032" y="180"/>
                  </a:lnTo>
                  <a:lnTo>
                    <a:pt x="1020" y="174"/>
                  </a:lnTo>
                  <a:lnTo>
                    <a:pt x="1002" y="174"/>
                  </a:lnTo>
                  <a:lnTo>
                    <a:pt x="990" y="168"/>
                  </a:lnTo>
                  <a:lnTo>
                    <a:pt x="972" y="168"/>
                  </a:lnTo>
                  <a:lnTo>
                    <a:pt x="972" y="174"/>
                  </a:lnTo>
                  <a:lnTo>
                    <a:pt x="960" y="168"/>
                  </a:lnTo>
                  <a:lnTo>
                    <a:pt x="954" y="162"/>
                  </a:lnTo>
                  <a:lnTo>
                    <a:pt x="942" y="156"/>
                  </a:lnTo>
                  <a:lnTo>
                    <a:pt x="936" y="150"/>
                  </a:lnTo>
                  <a:lnTo>
                    <a:pt x="906" y="150"/>
                  </a:lnTo>
                  <a:lnTo>
                    <a:pt x="906" y="138"/>
                  </a:lnTo>
                  <a:lnTo>
                    <a:pt x="894" y="126"/>
                  </a:lnTo>
                  <a:lnTo>
                    <a:pt x="834" y="126"/>
                  </a:lnTo>
                  <a:lnTo>
                    <a:pt x="834" y="132"/>
                  </a:lnTo>
                  <a:lnTo>
                    <a:pt x="828" y="138"/>
                  </a:lnTo>
                  <a:lnTo>
                    <a:pt x="816" y="132"/>
                  </a:lnTo>
                  <a:lnTo>
                    <a:pt x="780" y="132"/>
                  </a:lnTo>
                  <a:lnTo>
                    <a:pt x="768" y="138"/>
                  </a:lnTo>
                  <a:lnTo>
                    <a:pt x="750" y="156"/>
                  </a:lnTo>
                  <a:lnTo>
                    <a:pt x="738" y="162"/>
                  </a:lnTo>
                  <a:lnTo>
                    <a:pt x="732" y="168"/>
                  </a:lnTo>
                  <a:lnTo>
                    <a:pt x="732" y="180"/>
                  </a:lnTo>
                  <a:lnTo>
                    <a:pt x="720" y="186"/>
                  </a:lnTo>
                  <a:lnTo>
                    <a:pt x="708" y="198"/>
                  </a:lnTo>
                  <a:lnTo>
                    <a:pt x="678" y="198"/>
                  </a:lnTo>
                  <a:lnTo>
                    <a:pt x="690" y="210"/>
                  </a:lnTo>
                  <a:lnTo>
                    <a:pt x="690" y="222"/>
                  </a:lnTo>
                  <a:lnTo>
                    <a:pt x="696" y="228"/>
                  </a:lnTo>
                  <a:lnTo>
                    <a:pt x="696" y="234"/>
                  </a:lnTo>
                  <a:lnTo>
                    <a:pt x="690" y="240"/>
                  </a:lnTo>
                  <a:lnTo>
                    <a:pt x="678" y="240"/>
                  </a:lnTo>
                  <a:lnTo>
                    <a:pt x="666" y="234"/>
                  </a:lnTo>
                  <a:lnTo>
                    <a:pt x="660" y="228"/>
                  </a:lnTo>
                  <a:lnTo>
                    <a:pt x="654" y="228"/>
                  </a:lnTo>
                  <a:lnTo>
                    <a:pt x="648" y="234"/>
                  </a:lnTo>
                  <a:lnTo>
                    <a:pt x="624" y="234"/>
                  </a:lnTo>
                  <a:lnTo>
                    <a:pt x="612" y="240"/>
                  </a:lnTo>
                  <a:lnTo>
                    <a:pt x="600" y="240"/>
                  </a:lnTo>
                  <a:lnTo>
                    <a:pt x="582" y="246"/>
                  </a:lnTo>
                  <a:lnTo>
                    <a:pt x="558" y="258"/>
                  </a:lnTo>
                  <a:lnTo>
                    <a:pt x="546" y="252"/>
                  </a:lnTo>
                  <a:lnTo>
                    <a:pt x="534" y="252"/>
                  </a:lnTo>
                  <a:lnTo>
                    <a:pt x="522" y="246"/>
                  </a:lnTo>
                  <a:lnTo>
                    <a:pt x="498" y="246"/>
                  </a:lnTo>
                  <a:lnTo>
                    <a:pt x="480" y="240"/>
                  </a:lnTo>
                  <a:lnTo>
                    <a:pt x="468" y="228"/>
                  </a:lnTo>
                  <a:lnTo>
                    <a:pt x="456" y="222"/>
                  </a:lnTo>
                  <a:lnTo>
                    <a:pt x="444" y="210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6"/>
                  </a:lnTo>
                  <a:lnTo>
                    <a:pt x="378" y="186"/>
                  </a:lnTo>
                  <a:lnTo>
                    <a:pt x="354" y="162"/>
                  </a:lnTo>
                  <a:lnTo>
                    <a:pt x="336" y="126"/>
                  </a:lnTo>
                  <a:lnTo>
                    <a:pt x="330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108"/>
                  </a:lnTo>
                  <a:lnTo>
                    <a:pt x="306" y="102"/>
                  </a:lnTo>
                  <a:lnTo>
                    <a:pt x="300" y="102"/>
                  </a:lnTo>
                  <a:lnTo>
                    <a:pt x="294" y="96"/>
                  </a:lnTo>
                  <a:lnTo>
                    <a:pt x="282" y="90"/>
                  </a:lnTo>
                  <a:lnTo>
                    <a:pt x="270" y="78"/>
                  </a:lnTo>
                  <a:lnTo>
                    <a:pt x="270" y="72"/>
                  </a:lnTo>
                  <a:lnTo>
                    <a:pt x="282" y="72"/>
                  </a:lnTo>
                  <a:lnTo>
                    <a:pt x="288" y="66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54"/>
                  </a:lnTo>
                  <a:lnTo>
                    <a:pt x="276" y="42"/>
                  </a:lnTo>
                  <a:lnTo>
                    <a:pt x="282" y="36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46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204" y="36"/>
                  </a:lnTo>
                  <a:lnTo>
                    <a:pt x="192" y="48"/>
                  </a:lnTo>
                  <a:lnTo>
                    <a:pt x="192" y="54"/>
                  </a:lnTo>
                  <a:lnTo>
                    <a:pt x="186" y="60"/>
                  </a:lnTo>
                  <a:lnTo>
                    <a:pt x="180" y="72"/>
                  </a:lnTo>
                  <a:lnTo>
                    <a:pt x="132" y="72"/>
                  </a:lnTo>
                  <a:lnTo>
                    <a:pt x="96" y="60"/>
                  </a:lnTo>
                  <a:lnTo>
                    <a:pt x="84" y="54"/>
                  </a:lnTo>
                  <a:lnTo>
                    <a:pt x="66" y="36"/>
                  </a:lnTo>
                  <a:lnTo>
                    <a:pt x="54" y="12"/>
                  </a:lnTo>
                  <a:lnTo>
                    <a:pt x="54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0" y="30"/>
                  </a:lnTo>
                  <a:lnTo>
                    <a:pt x="18" y="54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108"/>
                  </a:lnTo>
                  <a:lnTo>
                    <a:pt x="36" y="114"/>
                  </a:lnTo>
                  <a:lnTo>
                    <a:pt x="42" y="114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60" y="162"/>
                  </a:lnTo>
                  <a:lnTo>
                    <a:pt x="60" y="192"/>
                  </a:lnTo>
                  <a:lnTo>
                    <a:pt x="84" y="198"/>
                  </a:lnTo>
                  <a:lnTo>
                    <a:pt x="84" y="210"/>
                  </a:lnTo>
                  <a:lnTo>
                    <a:pt x="96" y="246"/>
                  </a:lnTo>
                  <a:lnTo>
                    <a:pt x="108" y="270"/>
                  </a:lnTo>
                  <a:lnTo>
                    <a:pt x="120" y="282"/>
                  </a:lnTo>
                  <a:lnTo>
                    <a:pt x="120" y="300"/>
                  </a:lnTo>
                  <a:lnTo>
                    <a:pt x="144" y="306"/>
                  </a:lnTo>
                  <a:lnTo>
                    <a:pt x="156" y="324"/>
                  </a:lnTo>
                  <a:lnTo>
                    <a:pt x="162" y="318"/>
                  </a:lnTo>
                  <a:lnTo>
                    <a:pt x="174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68" y="336"/>
                  </a:lnTo>
                  <a:lnTo>
                    <a:pt x="168" y="342"/>
                  </a:lnTo>
                  <a:lnTo>
                    <a:pt x="180" y="354"/>
                  </a:lnTo>
                  <a:lnTo>
                    <a:pt x="186" y="366"/>
                  </a:lnTo>
                  <a:lnTo>
                    <a:pt x="186" y="372"/>
                  </a:lnTo>
                  <a:lnTo>
                    <a:pt x="174" y="384"/>
                  </a:lnTo>
                  <a:lnTo>
                    <a:pt x="168" y="384"/>
                  </a:lnTo>
                  <a:lnTo>
                    <a:pt x="168" y="414"/>
                  </a:lnTo>
                  <a:lnTo>
                    <a:pt x="156" y="414"/>
                  </a:lnTo>
                  <a:lnTo>
                    <a:pt x="144" y="426"/>
                  </a:lnTo>
                  <a:lnTo>
                    <a:pt x="144" y="432"/>
                  </a:lnTo>
                  <a:lnTo>
                    <a:pt x="156" y="444"/>
                  </a:lnTo>
                  <a:lnTo>
                    <a:pt x="150" y="450"/>
                  </a:lnTo>
                  <a:lnTo>
                    <a:pt x="144" y="462"/>
                  </a:lnTo>
                  <a:lnTo>
                    <a:pt x="144" y="468"/>
                  </a:lnTo>
                  <a:lnTo>
                    <a:pt x="150" y="474"/>
                  </a:lnTo>
                  <a:lnTo>
                    <a:pt x="162" y="480"/>
                  </a:lnTo>
                  <a:lnTo>
                    <a:pt x="174" y="492"/>
                  </a:lnTo>
                  <a:lnTo>
                    <a:pt x="198" y="504"/>
                  </a:lnTo>
                  <a:lnTo>
                    <a:pt x="204" y="510"/>
                  </a:lnTo>
                  <a:lnTo>
                    <a:pt x="210" y="510"/>
                  </a:lnTo>
                  <a:lnTo>
                    <a:pt x="210" y="552"/>
                  </a:lnTo>
                  <a:lnTo>
                    <a:pt x="234" y="552"/>
                  </a:lnTo>
                  <a:lnTo>
                    <a:pt x="240" y="558"/>
                  </a:lnTo>
                  <a:lnTo>
                    <a:pt x="252" y="564"/>
                  </a:lnTo>
                  <a:lnTo>
                    <a:pt x="270" y="582"/>
                  </a:lnTo>
                  <a:lnTo>
                    <a:pt x="288" y="582"/>
                  </a:lnTo>
                  <a:lnTo>
                    <a:pt x="294" y="588"/>
                  </a:lnTo>
                  <a:lnTo>
                    <a:pt x="300" y="600"/>
                  </a:lnTo>
                  <a:lnTo>
                    <a:pt x="330" y="636"/>
                  </a:lnTo>
                  <a:lnTo>
                    <a:pt x="330" y="648"/>
                  </a:lnTo>
                  <a:lnTo>
                    <a:pt x="324" y="660"/>
                  </a:lnTo>
                  <a:lnTo>
                    <a:pt x="324" y="696"/>
                  </a:lnTo>
                  <a:lnTo>
                    <a:pt x="330" y="702"/>
                  </a:lnTo>
                  <a:lnTo>
                    <a:pt x="342" y="708"/>
                  </a:lnTo>
                  <a:lnTo>
                    <a:pt x="348" y="714"/>
                  </a:lnTo>
                  <a:lnTo>
                    <a:pt x="354" y="714"/>
                  </a:lnTo>
                  <a:lnTo>
                    <a:pt x="360" y="744"/>
                  </a:lnTo>
                  <a:lnTo>
                    <a:pt x="372" y="750"/>
                  </a:lnTo>
                  <a:lnTo>
                    <a:pt x="384" y="762"/>
                  </a:lnTo>
                  <a:lnTo>
                    <a:pt x="384" y="768"/>
                  </a:lnTo>
                  <a:lnTo>
                    <a:pt x="390" y="774"/>
                  </a:lnTo>
                  <a:lnTo>
                    <a:pt x="402" y="780"/>
                  </a:lnTo>
                  <a:lnTo>
                    <a:pt x="408" y="786"/>
                  </a:lnTo>
                  <a:lnTo>
                    <a:pt x="420" y="792"/>
                  </a:lnTo>
                  <a:lnTo>
                    <a:pt x="426" y="786"/>
                  </a:lnTo>
                  <a:lnTo>
                    <a:pt x="426" y="774"/>
                  </a:lnTo>
                  <a:lnTo>
                    <a:pt x="420" y="768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56"/>
                  </a:lnTo>
                  <a:lnTo>
                    <a:pt x="450" y="768"/>
                  </a:lnTo>
                  <a:lnTo>
                    <a:pt x="456" y="780"/>
                  </a:lnTo>
                  <a:lnTo>
                    <a:pt x="474" y="780"/>
                  </a:lnTo>
                  <a:lnTo>
                    <a:pt x="474" y="786"/>
                  </a:lnTo>
                  <a:lnTo>
                    <a:pt x="474" y="780"/>
                  </a:lnTo>
                  <a:lnTo>
                    <a:pt x="480" y="780"/>
                  </a:lnTo>
                  <a:lnTo>
                    <a:pt x="480" y="768"/>
                  </a:lnTo>
                  <a:lnTo>
                    <a:pt x="504" y="768"/>
                  </a:lnTo>
                  <a:lnTo>
                    <a:pt x="504" y="804"/>
                  </a:lnTo>
                  <a:lnTo>
                    <a:pt x="510" y="810"/>
                  </a:lnTo>
                  <a:lnTo>
                    <a:pt x="516" y="810"/>
                  </a:lnTo>
                  <a:lnTo>
                    <a:pt x="528" y="816"/>
                  </a:lnTo>
                  <a:lnTo>
                    <a:pt x="540" y="828"/>
                  </a:lnTo>
                  <a:lnTo>
                    <a:pt x="540" y="846"/>
                  </a:lnTo>
                  <a:lnTo>
                    <a:pt x="552" y="858"/>
                  </a:lnTo>
                  <a:lnTo>
                    <a:pt x="558" y="870"/>
                  </a:lnTo>
                  <a:lnTo>
                    <a:pt x="564" y="876"/>
                  </a:lnTo>
                  <a:lnTo>
                    <a:pt x="570" y="876"/>
                  </a:lnTo>
                  <a:lnTo>
                    <a:pt x="582" y="894"/>
                  </a:lnTo>
                  <a:lnTo>
                    <a:pt x="582" y="906"/>
                  </a:lnTo>
                  <a:lnTo>
                    <a:pt x="594" y="930"/>
                  </a:lnTo>
                  <a:lnTo>
                    <a:pt x="600" y="936"/>
                  </a:lnTo>
                  <a:lnTo>
                    <a:pt x="606" y="936"/>
                  </a:lnTo>
                  <a:lnTo>
                    <a:pt x="612" y="942"/>
                  </a:lnTo>
                  <a:lnTo>
                    <a:pt x="618" y="954"/>
                  </a:lnTo>
                  <a:lnTo>
                    <a:pt x="618" y="960"/>
                  </a:lnTo>
                  <a:lnTo>
                    <a:pt x="648" y="960"/>
                  </a:lnTo>
                  <a:lnTo>
                    <a:pt x="666" y="984"/>
                  </a:lnTo>
                  <a:lnTo>
                    <a:pt x="684" y="978"/>
                  </a:lnTo>
                  <a:lnTo>
                    <a:pt x="702" y="978"/>
                  </a:lnTo>
                  <a:lnTo>
                    <a:pt x="720" y="996"/>
                  </a:lnTo>
                  <a:lnTo>
                    <a:pt x="738" y="1008"/>
                  </a:lnTo>
                  <a:lnTo>
                    <a:pt x="756" y="1026"/>
                  </a:lnTo>
                  <a:lnTo>
                    <a:pt x="792" y="1050"/>
                  </a:lnTo>
                  <a:lnTo>
                    <a:pt x="810" y="1050"/>
                  </a:lnTo>
                  <a:lnTo>
                    <a:pt x="822" y="1056"/>
                  </a:lnTo>
                  <a:lnTo>
                    <a:pt x="834" y="1068"/>
                  </a:lnTo>
                  <a:lnTo>
                    <a:pt x="852" y="1068"/>
                  </a:lnTo>
                  <a:lnTo>
                    <a:pt x="876" y="1056"/>
                  </a:lnTo>
                  <a:lnTo>
                    <a:pt x="876" y="1050"/>
                  </a:lnTo>
                  <a:lnTo>
                    <a:pt x="900" y="1056"/>
                  </a:lnTo>
                  <a:lnTo>
                    <a:pt x="912" y="1032"/>
                  </a:lnTo>
                  <a:lnTo>
                    <a:pt x="930" y="1032"/>
                  </a:lnTo>
                  <a:lnTo>
                    <a:pt x="954" y="1008"/>
                  </a:lnTo>
                  <a:lnTo>
                    <a:pt x="966" y="1020"/>
                  </a:lnTo>
                  <a:lnTo>
                    <a:pt x="972" y="1014"/>
                  </a:lnTo>
                  <a:lnTo>
                    <a:pt x="984" y="1014"/>
                  </a:lnTo>
                  <a:lnTo>
                    <a:pt x="1002" y="1032"/>
                  </a:lnTo>
                  <a:lnTo>
                    <a:pt x="1014" y="1050"/>
                  </a:lnTo>
                  <a:lnTo>
                    <a:pt x="1020" y="1068"/>
                  </a:lnTo>
                  <a:lnTo>
                    <a:pt x="1032" y="1080"/>
                  </a:lnTo>
                  <a:lnTo>
                    <a:pt x="1032" y="1098"/>
                  </a:lnTo>
                  <a:lnTo>
                    <a:pt x="1038" y="1110"/>
                  </a:lnTo>
                  <a:lnTo>
                    <a:pt x="1044" y="1116"/>
                  </a:lnTo>
                  <a:lnTo>
                    <a:pt x="1056" y="1122"/>
                  </a:lnTo>
                  <a:lnTo>
                    <a:pt x="1080" y="1122"/>
                  </a:lnTo>
                  <a:lnTo>
                    <a:pt x="1080" y="1128"/>
                  </a:lnTo>
                  <a:lnTo>
                    <a:pt x="1086" y="1134"/>
                  </a:lnTo>
                  <a:lnTo>
                    <a:pt x="1098" y="1140"/>
                  </a:lnTo>
                  <a:lnTo>
                    <a:pt x="1164" y="1140"/>
                  </a:lnTo>
                  <a:lnTo>
                    <a:pt x="1176" y="1146"/>
                  </a:lnTo>
                  <a:lnTo>
                    <a:pt x="1200" y="1170"/>
                  </a:lnTo>
                  <a:lnTo>
                    <a:pt x="1212" y="1170"/>
                  </a:lnTo>
                  <a:lnTo>
                    <a:pt x="1224" y="1164"/>
                  </a:lnTo>
                  <a:lnTo>
                    <a:pt x="1230" y="1164"/>
                  </a:lnTo>
                  <a:lnTo>
                    <a:pt x="1242" y="1158"/>
                  </a:lnTo>
                  <a:lnTo>
                    <a:pt x="1248" y="1158"/>
                  </a:lnTo>
                  <a:lnTo>
                    <a:pt x="1254" y="1164"/>
                  </a:lnTo>
                  <a:lnTo>
                    <a:pt x="1278" y="1176"/>
                  </a:lnTo>
                  <a:lnTo>
                    <a:pt x="1296" y="1182"/>
                  </a:lnTo>
                  <a:lnTo>
                    <a:pt x="1326" y="1182"/>
                  </a:lnTo>
                  <a:lnTo>
                    <a:pt x="1338" y="117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65" name="Indonesi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7866349" y="-1181533"/>
              <a:ext cx="634722" cy="266296"/>
            </a:xfrm>
            <a:custGeom>
              <a:avLst/>
              <a:gdLst>
                <a:gd name="T0" fmla="*/ 2147483647 w 3264"/>
                <a:gd name="T1" fmla="*/ 2147483647 h 1302"/>
                <a:gd name="T2" fmla="*/ 2147483647 w 3264"/>
                <a:gd name="T3" fmla="*/ 2147483647 h 1302"/>
                <a:gd name="T4" fmla="*/ 2147483647 w 3264"/>
                <a:gd name="T5" fmla="*/ 2147483647 h 1302"/>
                <a:gd name="T6" fmla="*/ 2147483647 w 3264"/>
                <a:gd name="T7" fmla="*/ 2147483647 h 1302"/>
                <a:gd name="T8" fmla="*/ 2147483647 w 3264"/>
                <a:gd name="T9" fmla="*/ 2147483647 h 1302"/>
                <a:gd name="T10" fmla="*/ 2147483647 w 3264"/>
                <a:gd name="T11" fmla="*/ 2147483647 h 1302"/>
                <a:gd name="T12" fmla="*/ 2147483647 w 3264"/>
                <a:gd name="T13" fmla="*/ 2147483647 h 1302"/>
                <a:gd name="T14" fmla="*/ 2147483647 w 3264"/>
                <a:gd name="T15" fmla="*/ 2147483647 h 1302"/>
                <a:gd name="T16" fmla="*/ 2147483647 w 3264"/>
                <a:gd name="T17" fmla="*/ 2147483647 h 1302"/>
                <a:gd name="T18" fmla="*/ 2147483647 w 3264"/>
                <a:gd name="T19" fmla="*/ 2147483647 h 1302"/>
                <a:gd name="T20" fmla="*/ 2147483647 w 3264"/>
                <a:gd name="T21" fmla="*/ 2147483647 h 1302"/>
                <a:gd name="T22" fmla="*/ 2147483647 w 3264"/>
                <a:gd name="T23" fmla="*/ 2147483647 h 1302"/>
                <a:gd name="T24" fmla="*/ 2147483647 w 3264"/>
                <a:gd name="T25" fmla="*/ 2147483647 h 1302"/>
                <a:gd name="T26" fmla="*/ 2147483647 w 3264"/>
                <a:gd name="T27" fmla="*/ 2147483647 h 1302"/>
                <a:gd name="T28" fmla="*/ 2147483647 w 3264"/>
                <a:gd name="T29" fmla="*/ 2147483647 h 1302"/>
                <a:gd name="T30" fmla="*/ 2147483647 w 3264"/>
                <a:gd name="T31" fmla="*/ 2147483647 h 1302"/>
                <a:gd name="T32" fmla="*/ 2147483647 w 3264"/>
                <a:gd name="T33" fmla="*/ 2147483647 h 1302"/>
                <a:gd name="T34" fmla="*/ 2147483647 w 3264"/>
                <a:gd name="T35" fmla="*/ 2147483647 h 1302"/>
                <a:gd name="T36" fmla="*/ 2147483647 w 3264"/>
                <a:gd name="T37" fmla="*/ 2147483647 h 1302"/>
                <a:gd name="T38" fmla="*/ 2147483647 w 3264"/>
                <a:gd name="T39" fmla="*/ 2147483647 h 1302"/>
                <a:gd name="T40" fmla="*/ 2147483647 w 3264"/>
                <a:gd name="T41" fmla="*/ 2147483647 h 1302"/>
                <a:gd name="T42" fmla="*/ 2147483647 w 3264"/>
                <a:gd name="T43" fmla="*/ 2147483647 h 1302"/>
                <a:gd name="T44" fmla="*/ 2147483647 w 3264"/>
                <a:gd name="T45" fmla="*/ 2147483647 h 1302"/>
                <a:gd name="T46" fmla="*/ 2147483647 w 3264"/>
                <a:gd name="T47" fmla="*/ 2147483647 h 1302"/>
                <a:gd name="T48" fmla="*/ 2147483647 w 3264"/>
                <a:gd name="T49" fmla="*/ 2147483647 h 1302"/>
                <a:gd name="T50" fmla="*/ 2147483647 w 3264"/>
                <a:gd name="T51" fmla="*/ 2147483647 h 1302"/>
                <a:gd name="T52" fmla="*/ 2147483647 w 3264"/>
                <a:gd name="T53" fmla="*/ 2147483647 h 1302"/>
                <a:gd name="T54" fmla="*/ 2147483647 w 3264"/>
                <a:gd name="T55" fmla="*/ 2147483647 h 1302"/>
                <a:gd name="T56" fmla="*/ 2147483647 w 3264"/>
                <a:gd name="T57" fmla="*/ 2147483647 h 1302"/>
                <a:gd name="T58" fmla="*/ 2147483647 w 3264"/>
                <a:gd name="T59" fmla="*/ 2147483647 h 1302"/>
                <a:gd name="T60" fmla="*/ 2147483647 w 3264"/>
                <a:gd name="T61" fmla="*/ 2147483647 h 1302"/>
                <a:gd name="T62" fmla="*/ 2147483647 w 3264"/>
                <a:gd name="T63" fmla="*/ 2147483647 h 1302"/>
                <a:gd name="T64" fmla="*/ 2147483647 w 3264"/>
                <a:gd name="T65" fmla="*/ 2147483647 h 1302"/>
                <a:gd name="T66" fmla="*/ 2147483647 w 3264"/>
                <a:gd name="T67" fmla="*/ 2147483647 h 1302"/>
                <a:gd name="T68" fmla="*/ 2147483647 w 3264"/>
                <a:gd name="T69" fmla="*/ 2147483647 h 1302"/>
                <a:gd name="T70" fmla="*/ 2147483647 w 3264"/>
                <a:gd name="T71" fmla="*/ 2147483647 h 1302"/>
                <a:gd name="T72" fmla="*/ 2147483647 w 3264"/>
                <a:gd name="T73" fmla="*/ 2147483647 h 1302"/>
                <a:gd name="T74" fmla="*/ 2147483647 w 3264"/>
                <a:gd name="T75" fmla="*/ 2147483647 h 1302"/>
                <a:gd name="T76" fmla="*/ 2147483647 w 3264"/>
                <a:gd name="T77" fmla="*/ 2147483647 h 1302"/>
                <a:gd name="T78" fmla="*/ 2147483647 w 3264"/>
                <a:gd name="T79" fmla="*/ 2147483647 h 1302"/>
                <a:gd name="T80" fmla="*/ 2147483647 w 3264"/>
                <a:gd name="T81" fmla="*/ 2147483647 h 1302"/>
                <a:gd name="T82" fmla="*/ 2147483647 w 3264"/>
                <a:gd name="T83" fmla="*/ 2147483647 h 1302"/>
                <a:gd name="T84" fmla="*/ 2147483647 w 3264"/>
                <a:gd name="T85" fmla="*/ 2147483647 h 1302"/>
                <a:gd name="T86" fmla="*/ 2147483647 w 3264"/>
                <a:gd name="T87" fmla="*/ 2147483647 h 1302"/>
                <a:gd name="T88" fmla="*/ 2147483647 w 3264"/>
                <a:gd name="T89" fmla="*/ 2147483647 h 1302"/>
                <a:gd name="T90" fmla="*/ 2147483647 w 3264"/>
                <a:gd name="T91" fmla="*/ 2147483647 h 1302"/>
                <a:gd name="T92" fmla="*/ 2147483647 w 3264"/>
                <a:gd name="T93" fmla="*/ 2147483647 h 1302"/>
                <a:gd name="T94" fmla="*/ 2147483647 w 3264"/>
                <a:gd name="T95" fmla="*/ 2147483647 h 1302"/>
                <a:gd name="T96" fmla="*/ 2147483647 w 3264"/>
                <a:gd name="T97" fmla="*/ 2147483647 h 1302"/>
                <a:gd name="T98" fmla="*/ 2147483647 w 3264"/>
                <a:gd name="T99" fmla="*/ 2147483647 h 1302"/>
                <a:gd name="T100" fmla="*/ 2147483647 w 3264"/>
                <a:gd name="T101" fmla="*/ 2147483647 h 1302"/>
                <a:gd name="T102" fmla="*/ 2147483647 w 3264"/>
                <a:gd name="T103" fmla="*/ 2147483647 h 1302"/>
                <a:gd name="T104" fmla="*/ 2147483647 w 3264"/>
                <a:gd name="T105" fmla="*/ 2147483647 h 1302"/>
                <a:gd name="T106" fmla="*/ 2147483647 w 3264"/>
                <a:gd name="T107" fmla="*/ 2147483647 h 1302"/>
                <a:gd name="T108" fmla="*/ 2147483647 w 3264"/>
                <a:gd name="T109" fmla="*/ 2147483647 h 1302"/>
                <a:gd name="T110" fmla="*/ 2147483647 w 3264"/>
                <a:gd name="T111" fmla="*/ 2147483647 h 1302"/>
                <a:gd name="T112" fmla="*/ 2147483647 w 3264"/>
                <a:gd name="T113" fmla="*/ 2147483647 h 1302"/>
                <a:gd name="T114" fmla="*/ 2147483647 w 3264"/>
                <a:gd name="T115" fmla="*/ 2147483647 h 1302"/>
                <a:gd name="T116" fmla="*/ 2147483647 w 3264"/>
                <a:gd name="T117" fmla="*/ 2147483647 h 1302"/>
                <a:gd name="T118" fmla="*/ 2147483647 w 3264"/>
                <a:gd name="T119" fmla="*/ 2147483647 h 1302"/>
                <a:gd name="T120" fmla="*/ 2147483647 w 3264"/>
                <a:gd name="T121" fmla="*/ 2147483647 h 1302"/>
                <a:gd name="T122" fmla="*/ 2147483647 w 3264"/>
                <a:gd name="T123" fmla="*/ 2147483647 h 1302"/>
                <a:gd name="T124" fmla="*/ 2147483647 w 3264"/>
                <a:gd name="T125" fmla="*/ 2147483647 h 13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64"/>
                <a:gd name="T190" fmla="*/ 0 h 1302"/>
                <a:gd name="T191" fmla="*/ 3264 w 3264"/>
                <a:gd name="T192" fmla="*/ 1302 h 13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64" h="1302">
                  <a:moveTo>
                    <a:pt x="1788" y="984"/>
                  </a:moveTo>
                  <a:lnTo>
                    <a:pt x="1806" y="978"/>
                  </a:lnTo>
                  <a:lnTo>
                    <a:pt x="1818" y="954"/>
                  </a:lnTo>
                  <a:lnTo>
                    <a:pt x="1812" y="930"/>
                  </a:lnTo>
                  <a:lnTo>
                    <a:pt x="1788" y="984"/>
                  </a:lnTo>
                  <a:close/>
                  <a:moveTo>
                    <a:pt x="672" y="462"/>
                  </a:moveTo>
                  <a:lnTo>
                    <a:pt x="702" y="480"/>
                  </a:lnTo>
                  <a:lnTo>
                    <a:pt x="702" y="450"/>
                  </a:lnTo>
                  <a:lnTo>
                    <a:pt x="672" y="426"/>
                  </a:lnTo>
                  <a:lnTo>
                    <a:pt x="672" y="462"/>
                  </a:lnTo>
                  <a:close/>
                  <a:moveTo>
                    <a:pt x="678" y="492"/>
                  </a:moveTo>
                  <a:lnTo>
                    <a:pt x="654" y="516"/>
                  </a:lnTo>
                  <a:lnTo>
                    <a:pt x="678" y="546"/>
                  </a:lnTo>
                  <a:lnTo>
                    <a:pt x="678" y="492"/>
                  </a:lnTo>
                  <a:close/>
                  <a:moveTo>
                    <a:pt x="906" y="714"/>
                  </a:moveTo>
                  <a:lnTo>
                    <a:pt x="930" y="732"/>
                  </a:lnTo>
                  <a:lnTo>
                    <a:pt x="936" y="708"/>
                  </a:lnTo>
                  <a:lnTo>
                    <a:pt x="936" y="702"/>
                  </a:lnTo>
                  <a:lnTo>
                    <a:pt x="930" y="696"/>
                  </a:lnTo>
                  <a:lnTo>
                    <a:pt x="930" y="690"/>
                  </a:lnTo>
                  <a:lnTo>
                    <a:pt x="912" y="672"/>
                  </a:lnTo>
                  <a:lnTo>
                    <a:pt x="900" y="666"/>
                  </a:lnTo>
                  <a:lnTo>
                    <a:pt x="888" y="666"/>
                  </a:lnTo>
                  <a:lnTo>
                    <a:pt x="882" y="672"/>
                  </a:lnTo>
                  <a:lnTo>
                    <a:pt x="876" y="684"/>
                  </a:lnTo>
                  <a:lnTo>
                    <a:pt x="882" y="696"/>
                  </a:lnTo>
                  <a:lnTo>
                    <a:pt x="882" y="708"/>
                  </a:lnTo>
                  <a:lnTo>
                    <a:pt x="888" y="720"/>
                  </a:lnTo>
                  <a:lnTo>
                    <a:pt x="906" y="714"/>
                  </a:lnTo>
                  <a:close/>
                  <a:moveTo>
                    <a:pt x="684" y="372"/>
                  </a:moveTo>
                  <a:lnTo>
                    <a:pt x="672" y="360"/>
                  </a:lnTo>
                  <a:lnTo>
                    <a:pt x="660" y="372"/>
                  </a:lnTo>
                  <a:lnTo>
                    <a:pt x="672" y="396"/>
                  </a:lnTo>
                  <a:lnTo>
                    <a:pt x="684" y="396"/>
                  </a:lnTo>
                  <a:lnTo>
                    <a:pt x="684" y="372"/>
                  </a:lnTo>
                  <a:close/>
                  <a:moveTo>
                    <a:pt x="750" y="624"/>
                  </a:moveTo>
                  <a:lnTo>
                    <a:pt x="750" y="630"/>
                  </a:lnTo>
                  <a:lnTo>
                    <a:pt x="756" y="636"/>
                  </a:lnTo>
                  <a:lnTo>
                    <a:pt x="756" y="648"/>
                  </a:lnTo>
                  <a:lnTo>
                    <a:pt x="774" y="684"/>
                  </a:lnTo>
                  <a:lnTo>
                    <a:pt x="786" y="690"/>
                  </a:lnTo>
                  <a:lnTo>
                    <a:pt x="804" y="696"/>
                  </a:lnTo>
                  <a:lnTo>
                    <a:pt x="816" y="702"/>
                  </a:lnTo>
                  <a:lnTo>
                    <a:pt x="834" y="702"/>
                  </a:lnTo>
                  <a:lnTo>
                    <a:pt x="828" y="660"/>
                  </a:lnTo>
                  <a:lnTo>
                    <a:pt x="810" y="648"/>
                  </a:lnTo>
                  <a:lnTo>
                    <a:pt x="810" y="618"/>
                  </a:lnTo>
                  <a:lnTo>
                    <a:pt x="804" y="606"/>
                  </a:lnTo>
                  <a:lnTo>
                    <a:pt x="792" y="600"/>
                  </a:lnTo>
                  <a:lnTo>
                    <a:pt x="786" y="588"/>
                  </a:lnTo>
                  <a:lnTo>
                    <a:pt x="768" y="582"/>
                  </a:lnTo>
                  <a:lnTo>
                    <a:pt x="756" y="576"/>
                  </a:lnTo>
                  <a:lnTo>
                    <a:pt x="732" y="576"/>
                  </a:lnTo>
                  <a:lnTo>
                    <a:pt x="732" y="582"/>
                  </a:lnTo>
                  <a:lnTo>
                    <a:pt x="726" y="588"/>
                  </a:lnTo>
                  <a:lnTo>
                    <a:pt x="726" y="600"/>
                  </a:lnTo>
                  <a:lnTo>
                    <a:pt x="714" y="600"/>
                  </a:lnTo>
                  <a:lnTo>
                    <a:pt x="714" y="606"/>
                  </a:lnTo>
                  <a:lnTo>
                    <a:pt x="708" y="612"/>
                  </a:lnTo>
                  <a:lnTo>
                    <a:pt x="714" y="624"/>
                  </a:lnTo>
                  <a:lnTo>
                    <a:pt x="750" y="624"/>
                  </a:lnTo>
                  <a:close/>
                  <a:moveTo>
                    <a:pt x="246" y="438"/>
                  </a:moveTo>
                  <a:lnTo>
                    <a:pt x="222" y="462"/>
                  </a:lnTo>
                  <a:lnTo>
                    <a:pt x="234" y="492"/>
                  </a:lnTo>
                  <a:lnTo>
                    <a:pt x="234" y="498"/>
                  </a:lnTo>
                  <a:lnTo>
                    <a:pt x="228" y="504"/>
                  </a:lnTo>
                  <a:lnTo>
                    <a:pt x="228" y="510"/>
                  </a:lnTo>
                  <a:lnTo>
                    <a:pt x="240" y="510"/>
                  </a:lnTo>
                  <a:lnTo>
                    <a:pt x="246" y="504"/>
                  </a:lnTo>
                  <a:lnTo>
                    <a:pt x="246" y="468"/>
                  </a:lnTo>
                  <a:lnTo>
                    <a:pt x="252" y="456"/>
                  </a:lnTo>
                  <a:lnTo>
                    <a:pt x="246" y="438"/>
                  </a:lnTo>
                  <a:close/>
                  <a:moveTo>
                    <a:pt x="264" y="534"/>
                  </a:moveTo>
                  <a:lnTo>
                    <a:pt x="258" y="546"/>
                  </a:lnTo>
                  <a:lnTo>
                    <a:pt x="258" y="588"/>
                  </a:lnTo>
                  <a:lnTo>
                    <a:pt x="264" y="600"/>
                  </a:lnTo>
                  <a:lnTo>
                    <a:pt x="276" y="612"/>
                  </a:lnTo>
                  <a:lnTo>
                    <a:pt x="288" y="612"/>
                  </a:lnTo>
                  <a:lnTo>
                    <a:pt x="294" y="606"/>
                  </a:lnTo>
                  <a:lnTo>
                    <a:pt x="294" y="588"/>
                  </a:lnTo>
                  <a:lnTo>
                    <a:pt x="288" y="576"/>
                  </a:lnTo>
                  <a:lnTo>
                    <a:pt x="282" y="558"/>
                  </a:lnTo>
                  <a:lnTo>
                    <a:pt x="282" y="546"/>
                  </a:lnTo>
                  <a:lnTo>
                    <a:pt x="276" y="534"/>
                  </a:lnTo>
                  <a:lnTo>
                    <a:pt x="264" y="534"/>
                  </a:lnTo>
                  <a:close/>
                  <a:moveTo>
                    <a:pt x="48" y="222"/>
                  </a:moveTo>
                  <a:lnTo>
                    <a:pt x="42" y="228"/>
                  </a:lnTo>
                  <a:lnTo>
                    <a:pt x="42" y="246"/>
                  </a:lnTo>
                  <a:lnTo>
                    <a:pt x="48" y="258"/>
                  </a:lnTo>
                  <a:lnTo>
                    <a:pt x="66" y="258"/>
                  </a:lnTo>
                  <a:lnTo>
                    <a:pt x="84" y="276"/>
                  </a:lnTo>
                  <a:lnTo>
                    <a:pt x="90" y="270"/>
                  </a:lnTo>
                  <a:lnTo>
                    <a:pt x="90" y="252"/>
                  </a:lnTo>
                  <a:lnTo>
                    <a:pt x="78" y="246"/>
                  </a:lnTo>
                  <a:lnTo>
                    <a:pt x="72" y="234"/>
                  </a:lnTo>
                  <a:lnTo>
                    <a:pt x="60" y="228"/>
                  </a:lnTo>
                  <a:lnTo>
                    <a:pt x="54" y="222"/>
                  </a:lnTo>
                  <a:lnTo>
                    <a:pt x="48" y="222"/>
                  </a:lnTo>
                  <a:close/>
                  <a:moveTo>
                    <a:pt x="162" y="330"/>
                  </a:moveTo>
                  <a:lnTo>
                    <a:pt x="156" y="330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6" y="366"/>
                  </a:lnTo>
                  <a:lnTo>
                    <a:pt x="162" y="378"/>
                  </a:lnTo>
                  <a:lnTo>
                    <a:pt x="174" y="390"/>
                  </a:lnTo>
                  <a:lnTo>
                    <a:pt x="180" y="402"/>
                  </a:lnTo>
                  <a:lnTo>
                    <a:pt x="192" y="414"/>
                  </a:lnTo>
                  <a:lnTo>
                    <a:pt x="198" y="408"/>
                  </a:lnTo>
                  <a:lnTo>
                    <a:pt x="198" y="402"/>
                  </a:lnTo>
                  <a:lnTo>
                    <a:pt x="204" y="390"/>
                  </a:lnTo>
                  <a:lnTo>
                    <a:pt x="204" y="384"/>
                  </a:lnTo>
                  <a:lnTo>
                    <a:pt x="198" y="372"/>
                  </a:lnTo>
                  <a:lnTo>
                    <a:pt x="198" y="366"/>
                  </a:lnTo>
                  <a:lnTo>
                    <a:pt x="192" y="360"/>
                  </a:lnTo>
                  <a:lnTo>
                    <a:pt x="186" y="348"/>
                  </a:lnTo>
                  <a:lnTo>
                    <a:pt x="180" y="342"/>
                  </a:lnTo>
                  <a:lnTo>
                    <a:pt x="168" y="336"/>
                  </a:lnTo>
                  <a:lnTo>
                    <a:pt x="162" y="330"/>
                  </a:lnTo>
                  <a:close/>
                  <a:moveTo>
                    <a:pt x="2574" y="486"/>
                  </a:moveTo>
                  <a:lnTo>
                    <a:pt x="2574" y="474"/>
                  </a:lnTo>
                  <a:lnTo>
                    <a:pt x="2568" y="474"/>
                  </a:lnTo>
                  <a:lnTo>
                    <a:pt x="2556" y="468"/>
                  </a:lnTo>
                  <a:lnTo>
                    <a:pt x="2520" y="468"/>
                  </a:lnTo>
                  <a:lnTo>
                    <a:pt x="2514" y="474"/>
                  </a:lnTo>
                  <a:lnTo>
                    <a:pt x="2520" y="498"/>
                  </a:lnTo>
                  <a:lnTo>
                    <a:pt x="2526" y="498"/>
                  </a:lnTo>
                  <a:lnTo>
                    <a:pt x="2538" y="492"/>
                  </a:lnTo>
                  <a:lnTo>
                    <a:pt x="2562" y="492"/>
                  </a:lnTo>
                  <a:lnTo>
                    <a:pt x="2568" y="486"/>
                  </a:lnTo>
                  <a:lnTo>
                    <a:pt x="2574" y="486"/>
                  </a:lnTo>
                  <a:close/>
                  <a:moveTo>
                    <a:pt x="336" y="648"/>
                  </a:moveTo>
                  <a:lnTo>
                    <a:pt x="342" y="648"/>
                  </a:lnTo>
                  <a:lnTo>
                    <a:pt x="342" y="636"/>
                  </a:lnTo>
                  <a:lnTo>
                    <a:pt x="330" y="624"/>
                  </a:lnTo>
                  <a:lnTo>
                    <a:pt x="318" y="624"/>
                  </a:lnTo>
                  <a:lnTo>
                    <a:pt x="318" y="636"/>
                  </a:lnTo>
                  <a:lnTo>
                    <a:pt x="330" y="648"/>
                  </a:lnTo>
                  <a:lnTo>
                    <a:pt x="336" y="648"/>
                  </a:lnTo>
                  <a:close/>
                  <a:moveTo>
                    <a:pt x="2472" y="654"/>
                  </a:moveTo>
                  <a:lnTo>
                    <a:pt x="2484" y="648"/>
                  </a:lnTo>
                  <a:lnTo>
                    <a:pt x="2502" y="630"/>
                  </a:lnTo>
                  <a:lnTo>
                    <a:pt x="2502" y="618"/>
                  </a:lnTo>
                  <a:lnTo>
                    <a:pt x="2430" y="612"/>
                  </a:lnTo>
                  <a:lnTo>
                    <a:pt x="2430" y="624"/>
                  </a:lnTo>
                  <a:lnTo>
                    <a:pt x="2436" y="630"/>
                  </a:lnTo>
                  <a:lnTo>
                    <a:pt x="2442" y="642"/>
                  </a:lnTo>
                  <a:lnTo>
                    <a:pt x="2448" y="648"/>
                  </a:lnTo>
                  <a:lnTo>
                    <a:pt x="2460" y="654"/>
                  </a:lnTo>
                  <a:lnTo>
                    <a:pt x="2472" y="654"/>
                  </a:lnTo>
                  <a:close/>
                  <a:moveTo>
                    <a:pt x="2406" y="288"/>
                  </a:moveTo>
                  <a:lnTo>
                    <a:pt x="2418" y="276"/>
                  </a:lnTo>
                  <a:lnTo>
                    <a:pt x="2418" y="264"/>
                  </a:lnTo>
                  <a:lnTo>
                    <a:pt x="2412" y="258"/>
                  </a:lnTo>
                  <a:lnTo>
                    <a:pt x="2400" y="252"/>
                  </a:lnTo>
                  <a:lnTo>
                    <a:pt x="2376" y="252"/>
                  </a:lnTo>
                  <a:lnTo>
                    <a:pt x="2370" y="258"/>
                  </a:lnTo>
                  <a:lnTo>
                    <a:pt x="2370" y="264"/>
                  </a:lnTo>
                  <a:lnTo>
                    <a:pt x="2394" y="288"/>
                  </a:lnTo>
                  <a:lnTo>
                    <a:pt x="2406" y="288"/>
                  </a:lnTo>
                  <a:close/>
                  <a:moveTo>
                    <a:pt x="2868" y="528"/>
                  </a:moveTo>
                  <a:lnTo>
                    <a:pt x="2886" y="534"/>
                  </a:lnTo>
                  <a:lnTo>
                    <a:pt x="2892" y="534"/>
                  </a:lnTo>
                  <a:lnTo>
                    <a:pt x="2898" y="528"/>
                  </a:lnTo>
                  <a:lnTo>
                    <a:pt x="2898" y="522"/>
                  </a:lnTo>
                  <a:lnTo>
                    <a:pt x="2874" y="510"/>
                  </a:lnTo>
                  <a:lnTo>
                    <a:pt x="2868" y="516"/>
                  </a:lnTo>
                  <a:lnTo>
                    <a:pt x="2862" y="516"/>
                  </a:lnTo>
                  <a:lnTo>
                    <a:pt x="2862" y="522"/>
                  </a:lnTo>
                  <a:lnTo>
                    <a:pt x="2868" y="528"/>
                  </a:lnTo>
                  <a:close/>
                  <a:moveTo>
                    <a:pt x="2916" y="618"/>
                  </a:moveTo>
                  <a:lnTo>
                    <a:pt x="2928" y="618"/>
                  </a:lnTo>
                  <a:lnTo>
                    <a:pt x="2940" y="612"/>
                  </a:lnTo>
                  <a:lnTo>
                    <a:pt x="2958" y="612"/>
                  </a:lnTo>
                  <a:lnTo>
                    <a:pt x="2964" y="606"/>
                  </a:lnTo>
                  <a:lnTo>
                    <a:pt x="2970" y="606"/>
                  </a:lnTo>
                  <a:lnTo>
                    <a:pt x="2964" y="606"/>
                  </a:lnTo>
                  <a:lnTo>
                    <a:pt x="2958" y="600"/>
                  </a:lnTo>
                  <a:lnTo>
                    <a:pt x="2946" y="594"/>
                  </a:lnTo>
                  <a:lnTo>
                    <a:pt x="2934" y="594"/>
                  </a:lnTo>
                  <a:lnTo>
                    <a:pt x="2928" y="588"/>
                  </a:lnTo>
                  <a:lnTo>
                    <a:pt x="2922" y="588"/>
                  </a:lnTo>
                  <a:lnTo>
                    <a:pt x="2910" y="594"/>
                  </a:lnTo>
                  <a:lnTo>
                    <a:pt x="2892" y="594"/>
                  </a:lnTo>
                  <a:lnTo>
                    <a:pt x="2886" y="600"/>
                  </a:lnTo>
                  <a:lnTo>
                    <a:pt x="2880" y="600"/>
                  </a:lnTo>
                  <a:lnTo>
                    <a:pt x="2892" y="606"/>
                  </a:lnTo>
                  <a:lnTo>
                    <a:pt x="2898" y="612"/>
                  </a:lnTo>
                  <a:lnTo>
                    <a:pt x="2910" y="618"/>
                  </a:lnTo>
                  <a:lnTo>
                    <a:pt x="2916" y="618"/>
                  </a:lnTo>
                  <a:close/>
                  <a:moveTo>
                    <a:pt x="1710" y="552"/>
                  </a:moveTo>
                  <a:lnTo>
                    <a:pt x="1710" y="564"/>
                  </a:lnTo>
                  <a:lnTo>
                    <a:pt x="1716" y="570"/>
                  </a:lnTo>
                  <a:lnTo>
                    <a:pt x="1716" y="582"/>
                  </a:lnTo>
                  <a:lnTo>
                    <a:pt x="1722" y="594"/>
                  </a:lnTo>
                  <a:lnTo>
                    <a:pt x="1722" y="612"/>
                  </a:lnTo>
                  <a:lnTo>
                    <a:pt x="1716" y="618"/>
                  </a:lnTo>
                  <a:lnTo>
                    <a:pt x="1692" y="630"/>
                  </a:lnTo>
                  <a:lnTo>
                    <a:pt x="1686" y="636"/>
                  </a:lnTo>
                  <a:lnTo>
                    <a:pt x="1674" y="642"/>
                  </a:lnTo>
                  <a:lnTo>
                    <a:pt x="1674" y="678"/>
                  </a:lnTo>
                  <a:lnTo>
                    <a:pt x="1680" y="684"/>
                  </a:lnTo>
                  <a:lnTo>
                    <a:pt x="1686" y="696"/>
                  </a:lnTo>
                  <a:lnTo>
                    <a:pt x="1674" y="708"/>
                  </a:lnTo>
                  <a:lnTo>
                    <a:pt x="1674" y="720"/>
                  </a:lnTo>
                  <a:lnTo>
                    <a:pt x="1680" y="726"/>
                  </a:lnTo>
                  <a:lnTo>
                    <a:pt x="1692" y="732"/>
                  </a:lnTo>
                  <a:lnTo>
                    <a:pt x="1698" y="726"/>
                  </a:lnTo>
                  <a:lnTo>
                    <a:pt x="1722" y="726"/>
                  </a:lnTo>
                  <a:lnTo>
                    <a:pt x="1728" y="732"/>
                  </a:lnTo>
                  <a:lnTo>
                    <a:pt x="1728" y="756"/>
                  </a:lnTo>
                  <a:lnTo>
                    <a:pt x="1722" y="762"/>
                  </a:lnTo>
                  <a:lnTo>
                    <a:pt x="1740" y="780"/>
                  </a:lnTo>
                  <a:lnTo>
                    <a:pt x="1728" y="846"/>
                  </a:lnTo>
                  <a:lnTo>
                    <a:pt x="1710" y="864"/>
                  </a:lnTo>
                  <a:lnTo>
                    <a:pt x="1704" y="876"/>
                  </a:lnTo>
                  <a:lnTo>
                    <a:pt x="1704" y="888"/>
                  </a:lnTo>
                  <a:lnTo>
                    <a:pt x="1710" y="906"/>
                  </a:lnTo>
                  <a:lnTo>
                    <a:pt x="1722" y="924"/>
                  </a:lnTo>
                  <a:lnTo>
                    <a:pt x="1746" y="936"/>
                  </a:lnTo>
                  <a:lnTo>
                    <a:pt x="1764" y="930"/>
                  </a:lnTo>
                  <a:lnTo>
                    <a:pt x="1788" y="906"/>
                  </a:lnTo>
                  <a:lnTo>
                    <a:pt x="1788" y="864"/>
                  </a:lnTo>
                  <a:lnTo>
                    <a:pt x="1782" y="858"/>
                  </a:lnTo>
                  <a:lnTo>
                    <a:pt x="1776" y="846"/>
                  </a:lnTo>
                  <a:lnTo>
                    <a:pt x="1800" y="822"/>
                  </a:lnTo>
                  <a:lnTo>
                    <a:pt x="1806" y="804"/>
                  </a:lnTo>
                  <a:lnTo>
                    <a:pt x="1806" y="774"/>
                  </a:lnTo>
                  <a:lnTo>
                    <a:pt x="1812" y="756"/>
                  </a:lnTo>
                  <a:lnTo>
                    <a:pt x="1812" y="726"/>
                  </a:lnTo>
                  <a:lnTo>
                    <a:pt x="1806" y="714"/>
                  </a:lnTo>
                  <a:lnTo>
                    <a:pt x="1800" y="696"/>
                  </a:lnTo>
                  <a:lnTo>
                    <a:pt x="1794" y="684"/>
                  </a:lnTo>
                  <a:lnTo>
                    <a:pt x="1794" y="636"/>
                  </a:lnTo>
                  <a:lnTo>
                    <a:pt x="1800" y="630"/>
                  </a:lnTo>
                  <a:lnTo>
                    <a:pt x="1800" y="624"/>
                  </a:lnTo>
                  <a:lnTo>
                    <a:pt x="1806" y="618"/>
                  </a:lnTo>
                  <a:lnTo>
                    <a:pt x="1812" y="618"/>
                  </a:lnTo>
                  <a:lnTo>
                    <a:pt x="1818" y="624"/>
                  </a:lnTo>
                  <a:lnTo>
                    <a:pt x="1824" y="642"/>
                  </a:lnTo>
                  <a:lnTo>
                    <a:pt x="1830" y="666"/>
                  </a:lnTo>
                  <a:lnTo>
                    <a:pt x="1836" y="684"/>
                  </a:lnTo>
                  <a:lnTo>
                    <a:pt x="1836" y="702"/>
                  </a:lnTo>
                  <a:lnTo>
                    <a:pt x="1866" y="738"/>
                  </a:lnTo>
                  <a:lnTo>
                    <a:pt x="1866" y="792"/>
                  </a:lnTo>
                  <a:lnTo>
                    <a:pt x="1890" y="822"/>
                  </a:lnTo>
                  <a:lnTo>
                    <a:pt x="1890" y="858"/>
                  </a:lnTo>
                  <a:lnTo>
                    <a:pt x="1902" y="930"/>
                  </a:lnTo>
                  <a:lnTo>
                    <a:pt x="1920" y="918"/>
                  </a:lnTo>
                  <a:lnTo>
                    <a:pt x="1962" y="930"/>
                  </a:lnTo>
                  <a:lnTo>
                    <a:pt x="1962" y="870"/>
                  </a:lnTo>
                  <a:lnTo>
                    <a:pt x="1968" y="864"/>
                  </a:lnTo>
                  <a:lnTo>
                    <a:pt x="1974" y="852"/>
                  </a:lnTo>
                  <a:lnTo>
                    <a:pt x="1980" y="876"/>
                  </a:lnTo>
                  <a:lnTo>
                    <a:pt x="1998" y="876"/>
                  </a:lnTo>
                  <a:lnTo>
                    <a:pt x="2004" y="870"/>
                  </a:lnTo>
                  <a:lnTo>
                    <a:pt x="2010" y="858"/>
                  </a:lnTo>
                  <a:lnTo>
                    <a:pt x="2010" y="828"/>
                  </a:lnTo>
                  <a:lnTo>
                    <a:pt x="2004" y="822"/>
                  </a:lnTo>
                  <a:lnTo>
                    <a:pt x="2004" y="816"/>
                  </a:lnTo>
                  <a:lnTo>
                    <a:pt x="1992" y="810"/>
                  </a:lnTo>
                  <a:lnTo>
                    <a:pt x="1986" y="798"/>
                  </a:lnTo>
                  <a:lnTo>
                    <a:pt x="1974" y="792"/>
                  </a:lnTo>
                  <a:lnTo>
                    <a:pt x="1962" y="780"/>
                  </a:lnTo>
                  <a:lnTo>
                    <a:pt x="1956" y="768"/>
                  </a:lnTo>
                  <a:lnTo>
                    <a:pt x="1944" y="756"/>
                  </a:lnTo>
                  <a:lnTo>
                    <a:pt x="1944" y="750"/>
                  </a:lnTo>
                  <a:lnTo>
                    <a:pt x="1956" y="726"/>
                  </a:lnTo>
                  <a:lnTo>
                    <a:pt x="1968" y="720"/>
                  </a:lnTo>
                  <a:lnTo>
                    <a:pt x="1968" y="708"/>
                  </a:lnTo>
                  <a:lnTo>
                    <a:pt x="1962" y="696"/>
                  </a:lnTo>
                  <a:lnTo>
                    <a:pt x="1938" y="684"/>
                  </a:lnTo>
                  <a:lnTo>
                    <a:pt x="1932" y="672"/>
                  </a:lnTo>
                  <a:lnTo>
                    <a:pt x="1932" y="642"/>
                  </a:lnTo>
                  <a:lnTo>
                    <a:pt x="1938" y="636"/>
                  </a:lnTo>
                  <a:lnTo>
                    <a:pt x="1938" y="630"/>
                  </a:lnTo>
                  <a:lnTo>
                    <a:pt x="1926" y="618"/>
                  </a:lnTo>
                  <a:lnTo>
                    <a:pt x="1914" y="612"/>
                  </a:lnTo>
                  <a:lnTo>
                    <a:pt x="1896" y="594"/>
                  </a:lnTo>
                  <a:lnTo>
                    <a:pt x="1884" y="588"/>
                  </a:lnTo>
                  <a:lnTo>
                    <a:pt x="1878" y="582"/>
                  </a:lnTo>
                  <a:lnTo>
                    <a:pt x="1914" y="582"/>
                  </a:lnTo>
                  <a:lnTo>
                    <a:pt x="1926" y="576"/>
                  </a:lnTo>
                  <a:lnTo>
                    <a:pt x="1932" y="570"/>
                  </a:lnTo>
                  <a:lnTo>
                    <a:pt x="1944" y="546"/>
                  </a:lnTo>
                  <a:lnTo>
                    <a:pt x="1950" y="540"/>
                  </a:lnTo>
                  <a:lnTo>
                    <a:pt x="1956" y="528"/>
                  </a:lnTo>
                  <a:lnTo>
                    <a:pt x="1992" y="528"/>
                  </a:lnTo>
                  <a:lnTo>
                    <a:pt x="2004" y="522"/>
                  </a:lnTo>
                  <a:lnTo>
                    <a:pt x="2010" y="522"/>
                  </a:lnTo>
                  <a:lnTo>
                    <a:pt x="2016" y="516"/>
                  </a:lnTo>
                  <a:lnTo>
                    <a:pt x="2016" y="504"/>
                  </a:lnTo>
                  <a:lnTo>
                    <a:pt x="1998" y="486"/>
                  </a:lnTo>
                  <a:lnTo>
                    <a:pt x="1986" y="480"/>
                  </a:lnTo>
                  <a:lnTo>
                    <a:pt x="1974" y="486"/>
                  </a:lnTo>
                  <a:lnTo>
                    <a:pt x="1956" y="504"/>
                  </a:lnTo>
                  <a:lnTo>
                    <a:pt x="1956" y="510"/>
                  </a:lnTo>
                  <a:lnTo>
                    <a:pt x="1944" y="510"/>
                  </a:lnTo>
                  <a:lnTo>
                    <a:pt x="1932" y="504"/>
                  </a:lnTo>
                  <a:lnTo>
                    <a:pt x="1896" y="504"/>
                  </a:lnTo>
                  <a:lnTo>
                    <a:pt x="1890" y="510"/>
                  </a:lnTo>
                  <a:lnTo>
                    <a:pt x="1884" y="522"/>
                  </a:lnTo>
                  <a:lnTo>
                    <a:pt x="1854" y="552"/>
                  </a:lnTo>
                  <a:lnTo>
                    <a:pt x="1848" y="546"/>
                  </a:lnTo>
                  <a:lnTo>
                    <a:pt x="1836" y="540"/>
                  </a:lnTo>
                  <a:lnTo>
                    <a:pt x="1824" y="516"/>
                  </a:lnTo>
                  <a:lnTo>
                    <a:pt x="1788" y="498"/>
                  </a:lnTo>
                  <a:lnTo>
                    <a:pt x="1776" y="498"/>
                  </a:lnTo>
                  <a:lnTo>
                    <a:pt x="1776" y="486"/>
                  </a:lnTo>
                  <a:lnTo>
                    <a:pt x="1782" y="468"/>
                  </a:lnTo>
                  <a:lnTo>
                    <a:pt x="1782" y="456"/>
                  </a:lnTo>
                  <a:lnTo>
                    <a:pt x="1794" y="420"/>
                  </a:lnTo>
                  <a:lnTo>
                    <a:pt x="1806" y="408"/>
                  </a:lnTo>
                  <a:lnTo>
                    <a:pt x="1824" y="408"/>
                  </a:lnTo>
                  <a:lnTo>
                    <a:pt x="1842" y="414"/>
                  </a:lnTo>
                  <a:lnTo>
                    <a:pt x="1896" y="414"/>
                  </a:lnTo>
                  <a:lnTo>
                    <a:pt x="1902" y="408"/>
                  </a:lnTo>
                  <a:lnTo>
                    <a:pt x="1908" y="408"/>
                  </a:lnTo>
                  <a:lnTo>
                    <a:pt x="1908" y="402"/>
                  </a:lnTo>
                  <a:lnTo>
                    <a:pt x="1914" y="396"/>
                  </a:lnTo>
                  <a:lnTo>
                    <a:pt x="1920" y="396"/>
                  </a:lnTo>
                  <a:lnTo>
                    <a:pt x="1944" y="402"/>
                  </a:lnTo>
                  <a:lnTo>
                    <a:pt x="1980" y="420"/>
                  </a:lnTo>
                  <a:lnTo>
                    <a:pt x="2010" y="432"/>
                  </a:lnTo>
                  <a:lnTo>
                    <a:pt x="2034" y="438"/>
                  </a:lnTo>
                  <a:lnTo>
                    <a:pt x="2040" y="438"/>
                  </a:lnTo>
                  <a:lnTo>
                    <a:pt x="2052" y="432"/>
                  </a:lnTo>
                  <a:lnTo>
                    <a:pt x="2064" y="420"/>
                  </a:lnTo>
                  <a:lnTo>
                    <a:pt x="2082" y="420"/>
                  </a:lnTo>
                  <a:lnTo>
                    <a:pt x="2094" y="414"/>
                  </a:lnTo>
                  <a:lnTo>
                    <a:pt x="2106" y="414"/>
                  </a:lnTo>
                  <a:lnTo>
                    <a:pt x="2112" y="408"/>
                  </a:lnTo>
                  <a:lnTo>
                    <a:pt x="2112" y="402"/>
                  </a:lnTo>
                  <a:lnTo>
                    <a:pt x="2106" y="396"/>
                  </a:lnTo>
                  <a:lnTo>
                    <a:pt x="2106" y="390"/>
                  </a:lnTo>
                  <a:lnTo>
                    <a:pt x="2118" y="378"/>
                  </a:lnTo>
                  <a:lnTo>
                    <a:pt x="2142" y="366"/>
                  </a:lnTo>
                  <a:lnTo>
                    <a:pt x="2148" y="360"/>
                  </a:lnTo>
                  <a:lnTo>
                    <a:pt x="2160" y="354"/>
                  </a:lnTo>
                  <a:lnTo>
                    <a:pt x="2148" y="324"/>
                  </a:lnTo>
                  <a:lnTo>
                    <a:pt x="2070" y="360"/>
                  </a:lnTo>
                  <a:lnTo>
                    <a:pt x="2076" y="366"/>
                  </a:lnTo>
                  <a:lnTo>
                    <a:pt x="2076" y="372"/>
                  </a:lnTo>
                  <a:lnTo>
                    <a:pt x="2070" y="378"/>
                  </a:lnTo>
                  <a:lnTo>
                    <a:pt x="2046" y="378"/>
                  </a:lnTo>
                  <a:lnTo>
                    <a:pt x="2022" y="366"/>
                  </a:lnTo>
                  <a:lnTo>
                    <a:pt x="2004" y="366"/>
                  </a:lnTo>
                  <a:lnTo>
                    <a:pt x="1968" y="384"/>
                  </a:lnTo>
                  <a:lnTo>
                    <a:pt x="1950" y="384"/>
                  </a:lnTo>
                  <a:lnTo>
                    <a:pt x="1938" y="378"/>
                  </a:lnTo>
                  <a:lnTo>
                    <a:pt x="1926" y="378"/>
                  </a:lnTo>
                  <a:lnTo>
                    <a:pt x="1902" y="366"/>
                  </a:lnTo>
                  <a:lnTo>
                    <a:pt x="1860" y="366"/>
                  </a:lnTo>
                  <a:lnTo>
                    <a:pt x="1872" y="348"/>
                  </a:lnTo>
                  <a:lnTo>
                    <a:pt x="1860" y="348"/>
                  </a:lnTo>
                  <a:lnTo>
                    <a:pt x="1848" y="342"/>
                  </a:lnTo>
                  <a:lnTo>
                    <a:pt x="1824" y="342"/>
                  </a:lnTo>
                  <a:lnTo>
                    <a:pt x="1824" y="366"/>
                  </a:lnTo>
                  <a:lnTo>
                    <a:pt x="1812" y="378"/>
                  </a:lnTo>
                  <a:lnTo>
                    <a:pt x="1788" y="390"/>
                  </a:lnTo>
                  <a:lnTo>
                    <a:pt x="1764" y="390"/>
                  </a:lnTo>
                  <a:lnTo>
                    <a:pt x="1758" y="396"/>
                  </a:lnTo>
                  <a:lnTo>
                    <a:pt x="1758" y="426"/>
                  </a:lnTo>
                  <a:lnTo>
                    <a:pt x="1740" y="432"/>
                  </a:lnTo>
                  <a:lnTo>
                    <a:pt x="1752" y="498"/>
                  </a:lnTo>
                  <a:lnTo>
                    <a:pt x="1740" y="498"/>
                  </a:lnTo>
                  <a:lnTo>
                    <a:pt x="1734" y="510"/>
                  </a:lnTo>
                  <a:lnTo>
                    <a:pt x="1728" y="516"/>
                  </a:lnTo>
                  <a:lnTo>
                    <a:pt x="1710" y="552"/>
                  </a:lnTo>
                  <a:close/>
                  <a:moveTo>
                    <a:pt x="1986" y="576"/>
                  </a:moveTo>
                  <a:lnTo>
                    <a:pt x="1986" y="594"/>
                  </a:lnTo>
                  <a:lnTo>
                    <a:pt x="1992" y="600"/>
                  </a:lnTo>
                  <a:lnTo>
                    <a:pt x="2004" y="600"/>
                  </a:lnTo>
                  <a:lnTo>
                    <a:pt x="2016" y="588"/>
                  </a:lnTo>
                  <a:lnTo>
                    <a:pt x="2016" y="576"/>
                  </a:lnTo>
                  <a:lnTo>
                    <a:pt x="1986" y="576"/>
                  </a:lnTo>
                  <a:close/>
                  <a:moveTo>
                    <a:pt x="1686" y="1110"/>
                  </a:moveTo>
                  <a:lnTo>
                    <a:pt x="1674" y="1110"/>
                  </a:lnTo>
                  <a:lnTo>
                    <a:pt x="1668" y="1116"/>
                  </a:lnTo>
                  <a:lnTo>
                    <a:pt x="1662" y="1116"/>
                  </a:lnTo>
                  <a:lnTo>
                    <a:pt x="1614" y="1104"/>
                  </a:lnTo>
                  <a:lnTo>
                    <a:pt x="1644" y="1146"/>
                  </a:lnTo>
                  <a:lnTo>
                    <a:pt x="1650" y="1152"/>
                  </a:lnTo>
                  <a:lnTo>
                    <a:pt x="1662" y="1158"/>
                  </a:lnTo>
                  <a:lnTo>
                    <a:pt x="1668" y="1164"/>
                  </a:lnTo>
                  <a:lnTo>
                    <a:pt x="1680" y="1170"/>
                  </a:lnTo>
                  <a:lnTo>
                    <a:pt x="1692" y="1158"/>
                  </a:lnTo>
                  <a:lnTo>
                    <a:pt x="1698" y="1140"/>
                  </a:lnTo>
                  <a:lnTo>
                    <a:pt x="1698" y="1128"/>
                  </a:lnTo>
                  <a:lnTo>
                    <a:pt x="1692" y="1116"/>
                  </a:lnTo>
                  <a:lnTo>
                    <a:pt x="1686" y="1110"/>
                  </a:lnTo>
                  <a:close/>
                  <a:moveTo>
                    <a:pt x="2094" y="1104"/>
                  </a:moveTo>
                  <a:lnTo>
                    <a:pt x="2064" y="1128"/>
                  </a:lnTo>
                  <a:lnTo>
                    <a:pt x="2094" y="1134"/>
                  </a:lnTo>
                  <a:lnTo>
                    <a:pt x="2094" y="1104"/>
                  </a:lnTo>
                  <a:close/>
                  <a:moveTo>
                    <a:pt x="486" y="294"/>
                  </a:moveTo>
                  <a:lnTo>
                    <a:pt x="474" y="288"/>
                  </a:lnTo>
                  <a:lnTo>
                    <a:pt x="468" y="288"/>
                  </a:lnTo>
                  <a:lnTo>
                    <a:pt x="456" y="294"/>
                  </a:lnTo>
                  <a:lnTo>
                    <a:pt x="456" y="312"/>
                  </a:lnTo>
                  <a:lnTo>
                    <a:pt x="468" y="324"/>
                  </a:lnTo>
                  <a:lnTo>
                    <a:pt x="474" y="318"/>
                  </a:lnTo>
                  <a:lnTo>
                    <a:pt x="486" y="318"/>
                  </a:lnTo>
                  <a:lnTo>
                    <a:pt x="486" y="312"/>
                  </a:lnTo>
                  <a:lnTo>
                    <a:pt x="492" y="300"/>
                  </a:lnTo>
                  <a:lnTo>
                    <a:pt x="486" y="294"/>
                  </a:lnTo>
                  <a:close/>
                  <a:moveTo>
                    <a:pt x="2346" y="588"/>
                  </a:moveTo>
                  <a:lnTo>
                    <a:pt x="2340" y="576"/>
                  </a:lnTo>
                  <a:lnTo>
                    <a:pt x="2328" y="570"/>
                  </a:lnTo>
                  <a:lnTo>
                    <a:pt x="2310" y="552"/>
                  </a:lnTo>
                  <a:lnTo>
                    <a:pt x="2304" y="552"/>
                  </a:lnTo>
                  <a:lnTo>
                    <a:pt x="2304" y="600"/>
                  </a:lnTo>
                  <a:lnTo>
                    <a:pt x="2316" y="600"/>
                  </a:lnTo>
                  <a:lnTo>
                    <a:pt x="2328" y="606"/>
                  </a:lnTo>
                  <a:lnTo>
                    <a:pt x="2334" y="606"/>
                  </a:lnTo>
                  <a:lnTo>
                    <a:pt x="2346" y="600"/>
                  </a:lnTo>
                  <a:lnTo>
                    <a:pt x="2346" y="588"/>
                  </a:lnTo>
                  <a:close/>
                  <a:moveTo>
                    <a:pt x="2310" y="474"/>
                  </a:moveTo>
                  <a:lnTo>
                    <a:pt x="2340" y="504"/>
                  </a:lnTo>
                  <a:lnTo>
                    <a:pt x="2358" y="516"/>
                  </a:lnTo>
                  <a:lnTo>
                    <a:pt x="2382" y="528"/>
                  </a:lnTo>
                  <a:lnTo>
                    <a:pt x="2400" y="528"/>
                  </a:lnTo>
                  <a:lnTo>
                    <a:pt x="2400" y="522"/>
                  </a:lnTo>
                  <a:lnTo>
                    <a:pt x="2358" y="480"/>
                  </a:lnTo>
                  <a:lnTo>
                    <a:pt x="2358" y="468"/>
                  </a:lnTo>
                  <a:lnTo>
                    <a:pt x="2364" y="456"/>
                  </a:lnTo>
                  <a:lnTo>
                    <a:pt x="2376" y="450"/>
                  </a:lnTo>
                  <a:lnTo>
                    <a:pt x="2394" y="450"/>
                  </a:lnTo>
                  <a:lnTo>
                    <a:pt x="2406" y="456"/>
                  </a:lnTo>
                  <a:lnTo>
                    <a:pt x="2424" y="444"/>
                  </a:lnTo>
                  <a:lnTo>
                    <a:pt x="2400" y="432"/>
                  </a:lnTo>
                  <a:lnTo>
                    <a:pt x="2412" y="426"/>
                  </a:lnTo>
                  <a:lnTo>
                    <a:pt x="2424" y="402"/>
                  </a:lnTo>
                  <a:lnTo>
                    <a:pt x="2412" y="378"/>
                  </a:lnTo>
                  <a:lnTo>
                    <a:pt x="2400" y="372"/>
                  </a:lnTo>
                  <a:lnTo>
                    <a:pt x="2382" y="372"/>
                  </a:lnTo>
                  <a:lnTo>
                    <a:pt x="2358" y="396"/>
                  </a:lnTo>
                  <a:lnTo>
                    <a:pt x="2346" y="402"/>
                  </a:lnTo>
                  <a:lnTo>
                    <a:pt x="2340" y="408"/>
                  </a:lnTo>
                  <a:lnTo>
                    <a:pt x="2334" y="408"/>
                  </a:lnTo>
                  <a:lnTo>
                    <a:pt x="2328" y="402"/>
                  </a:lnTo>
                  <a:lnTo>
                    <a:pt x="2328" y="366"/>
                  </a:lnTo>
                  <a:lnTo>
                    <a:pt x="2334" y="360"/>
                  </a:lnTo>
                  <a:lnTo>
                    <a:pt x="2346" y="336"/>
                  </a:lnTo>
                  <a:lnTo>
                    <a:pt x="2346" y="318"/>
                  </a:lnTo>
                  <a:lnTo>
                    <a:pt x="2340" y="312"/>
                  </a:lnTo>
                  <a:lnTo>
                    <a:pt x="2358" y="276"/>
                  </a:lnTo>
                  <a:lnTo>
                    <a:pt x="2316" y="312"/>
                  </a:lnTo>
                  <a:lnTo>
                    <a:pt x="2316" y="342"/>
                  </a:lnTo>
                  <a:lnTo>
                    <a:pt x="2304" y="348"/>
                  </a:lnTo>
                  <a:lnTo>
                    <a:pt x="2298" y="354"/>
                  </a:lnTo>
                  <a:lnTo>
                    <a:pt x="2286" y="378"/>
                  </a:lnTo>
                  <a:lnTo>
                    <a:pt x="2286" y="408"/>
                  </a:lnTo>
                  <a:lnTo>
                    <a:pt x="2298" y="420"/>
                  </a:lnTo>
                  <a:lnTo>
                    <a:pt x="2304" y="432"/>
                  </a:lnTo>
                  <a:lnTo>
                    <a:pt x="2310" y="438"/>
                  </a:lnTo>
                  <a:lnTo>
                    <a:pt x="2310" y="444"/>
                  </a:lnTo>
                  <a:lnTo>
                    <a:pt x="2304" y="450"/>
                  </a:lnTo>
                  <a:lnTo>
                    <a:pt x="2304" y="468"/>
                  </a:lnTo>
                  <a:lnTo>
                    <a:pt x="2310" y="474"/>
                  </a:lnTo>
                  <a:close/>
                  <a:moveTo>
                    <a:pt x="2250" y="708"/>
                  </a:moveTo>
                  <a:lnTo>
                    <a:pt x="2238" y="696"/>
                  </a:lnTo>
                  <a:lnTo>
                    <a:pt x="2214" y="708"/>
                  </a:lnTo>
                  <a:lnTo>
                    <a:pt x="2214" y="732"/>
                  </a:lnTo>
                  <a:lnTo>
                    <a:pt x="2220" y="744"/>
                  </a:lnTo>
                  <a:lnTo>
                    <a:pt x="2226" y="750"/>
                  </a:lnTo>
                  <a:lnTo>
                    <a:pt x="2250" y="762"/>
                  </a:lnTo>
                  <a:lnTo>
                    <a:pt x="2274" y="762"/>
                  </a:lnTo>
                  <a:lnTo>
                    <a:pt x="2280" y="750"/>
                  </a:lnTo>
                  <a:lnTo>
                    <a:pt x="2280" y="738"/>
                  </a:lnTo>
                  <a:lnTo>
                    <a:pt x="2274" y="726"/>
                  </a:lnTo>
                  <a:lnTo>
                    <a:pt x="2274" y="714"/>
                  </a:lnTo>
                  <a:lnTo>
                    <a:pt x="2268" y="708"/>
                  </a:lnTo>
                  <a:lnTo>
                    <a:pt x="2268" y="702"/>
                  </a:lnTo>
                  <a:lnTo>
                    <a:pt x="2250" y="708"/>
                  </a:lnTo>
                  <a:close/>
                  <a:moveTo>
                    <a:pt x="2148" y="1104"/>
                  </a:moveTo>
                  <a:lnTo>
                    <a:pt x="2226" y="1092"/>
                  </a:lnTo>
                  <a:lnTo>
                    <a:pt x="2166" y="1074"/>
                  </a:lnTo>
                  <a:lnTo>
                    <a:pt x="2148" y="1104"/>
                  </a:lnTo>
                  <a:close/>
                  <a:moveTo>
                    <a:pt x="2544" y="750"/>
                  </a:moveTo>
                  <a:lnTo>
                    <a:pt x="2520" y="732"/>
                  </a:lnTo>
                  <a:lnTo>
                    <a:pt x="2526" y="714"/>
                  </a:lnTo>
                  <a:lnTo>
                    <a:pt x="2514" y="702"/>
                  </a:lnTo>
                  <a:lnTo>
                    <a:pt x="2508" y="690"/>
                  </a:lnTo>
                  <a:lnTo>
                    <a:pt x="2490" y="684"/>
                  </a:lnTo>
                  <a:lnTo>
                    <a:pt x="2472" y="672"/>
                  </a:lnTo>
                  <a:lnTo>
                    <a:pt x="2442" y="666"/>
                  </a:lnTo>
                  <a:lnTo>
                    <a:pt x="2424" y="666"/>
                  </a:lnTo>
                  <a:lnTo>
                    <a:pt x="2388" y="684"/>
                  </a:lnTo>
                  <a:lnTo>
                    <a:pt x="2358" y="684"/>
                  </a:lnTo>
                  <a:lnTo>
                    <a:pt x="2346" y="696"/>
                  </a:lnTo>
                  <a:lnTo>
                    <a:pt x="2340" y="708"/>
                  </a:lnTo>
                  <a:lnTo>
                    <a:pt x="2340" y="726"/>
                  </a:lnTo>
                  <a:lnTo>
                    <a:pt x="2346" y="732"/>
                  </a:lnTo>
                  <a:lnTo>
                    <a:pt x="2364" y="714"/>
                  </a:lnTo>
                  <a:lnTo>
                    <a:pt x="2364" y="726"/>
                  </a:lnTo>
                  <a:lnTo>
                    <a:pt x="2370" y="738"/>
                  </a:lnTo>
                  <a:lnTo>
                    <a:pt x="2376" y="744"/>
                  </a:lnTo>
                  <a:lnTo>
                    <a:pt x="2388" y="738"/>
                  </a:lnTo>
                  <a:lnTo>
                    <a:pt x="2394" y="732"/>
                  </a:lnTo>
                  <a:lnTo>
                    <a:pt x="2394" y="726"/>
                  </a:lnTo>
                  <a:lnTo>
                    <a:pt x="2400" y="720"/>
                  </a:lnTo>
                  <a:lnTo>
                    <a:pt x="2400" y="714"/>
                  </a:lnTo>
                  <a:lnTo>
                    <a:pt x="2406" y="726"/>
                  </a:lnTo>
                  <a:lnTo>
                    <a:pt x="2418" y="732"/>
                  </a:lnTo>
                  <a:lnTo>
                    <a:pt x="2430" y="732"/>
                  </a:lnTo>
                  <a:lnTo>
                    <a:pt x="2442" y="720"/>
                  </a:lnTo>
                  <a:lnTo>
                    <a:pt x="2454" y="714"/>
                  </a:lnTo>
                  <a:lnTo>
                    <a:pt x="2460" y="708"/>
                  </a:lnTo>
                  <a:lnTo>
                    <a:pt x="2472" y="762"/>
                  </a:lnTo>
                  <a:lnTo>
                    <a:pt x="2502" y="738"/>
                  </a:lnTo>
                  <a:lnTo>
                    <a:pt x="2538" y="774"/>
                  </a:lnTo>
                  <a:lnTo>
                    <a:pt x="2544" y="750"/>
                  </a:lnTo>
                  <a:close/>
                  <a:moveTo>
                    <a:pt x="3264" y="678"/>
                  </a:moveTo>
                  <a:lnTo>
                    <a:pt x="3222" y="648"/>
                  </a:lnTo>
                  <a:lnTo>
                    <a:pt x="3210" y="648"/>
                  </a:lnTo>
                  <a:lnTo>
                    <a:pt x="3198" y="654"/>
                  </a:lnTo>
                  <a:lnTo>
                    <a:pt x="3180" y="654"/>
                  </a:lnTo>
                  <a:lnTo>
                    <a:pt x="3162" y="648"/>
                  </a:lnTo>
                  <a:lnTo>
                    <a:pt x="3126" y="630"/>
                  </a:lnTo>
                  <a:lnTo>
                    <a:pt x="3096" y="612"/>
                  </a:lnTo>
                  <a:lnTo>
                    <a:pt x="3060" y="594"/>
                  </a:lnTo>
                  <a:lnTo>
                    <a:pt x="3042" y="582"/>
                  </a:lnTo>
                  <a:lnTo>
                    <a:pt x="3030" y="582"/>
                  </a:lnTo>
                  <a:lnTo>
                    <a:pt x="3006" y="594"/>
                  </a:lnTo>
                  <a:lnTo>
                    <a:pt x="3000" y="600"/>
                  </a:lnTo>
                  <a:lnTo>
                    <a:pt x="2988" y="606"/>
                  </a:lnTo>
                  <a:lnTo>
                    <a:pt x="3006" y="630"/>
                  </a:lnTo>
                  <a:lnTo>
                    <a:pt x="2928" y="642"/>
                  </a:lnTo>
                  <a:lnTo>
                    <a:pt x="2934" y="666"/>
                  </a:lnTo>
                  <a:lnTo>
                    <a:pt x="2928" y="678"/>
                  </a:lnTo>
                  <a:lnTo>
                    <a:pt x="2922" y="684"/>
                  </a:lnTo>
                  <a:lnTo>
                    <a:pt x="2916" y="696"/>
                  </a:lnTo>
                  <a:lnTo>
                    <a:pt x="2880" y="720"/>
                  </a:lnTo>
                  <a:lnTo>
                    <a:pt x="2862" y="726"/>
                  </a:lnTo>
                  <a:lnTo>
                    <a:pt x="2844" y="726"/>
                  </a:lnTo>
                  <a:lnTo>
                    <a:pt x="2832" y="720"/>
                  </a:lnTo>
                  <a:lnTo>
                    <a:pt x="2826" y="714"/>
                  </a:lnTo>
                  <a:lnTo>
                    <a:pt x="2820" y="702"/>
                  </a:lnTo>
                  <a:lnTo>
                    <a:pt x="2820" y="678"/>
                  </a:lnTo>
                  <a:lnTo>
                    <a:pt x="2814" y="672"/>
                  </a:lnTo>
                  <a:lnTo>
                    <a:pt x="2814" y="660"/>
                  </a:lnTo>
                  <a:lnTo>
                    <a:pt x="2808" y="666"/>
                  </a:lnTo>
                  <a:lnTo>
                    <a:pt x="2808" y="672"/>
                  </a:lnTo>
                  <a:lnTo>
                    <a:pt x="2802" y="684"/>
                  </a:lnTo>
                  <a:lnTo>
                    <a:pt x="2796" y="690"/>
                  </a:lnTo>
                  <a:lnTo>
                    <a:pt x="2796" y="696"/>
                  </a:lnTo>
                  <a:lnTo>
                    <a:pt x="2796" y="690"/>
                  </a:lnTo>
                  <a:lnTo>
                    <a:pt x="2790" y="684"/>
                  </a:lnTo>
                  <a:lnTo>
                    <a:pt x="2790" y="672"/>
                  </a:lnTo>
                  <a:lnTo>
                    <a:pt x="2784" y="660"/>
                  </a:lnTo>
                  <a:lnTo>
                    <a:pt x="2784" y="576"/>
                  </a:lnTo>
                  <a:lnTo>
                    <a:pt x="2778" y="558"/>
                  </a:lnTo>
                  <a:lnTo>
                    <a:pt x="2760" y="522"/>
                  </a:lnTo>
                  <a:lnTo>
                    <a:pt x="2724" y="522"/>
                  </a:lnTo>
                  <a:lnTo>
                    <a:pt x="2718" y="510"/>
                  </a:lnTo>
                  <a:lnTo>
                    <a:pt x="2694" y="498"/>
                  </a:lnTo>
                  <a:lnTo>
                    <a:pt x="2676" y="486"/>
                  </a:lnTo>
                  <a:lnTo>
                    <a:pt x="2652" y="486"/>
                  </a:lnTo>
                  <a:lnTo>
                    <a:pt x="2634" y="498"/>
                  </a:lnTo>
                  <a:lnTo>
                    <a:pt x="2628" y="504"/>
                  </a:lnTo>
                  <a:lnTo>
                    <a:pt x="2616" y="510"/>
                  </a:lnTo>
                  <a:lnTo>
                    <a:pt x="2610" y="522"/>
                  </a:lnTo>
                  <a:lnTo>
                    <a:pt x="2586" y="528"/>
                  </a:lnTo>
                  <a:lnTo>
                    <a:pt x="2580" y="546"/>
                  </a:lnTo>
                  <a:lnTo>
                    <a:pt x="2562" y="558"/>
                  </a:lnTo>
                  <a:lnTo>
                    <a:pt x="2562" y="540"/>
                  </a:lnTo>
                  <a:lnTo>
                    <a:pt x="2556" y="534"/>
                  </a:lnTo>
                  <a:lnTo>
                    <a:pt x="2532" y="534"/>
                  </a:lnTo>
                  <a:lnTo>
                    <a:pt x="2532" y="546"/>
                  </a:lnTo>
                  <a:lnTo>
                    <a:pt x="2544" y="570"/>
                  </a:lnTo>
                  <a:lnTo>
                    <a:pt x="2568" y="582"/>
                  </a:lnTo>
                  <a:lnTo>
                    <a:pt x="2604" y="582"/>
                  </a:lnTo>
                  <a:lnTo>
                    <a:pt x="2616" y="588"/>
                  </a:lnTo>
                  <a:lnTo>
                    <a:pt x="2622" y="594"/>
                  </a:lnTo>
                  <a:lnTo>
                    <a:pt x="2628" y="594"/>
                  </a:lnTo>
                  <a:lnTo>
                    <a:pt x="2628" y="618"/>
                  </a:lnTo>
                  <a:lnTo>
                    <a:pt x="2634" y="630"/>
                  </a:lnTo>
                  <a:lnTo>
                    <a:pt x="2640" y="636"/>
                  </a:lnTo>
                  <a:lnTo>
                    <a:pt x="2652" y="642"/>
                  </a:lnTo>
                  <a:lnTo>
                    <a:pt x="2694" y="642"/>
                  </a:lnTo>
                  <a:lnTo>
                    <a:pt x="2712" y="636"/>
                  </a:lnTo>
                  <a:lnTo>
                    <a:pt x="2754" y="636"/>
                  </a:lnTo>
                  <a:lnTo>
                    <a:pt x="2760" y="642"/>
                  </a:lnTo>
                  <a:lnTo>
                    <a:pt x="2760" y="660"/>
                  </a:lnTo>
                  <a:lnTo>
                    <a:pt x="2700" y="660"/>
                  </a:lnTo>
                  <a:lnTo>
                    <a:pt x="2688" y="666"/>
                  </a:lnTo>
                  <a:lnTo>
                    <a:pt x="2676" y="678"/>
                  </a:lnTo>
                  <a:lnTo>
                    <a:pt x="2640" y="678"/>
                  </a:lnTo>
                  <a:lnTo>
                    <a:pt x="2616" y="690"/>
                  </a:lnTo>
                  <a:lnTo>
                    <a:pt x="2616" y="696"/>
                  </a:lnTo>
                  <a:lnTo>
                    <a:pt x="2622" y="696"/>
                  </a:lnTo>
                  <a:lnTo>
                    <a:pt x="2646" y="708"/>
                  </a:lnTo>
                  <a:lnTo>
                    <a:pt x="2658" y="708"/>
                  </a:lnTo>
                  <a:lnTo>
                    <a:pt x="2676" y="726"/>
                  </a:lnTo>
                  <a:lnTo>
                    <a:pt x="2682" y="738"/>
                  </a:lnTo>
                  <a:lnTo>
                    <a:pt x="2688" y="744"/>
                  </a:lnTo>
                  <a:lnTo>
                    <a:pt x="2682" y="750"/>
                  </a:lnTo>
                  <a:lnTo>
                    <a:pt x="2676" y="762"/>
                  </a:lnTo>
                  <a:lnTo>
                    <a:pt x="2676" y="774"/>
                  </a:lnTo>
                  <a:lnTo>
                    <a:pt x="2670" y="780"/>
                  </a:lnTo>
                  <a:lnTo>
                    <a:pt x="2676" y="792"/>
                  </a:lnTo>
                  <a:lnTo>
                    <a:pt x="2682" y="798"/>
                  </a:lnTo>
                  <a:lnTo>
                    <a:pt x="2694" y="792"/>
                  </a:lnTo>
                  <a:lnTo>
                    <a:pt x="2706" y="780"/>
                  </a:lnTo>
                  <a:lnTo>
                    <a:pt x="2712" y="768"/>
                  </a:lnTo>
                  <a:lnTo>
                    <a:pt x="2718" y="762"/>
                  </a:lnTo>
                  <a:lnTo>
                    <a:pt x="2718" y="750"/>
                  </a:lnTo>
                  <a:lnTo>
                    <a:pt x="2724" y="744"/>
                  </a:lnTo>
                  <a:lnTo>
                    <a:pt x="2736" y="720"/>
                  </a:lnTo>
                  <a:lnTo>
                    <a:pt x="2742" y="714"/>
                  </a:lnTo>
                  <a:lnTo>
                    <a:pt x="2748" y="702"/>
                  </a:lnTo>
                  <a:lnTo>
                    <a:pt x="2748" y="744"/>
                  </a:lnTo>
                  <a:lnTo>
                    <a:pt x="2754" y="750"/>
                  </a:lnTo>
                  <a:lnTo>
                    <a:pt x="2766" y="756"/>
                  </a:lnTo>
                  <a:lnTo>
                    <a:pt x="2772" y="768"/>
                  </a:lnTo>
                  <a:lnTo>
                    <a:pt x="2784" y="774"/>
                  </a:lnTo>
                  <a:lnTo>
                    <a:pt x="2790" y="780"/>
                  </a:lnTo>
                  <a:lnTo>
                    <a:pt x="2814" y="780"/>
                  </a:lnTo>
                  <a:lnTo>
                    <a:pt x="2820" y="774"/>
                  </a:lnTo>
                  <a:lnTo>
                    <a:pt x="2826" y="774"/>
                  </a:lnTo>
                  <a:lnTo>
                    <a:pt x="2814" y="792"/>
                  </a:lnTo>
                  <a:lnTo>
                    <a:pt x="2844" y="822"/>
                  </a:lnTo>
                  <a:lnTo>
                    <a:pt x="2904" y="822"/>
                  </a:lnTo>
                  <a:lnTo>
                    <a:pt x="2940" y="846"/>
                  </a:lnTo>
                  <a:lnTo>
                    <a:pt x="2976" y="864"/>
                  </a:lnTo>
                  <a:lnTo>
                    <a:pt x="3006" y="876"/>
                  </a:lnTo>
                  <a:lnTo>
                    <a:pt x="3036" y="894"/>
                  </a:lnTo>
                  <a:lnTo>
                    <a:pt x="3066" y="924"/>
                  </a:lnTo>
                  <a:lnTo>
                    <a:pt x="3066" y="972"/>
                  </a:lnTo>
                  <a:lnTo>
                    <a:pt x="3090" y="996"/>
                  </a:lnTo>
                  <a:lnTo>
                    <a:pt x="3102" y="1002"/>
                  </a:lnTo>
                  <a:lnTo>
                    <a:pt x="3096" y="1002"/>
                  </a:lnTo>
                  <a:lnTo>
                    <a:pt x="3084" y="1008"/>
                  </a:lnTo>
                  <a:lnTo>
                    <a:pt x="3078" y="1014"/>
                  </a:lnTo>
                  <a:lnTo>
                    <a:pt x="3078" y="1020"/>
                  </a:lnTo>
                  <a:lnTo>
                    <a:pt x="3090" y="1032"/>
                  </a:lnTo>
                  <a:lnTo>
                    <a:pt x="3114" y="1032"/>
                  </a:lnTo>
                  <a:lnTo>
                    <a:pt x="3090" y="1044"/>
                  </a:lnTo>
                  <a:lnTo>
                    <a:pt x="3090" y="1056"/>
                  </a:lnTo>
                  <a:lnTo>
                    <a:pt x="3102" y="1062"/>
                  </a:lnTo>
                  <a:lnTo>
                    <a:pt x="3108" y="1092"/>
                  </a:lnTo>
                  <a:lnTo>
                    <a:pt x="3096" y="1122"/>
                  </a:lnTo>
                  <a:lnTo>
                    <a:pt x="3120" y="1122"/>
                  </a:lnTo>
                  <a:lnTo>
                    <a:pt x="3126" y="1116"/>
                  </a:lnTo>
                  <a:lnTo>
                    <a:pt x="3138" y="1116"/>
                  </a:lnTo>
                  <a:lnTo>
                    <a:pt x="3150" y="1110"/>
                  </a:lnTo>
                  <a:lnTo>
                    <a:pt x="3162" y="1110"/>
                  </a:lnTo>
                  <a:lnTo>
                    <a:pt x="3168" y="1104"/>
                  </a:lnTo>
                  <a:lnTo>
                    <a:pt x="3174" y="1104"/>
                  </a:lnTo>
                  <a:lnTo>
                    <a:pt x="3174" y="1134"/>
                  </a:lnTo>
                  <a:lnTo>
                    <a:pt x="3234" y="1194"/>
                  </a:lnTo>
                  <a:lnTo>
                    <a:pt x="3240" y="1194"/>
                  </a:lnTo>
                  <a:lnTo>
                    <a:pt x="3240" y="1146"/>
                  </a:lnTo>
                  <a:lnTo>
                    <a:pt x="3234" y="1122"/>
                  </a:lnTo>
                  <a:lnTo>
                    <a:pt x="3234" y="1116"/>
                  </a:lnTo>
                  <a:lnTo>
                    <a:pt x="3240" y="1110"/>
                  </a:lnTo>
                  <a:lnTo>
                    <a:pt x="3240" y="1098"/>
                  </a:lnTo>
                  <a:lnTo>
                    <a:pt x="3246" y="1086"/>
                  </a:lnTo>
                  <a:lnTo>
                    <a:pt x="3246" y="1062"/>
                  </a:lnTo>
                  <a:lnTo>
                    <a:pt x="3252" y="1050"/>
                  </a:lnTo>
                  <a:lnTo>
                    <a:pt x="3252" y="1020"/>
                  </a:lnTo>
                  <a:lnTo>
                    <a:pt x="3240" y="1020"/>
                  </a:lnTo>
                  <a:lnTo>
                    <a:pt x="3228" y="1014"/>
                  </a:lnTo>
                  <a:lnTo>
                    <a:pt x="3222" y="1008"/>
                  </a:lnTo>
                  <a:lnTo>
                    <a:pt x="3222" y="1002"/>
                  </a:lnTo>
                  <a:lnTo>
                    <a:pt x="3234" y="990"/>
                  </a:lnTo>
                  <a:lnTo>
                    <a:pt x="3246" y="984"/>
                  </a:lnTo>
                  <a:lnTo>
                    <a:pt x="3252" y="978"/>
                  </a:lnTo>
                  <a:lnTo>
                    <a:pt x="3252" y="864"/>
                  </a:lnTo>
                  <a:lnTo>
                    <a:pt x="3258" y="846"/>
                  </a:lnTo>
                  <a:lnTo>
                    <a:pt x="3258" y="708"/>
                  </a:lnTo>
                  <a:lnTo>
                    <a:pt x="3264" y="678"/>
                  </a:lnTo>
                  <a:close/>
                  <a:moveTo>
                    <a:pt x="336" y="666"/>
                  </a:moveTo>
                  <a:lnTo>
                    <a:pt x="330" y="672"/>
                  </a:lnTo>
                  <a:lnTo>
                    <a:pt x="354" y="696"/>
                  </a:lnTo>
                  <a:lnTo>
                    <a:pt x="360" y="708"/>
                  </a:lnTo>
                  <a:lnTo>
                    <a:pt x="366" y="714"/>
                  </a:lnTo>
                  <a:lnTo>
                    <a:pt x="378" y="714"/>
                  </a:lnTo>
                  <a:lnTo>
                    <a:pt x="378" y="696"/>
                  </a:lnTo>
                  <a:lnTo>
                    <a:pt x="366" y="690"/>
                  </a:lnTo>
                  <a:lnTo>
                    <a:pt x="360" y="678"/>
                  </a:lnTo>
                  <a:lnTo>
                    <a:pt x="348" y="672"/>
                  </a:lnTo>
                  <a:lnTo>
                    <a:pt x="342" y="666"/>
                  </a:lnTo>
                  <a:lnTo>
                    <a:pt x="336" y="666"/>
                  </a:lnTo>
                  <a:close/>
                  <a:moveTo>
                    <a:pt x="2526" y="1104"/>
                  </a:moveTo>
                  <a:lnTo>
                    <a:pt x="2544" y="1116"/>
                  </a:lnTo>
                  <a:lnTo>
                    <a:pt x="2574" y="1092"/>
                  </a:lnTo>
                  <a:lnTo>
                    <a:pt x="2592" y="1092"/>
                  </a:lnTo>
                  <a:lnTo>
                    <a:pt x="2604" y="1080"/>
                  </a:lnTo>
                  <a:lnTo>
                    <a:pt x="2604" y="1062"/>
                  </a:lnTo>
                  <a:lnTo>
                    <a:pt x="2592" y="1056"/>
                  </a:lnTo>
                  <a:lnTo>
                    <a:pt x="2586" y="1056"/>
                  </a:lnTo>
                  <a:lnTo>
                    <a:pt x="2574" y="1062"/>
                  </a:lnTo>
                  <a:lnTo>
                    <a:pt x="2556" y="1068"/>
                  </a:lnTo>
                  <a:lnTo>
                    <a:pt x="2526" y="1098"/>
                  </a:lnTo>
                  <a:lnTo>
                    <a:pt x="2526" y="1104"/>
                  </a:lnTo>
                  <a:close/>
                  <a:moveTo>
                    <a:pt x="3096" y="1068"/>
                  </a:moveTo>
                  <a:lnTo>
                    <a:pt x="3090" y="1068"/>
                  </a:lnTo>
                  <a:lnTo>
                    <a:pt x="3090" y="1062"/>
                  </a:lnTo>
                  <a:lnTo>
                    <a:pt x="3084" y="1062"/>
                  </a:lnTo>
                  <a:lnTo>
                    <a:pt x="3078" y="1056"/>
                  </a:lnTo>
                  <a:lnTo>
                    <a:pt x="3066" y="1056"/>
                  </a:lnTo>
                  <a:lnTo>
                    <a:pt x="3048" y="1062"/>
                  </a:lnTo>
                  <a:lnTo>
                    <a:pt x="3024" y="1086"/>
                  </a:lnTo>
                  <a:lnTo>
                    <a:pt x="3012" y="1122"/>
                  </a:lnTo>
                  <a:lnTo>
                    <a:pt x="3012" y="1134"/>
                  </a:lnTo>
                  <a:lnTo>
                    <a:pt x="3072" y="1128"/>
                  </a:lnTo>
                  <a:lnTo>
                    <a:pt x="3084" y="1128"/>
                  </a:lnTo>
                  <a:lnTo>
                    <a:pt x="3090" y="1122"/>
                  </a:lnTo>
                  <a:lnTo>
                    <a:pt x="3102" y="1092"/>
                  </a:lnTo>
                  <a:lnTo>
                    <a:pt x="3096" y="1068"/>
                  </a:lnTo>
                  <a:close/>
                  <a:moveTo>
                    <a:pt x="2778" y="942"/>
                  </a:moveTo>
                  <a:lnTo>
                    <a:pt x="2766" y="960"/>
                  </a:lnTo>
                  <a:lnTo>
                    <a:pt x="2766" y="1014"/>
                  </a:lnTo>
                  <a:lnTo>
                    <a:pt x="2784" y="1014"/>
                  </a:lnTo>
                  <a:lnTo>
                    <a:pt x="2778" y="996"/>
                  </a:lnTo>
                  <a:lnTo>
                    <a:pt x="2790" y="990"/>
                  </a:lnTo>
                  <a:lnTo>
                    <a:pt x="2790" y="972"/>
                  </a:lnTo>
                  <a:lnTo>
                    <a:pt x="2778" y="972"/>
                  </a:lnTo>
                  <a:lnTo>
                    <a:pt x="2796" y="936"/>
                  </a:lnTo>
                  <a:lnTo>
                    <a:pt x="2814" y="906"/>
                  </a:lnTo>
                  <a:lnTo>
                    <a:pt x="2784" y="912"/>
                  </a:lnTo>
                  <a:lnTo>
                    <a:pt x="2778" y="942"/>
                  </a:lnTo>
                  <a:close/>
                  <a:moveTo>
                    <a:pt x="2136" y="600"/>
                  </a:moveTo>
                  <a:lnTo>
                    <a:pt x="2124" y="594"/>
                  </a:lnTo>
                  <a:lnTo>
                    <a:pt x="2118" y="594"/>
                  </a:lnTo>
                  <a:lnTo>
                    <a:pt x="2106" y="588"/>
                  </a:lnTo>
                  <a:lnTo>
                    <a:pt x="2088" y="588"/>
                  </a:lnTo>
                  <a:lnTo>
                    <a:pt x="2082" y="594"/>
                  </a:lnTo>
                  <a:lnTo>
                    <a:pt x="2082" y="600"/>
                  </a:lnTo>
                  <a:lnTo>
                    <a:pt x="2076" y="606"/>
                  </a:lnTo>
                  <a:lnTo>
                    <a:pt x="2082" y="612"/>
                  </a:lnTo>
                  <a:lnTo>
                    <a:pt x="2094" y="618"/>
                  </a:lnTo>
                  <a:lnTo>
                    <a:pt x="2136" y="618"/>
                  </a:lnTo>
                  <a:lnTo>
                    <a:pt x="2214" y="606"/>
                  </a:lnTo>
                  <a:lnTo>
                    <a:pt x="2136" y="600"/>
                  </a:lnTo>
                  <a:close/>
                  <a:moveTo>
                    <a:pt x="1308" y="1038"/>
                  </a:moveTo>
                  <a:lnTo>
                    <a:pt x="1368" y="1002"/>
                  </a:lnTo>
                  <a:lnTo>
                    <a:pt x="1362" y="990"/>
                  </a:lnTo>
                  <a:lnTo>
                    <a:pt x="1350" y="990"/>
                  </a:lnTo>
                  <a:lnTo>
                    <a:pt x="1332" y="996"/>
                  </a:lnTo>
                  <a:lnTo>
                    <a:pt x="1320" y="996"/>
                  </a:lnTo>
                  <a:lnTo>
                    <a:pt x="1302" y="1002"/>
                  </a:lnTo>
                  <a:lnTo>
                    <a:pt x="1290" y="1008"/>
                  </a:lnTo>
                  <a:lnTo>
                    <a:pt x="1284" y="1014"/>
                  </a:lnTo>
                  <a:lnTo>
                    <a:pt x="1284" y="1032"/>
                  </a:lnTo>
                  <a:lnTo>
                    <a:pt x="1290" y="1038"/>
                  </a:lnTo>
                  <a:lnTo>
                    <a:pt x="1308" y="1038"/>
                  </a:lnTo>
                  <a:close/>
                  <a:moveTo>
                    <a:pt x="1428" y="1116"/>
                  </a:moveTo>
                  <a:lnTo>
                    <a:pt x="1392" y="1116"/>
                  </a:lnTo>
                  <a:lnTo>
                    <a:pt x="1386" y="1146"/>
                  </a:lnTo>
                  <a:lnTo>
                    <a:pt x="1386" y="1152"/>
                  </a:lnTo>
                  <a:lnTo>
                    <a:pt x="1404" y="1170"/>
                  </a:lnTo>
                  <a:lnTo>
                    <a:pt x="1416" y="1176"/>
                  </a:lnTo>
                  <a:lnTo>
                    <a:pt x="1428" y="1164"/>
                  </a:lnTo>
                  <a:lnTo>
                    <a:pt x="1440" y="1140"/>
                  </a:lnTo>
                  <a:lnTo>
                    <a:pt x="1440" y="1128"/>
                  </a:lnTo>
                  <a:lnTo>
                    <a:pt x="1428" y="1116"/>
                  </a:lnTo>
                  <a:close/>
                  <a:moveTo>
                    <a:pt x="708" y="930"/>
                  </a:moveTo>
                  <a:lnTo>
                    <a:pt x="714" y="924"/>
                  </a:lnTo>
                  <a:lnTo>
                    <a:pt x="714" y="900"/>
                  </a:lnTo>
                  <a:lnTo>
                    <a:pt x="744" y="924"/>
                  </a:lnTo>
                  <a:lnTo>
                    <a:pt x="744" y="918"/>
                  </a:lnTo>
                  <a:lnTo>
                    <a:pt x="750" y="912"/>
                  </a:lnTo>
                  <a:lnTo>
                    <a:pt x="750" y="900"/>
                  </a:lnTo>
                  <a:lnTo>
                    <a:pt x="756" y="882"/>
                  </a:lnTo>
                  <a:lnTo>
                    <a:pt x="756" y="840"/>
                  </a:lnTo>
                  <a:lnTo>
                    <a:pt x="762" y="822"/>
                  </a:lnTo>
                  <a:lnTo>
                    <a:pt x="762" y="810"/>
                  </a:lnTo>
                  <a:lnTo>
                    <a:pt x="768" y="792"/>
                  </a:lnTo>
                  <a:lnTo>
                    <a:pt x="768" y="780"/>
                  </a:lnTo>
                  <a:lnTo>
                    <a:pt x="762" y="774"/>
                  </a:lnTo>
                  <a:lnTo>
                    <a:pt x="756" y="762"/>
                  </a:lnTo>
                  <a:lnTo>
                    <a:pt x="756" y="750"/>
                  </a:lnTo>
                  <a:lnTo>
                    <a:pt x="768" y="726"/>
                  </a:lnTo>
                  <a:lnTo>
                    <a:pt x="774" y="720"/>
                  </a:lnTo>
                  <a:lnTo>
                    <a:pt x="774" y="714"/>
                  </a:lnTo>
                  <a:lnTo>
                    <a:pt x="756" y="696"/>
                  </a:lnTo>
                  <a:lnTo>
                    <a:pt x="744" y="654"/>
                  </a:lnTo>
                  <a:lnTo>
                    <a:pt x="702" y="654"/>
                  </a:lnTo>
                  <a:lnTo>
                    <a:pt x="702" y="618"/>
                  </a:lnTo>
                  <a:lnTo>
                    <a:pt x="666" y="618"/>
                  </a:lnTo>
                  <a:lnTo>
                    <a:pt x="660" y="546"/>
                  </a:lnTo>
                  <a:lnTo>
                    <a:pt x="606" y="546"/>
                  </a:lnTo>
                  <a:lnTo>
                    <a:pt x="594" y="534"/>
                  </a:lnTo>
                  <a:lnTo>
                    <a:pt x="594" y="504"/>
                  </a:lnTo>
                  <a:lnTo>
                    <a:pt x="600" y="498"/>
                  </a:lnTo>
                  <a:lnTo>
                    <a:pt x="606" y="486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6" y="456"/>
                  </a:lnTo>
                  <a:lnTo>
                    <a:pt x="612" y="450"/>
                  </a:lnTo>
                  <a:lnTo>
                    <a:pt x="612" y="438"/>
                  </a:lnTo>
                  <a:lnTo>
                    <a:pt x="600" y="426"/>
                  </a:lnTo>
                  <a:lnTo>
                    <a:pt x="588" y="432"/>
                  </a:lnTo>
                  <a:lnTo>
                    <a:pt x="570" y="432"/>
                  </a:lnTo>
                  <a:lnTo>
                    <a:pt x="552" y="438"/>
                  </a:lnTo>
                  <a:lnTo>
                    <a:pt x="540" y="438"/>
                  </a:lnTo>
                  <a:lnTo>
                    <a:pt x="534" y="444"/>
                  </a:lnTo>
                  <a:lnTo>
                    <a:pt x="528" y="444"/>
                  </a:lnTo>
                  <a:lnTo>
                    <a:pt x="534" y="438"/>
                  </a:lnTo>
                  <a:lnTo>
                    <a:pt x="546" y="432"/>
                  </a:lnTo>
                  <a:lnTo>
                    <a:pt x="552" y="420"/>
                  </a:lnTo>
                  <a:lnTo>
                    <a:pt x="558" y="414"/>
                  </a:lnTo>
                  <a:lnTo>
                    <a:pt x="558" y="402"/>
                  </a:lnTo>
                  <a:lnTo>
                    <a:pt x="546" y="396"/>
                  </a:lnTo>
                  <a:lnTo>
                    <a:pt x="534" y="396"/>
                  </a:lnTo>
                  <a:lnTo>
                    <a:pt x="522" y="390"/>
                  </a:lnTo>
                  <a:lnTo>
                    <a:pt x="510" y="390"/>
                  </a:lnTo>
                  <a:lnTo>
                    <a:pt x="516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492" y="342"/>
                  </a:lnTo>
                  <a:lnTo>
                    <a:pt x="480" y="336"/>
                  </a:lnTo>
                  <a:lnTo>
                    <a:pt x="462" y="330"/>
                  </a:lnTo>
                  <a:lnTo>
                    <a:pt x="456" y="324"/>
                  </a:lnTo>
                  <a:lnTo>
                    <a:pt x="450" y="324"/>
                  </a:lnTo>
                  <a:lnTo>
                    <a:pt x="450" y="318"/>
                  </a:lnTo>
                  <a:lnTo>
                    <a:pt x="444" y="312"/>
                  </a:lnTo>
                  <a:lnTo>
                    <a:pt x="438" y="300"/>
                  </a:lnTo>
                  <a:lnTo>
                    <a:pt x="438" y="288"/>
                  </a:lnTo>
                  <a:lnTo>
                    <a:pt x="426" y="276"/>
                  </a:lnTo>
                  <a:lnTo>
                    <a:pt x="414" y="276"/>
                  </a:lnTo>
                  <a:lnTo>
                    <a:pt x="408" y="282"/>
                  </a:lnTo>
                  <a:lnTo>
                    <a:pt x="414" y="306"/>
                  </a:lnTo>
                  <a:lnTo>
                    <a:pt x="408" y="300"/>
                  </a:lnTo>
                  <a:lnTo>
                    <a:pt x="396" y="294"/>
                  </a:lnTo>
                  <a:lnTo>
                    <a:pt x="360" y="258"/>
                  </a:lnTo>
                  <a:lnTo>
                    <a:pt x="360" y="246"/>
                  </a:lnTo>
                  <a:lnTo>
                    <a:pt x="354" y="240"/>
                  </a:lnTo>
                  <a:lnTo>
                    <a:pt x="348" y="228"/>
                  </a:lnTo>
                  <a:lnTo>
                    <a:pt x="342" y="222"/>
                  </a:lnTo>
                  <a:lnTo>
                    <a:pt x="342" y="216"/>
                  </a:lnTo>
                  <a:lnTo>
                    <a:pt x="330" y="210"/>
                  </a:lnTo>
                  <a:lnTo>
                    <a:pt x="312" y="192"/>
                  </a:lnTo>
                  <a:lnTo>
                    <a:pt x="294" y="186"/>
                  </a:lnTo>
                  <a:lnTo>
                    <a:pt x="288" y="174"/>
                  </a:lnTo>
                  <a:lnTo>
                    <a:pt x="276" y="168"/>
                  </a:lnTo>
                  <a:lnTo>
                    <a:pt x="264" y="156"/>
                  </a:lnTo>
                  <a:lnTo>
                    <a:pt x="252" y="150"/>
                  </a:lnTo>
                  <a:lnTo>
                    <a:pt x="240" y="138"/>
                  </a:lnTo>
                  <a:lnTo>
                    <a:pt x="234" y="126"/>
                  </a:lnTo>
                  <a:lnTo>
                    <a:pt x="222" y="120"/>
                  </a:lnTo>
                  <a:lnTo>
                    <a:pt x="222" y="102"/>
                  </a:lnTo>
                  <a:lnTo>
                    <a:pt x="204" y="84"/>
                  </a:lnTo>
                  <a:lnTo>
                    <a:pt x="198" y="72"/>
                  </a:lnTo>
                  <a:lnTo>
                    <a:pt x="168" y="42"/>
                  </a:lnTo>
                  <a:lnTo>
                    <a:pt x="150" y="42"/>
                  </a:lnTo>
                  <a:lnTo>
                    <a:pt x="66" y="3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78"/>
                  </a:lnTo>
                  <a:lnTo>
                    <a:pt x="66" y="126"/>
                  </a:lnTo>
                  <a:lnTo>
                    <a:pt x="96" y="150"/>
                  </a:lnTo>
                  <a:lnTo>
                    <a:pt x="126" y="180"/>
                  </a:lnTo>
                  <a:lnTo>
                    <a:pt x="162" y="234"/>
                  </a:lnTo>
                  <a:lnTo>
                    <a:pt x="174" y="228"/>
                  </a:lnTo>
                  <a:lnTo>
                    <a:pt x="174" y="252"/>
                  </a:lnTo>
                  <a:lnTo>
                    <a:pt x="180" y="264"/>
                  </a:lnTo>
                  <a:lnTo>
                    <a:pt x="186" y="270"/>
                  </a:lnTo>
                  <a:lnTo>
                    <a:pt x="198" y="276"/>
                  </a:lnTo>
                  <a:lnTo>
                    <a:pt x="216" y="288"/>
                  </a:lnTo>
                  <a:lnTo>
                    <a:pt x="228" y="300"/>
                  </a:lnTo>
                  <a:lnTo>
                    <a:pt x="246" y="312"/>
                  </a:lnTo>
                  <a:lnTo>
                    <a:pt x="258" y="324"/>
                  </a:lnTo>
                  <a:lnTo>
                    <a:pt x="264" y="336"/>
                  </a:lnTo>
                  <a:lnTo>
                    <a:pt x="276" y="372"/>
                  </a:lnTo>
                  <a:lnTo>
                    <a:pt x="276" y="384"/>
                  </a:lnTo>
                  <a:lnTo>
                    <a:pt x="282" y="390"/>
                  </a:lnTo>
                  <a:lnTo>
                    <a:pt x="282" y="426"/>
                  </a:lnTo>
                  <a:lnTo>
                    <a:pt x="288" y="438"/>
                  </a:lnTo>
                  <a:lnTo>
                    <a:pt x="288" y="444"/>
                  </a:lnTo>
                  <a:lnTo>
                    <a:pt x="294" y="450"/>
                  </a:lnTo>
                  <a:lnTo>
                    <a:pt x="300" y="450"/>
                  </a:lnTo>
                  <a:lnTo>
                    <a:pt x="312" y="444"/>
                  </a:lnTo>
                  <a:lnTo>
                    <a:pt x="324" y="444"/>
                  </a:lnTo>
                  <a:lnTo>
                    <a:pt x="324" y="450"/>
                  </a:lnTo>
                  <a:lnTo>
                    <a:pt x="330" y="462"/>
                  </a:lnTo>
                  <a:lnTo>
                    <a:pt x="330" y="474"/>
                  </a:lnTo>
                  <a:lnTo>
                    <a:pt x="336" y="480"/>
                  </a:lnTo>
                  <a:lnTo>
                    <a:pt x="336" y="486"/>
                  </a:lnTo>
                  <a:lnTo>
                    <a:pt x="378" y="522"/>
                  </a:lnTo>
                  <a:lnTo>
                    <a:pt x="372" y="546"/>
                  </a:lnTo>
                  <a:lnTo>
                    <a:pt x="408" y="606"/>
                  </a:lnTo>
                  <a:lnTo>
                    <a:pt x="402" y="618"/>
                  </a:lnTo>
                  <a:lnTo>
                    <a:pt x="402" y="636"/>
                  </a:lnTo>
                  <a:lnTo>
                    <a:pt x="408" y="648"/>
                  </a:lnTo>
                  <a:lnTo>
                    <a:pt x="438" y="678"/>
                  </a:lnTo>
                  <a:lnTo>
                    <a:pt x="438" y="684"/>
                  </a:lnTo>
                  <a:lnTo>
                    <a:pt x="444" y="690"/>
                  </a:lnTo>
                  <a:lnTo>
                    <a:pt x="462" y="726"/>
                  </a:lnTo>
                  <a:lnTo>
                    <a:pt x="498" y="744"/>
                  </a:lnTo>
                  <a:lnTo>
                    <a:pt x="504" y="750"/>
                  </a:lnTo>
                  <a:lnTo>
                    <a:pt x="510" y="750"/>
                  </a:lnTo>
                  <a:lnTo>
                    <a:pt x="510" y="786"/>
                  </a:lnTo>
                  <a:lnTo>
                    <a:pt x="522" y="792"/>
                  </a:lnTo>
                  <a:lnTo>
                    <a:pt x="528" y="804"/>
                  </a:lnTo>
                  <a:lnTo>
                    <a:pt x="540" y="810"/>
                  </a:lnTo>
                  <a:lnTo>
                    <a:pt x="564" y="834"/>
                  </a:lnTo>
                  <a:lnTo>
                    <a:pt x="576" y="840"/>
                  </a:lnTo>
                  <a:lnTo>
                    <a:pt x="594" y="858"/>
                  </a:lnTo>
                  <a:lnTo>
                    <a:pt x="600" y="858"/>
                  </a:lnTo>
                  <a:lnTo>
                    <a:pt x="606" y="864"/>
                  </a:lnTo>
                  <a:lnTo>
                    <a:pt x="612" y="864"/>
                  </a:lnTo>
                  <a:lnTo>
                    <a:pt x="612" y="870"/>
                  </a:lnTo>
                  <a:lnTo>
                    <a:pt x="618" y="876"/>
                  </a:lnTo>
                  <a:lnTo>
                    <a:pt x="630" y="900"/>
                  </a:lnTo>
                  <a:lnTo>
                    <a:pt x="642" y="912"/>
                  </a:lnTo>
                  <a:lnTo>
                    <a:pt x="654" y="936"/>
                  </a:lnTo>
                  <a:lnTo>
                    <a:pt x="660" y="942"/>
                  </a:lnTo>
                  <a:lnTo>
                    <a:pt x="660" y="906"/>
                  </a:lnTo>
                  <a:lnTo>
                    <a:pt x="672" y="906"/>
                  </a:lnTo>
                  <a:lnTo>
                    <a:pt x="684" y="918"/>
                  </a:lnTo>
                  <a:lnTo>
                    <a:pt x="696" y="924"/>
                  </a:lnTo>
                  <a:lnTo>
                    <a:pt x="702" y="930"/>
                  </a:lnTo>
                  <a:lnTo>
                    <a:pt x="708" y="930"/>
                  </a:lnTo>
                  <a:close/>
                  <a:moveTo>
                    <a:pt x="2118" y="1194"/>
                  </a:moveTo>
                  <a:lnTo>
                    <a:pt x="2106" y="1176"/>
                  </a:lnTo>
                  <a:lnTo>
                    <a:pt x="2088" y="1176"/>
                  </a:lnTo>
                  <a:lnTo>
                    <a:pt x="2064" y="1200"/>
                  </a:lnTo>
                  <a:lnTo>
                    <a:pt x="2064" y="1212"/>
                  </a:lnTo>
                  <a:lnTo>
                    <a:pt x="2052" y="1212"/>
                  </a:lnTo>
                  <a:lnTo>
                    <a:pt x="2040" y="1218"/>
                  </a:lnTo>
                  <a:lnTo>
                    <a:pt x="2010" y="1248"/>
                  </a:lnTo>
                  <a:lnTo>
                    <a:pt x="1998" y="1272"/>
                  </a:lnTo>
                  <a:lnTo>
                    <a:pt x="1992" y="1278"/>
                  </a:lnTo>
                  <a:lnTo>
                    <a:pt x="1992" y="1290"/>
                  </a:lnTo>
                  <a:lnTo>
                    <a:pt x="2004" y="1302"/>
                  </a:lnTo>
                  <a:lnTo>
                    <a:pt x="2022" y="1302"/>
                  </a:lnTo>
                  <a:lnTo>
                    <a:pt x="2052" y="1284"/>
                  </a:lnTo>
                  <a:lnTo>
                    <a:pt x="2082" y="1260"/>
                  </a:lnTo>
                  <a:lnTo>
                    <a:pt x="2106" y="1242"/>
                  </a:lnTo>
                  <a:lnTo>
                    <a:pt x="2100" y="1236"/>
                  </a:lnTo>
                  <a:lnTo>
                    <a:pt x="2100" y="1224"/>
                  </a:lnTo>
                  <a:lnTo>
                    <a:pt x="2112" y="1200"/>
                  </a:lnTo>
                  <a:lnTo>
                    <a:pt x="2118" y="1194"/>
                  </a:lnTo>
                  <a:close/>
                  <a:moveTo>
                    <a:pt x="1374" y="1128"/>
                  </a:moveTo>
                  <a:lnTo>
                    <a:pt x="1374" y="1116"/>
                  </a:lnTo>
                  <a:lnTo>
                    <a:pt x="1368" y="1110"/>
                  </a:lnTo>
                  <a:lnTo>
                    <a:pt x="1344" y="1098"/>
                  </a:lnTo>
                  <a:lnTo>
                    <a:pt x="1332" y="1098"/>
                  </a:lnTo>
                  <a:lnTo>
                    <a:pt x="1320" y="1092"/>
                  </a:lnTo>
                  <a:lnTo>
                    <a:pt x="1314" y="1092"/>
                  </a:lnTo>
                  <a:lnTo>
                    <a:pt x="1302" y="1098"/>
                  </a:lnTo>
                  <a:lnTo>
                    <a:pt x="1296" y="1104"/>
                  </a:lnTo>
                  <a:lnTo>
                    <a:pt x="1296" y="1116"/>
                  </a:lnTo>
                  <a:lnTo>
                    <a:pt x="1290" y="1122"/>
                  </a:lnTo>
                  <a:lnTo>
                    <a:pt x="1290" y="1134"/>
                  </a:lnTo>
                  <a:lnTo>
                    <a:pt x="1254" y="1104"/>
                  </a:lnTo>
                  <a:lnTo>
                    <a:pt x="1260" y="1092"/>
                  </a:lnTo>
                  <a:lnTo>
                    <a:pt x="1260" y="1080"/>
                  </a:lnTo>
                  <a:lnTo>
                    <a:pt x="1266" y="1068"/>
                  </a:lnTo>
                  <a:lnTo>
                    <a:pt x="1266" y="1050"/>
                  </a:lnTo>
                  <a:lnTo>
                    <a:pt x="1260" y="1038"/>
                  </a:lnTo>
                  <a:lnTo>
                    <a:pt x="1254" y="1032"/>
                  </a:lnTo>
                  <a:lnTo>
                    <a:pt x="1242" y="1026"/>
                  </a:lnTo>
                  <a:lnTo>
                    <a:pt x="1188" y="1026"/>
                  </a:lnTo>
                  <a:lnTo>
                    <a:pt x="1158" y="1008"/>
                  </a:lnTo>
                  <a:lnTo>
                    <a:pt x="1158" y="984"/>
                  </a:lnTo>
                  <a:lnTo>
                    <a:pt x="1116" y="984"/>
                  </a:lnTo>
                  <a:lnTo>
                    <a:pt x="1116" y="996"/>
                  </a:lnTo>
                  <a:lnTo>
                    <a:pt x="1110" y="1008"/>
                  </a:lnTo>
                  <a:lnTo>
                    <a:pt x="1110" y="1026"/>
                  </a:lnTo>
                  <a:lnTo>
                    <a:pt x="1086" y="1026"/>
                  </a:lnTo>
                  <a:lnTo>
                    <a:pt x="1074" y="1020"/>
                  </a:lnTo>
                  <a:lnTo>
                    <a:pt x="1056" y="1014"/>
                  </a:lnTo>
                  <a:lnTo>
                    <a:pt x="1044" y="1014"/>
                  </a:lnTo>
                  <a:lnTo>
                    <a:pt x="1032" y="1008"/>
                  </a:lnTo>
                  <a:lnTo>
                    <a:pt x="966" y="1008"/>
                  </a:lnTo>
                  <a:lnTo>
                    <a:pt x="960" y="996"/>
                  </a:lnTo>
                  <a:lnTo>
                    <a:pt x="948" y="990"/>
                  </a:lnTo>
                  <a:lnTo>
                    <a:pt x="942" y="978"/>
                  </a:lnTo>
                  <a:lnTo>
                    <a:pt x="918" y="954"/>
                  </a:lnTo>
                  <a:lnTo>
                    <a:pt x="900" y="954"/>
                  </a:lnTo>
                  <a:lnTo>
                    <a:pt x="888" y="960"/>
                  </a:lnTo>
                  <a:lnTo>
                    <a:pt x="876" y="954"/>
                  </a:lnTo>
                  <a:lnTo>
                    <a:pt x="870" y="948"/>
                  </a:lnTo>
                  <a:lnTo>
                    <a:pt x="858" y="942"/>
                  </a:lnTo>
                  <a:lnTo>
                    <a:pt x="846" y="942"/>
                  </a:lnTo>
                  <a:lnTo>
                    <a:pt x="840" y="936"/>
                  </a:lnTo>
                  <a:lnTo>
                    <a:pt x="822" y="936"/>
                  </a:lnTo>
                  <a:lnTo>
                    <a:pt x="810" y="930"/>
                  </a:lnTo>
                  <a:lnTo>
                    <a:pt x="792" y="930"/>
                  </a:lnTo>
                  <a:lnTo>
                    <a:pt x="786" y="924"/>
                  </a:lnTo>
                  <a:lnTo>
                    <a:pt x="762" y="924"/>
                  </a:lnTo>
                  <a:lnTo>
                    <a:pt x="750" y="930"/>
                  </a:lnTo>
                  <a:lnTo>
                    <a:pt x="738" y="954"/>
                  </a:lnTo>
                  <a:lnTo>
                    <a:pt x="738" y="966"/>
                  </a:lnTo>
                  <a:lnTo>
                    <a:pt x="732" y="978"/>
                  </a:lnTo>
                  <a:lnTo>
                    <a:pt x="720" y="990"/>
                  </a:lnTo>
                  <a:lnTo>
                    <a:pt x="714" y="990"/>
                  </a:lnTo>
                  <a:lnTo>
                    <a:pt x="702" y="1002"/>
                  </a:lnTo>
                  <a:lnTo>
                    <a:pt x="702" y="1014"/>
                  </a:lnTo>
                  <a:lnTo>
                    <a:pt x="738" y="1008"/>
                  </a:lnTo>
                  <a:lnTo>
                    <a:pt x="786" y="1008"/>
                  </a:lnTo>
                  <a:lnTo>
                    <a:pt x="780" y="1014"/>
                  </a:lnTo>
                  <a:lnTo>
                    <a:pt x="768" y="1020"/>
                  </a:lnTo>
                  <a:lnTo>
                    <a:pt x="762" y="1032"/>
                  </a:lnTo>
                  <a:lnTo>
                    <a:pt x="762" y="1044"/>
                  </a:lnTo>
                  <a:lnTo>
                    <a:pt x="774" y="1050"/>
                  </a:lnTo>
                  <a:lnTo>
                    <a:pt x="780" y="1050"/>
                  </a:lnTo>
                  <a:lnTo>
                    <a:pt x="798" y="1044"/>
                  </a:lnTo>
                  <a:lnTo>
                    <a:pt x="810" y="1044"/>
                  </a:lnTo>
                  <a:lnTo>
                    <a:pt x="816" y="1038"/>
                  </a:lnTo>
                  <a:lnTo>
                    <a:pt x="828" y="1032"/>
                  </a:lnTo>
                  <a:lnTo>
                    <a:pt x="840" y="1038"/>
                  </a:lnTo>
                  <a:lnTo>
                    <a:pt x="870" y="1056"/>
                  </a:lnTo>
                  <a:lnTo>
                    <a:pt x="900" y="1068"/>
                  </a:lnTo>
                  <a:lnTo>
                    <a:pt x="924" y="1080"/>
                  </a:lnTo>
                  <a:lnTo>
                    <a:pt x="960" y="1086"/>
                  </a:lnTo>
                  <a:lnTo>
                    <a:pt x="1014" y="1092"/>
                  </a:lnTo>
                  <a:lnTo>
                    <a:pt x="1062" y="1092"/>
                  </a:lnTo>
                  <a:lnTo>
                    <a:pt x="1080" y="1110"/>
                  </a:lnTo>
                  <a:lnTo>
                    <a:pt x="1086" y="1122"/>
                  </a:lnTo>
                  <a:lnTo>
                    <a:pt x="1098" y="1128"/>
                  </a:lnTo>
                  <a:lnTo>
                    <a:pt x="1110" y="1140"/>
                  </a:lnTo>
                  <a:lnTo>
                    <a:pt x="1128" y="1146"/>
                  </a:lnTo>
                  <a:lnTo>
                    <a:pt x="1152" y="1152"/>
                  </a:lnTo>
                  <a:lnTo>
                    <a:pt x="1170" y="1152"/>
                  </a:lnTo>
                  <a:lnTo>
                    <a:pt x="1182" y="1158"/>
                  </a:lnTo>
                  <a:lnTo>
                    <a:pt x="1248" y="1158"/>
                  </a:lnTo>
                  <a:lnTo>
                    <a:pt x="1260" y="1164"/>
                  </a:lnTo>
                  <a:lnTo>
                    <a:pt x="1278" y="1170"/>
                  </a:lnTo>
                  <a:lnTo>
                    <a:pt x="1290" y="1182"/>
                  </a:lnTo>
                  <a:lnTo>
                    <a:pt x="1302" y="1188"/>
                  </a:lnTo>
                  <a:lnTo>
                    <a:pt x="1320" y="1206"/>
                  </a:lnTo>
                  <a:lnTo>
                    <a:pt x="1338" y="1206"/>
                  </a:lnTo>
                  <a:lnTo>
                    <a:pt x="1350" y="1200"/>
                  </a:lnTo>
                  <a:lnTo>
                    <a:pt x="1356" y="1206"/>
                  </a:lnTo>
                  <a:lnTo>
                    <a:pt x="1374" y="1206"/>
                  </a:lnTo>
                  <a:lnTo>
                    <a:pt x="1374" y="1194"/>
                  </a:lnTo>
                  <a:lnTo>
                    <a:pt x="1368" y="1182"/>
                  </a:lnTo>
                  <a:lnTo>
                    <a:pt x="1362" y="1176"/>
                  </a:lnTo>
                  <a:lnTo>
                    <a:pt x="1356" y="1164"/>
                  </a:lnTo>
                  <a:lnTo>
                    <a:pt x="1374" y="1146"/>
                  </a:lnTo>
                  <a:lnTo>
                    <a:pt x="1374" y="1128"/>
                  </a:lnTo>
                  <a:close/>
                  <a:moveTo>
                    <a:pt x="1500" y="726"/>
                  </a:moveTo>
                  <a:lnTo>
                    <a:pt x="1542" y="684"/>
                  </a:lnTo>
                  <a:lnTo>
                    <a:pt x="1548" y="672"/>
                  </a:lnTo>
                  <a:lnTo>
                    <a:pt x="1554" y="654"/>
                  </a:lnTo>
                  <a:lnTo>
                    <a:pt x="1560" y="642"/>
                  </a:lnTo>
                  <a:lnTo>
                    <a:pt x="1566" y="624"/>
                  </a:lnTo>
                  <a:lnTo>
                    <a:pt x="1566" y="612"/>
                  </a:lnTo>
                  <a:lnTo>
                    <a:pt x="1572" y="606"/>
                  </a:lnTo>
                  <a:lnTo>
                    <a:pt x="1572" y="600"/>
                  </a:lnTo>
                  <a:lnTo>
                    <a:pt x="1566" y="600"/>
                  </a:lnTo>
                  <a:lnTo>
                    <a:pt x="1554" y="594"/>
                  </a:lnTo>
                  <a:lnTo>
                    <a:pt x="1542" y="582"/>
                  </a:lnTo>
                  <a:lnTo>
                    <a:pt x="1542" y="564"/>
                  </a:lnTo>
                  <a:lnTo>
                    <a:pt x="1554" y="516"/>
                  </a:lnTo>
                  <a:lnTo>
                    <a:pt x="1590" y="498"/>
                  </a:lnTo>
                  <a:lnTo>
                    <a:pt x="1626" y="498"/>
                  </a:lnTo>
                  <a:lnTo>
                    <a:pt x="1632" y="486"/>
                  </a:lnTo>
                  <a:lnTo>
                    <a:pt x="1638" y="480"/>
                  </a:lnTo>
                  <a:lnTo>
                    <a:pt x="1644" y="468"/>
                  </a:lnTo>
                  <a:lnTo>
                    <a:pt x="1644" y="444"/>
                  </a:lnTo>
                  <a:lnTo>
                    <a:pt x="1626" y="444"/>
                  </a:lnTo>
                  <a:lnTo>
                    <a:pt x="1620" y="450"/>
                  </a:lnTo>
                  <a:lnTo>
                    <a:pt x="1608" y="450"/>
                  </a:lnTo>
                  <a:lnTo>
                    <a:pt x="1608" y="438"/>
                  </a:lnTo>
                  <a:lnTo>
                    <a:pt x="1614" y="420"/>
                  </a:lnTo>
                  <a:lnTo>
                    <a:pt x="1626" y="408"/>
                  </a:lnTo>
                  <a:lnTo>
                    <a:pt x="1650" y="396"/>
                  </a:lnTo>
                  <a:lnTo>
                    <a:pt x="1662" y="396"/>
                  </a:lnTo>
                  <a:lnTo>
                    <a:pt x="1680" y="402"/>
                  </a:lnTo>
                  <a:lnTo>
                    <a:pt x="1704" y="402"/>
                  </a:lnTo>
                  <a:lnTo>
                    <a:pt x="1716" y="390"/>
                  </a:lnTo>
                  <a:lnTo>
                    <a:pt x="1716" y="384"/>
                  </a:lnTo>
                  <a:lnTo>
                    <a:pt x="1680" y="348"/>
                  </a:lnTo>
                  <a:lnTo>
                    <a:pt x="1680" y="312"/>
                  </a:lnTo>
                  <a:lnTo>
                    <a:pt x="1668" y="312"/>
                  </a:lnTo>
                  <a:lnTo>
                    <a:pt x="1650" y="294"/>
                  </a:lnTo>
                  <a:lnTo>
                    <a:pt x="1650" y="282"/>
                  </a:lnTo>
                  <a:lnTo>
                    <a:pt x="1662" y="270"/>
                  </a:lnTo>
                  <a:lnTo>
                    <a:pt x="1668" y="258"/>
                  </a:lnTo>
                  <a:lnTo>
                    <a:pt x="1668" y="246"/>
                  </a:lnTo>
                  <a:lnTo>
                    <a:pt x="1662" y="240"/>
                  </a:lnTo>
                  <a:lnTo>
                    <a:pt x="1638" y="228"/>
                  </a:lnTo>
                  <a:lnTo>
                    <a:pt x="1614" y="228"/>
                  </a:lnTo>
                  <a:lnTo>
                    <a:pt x="1632" y="198"/>
                  </a:lnTo>
                  <a:lnTo>
                    <a:pt x="1614" y="192"/>
                  </a:lnTo>
                  <a:lnTo>
                    <a:pt x="1620" y="162"/>
                  </a:lnTo>
                  <a:lnTo>
                    <a:pt x="1608" y="144"/>
                  </a:lnTo>
                  <a:lnTo>
                    <a:pt x="1602" y="138"/>
                  </a:lnTo>
                  <a:lnTo>
                    <a:pt x="1590" y="132"/>
                  </a:lnTo>
                  <a:lnTo>
                    <a:pt x="1566" y="108"/>
                  </a:lnTo>
                  <a:lnTo>
                    <a:pt x="1470" y="108"/>
                  </a:lnTo>
                  <a:lnTo>
                    <a:pt x="1464" y="114"/>
                  </a:lnTo>
                  <a:lnTo>
                    <a:pt x="1458" y="126"/>
                  </a:lnTo>
                  <a:lnTo>
                    <a:pt x="1458" y="180"/>
                  </a:lnTo>
                  <a:lnTo>
                    <a:pt x="1452" y="198"/>
                  </a:lnTo>
                  <a:lnTo>
                    <a:pt x="1452" y="204"/>
                  </a:lnTo>
                  <a:lnTo>
                    <a:pt x="1446" y="216"/>
                  </a:lnTo>
                  <a:lnTo>
                    <a:pt x="1428" y="216"/>
                  </a:lnTo>
                  <a:lnTo>
                    <a:pt x="1422" y="222"/>
                  </a:lnTo>
                  <a:lnTo>
                    <a:pt x="1422" y="246"/>
                  </a:lnTo>
                  <a:lnTo>
                    <a:pt x="1428" y="252"/>
                  </a:lnTo>
                  <a:lnTo>
                    <a:pt x="1434" y="264"/>
                  </a:lnTo>
                  <a:lnTo>
                    <a:pt x="1398" y="294"/>
                  </a:lnTo>
                  <a:lnTo>
                    <a:pt x="1404" y="306"/>
                  </a:lnTo>
                  <a:lnTo>
                    <a:pt x="1374" y="342"/>
                  </a:lnTo>
                  <a:lnTo>
                    <a:pt x="1350" y="342"/>
                  </a:lnTo>
                  <a:lnTo>
                    <a:pt x="1344" y="348"/>
                  </a:lnTo>
                  <a:lnTo>
                    <a:pt x="1332" y="354"/>
                  </a:lnTo>
                  <a:lnTo>
                    <a:pt x="1320" y="366"/>
                  </a:lnTo>
                  <a:lnTo>
                    <a:pt x="1314" y="366"/>
                  </a:lnTo>
                  <a:lnTo>
                    <a:pt x="1308" y="360"/>
                  </a:lnTo>
                  <a:lnTo>
                    <a:pt x="1284" y="348"/>
                  </a:lnTo>
                  <a:lnTo>
                    <a:pt x="1272" y="336"/>
                  </a:lnTo>
                  <a:lnTo>
                    <a:pt x="1230" y="336"/>
                  </a:lnTo>
                  <a:lnTo>
                    <a:pt x="1224" y="348"/>
                  </a:lnTo>
                  <a:lnTo>
                    <a:pt x="1194" y="378"/>
                  </a:lnTo>
                  <a:lnTo>
                    <a:pt x="1170" y="378"/>
                  </a:lnTo>
                  <a:lnTo>
                    <a:pt x="1152" y="372"/>
                  </a:lnTo>
                  <a:lnTo>
                    <a:pt x="1128" y="372"/>
                  </a:lnTo>
                  <a:lnTo>
                    <a:pt x="1110" y="390"/>
                  </a:lnTo>
                  <a:lnTo>
                    <a:pt x="1104" y="390"/>
                  </a:lnTo>
                  <a:lnTo>
                    <a:pt x="1080" y="378"/>
                  </a:lnTo>
                  <a:lnTo>
                    <a:pt x="1074" y="372"/>
                  </a:lnTo>
                  <a:lnTo>
                    <a:pt x="1062" y="366"/>
                  </a:lnTo>
                  <a:lnTo>
                    <a:pt x="1050" y="354"/>
                  </a:lnTo>
                  <a:lnTo>
                    <a:pt x="1050" y="342"/>
                  </a:lnTo>
                  <a:lnTo>
                    <a:pt x="1044" y="336"/>
                  </a:lnTo>
                  <a:lnTo>
                    <a:pt x="1032" y="330"/>
                  </a:lnTo>
                  <a:lnTo>
                    <a:pt x="1008" y="330"/>
                  </a:lnTo>
                  <a:lnTo>
                    <a:pt x="996" y="336"/>
                  </a:lnTo>
                  <a:lnTo>
                    <a:pt x="990" y="348"/>
                  </a:lnTo>
                  <a:lnTo>
                    <a:pt x="978" y="366"/>
                  </a:lnTo>
                  <a:lnTo>
                    <a:pt x="972" y="384"/>
                  </a:lnTo>
                  <a:lnTo>
                    <a:pt x="972" y="402"/>
                  </a:lnTo>
                  <a:lnTo>
                    <a:pt x="966" y="408"/>
                  </a:lnTo>
                  <a:lnTo>
                    <a:pt x="966" y="414"/>
                  </a:lnTo>
                  <a:lnTo>
                    <a:pt x="990" y="444"/>
                  </a:lnTo>
                  <a:lnTo>
                    <a:pt x="1002" y="498"/>
                  </a:lnTo>
                  <a:lnTo>
                    <a:pt x="1050" y="528"/>
                  </a:lnTo>
                  <a:lnTo>
                    <a:pt x="1038" y="564"/>
                  </a:lnTo>
                  <a:lnTo>
                    <a:pt x="1068" y="582"/>
                  </a:lnTo>
                  <a:lnTo>
                    <a:pt x="1050" y="606"/>
                  </a:lnTo>
                  <a:lnTo>
                    <a:pt x="1068" y="636"/>
                  </a:lnTo>
                  <a:lnTo>
                    <a:pt x="1056" y="648"/>
                  </a:lnTo>
                  <a:lnTo>
                    <a:pt x="1068" y="702"/>
                  </a:lnTo>
                  <a:lnTo>
                    <a:pt x="1110" y="696"/>
                  </a:lnTo>
                  <a:lnTo>
                    <a:pt x="1140" y="708"/>
                  </a:lnTo>
                  <a:lnTo>
                    <a:pt x="1146" y="696"/>
                  </a:lnTo>
                  <a:lnTo>
                    <a:pt x="1170" y="672"/>
                  </a:lnTo>
                  <a:lnTo>
                    <a:pt x="1182" y="672"/>
                  </a:lnTo>
                  <a:lnTo>
                    <a:pt x="1182" y="690"/>
                  </a:lnTo>
                  <a:lnTo>
                    <a:pt x="1188" y="702"/>
                  </a:lnTo>
                  <a:lnTo>
                    <a:pt x="1188" y="726"/>
                  </a:lnTo>
                  <a:lnTo>
                    <a:pt x="1194" y="738"/>
                  </a:lnTo>
                  <a:lnTo>
                    <a:pt x="1212" y="738"/>
                  </a:lnTo>
                  <a:lnTo>
                    <a:pt x="1218" y="726"/>
                  </a:lnTo>
                  <a:lnTo>
                    <a:pt x="1218" y="720"/>
                  </a:lnTo>
                  <a:lnTo>
                    <a:pt x="1224" y="714"/>
                  </a:lnTo>
                  <a:lnTo>
                    <a:pt x="1224" y="708"/>
                  </a:lnTo>
                  <a:lnTo>
                    <a:pt x="1254" y="726"/>
                  </a:lnTo>
                  <a:lnTo>
                    <a:pt x="1266" y="720"/>
                  </a:lnTo>
                  <a:lnTo>
                    <a:pt x="1272" y="708"/>
                  </a:lnTo>
                  <a:lnTo>
                    <a:pt x="1284" y="702"/>
                  </a:lnTo>
                  <a:lnTo>
                    <a:pt x="1296" y="702"/>
                  </a:lnTo>
                  <a:lnTo>
                    <a:pt x="1296" y="714"/>
                  </a:lnTo>
                  <a:lnTo>
                    <a:pt x="1302" y="720"/>
                  </a:lnTo>
                  <a:lnTo>
                    <a:pt x="1302" y="738"/>
                  </a:lnTo>
                  <a:lnTo>
                    <a:pt x="1308" y="744"/>
                  </a:lnTo>
                  <a:lnTo>
                    <a:pt x="1332" y="744"/>
                  </a:lnTo>
                  <a:lnTo>
                    <a:pt x="1350" y="738"/>
                  </a:lnTo>
                  <a:lnTo>
                    <a:pt x="1362" y="732"/>
                  </a:lnTo>
                  <a:lnTo>
                    <a:pt x="1392" y="732"/>
                  </a:lnTo>
                  <a:lnTo>
                    <a:pt x="1404" y="744"/>
                  </a:lnTo>
                  <a:lnTo>
                    <a:pt x="1404" y="786"/>
                  </a:lnTo>
                  <a:lnTo>
                    <a:pt x="1398" y="798"/>
                  </a:lnTo>
                  <a:lnTo>
                    <a:pt x="1398" y="810"/>
                  </a:lnTo>
                  <a:lnTo>
                    <a:pt x="1404" y="810"/>
                  </a:lnTo>
                  <a:lnTo>
                    <a:pt x="1410" y="804"/>
                  </a:lnTo>
                  <a:lnTo>
                    <a:pt x="1422" y="798"/>
                  </a:lnTo>
                  <a:lnTo>
                    <a:pt x="1440" y="792"/>
                  </a:lnTo>
                  <a:lnTo>
                    <a:pt x="1452" y="786"/>
                  </a:lnTo>
                  <a:lnTo>
                    <a:pt x="1476" y="762"/>
                  </a:lnTo>
                  <a:lnTo>
                    <a:pt x="1482" y="750"/>
                  </a:lnTo>
                  <a:lnTo>
                    <a:pt x="1500" y="732"/>
                  </a:lnTo>
                  <a:lnTo>
                    <a:pt x="1500" y="726"/>
                  </a:lnTo>
                  <a:close/>
                  <a:moveTo>
                    <a:pt x="1476" y="1116"/>
                  </a:moveTo>
                  <a:lnTo>
                    <a:pt x="1470" y="1116"/>
                  </a:lnTo>
                  <a:lnTo>
                    <a:pt x="1458" y="1122"/>
                  </a:lnTo>
                  <a:lnTo>
                    <a:pt x="1452" y="1128"/>
                  </a:lnTo>
                  <a:lnTo>
                    <a:pt x="1458" y="1134"/>
                  </a:lnTo>
                  <a:lnTo>
                    <a:pt x="1470" y="1140"/>
                  </a:lnTo>
                  <a:lnTo>
                    <a:pt x="1476" y="1140"/>
                  </a:lnTo>
                  <a:lnTo>
                    <a:pt x="1488" y="1146"/>
                  </a:lnTo>
                  <a:lnTo>
                    <a:pt x="1500" y="1134"/>
                  </a:lnTo>
                  <a:lnTo>
                    <a:pt x="1500" y="1128"/>
                  </a:lnTo>
                  <a:lnTo>
                    <a:pt x="1488" y="1116"/>
                  </a:lnTo>
                  <a:lnTo>
                    <a:pt x="1476" y="1116"/>
                  </a:lnTo>
                  <a:close/>
                  <a:moveTo>
                    <a:pt x="1716" y="1230"/>
                  </a:moveTo>
                  <a:lnTo>
                    <a:pt x="1680" y="1218"/>
                  </a:lnTo>
                  <a:lnTo>
                    <a:pt x="1674" y="1224"/>
                  </a:lnTo>
                  <a:lnTo>
                    <a:pt x="1674" y="1230"/>
                  </a:lnTo>
                  <a:lnTo>
                    <a:pt x="1686" y="1254"/>
                  </a:lnTo>
                  <a:lnTo>
                    <a:pt x="1692" y="1260"/>
                  </a:lnTo>
                  <a:lnTo>
                    <a:pt x="1704" y="1266"/>
                  </a:lnTo>
                  <a:lnTo>
                    <a:pt x="1716" y="1266"/>
                  </a:lnTo>
                  <a:lnTo>
                    <a:pt x="1722" y="1260"/>
                  </a:lnTo>
                  <a:lnTo>
                    <a:pt x="1740" y="1260"/>
                  </a:lnTo>
                  <a:lnTo>
                    <a:pt x="1746" y="1266"/>
                  </a:lnTo>
                  <a:lnTo>
                    <a:pt x="1746" y="1278"/>
                  </a:lnTo>
                  <a:lnTo>
                    <a:pt x="1752" y="1290"/>
                  </a:lnTo>
                  <a:lnTo>
                    <a:pt x="1764" y="1296"/>
                  </a:lnTo>
                  <a:lnTo>
                    <a:pt x="1788" y="1296"/>
                  </a:lnTo>
                  <a:lnTo>
                    <a:pt x="1794" y="1290"/>
                  </a:lnTo>
                  <a:lnTo>
                    <a:pt x="1800" y="1290"/>
                  </a:lnTo>
                  <a:lnTo>
                    <a:pt x="1800" y="1284"/>
                  </a:lnTo>
                  <a:lnTo>
                    <a:pt x="1794" y="1272"/>
                  </a:lnTo>
                  <a:lnTo>
                    <a:pt x="1782" y="1260"/>
                  </a:lnTo>
                  <a:lnTo>
                    <a:pt x="1770" y="1236"/>
                  </a:lnTo>
                  <a:lnTo>
                    <a:pt x="1746" y="1224"/>
                  </a:lnTo>
                  <a:lnTo>
                    <a:pt x="1728" y="1224"/>
                  </a:lnTo>
                  <a:lnTo>
                    <a:pt x="1716" y="1230"/>
                  </a:lnTo>
                  <a:close/>
                  <a:moveTo>
                    <a:pt x="1962" y="1122"/>
                  </a:moveTo>
                  <a:lnTo>
                    <a:pt x="1932" y="1146"/>
                  </a:lnTo>
                  <a:lnTo>
                    <a:pt x="1920" y="1134"/>
                  </a:lnTo>
                  <a:lnTo>
                    <a:pt x="1890" y="1134"/>
                  </a:lnTo>
                  <a:lnTo>
                    <a:pt x="1884" y="1140"/>
                  </a:lnTo>
                  <a:lnTo>
                    <a:pt x="1872" y="1146"/>
                  </a:lnTo>
                  <a:lnTo>
                    <a:pt x="1866" y="1152"/>
                  </a:lnTo>
                  <a:lnTo>
                    <a:pt x="1860" y="1140"/>
                  </a:lnTo>
                  <a:lnTo>
                    <a:pt x="1836" y="1116"/>
                  </a:lnTo>
                  <a:lnTo>
                    <a:pt x="1824" y="1116"/>
                  </a:lnTo>
                  <a:lnTo>
                    <a:pt x="1800" y="1128"/>
                  </a:lnTo>
                  <a:lnTo>
                    <a:pt x="1764" y="1164"/>
                  </a:lnTo>
                  <a:lnTo>
                    <a:pt x="1728" y="1158"/>
                  </a:lnTo>
                  <a:lnTo>
                    <a:pt x="1716" y="1176"/>
                  </a:lnTo>
                  <a:lnTo>
                    <a:pt x="1746" y="1176"/>
                  </a:lnTo>
                  <a:lnTo>
                    <a:pt x="1752" y="1182"/>
                  </a:lnTo>
                  <a:lnTo>
                    <a:pt x="1764" y="1182"/>
                  </a:lnTo>
                  <a:lnTo>
                    <a:pt x="1776" y="1188"/>
                  </a:lnTo>
                  <a:lnTo>
                    <a:pt x="1788" y="1188"/>
                  </a:lnTo>
                  <a:lnTo>
                    <a:pt x="1794" y="1182"/>
                  </a:lnTo>
                  <a:lnTo>
                    <a:pt x="1806" y="1176"/>
                  </a:lnTo>
                  <a:lnTo>
                    <a:pt x="1812" y="1170"/>
                  </a:lnTo>
                  <a:lnTo>
                    <a:pt x="1908" y="1164"/>
                  </a:lnTo>
                  <a:lnTo>
                    <a:pt x="1956" y="1158"/>
                  </a:lnTo>
                  <a:lnTo>
                    <a:pt x="1992" y="1128"/>
                  </a:lnTo>
                  <a:lnTo>
                    <a:pt x="1992" y="1110"/>
                  </a:lnTo>
                  <a:lnTo>
                    <a:pt x="1962" y="1122"/>
                  </a:lnTo>
                  <a:close/>
                  <a:moveTo>
                    <a:pt x="1578" y="1158"/>
                  </a:moveTo>
                  <a:lnTo>
                    <a:pt x="1566" y="1152"/>
                  </a:lnTo>
                  <a:lnTo>
                    <a:pt x="1560" y="1146"/>
                  </a:lnTo>
                  <a:lnTo>
                    <a:pt x="1548" y="1140"/>
                  </a:lnTo>
                  <a:lnTo>
                    <a:pt x="1536" y="1140"/>
                  </a:lnTo>
                  <a:lnTo>
                    <a:pt x="1512" y="1164"/>
                  </a:lnTo>
                  <a:lnTo>
                    <a:pt x="1506" y="1176"/>
                  </a:lnTo>
                  <a:lnTo>
                    <a:pt x="1500" y="1182"/>
                  </a:lnTo>
                  <a:lnTo>
                    <a:pt x="1554" y="1188"/>
                  </a:lnTo>
                  <a:lnTo>
                    <a:pt x="1554" y="1212"/>
                  </a:lnTo>
                  <a:lnTo>
                    <a:pt x="1578" y="1206"/>
                  </a:lnTo>
                  <a:lnTo>
                    <a:pt x="1590" y="1188"/>
                  </a:lnTo>
                  <a:lnTo>
                    <a:pt x="1614" y="1206"/>
                  </a:lnTo>
                  <a:lnTo>
                    <a:pt x="1644" y="1170"/>
                  </a:lnTo>
                  <a:lnTo>
                    <a:pt x="1596" y="1152"/>
                  </a:lnTo>
                  <a:lnTo>
                    <a:pt x="1578" y="115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66" name="Indi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7477697" y="-1681847"/>
              <a:ext cx="380220" cy="482562"/>
            </a:xfrm>
            <a:custGeom>
              <a:avLst/>
              <a:gdLst>
                <a:gd name="T0" fmla="*/ 2147483647 w 1956"/>
                <a:gd name="T1" fmla="*/ 2147483647 h 2358"/>
                <a:gd name="T2" fmla="*/ 2147483647 w 1956"/>
                <a:gd name="T3" fmla="*/ 2147483647 h 2358"/>
                <a:gd name="T4" fmla="*/ 2147483647 w 1956"/>
                <a:gd name="T5" fmla="*/ 2147483647 h 2358"/>
                <a:gd name="T6" fmla="*/ 2147483647 w 1956"/>
                <a:gd name="T7" fmla="*/ 2147483647 h 2358"/>
                <a:gd name="T8" fmla="*/ 2147483647 w 1956"/>
                <a:gd name="T9" fmla="*/ 2147483647 h 2358"/>
                <a:gd name="T10" fmla="*/ 2147483647 w 1956"/>
                <a:gd name="T11" fmla="*/ 2147483647 h 2358"/>
                <a:gd name="T12" fmla="*/ 2147483647 w 1956"/>
                <a:gd name="T13" fmla="*/ 2147483647 h 2358"/>
                <a:gd name="T14" fmla="*/ 2147483647 w 1956"/>
                <a:gd name="T15" fmla="*/ 2147483647 h 2358"/>
                <a:gd name="T16" fmla="*/ 2147483647 w 1956"/>
                <a:gd name="T17" fmla="*/ 2147483647 h 2358"/>
                <a:gd name="T18" fmla="*/ 2147483647 w 1956"/>
                <a:gd name="T19" fmla="*/ 2147483647 h 2358"/>
                <a:gd name="T20" fmla="*/ 2147483647 w 1956"/>
                <a:gd name="T21" fmla="*/ 2147483647 h 2358"/>
                <a:gd name="T22" fmla="*/ 2147483647 w 1956"/>
                <a:gd name="T23" fmla="*/ 2147483647 h 2358"/>
                <a:gd name="T24" fmla="*/ 2147483647 w 1956"/>
                <a:gd name="T25" fmla="*/ 2147483647 h 2358"/>
                <a:gd name="T26" fmla="*/ 2147483647 w 1956"/>
                <a:gd name="T27" fmla="*/ 2147483647 h 2358"/>
                <a:gd name="T28" fmla="*/ 2147483647 w 1956"/>
                <a:gd name="T29" fmla="*/ 2147483647 h 2358"/>
                <a:gd name="T30" fmla="*/ 2147483647 w 1956"/>
                <a:gd name="T31" fmla="*/ 2147483647 h 2358"/>
                <a:gd name="T32" fmla="*/ 2147483647 w 1956"/>
                <a:gd name="T33" fmla="*/ 2147483647 h 2358"/>
                <a:gd name="T34" fmla="*/ 2147483647 w 1956"/>
                <a:gd name="T35" fmla="*/ 2147483647 h 2358"/>
                <a:gd name="T36" fmla="*/ 2147483647 w 1956"/>
                <a:gd name="T37" fmla="*/ 2147483647 h 2358"/>
                <a:gd name="T38" fmla="*/ 2147483647 w 1956"/>
                <a:gd name="T39" fmla="*/ 2147483647 h 2358"/>
                <a:gd name="T40" fmla="*/ 2147483647 w 1956"/>
                <a:gd name="T41" fmla="*/ 2147483647 h 2358"/>
                <a:gd name="T42" fmla="*/ 2147483647 w 1956"/>
                <a:gd name="T43" fmla="*/ 2147483647 h 2358"/>
                <a:gd name="T44" fmla="*/ 2147483647 w 1956"/>
                <a:gd name="T45" fmla="*/ 2147483647 h 2358"/>
                <a:gd name="T46" fmla="*/ 2147483647 w 1956"/>
                <a:gd name="T47" fmla="*/ 2147483647 h 2358"/>
                <a:gd name="T48" fmla="*/ 2147483647 w 1956"/>
                <a:gd name="T49" fmla="*/ 2147483647 h 2358"/>
                <a:gd name="T50" fmla="*/ 2147483647 w 1956"/>
                <a:gd name="T51" fmla="*/ 2147483647 h 2358"/>
                <a:gd name="T52" fmla="*/ 2147483647 w 1956"/>
                <a:gd name="T53" fmla="*/ 2147483647 h 2358"/>
                <a:gd name="T54" fmla="*/ 2147483647 w 1956"/>
                <a:gd name="T55" fmla="*/ 2147483647 h 2358"/>
                <a:gd name="T56" fmla="*/ 2147483647 w 1956"/>
                <a:gd name="T57" fmla="*/ 2147483647 h 2358"/>
                <a:gd name="T58" fmla="*/ 2147483647 w 1956"/>
                <a:gd name="T59" fmla="*/ 2147483647 h 2358"/>
                <a:gd name="T60" fmla="*/ 2147483647 w 1956"/>
                <a:gd name="T61" fmla="*/ 2147483647 h 2358"/>
                <a:gd name="T62" fmla="*/ 2147483647 w 1956"/>
                <a:gd name="T63" fmla="*/ 2147483647 h 2358"/>
                <a:gd name="T64" fmla="*/ 2147483647 w 1956"/>
                <a:gd name="T65" fmla="*/ 2147483647 h 2358"/>
                <a:gd name="T66" fmla="*/ 2147483647 w 1956"/>
                <a:gd name="T67" fmla="*/ 2147483647 h 2358"/>
                <a:gd name="T68" fmla="*/ 2147483647 w 1956"/>
                <a:gd name="T69" fmla="*/ 2147483647 h 2358"/>
                <a:gd name="T70" fmla="*/ 2147483647 w 1956"/>
                <a:gd name="T71" fmla="*/ 2147483647 h 2358"/>
                <a:gd name="T72" fmla="*/ 2147483647 w 1956"/>
                <a:gd name="T73" fmla="*/ 2147483647 h 2358"/>
                <a:gd name="T74" fmla="*/ 2147483647 w 1956"/>
                <a:gd name="T75" fmla="*/ 2147483647 h 2358"/>
                <a:gd name="T76" fmla="*/ 2147483647 w 1956"/>
                <a:gd name="T77" fmla="*/ 2147483647 h 2358"/>
                <a:gd name="T78" fmla="*/ 2147483647 w 1956"/>
                <a:gd name="T79" fmla="*/ 2147483647 h 2358"/>
                <a:gd name="T80" fmla="*/ 2147483647 w 1956"/>
                <a:gd name="T81" fmla="*/ 2147483647 h 2358"/>
                <a:gd name="T82" fmla="*/ 2147483647 w 1956"/>
                <a:gd name="T83" fmla="*/ 2147483647 h 2358"/>
                <a:gd name="T84" fmla="*/ 2147483647 w 1956"/>
                <a:gd name="T85" fmla="*/ 2147483647 h 2358"/>
                <a:gd name="T86" fmla="*/ 2147483647 w 1956"/>
                <a:gd name="T87" fmla="*/ 2147483647 h 2358"/>
                <a:gd name="T88" fmla="*/ 2147483647 w 1956"/>
                <a:gd name="T89" fmla="*/ 2147483647 h 2358"/>
                <a:gd name="T90" fmla="*/ 2147483647 w 1956"/>
                <a:gd name="T91" fmla="*/ 2147483647 h 2358"/>
                <a:gd name="T92" fmla="*/ 2147483647 w 1956"/>
                <a:gd name="T93" fmla="*/ 2147483647 h 2358"/>
                <a:gd name="T94" fmla="*/ 2147483647 w 1956"/>
                <a:gd name="T95" fmla="*/ 2147483647 h 2358"/>
                <a:gd name="T96" fmla="*/ 2147483647 w 1956"/>
                <a:gd name="T97" fmla="*/ 2147483647 h 2358"/>
                <a:gd name="T98" fmla="*/ 2147483647 w 1956"/>
                <a:gd name="T99" fmla="*/ 2147483647 h 2358"/>
                <a:gd name="T100" fmla="*/ 2147483647 w 1956"/>
                <a:gd name="T101" fmla="*/ 2147483647 h 2358"/>
                <a:gd name="T102" fmla="*/ 2147483647 w 1956"/>
                <a:gd name="T103" fmla="*/ 2147483647 h 2358"/>
                <a:gd name="T104" fmla="*/ 2147483647 w 1956"/>
                <a:gd name="T105" fmla="*/ 2147483647 h 2358"/>
                <a:gd name="T106" fmla="*/ 2147483647 w 1956"/>
                <a:gd name="T107" fmla="*/ 2147483647 h 2358"/>
                <a:gd name="T108" fmla="*/ 2147483647 w 1956"/>
                <a:gd name="T109" fmla="*/ 2147483647 h 2358"/>
                <a:gd name="T110" fmla="*/ 2147483647 w 1956"/>
                <a:gd name="T111" fmla="*/ 2147483647 h 2358"/>
                <a:gd name="T112" fmla="*/ 2147483647 w 1956"/>
                <a:gd name="T113" fmla="*/ 2147483647 h 2358"/>
                <a:gd name="T114" fmla="*/ 2147483647 w 1956"/>
                <a:gd name="T115" fmla="*/ 2147483647 h 2358"/>
                <a:gd name="T116" fmla="*/ 2147483647 w 1956"/>
                <a:gd name="T117" fmla="*/ 2147483647 h 2358"/>
                <a:gd name="T118" fmla="*/ 2147483647 w 1956"/>
                <a:gd name="T119" fmla="*/ 2147483647 h 235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56"/>
                <a:gd name="T181" fmla="*/ 0 h 2358"/>
                <a:gd name="T182" fmla="*/ 1956 w 1956"/>
                <a:gd name="T183" fmla="*/ 2358 h 235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56" h="2358">
                  <a:moveTo>
                    <a:pt x="1806" y="1788"/>
                  </a:moveTo>
                  <a:lnTo>
                    <a:pt x="1794" y="1800"/>
                  </a:lnTo>
                  <a:lnTo>
                    <a:pt x="1782" y="1824"/>
                  </a:lnTo>
                  <a:lnTo>
                    <a:pt x="1782" y="1884"/>
                  </a:lnTo>
                  <a:lnTo>
                    <a:pt x="1788" y="1980"/>
                  </a:lnTo>
                  <a:lnTo>
                    <a:pt x="1800" y="1950"/>
                  </a:lnTo>
                  <a:lnTo>
                    <a:pt x="1800" y="1848"/>
                  </a:lnTo>
                  <a:lnTo>
                    <a:pt x="1806" y="1836"/>
                  </a:lnTo>
                  <a:lnTo>
                    <a:pt x="1806" y="1830"/>
                  </a:lnTo>
                  <a:lnTo>
                    <a:pt x="1812" y="1818"/>
                  </a:lnTo>
                  <a:lnTo>
                    <a:pt x="1812" y="1806"/>
                  </a:lnTo>
                  <a:lnTo>
                    <a:pt x="1818" y="1800"/>
                  </a:lnTo>
                  <a:lnTo>
                    <a:pt x="1812" y="1788"/>
                  </a:lnTo>
                  <a:lnTo>
                    <a:pt x="1806" y="1788"/>
                  </a:lnTo>
                  <a:close/>
                  <a:moveTo>
                    <a:pt x="1794" y="2028"/>
                  </a:moveTo>
                  <a:lnTo>
                    <a:pt x="1788" y="2028"/>
                  </a:lnTo>
                  <a:lnTo>
                    <a:pt x="1782" y="2040"/>
                  </a:lnTo>
                  <a:lnTo>
                    <a:pt x="1782" y="2046"/>
                  </a:lnTo>
                  <a:lnTo>
                    <a:pt x="1788" y="2058"/>
                  </a:lnTo>
                  <a:lnTo>
                    <a:pt x="1788" y="2064"/>
                  </a:lnTo>
                  <a:lnTo>
                    <a:pt x="1794" y="2076"/>
                  </a:lnTo>
                  <a:lnTo>
                    <a:pt x="1800" y="2064"/>
                  </a:lnTo>
                  <a:lnTo>
                    <a:pt x="1800" y="2028"/>
                  </a:lnTo>
                  <a:lnTo>
                    <a:pt x="1794" y="2028"/>
                  </a:lnTo>
                  <a:close/>
                  <a:moveTo>
                    <a:pt x="1890" y="2310"/>
                  </a:moveTo>
                  <a:lnTo>
                    <a:pt x="1884" y="2316"/>
                  </a:lnTo>
                  <a:lnTo>
                    <a:pt x="1884" y="2334"/>
                  </a:lnTo>
                  <a:lnTo>
                    <a:pt x="1890" y="2346"/>
                  </a:lnTo>
                  <a:lnTo>
                    <a:pt x="1896" y="2352"/>
                  </a:lnTo>
                  <a:lnTo>
                    <a:pt x="1908" y="2358"/>
                  </a:lnTo>
                  <a:lnTo>
                    <a:pt x="1908" y="2346"/>
                  </a:lnTo>
                  <a:lnTo>
                    <a:pt x="1902" y="2334"/>
                  </a:lnTo>
                  <a:lnTo>
                    <a:pt x="1902" y="2322"/>
                  </a:lnTo>
                  <a:lnTo>
                    <a:pt x="1896" y="2310"/>
                  </a:lnTo>
                  <a:lnTo>
                    <a:pt x="1890" y="2310"/>
                  </a:lnTo>
                  <a:close/>
                  <a:moveTo>
                    <a:pt x="1920" y="672"/>
                  </a:moveTo>
                  <a:lnTo>
                    <a:pt x="1932" y="660"/>
                  </a:lnTo>
                  <a:lnTo>
                    <a:pt x="1944" y="654"/>
                  </a:lnTo>
                  <a:lnTo>
                    <a:pt x="1950" y="648"/>
                  </a:lnTo>
                  <a:lnTo>
                    <a:pt x="1956" y="648"/>
                  </a:lnTo>
                  <a:lnTo>
                    <a:pt x="1956" y="618"/>
                  </a:lnTo>
                  <a:lnTo>
                    <a:pt x="1950" y="618"/>
                  </a:lnTo>
                  <a:lnTo>
                    <a:pt x="1944" y="612"/>
                  </a:lnTo>
                  <a:lnTo>
                    <a:pt x="1878" y="612"/>
                  </a:lnTo>
                  <a:lnTo>
                    <a:pt x="1878" y="606"/>
                  </a:lnTo>
                  <a:lnTo>
                    <a:pt x="1890" y="594"/>
                  </a:lnTo>
                  <a:lnTo>
                    <a:pt x="1896" y="594"/>
                  </a:lnTo>
                  <a:lnTo>
                    <a:pt x="1878" y="564"/>
                  </a:lnTo>
                  <a:lnTo>
                    <a:pt x="1848" y="564"/>
                  </a:lnTo>
                  <a:lnTo>
                    <a:pt x="1842" y="558"/>
                  </a:lnTo>
                  <a:lnTo>
                    <a:pt x="1848" y="558"/>
                  </a:lnTo>
                  <a:lnTo>
                    <a:pt x="1860" y="546"/>
                  </a:lnTo>
                  <a:lnTo>
                    <a:pt x="1854" y="540"/>
                  </a:lnTo>
                  <a:lnTo>
                    <a:pt x="1818" y="522"/>
                  </a:lnTo>
                  <a:lnTo>
                    <a:pt x="1806" y="534"/>
                  </a:lnTo>
                  <a:lnTo>
                    <a:pt x="1806" y="558"/>
                  </a:lnTo>
                  <a:lnTo>
                    <a:pt x="1788" y="558"/>
                  </a:lnTo>
                  <a:lnTo>
                    <a:pt x="1770" y="546"/>
                  </a:lnTo>
                  <a:lnTo>
                    <a:pt x="1758" y="540"/>
                  </a:lnTo>
                  <a:lnTo>
                    <a:pt x="1740" y="540"/>
                  </a:lnTo>
                  <a:lnTo>
                    <a:pt x="1728" y="552"/>
                  </a:lnTo>
                  <a:lnTo>
                    <a:pt x="1716" y="558"/>
                  </a:lnTo>
                  <a:lnTo>
                    <a:pt x="1692" y="582"/>
                  </a:lnTo>
                  <a:lnTo>
                    <a:pt x="1656" y="582"/>
                  </a:lnTo>
                  <a:lnTo>
                    <a:pt x="1656" y="588"/>
                  </a:lnTo>
                  <a:lnTo>
                    <a:pt x="1662" y="594"/>
                  </a:lnTo>
                  <a:lnTo>
                    <a:pt x="1662" y="618"/>
                  </a:lnTo>
                  <a:lnTo>
                    <a:pt x="1656" y="624"/>
                  </a:lnTo>
                  <a:lnTo>
                    <a:pt x="1626" y="624"/>
                  </a:lnTo>
                  <a:lnTo>
                    <a:pt x="1632" y="636"/>
                  </a:lnTo>
                  <a:lnTo>
                    <a:pt x="1632" y="654"/>
                  </a:lnTo>
                  <a:lnTo>
                    <a:pt x="1620" y="666"/>
                  </a:lnTo>
                  <a:lnTo>
                    <a:pt x="1566" y="666"/>
                  </a:lnTo>
                  <a:lnTo>
                    <a:pt x="1566" y="684"/>
                  </a:lnTo>
                  <a:lnTo>
                    <a:pt x="1572" y="690"/>
                  </a:lnTo>
                  <a:lnTo>
                    <a:pt x="1596" y="690"/>
                  </a:lnTo>
                  <a:lnTo>
                    <a:pt x="1596" y="714"/>
                  </a:lnTo>
                  <a:lnTo>
                    <a:pt x="1608" y="726"/>
                  </a:lnTo>
                  <a:lnTo>
                    <a:pt x="1608" y="732"/>
                  </a:lnTo>
                  <a:lnTo>
                    <a:pt x="1584" y="744"/>
                  </a:lnTo>
                  <a:lnTo>
                    <a:pt x="1572" y="744"/>
                  </a:lnTo>
                  <a:lnTo>
                    <a:pt x="1566" y="738"/>
                  </a:lnTo>
                  <a:lnTo>
                    <a:pt x="1554" y="738"/>
                  </a:lnTo>
                  <a:lnTo>
                    <a:pt x="1542" y="744"/>
                  </a:lnTo>
                  <a:lnTo>
                    <a:pt x="1512" y="744"/>
                  </a:lnTo>
                  <a:lnTo>
                    <a:pt x="1500" y="738"/>
                  </a:lnTo>
                  <a:lnTo>
                    <a:pt x="1482" y="738"/>
                  </a:lnTo>
                  <a:lnTo>
                    <a:pt x="1476" y="744"/>
                  </a:lnTo>
                  <a:lnTo>
                    <a:pt x="1464" y="750"/>
                  </a:lnTo>
                  <a:lnTo>
                    <a:pt x="1440" y="750"/>
                  </a:lnTo>
                  <a:lnTo>
                    <a:pt x="1428" y="738"/>
                  </a:lnTo>
                  <a:lnTo>
                    <a:pt x="1428" y="732"/>
                  </a:lnTo>
                  <a:lnTo>
                    <a:pt x="1428" y="738"/>
                  </a:lnTo>
                  <a:lnTo>
                    <a:pt x="1416" y="738"/>
                  </a:lnTo>
                  <a:lnTo>
                    <a:pt x="1392" y="726"/>
                  </a:lnTo>
                  <a:lnTo>
                    <a:pt x="1374" y="708"/>
                  </a:lnTo>
                  <a:lnTo>
                    <a:pt x="1374" y="696"/>
                  </a:lnTo>
                  <a:lnTo>
                    <a:pt x="1380" y="696"/>
                  </a:lnTo>
                  <a:lnTo>
                    <a:pt x="1374" y="696"/>
                  </a:lnTo>
                  <a:lnTo>
                    <a:pt x="1368" y="690"/>
                  </a:lnTo>
                  <a:lnTo>
                    <a:pt x="1368" y="642"/>
                  </a:lnTo>
                  <a:lnTo>
                    <a:pt x="1362" y="636"/>
                  </a:lnTo>
                  <a:lnTo>
                    <a:pt x="1350" y="630"/>
                  </a:lnTo>
                  <a:lnTo>
                    <a:pt x="1338" y="630"/>
                  </a:lnTo>
                  <a:lnTo>
                    <a:pt x="1326" y="642"/>
                  </a:lnTo>
                  <a:lnTo>
                    <a:pt x="1314" y="648"/>
                  </a:lnTo>
                  <a:lnTo>
                    <a:pt x="1326" y="666"/>
                  </a:lnTo>
                  <a:lnTo>
                    <a:pt x="1326" y="714"/>
                  </a:lnTo>
                  <a:lnTo>
                    <a:pt x="1338" y="738"/>
                  </a:lnTo>
                  <a:lnTo>
                    <a:pt x="1338" y="774"/>
                  </a:lnTo>
                  <a:lnTo>
                    <a:pt x="1272" y="774"/>
                  </a:lnTo>
                  <a:lnTo>
                    <a:pt x="1272" y="762"/>
                  </a:lnTo>
                  <a:lnTo>
                    <a:pt x="1266" y="756"/>
                  </a:lnTo>
                  <a:lnTo>
                    <a:pt x="1260" y="756"/>
                  </a:lnTo>
                  <a:lnTo>
                    <a:pt x="1248" y="762"/>
                  </a:lnTo>
                  <a:lnTo>
                    <a:pt x="1242" y="774"/>
                  </a:lnTo>
                  <a:lnTo>
                    <a:pt x="1236" y="762"/>
                  </a:lnTo>
                  <a:lnTo>
                    <a:pt x="1224" y="756"/>
                  </a:lnTo>
                  <a:lnTo>
                    <a:pt x="1206" y="750"/>
                  </a:lnTo>
                  <a:lnTo>
                    <a:pt x="1188" y="750"/>
                  </a:lnTo>
                  <a:lnTo>
                    <a:pt x="1182" y="756"/>
                  </a:lnTo>
                  <a:lnTo>
                    <a:pt x="1152" y="738"/>
                  </a:lnTo>
                  <a:lnTo>
                    <a:pt x="1134" y="750"/>
                  </a:lnTo>
                  <a:lnTo>
                    <a:pt x="1080" y="696"/>
                  </a:lnTo>
                  <a:lnTo>
                    <a:pt x="1056" y="696"/>
                  </a:lnTo>
                  <a:lnTo>
                    <a:pt x="1056" y="690"/>
                  </a:lnTo>
                  <a:lnTo>
                    <a:pt x="1044" y="678"/>
                  </a:lnTo>
                  <a:lnTo>
                    <a:pt x="1038" y="678"/>
                  </a:lnTo>
                  <a:lnTo>
                    <a:pt x="1032" y="684"/>
                  </a:lnTo>
                  <a:lnTo>
                    <a:pt x="1032" y="702"/>
                  </a:lnTo>
                  <a:lnTo>
                    <a:pt x="1032" y="696"/>
                  </a:lnTo>
                  <a:lnTo>
                    <a:pt x="1026" y="690"/>
                  </a:lnTo>
                  <a:lnTo>
                    <a:pt x="1008" y="690"/>
                  </a:lnTo>
                  <a:lnTo>
                    <a:pt x="996" y="702"/>
                  </a:lnTo>
                  <a:lnTo>
                    <a:pt x="990" y="690"/>
                  </a:lnTo>
                  <a:lnTo>
                    <a:pt x="984" y="684"/>
                  </a:lnTo>
                  <a:lnTo>
                    <a:pt x="960" y="684"/>
                  </a:lnTo>
                  <a:lnTo>
                    <a:pt x="954" y="678"/>
                  </a:lnTo>
                  <a:lnTo>
                    <a:pt x="954" y="666"/>
                  </a:lnTo>
                  <a:lnTo>
                    <a:pt x="942" y="666"/>
                  </a:lnTo>
                  <a:lnTo>
                    <a:pt x="936" y="672"/>
                  </a:lnTo>
                  <a:lnTo>
                    <a:pt x="918" y="672"/>
                  </a:lnTo>
                  <a:lnTo>
                    <a:pt x="912" y="666"/>
                  </a:lnTo>
                  <a:lnTo>
                    <a:pt x="906" y="654"/>
                  </a:lnTo>
                  <a:lnTo>
                    <a:pt x="900" y="648"/>
                  </a:lnTo>
                  <a:lnTo>
                    <a:pt x="888" y="648"/>
                  </a:lnTo>
                  <a:lnTo>
                    <a:pt x="846" y="630"/>
                  </a:lnTo>
                  <a:lnTo>
                    <a:pt x="834" y="612"/>
                  </a:lnTo>
                  <a:lnTo>
                    <a:pt x="810" y="612"/>
                  </a:lnTo>
                  <a:lnTo>
                    <a:pt x="792" y="588"/>
                  </a:lnTo>
                  <a:lnTo>
                    <a:pt x="780" y="594"/>
                  </a:lnTo>
                  <a:lnTo>
                    <a:pt x="750" y="564"/>
                  </a:lnTo>
                  <a:lnTo>
                    <a:pt x="750" y="552"/>
                  </a:lnTo>
                  <a:lnTo>
                    <a:pt x="762" y="540"/>
                  </a:lnTo>
                  <a:lnTo>
                    <a:pt x="768" y="540"/>
                  </a:lnTo>
                  <a:lnTo>
                    <a:pt x="756" y="528"/>
                  </a:lnTo>
                  <a:lnTo>
                    <a:pt x="756" y="522"/>
                  </a:lnTo>
                  <a:lnTo>
                    <a:pt x="762" y="516"/>
                  </a:lnTo>
                  <a:lnTo>
                    <a:pt x="756" y="504"/>
                  </a:lnTo>
                  <a:lnTo>
                    <a:pt x="780" y="480"/>
                  </a:lnTo>
                  <a:lnTo>
                    <a:pt x="786" y="456"/>
                  </a:lnTo>
                  <a:lnTo>
                    <a:pt x="762" y="438"/>
                  </a:lnTo>
                  <a:lnTo>
                    <a:pt x="750" y="438"/>
                  </a:lnTo>
                  <a:lnTo>
                    <a:pt x="738" y="432"/>
                  </a:lnTo>
                  <a:lnTo>
                    <a:pt x="738" y="414"/>
                  </a:lnTo>
                  <a:lnTo>
                    <a:pt x="720" y="420"/>
                  </a:lnTo>
                  <a:lnTo>
                    <a:pt x="702" y="402"/>
                  </a:lnTo>
                  <a:lnTo>
                    <a:pt x="696" y="402"/>
                  </a:lnTo>
                  <a:lnTo>
                    <a:pt x="690" y="396"/>
                  </a:lnTo>
                  <a:lnTo>
                    <a:pt x="678" y="396"/>
                  </a:lnTo>
                  <a:lnTo>
                    <a:pt x="666" y="390"/>
                  </a:lnTo>
                  <a:lnTo>
                    <a:pt x="654" y="378"/>
                  </a:lnTo>
                  <a:lnTo>
                    <a:pt x="648" y="366"/>
                  </a:lnTo>
                  <a:lnTo>
                    <a:pt x="618" y="366"/>
                  </a:lnTo>
                  <a:lnTo>
                    <a:pt x="612" y="360"/>
                  </a:lnTo>
                  <a:lnTo>
                    <a:pt x="612" y="342"/>
                  </a:lnTo>
                  <a:lnTo>
                    <a:pt x="618" y="336"/>
                  </a:lnTo>
                  <a:lnTo>
                    <a:pt x="618" y="324"/>
                  </a:lnTo>
                  <a:lnTo>
                    <a:pt x="612" y="324"/>
                  </a:lnTo>
                  <a:lnTo>
                    <a:pt x="600" y="312"/>
                  </a:lnTo>
                  <a:lnTo>
                    <a:pt x="594" y="300"/>
                  </a:lnTo>
                  <a:lnTo>
                    <a:pt x="588" y="294"/>
                  </a:lnTo>
                  <a:lnTo>
                    <a:pt x="588" y="276"/>
                  </a:lnTo>
                  <a:lnTo>
                    <a:pt x="594" y="276"/>
                  </a:lnTo>
                  <a:lnTo>
                    <a:pt x="600" y="270"/>
                  </a:lnTo>
                  <a:lnTo>
                    <a:pt x="612" y="270"/>
                  </a:lnTo>
                  <a:lnTo>
                    <a:pt x="612" y="288"/>
                  </a:lnTo>
                  <a:lnTo>
                    <a:pt x="624" y="300"/>
                  </a:lnTo>
                  <a:lnTo>
                    <a:pt x="636" y="282"/>
                  </a:lnTo>
                  <a:lnTo>
                    <a:pt x="642" y="282"/>
                  </a:lnTo>
                  <a:lnTo>
                    <a:pt x="648" y="276"/>
                  </a:lnTo>
                  <a:lnTo>
                    <a:pt x="660" y="270"/>
                  </a:lnTo>
                  <a:lnTo>
                    <a:pt x="660" y="258"/>
                  </a:lnTo>
                  <a:lnTo>
                    <a:pt x="642" y="240"/>
                  </a:lnTo>
                  <a:lnTo>
                    <a:pt x="636" y="228"/>
                  </a:lnTo>
                  <a:lnTo>
                    <a:pt x="630" y="222"/>
                  </a:lnTo>
                  <a:lnTo>
                    <a:pt x="618" y="222"/>
                  </a:lnTo>
                  <a:lnTo>
                    <a:pt x="594" y="210"/>
                  </a:lnTo>
                  <a:lnTo>
                    <a:pt x="594" y="186"/>
                  </a:lnTo>
                  <a:lnTo>
                    <a:pt x="612" y="180"/>
                  </a:lnTo>
                  <a:lnTo>
                    <a:pt x="594" y="156"/>
                  </a:lnTo>
                  <a:lnTo>
                    <a:pt x="624" y="156"/>
                  </a:lnTo>
                  <a:lnTo>
                    <a:pt x="636" y="150"/>
                  </a:lnTo>
                  <a:lnTo>
                    <a:pt x="642" y="138"/>
                  </a:lnTo>
                  <a:lnTo>
                    <a:pt x="642" y="114"/>
                  </a:lnTo>
                  <a:lnTo>
                    <a:pt x="636" y="108"/>
                  </a:lnTo>
                  <a:lnTo>
                    <a:pt x="636" y="102"/>
                  </a:lnTo>
                  <a:lnTo>
                    <a:pt x="654" y="102"/>
                  </a:lnTo>
                  <a:lnTo>
                    <a:pt x="660" y="96"/>
                  </a:lnTo>
                  <a:lnTo>
                    <a:pt x="660" y="36"/>
                  </a:lnTo>
                  <a:lnTo>
                    <a:pt x="618" y="36"/>
                  </a:lnTo>
                  <a:lnTo>
                    <a:pt x="594" y="12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0" y="12"/>
                  </a:lnTo>
                  <a:lnTo>
                    <a:pt x="522" y="18"/>
                  </a:lnTo>
                  <a:lnTo>
                    <a:pt x="516" y="30"/>
                  </a:lnTo>
                  <a:lnTo>
                    <a:pt x="504" y="36"/>
                  </a:lnTo>
                  <a:lnTo>
                    <a:pt x="480" y="36"/>
                  </a:lnTo>
                  <a:lnTo>
                    <a:pt x="456" y="72"/>
                  </a:lnTo>
                  <a:lnTo>
                    <a:pt x="432" y="78"/>
                  </a:lnTo>
                  <a:lnTo>
                    <a:pt x="432" y="96"/>
                  </a:lnTo>
                  <a:lnTo>
                    <a:pt x="408" y="96"/>
                  </a:lnTo>
                  <a:lnTo>
                    <a:pt x="402" y="102"/>
                  </a:lnTo>
                  <a:lnTo>
                    <a:pt x="396" y="96"/>
                  </a:lnTo>
                  <a:lnTo>
                    <a:pt x="390" y="102"/>
                  </a:lnTo>
                  <a:lnTo>
                    <a:pt x="378" y="108"/>
                  </a:lnTo>
                  <a:lnTo>
                    <a:pt x="372" y="114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48" y="108"/>
                  </a:lnTo>
                  <a:lnTo>
                    <a:pt x="342" y="102"/>
                  </a:lnTo>
                  <a:lnTo>
                    <a:pt x="324" y="102"/>
                  </a:lnTo>
                  <a:lnTo>
                    <a:pt x="306" y="96"/>
                  </a:lnTo>
                  <a:lnTo>
                    <a:pt x="264" y="96"/>
                  </a:lnTo>
                  <a:lnTo>
                    <a:pt x="240" y="108"/>
                  </a:lnTo>
                  <a:lnTo>
                    <a:pt x="234" y="120"/>
                  </a:lnTo>
                  <a:lnTo>
                    <a:pt x="234" y="126"/>
                  </a:lnTo>
                  <a:lnTo>
                    <a:pt x="258" y="144"/>
                  </a:lnTo>
                  <a:lnTo>
                    <a:pt x="252" y="156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0" y="180"/>
                  </a:lnTo>
                  <a:lnTo>
                    <a:pt x="264" y="186"/>
                  </a:lnTo>
                  <a:lnTo>
                    <a:pt x="264" y="192"/>
                  </a:lnTo>
                  <a:lnTo>
                    <a:pt x="276" y="204"/>
                  </a:lnTo>
                  <a:lnTo>
                    <a:pt x="282" y="204"/>
                  </a:lnTo>
                  <a:lnTo>
                    <a:pt x="282" y="210"/>
                  </a:lnTo>
                  <a:lnTo>
                    <a:pt x="276" y="222"/>
                  </a:lnTo>
                  <a:lnTo>
                    <a:pt x="276" y="234"/>
                  </a:lnTo>
                  <a:lnTo>
                    <a:pt x="294" y="234"/>
                  </a:lnTo>
                  <a:lnTo>
                    <a:pt x="306" y="252"/>
                  </a:lnTo>
                  <a:lnTo>
                    <a:pt x="324" y="252"/>
                  </a:lnTo>
                  <a:lnTo>
                    <a:pt x="330" y="288"/>
                  </a:lnTo>
                  <a:lnTo>
                    <a:pt x="366" y="288"/>
                  </a:lnTo>
                  <a:lnTo>
                    <a:pt x="378" y="294"/>
                  </a:lnTo>
                  <a:lnTo>
                    <a:pt x="384" y="300"/>
                  </a:lnTo>
                  <a:lnTo>
                    <a:pt x="384" y="306"/>
                  </a:lnTo>
                  <a:lnTo>
                    <a:pt x="378" y="312"/>
                  </a:lnTo>
                  <a:lnTo>
                    <a:pt x="354" y="324"/>
                  </a:lnTo>
                  <a:lnTo>
                    <a:pt x="342" y="324"/>
                  </a:lnTo>
                  <a:lnTo>
                    <a:pt x="336" y="330"/>
                  </a:lnTo>
                  <a:lnTo>
                    <a:pt x="336" y="366"/>
                  </a:lnTo>
                  <a:lnTo>
                    <a:pt x="342" y="378"/>
                  </a:lnTo>
                  <a:lnTo>
                    <a:pt x="354" y="390"/>
                  </a:lnTo>
                  <a:lnTo>
                    <a:pt x="354" y="396"/>
                  </a:lnTo>
                  <a:lnTo>
                    <a:pt x="324" y="414"/>
                  </a:lnTo>
                  <a:lnTo>
                    <a:pt x="300" y="450"/>
                  </a:lnTo>
                  <a:lnTo>
                    <a:pt x="318" y="474"/>
                  </a:lnTo>
                  <a:lnTo>
                    <a:pt x="306" y="474"/>
                  </a:lnTo>
                  <a:lnTo>
                    <a:pt x="300" y="480"/>
                  </a:lnTo>
                  <a:lnTo>
                    <a:pt x="288" y="486"/>
                  </a:lnTo>
                  <a:lnTo>
                    <a:pt x="282" y="492"/>
                  </a:lnTo>
                  <a:lnTo>
                    <a:pt x="282" y="504"/>
                  </a:lnTo>
                  <a:lnTo>
                    <a:pt x="276" y="522"/>
                  </a:lnTo>
                  <a:lnTo>
                    <a:pt x="276" y="534"/>
                  </a:lnTo>
                  <a:lnTo>
                    <a:pt x="270" y="552"/>
                  </a:lnTo>
                  <a:lnTo>
                    <a:pt x="258" y="564"/>
                  </a:lnTo>
                  <a:lnTo>
                    <a:pt x="234" y="576"/>
                  </a:lnTo>
                  <a:lnTo>
                    <a:pt x="228" y="582"/>
                  </a:lnTo>
                  <a:lnTo>
                    <a:pt x="228" y="588"/>
                  </a:lnTo>
                  <a:lnTo>
                    <a:pt x="222" y="594"/>
                  </a:lnTo>
                  <a:lnTo>
                    <a:pt x="222" y="612"/>
                  </a:lnTo>
                  <a:lnTo>
                    <a:pt x="204" y="624"/>
                  </a:lnTo>
                  <a:lnTo>
                    <a:pt x="204" y="630"/>
                  </a:lnTo>
                  <a:lnTo>
                    <a:pt x="198" y="636"/>
                  </a:lnTo>
                  <a:lnTo>
                    <a:pt x="192" y="648"/>
                  </a:lnTo>
                  <a:lnTo>
                    <a:pt x="186" y="654"/>
                  </a:lnTo>
                  <a:lnTo>
                    <a:pt x="168" y="654"/>
                  </a:lnTo>
                  <a:lnTo>
                    <a:pt x="162" y="648"/>
                  </a:lnTo>
                  <a:lnTo>
                    <a:pt x="156" y="654"/>
                  </a:lnTo>
                  <a:lnTo>
                    <a:pt x="132" y="666"/>
                  </a:lnTo>
                  <a:lnTo>
                    <a:pt x="126" y="666"/>
                  </a:lnTo>
                  <a:lnTo>
                    <a:pt x="120" y="660"/>
                  </a:lnTo>
                  <a:lnTo>
                    <a:pt x="120" y="648"/>
                  </a:lnTo>
                  <a:lnTo>
                    <a:pt x="114" y="642"/>
                  </a:lnTo>
                  <a:lnTo>
                    <a:pt x="108" y="642"/>
                  </a:lnTo>
                  <a:lnTo>
                    <a:pt x="96" y="648"/>
                  </a:lnTo>
                  <a:lnTo>
                    <a:pt x="84" y="660"/>
                  </a:lnTo>
                  <a:lnTo>
                    <a:pt x="84" y="666"/>
                  </a:lnTo>
                  <a:lnTo>
                    <a:pt x="78" y="678"/>
                  </a:lnTo>
                  <a:lnTo>
                    <a:pt x="72" y="684"/>
                  </a:lnTo>
                  <a:lnTo>
                    <a:pt x="66" y="696"/>
                  </a:lnTo>
                  <a:lnTo>
                    <a:pt x="54" y="708"/>
                  </a:lnTo>
                  <a:lnTo>
                    <a:pt x="48" y="720"/>
                  </a:lnTo>
                  <a:lnTo>
                    <a:pt x="48" y="744"/>
                  </a:lnTo>
                  <a:lnTo>
                    <a:pt x="54" y="750"/>
                  </a:lnTo>
                  <a:lnTo>
                    <a:pt x="66" y="756"/>
                  </a:lnTo>
                  <a:lnTo>
                    <a:pt x="72" y="756"/>
                  </a:lnTo>
                  <a:lnTo>
                    <a:pt x="102" y="750"/>
                  </a:lnTo>
                  <a:lnTo>
                    <a:pt x="102" y="768"/>
                  </a:lnTo>
                  <a:lnTo>
                    <a:pt x="96" y="798"/>
                  </a:lnTo>
                  <a:lnTo>
                    <a:pt x="102" y="804"/>
                  </a:lnTo>
                  <a:lnTo>
                    <a:pt x="108" y="816"/>
                  </a:lnTo>
                  <a:lnTo>
                    <a:pt x="120" y="828"/>
                  </a:lnTo>
                  <a:lnTo>
                    <a:pt x="144" y="828"/>
                  </a:lnTo>
                  <a:lnTo>
                    <a:pt x="144" y="852"/>
                  </a:lnTo>
                  <a:lnTo>
                    <a:pt x="168" y="894"/>
                  </a:lnTo>
                  <a:lnTo>
                    <a:pt x="174" y="906"/>
                  </a:lnTo>
                  <a:lnTo>
                    <a:pt x="180" y="912"/>
                  </a:lnTo>
                  <a:lnTo>
                    <a:pt x="180" y="936"/>
                  </a:lnTo>
                  <a:lnTo>
                    <a:pt x="168" y="942"/>
                  </a:lnTo>
                  <a:lnTo>
                    <a:pt x="162" y="948"/>
                  </a:lnTo>
                  <a:lnTo>
                    <a:pt x="144" y="948"/>
                  </a:lnTo>
                  <a:lnTo>
                    <a:pt x="138" y="942"/>
                  </a:lnTo>
                  <a:lnTo>
                    <a:pt x="138" y="930"/>
                  </a:lnTo>
                  <a:lnTo>
                    <a:pt x="132" y="930"/>
                  </a:lnTo>
                  <a:lnTo>
                    <a:pt x="120" y="936"/>
                  </a:lnTo>
                  <a:lnTo>
                    <a:pt x="108" y="948"/>
                  </a:lnTo>
                  <a:lnTo>
                    <a:pt x="84" y="948"/>
                  </a:lnTo>
                  <a:lnTo>
                    <a:pt x="78" y="942"/>
                  </a:lnTo>
                  <a:lnTo>
                    <a:pt x="78" y="936"/>
                  </a:lnTo>
                  <a:lnTo>
                    <a:pt x="54" y="948"/>
                  </a:lnTo>
                  <a:lnTo>
                    <a:pt x="48" y="942"/>
                  </a:lnTo>
                  <a:lnTo>
                    <a:pt x="36" y="936"/>
                  </a:lnTo>
                  <a:lnTo>
                    <a:pt x="24" y="936"/>
                  </a:lnTo>
                  <a:lnTo>
                    <a:pt x="12" y="948"/>
                  </a:lnTo>
                  <a:lnTo>
                    <a:pt x="12" y="960"/>
                  </a:lnTo>
                  <a:lnTo>
                    <a:pt x="18" y="966"/>
                  </a:lnTo>
                  <a:lnTo>
                    <a:pt x="0" y="972"/>
                  </a:lnTo>
                  <a:lnTo>
                    <a:pt x="36" y="972"/>
                  </a:lnTo>
                  <a:lnTo>
                    <a:pt x="30" y="984"/>
                  </a:lnTo>
                  <a:lnTo>
                    <a:pt x="30" y="1014"/>
                  </a:lnTo>
                  <a:lnTo>
                    <a:pt x="36" y="1026"/>
                  </a:lnTo>
                  <a:lnTo>
                    <a:pt x="48" y="1032"/>
                  </a:lnTo>
                  <a:lnTo>
                    <a:pt x="66" y="1038"/>
                  </a:lnTo>
                  <a:lnTo>
                    <a:pt x="120" y="1038"/>
                  </a:lnTo>
                  <a:lnTo>
                    <a:pt x="132" y="1032"/>
                  </a:lnTo>
                  <a:lnTo>
                    <a:pt x="150" y="1014"/>
                  </a:lnTo>
                  <a:lnTo>
                    <a:pt x="162" y="1008"/>
                  </a:lnTo>
                  <a:lnTo>
                    <a:pt x="168" y="1020"/>
                  </a:lnTo>
                  <a:lnTo>
                    <a:pt x="168" y="1026"/>
                  </a:lnTo>
                  <a:lnTo>
                    <a:pt x="162" y="1038"/>
                  </a:lnTo>
                  <a:lnTo>
                    <a:pt x="144" y="1056"/>
                  </a:lnTo>
                  <a:lnTo>
                    <a:pt x="120" y="1068"/>
                  </a:lnTo>
                  <a:lnTo>
                    <a:pt x="114" y="1074"/>
                  </a:lnTo>
                  <a:lnTo>
                    <a:pt x="90" y="1074"/>
                  </a:lnTo>
                  <a:lnTo>
                    <a:pt x="78" y="1080"/>
                  </a:lnTo>
                  <a:lnTo>
                    <a:pt x="60" y="1086"/>
                  </a:lnTo>
                  <a:lnTo>
                    <a:pt x="48" y="1092"/>
                  </a:lnTo>
                  <a:lnTo>
                    <a:pt x="42" y="1098"/>
                  </a:lnTo>
                  <a:lnTo>
                    <a:pt x="54" y="1122"/>
                  </a:lnTo>
                  <a:lnTo>
                    <a:pt x="66" y="1128"/>
                  </a:lnTo>
                  <a:lnTo>
                    <a:pt x="78" y="1140"/>
                  </a:lnTo>
                  <a:lnTo>
                    <a:pt x="96" y="1152"/>
                  </a:lnTo>
                  <a:lnTo>
                    <a:pt x="108" y="1164"/>
                  </a:lnTo>
                  <a:lnTo>
                    <a:pt x="132" y="1182"/>
                  </a:lnTo>
                  <a:lnTo>
                    <a:pt x="162" y="1206"/>
                  </a:lnTo>
                  <a:lnTo>
                    <a:pt x="204" y="1224"/>
                  </a:lnTo>
                  <a:lnTo>
                    <a:pt x="240" y="1218"/>
                  </a:lnTo>
                  <a:lnTo>
                    <a:pt x="270" y="1200"/>
                  </a:lnTo>
                  <a:lnTo>
                    <a:pt x="294" y="1176"/>
                  </a:lnTo>
                  <a:lnTo>
                    <a:pt x="300" y="1158"/>
                  </a:lnTo>
                  <a:lnTo>
                    <a:pt x="300" y="1128"/>
                  </a:lnTo>
                  <a:lnTo>
                    <a:pt x="306" y="1116"/>
                  </a:lnTo>
                  <a:lnTo>
                    <a:pt x="318" y="1104"/>
                  </a:lnTo>
                  <a:lnTo>
                    <a:pt x="324" y="1092"/>
                  </a:lnTo>
                  <a:lnTo>
                    <a:pt x="330" y="1086"/>
                  </a:lnTo>
                  <a:lnTo>
                    <a:pt x="342" y="1086"/>
                  </a:lnTo>
                  <a:lnTo>
                    <a:pt x="348" y="1080"/>
                  </a:lnTo>
                  <a:lnTo>
                    <a:pt x="354" y="1080"/>
                  </a:lnTo>
                  <a:lnTo>
                    <a:pt x="360" y="1086"/>
                  </a:lnTo>
                  <a:lnTo>
                    <a:pt x="360" y="1098"/>
                  </a:lnTo>
                  <a:lnTo>
                    <a:pt x="348" y="1110"/>
                  </a:lnTo>
                  <a:lnTo>
                    <a:pt x="336" y="1128"/>
                  </a:lnTo>
                  <a:lnTo>
                    <a:pt x="324" y="1140"/>
                  </a:lnTo>
                  <a:lnTo>
                    <a:pt x="318" y="1152"/>
                  </a:lnTo>
                  <a:lnTo>
                    <a:pt x="318" y="1164"/>
                  </a:lnTo>
                  <a:lnTo>
                    <a:pt x="324" y="1176"/>
                  </a:lnTo>
                  <a:lnTo>
                    <a:pt x="336" y="1182"/>
                  </a:lnTo>
                  <a:lnTo>
                    <a:pt x="342" y="1182"/>
                  </a:lnTo>
                  <a:lnTo>
                    <a:pt x="354" y="1194"/>
                  </a:lnTo>
                  <a:lnTo>
                    <a:pt x="354" y="1206"/>
                  </a:lnTo>
                  <a:lnTo>
                    <a:pt x="348" y="1242"/>
                  </a:lnTo>
                  <a:lnTo>
                    <a:pt x="342" y="1284"/>
                  </a:lnTo>
                  <a:lnTo>
                    <a:pt x="336" y="1338"/>
                  </a:lnTo>
                  <a:lnTo>
                    <a:pt x="342" y="1398"/>
                  </a:lnTo>
                  <a:lnTo>
                    <a:pt x="354" y="1446"/>
                  </a:lnTo>
                  <a:lnTo>
                    <a:pt x="384" y="1536"/>
                  </a:lnTo>
                  <a:lnTo>
                    <a:pt x="402" y="1554"/>
                  </a:lnTo>
                  <a:lnTo>
                    <a:pt x="402" y="1596"/>
                  </a:lnTo>
                  <a:lnTo>
                    <a:pt x="414" y="1620"/>
                  </a:lnTo>
                  <a:lnTo>
                    <a:pt x="426" y="1626"/>
                  </a:lnTo>
                  <a:lnTo>
                    <a:pt x="438" y="1626"/>
                  </a:lnTo>
                  <a:lnTo>
                    <a:pt x="444" y="1632"/>
                  </a:lnTo>
                  <a:lnTo>
                    <a:pt x="450" y="1632"/>
                  </a:lnTo>
                  <a:lnTo>
                    <a:pt x="450" y="1644"/>
                  </a:lnTo>
                  <a:lnTo>
                    <a:pt x="456" y="1656"/>
                  </a:lnTo>
                  <a:lnTo>
                    <a:pt x="456" y="1674"/>
                  </a:lnTo>
                  <a:lnTo>
                    <a:pt x="474" y="1710"/>
                  </a:lnTo>
                  <a:lnTo>
                    <a:pt x="498" y="1722"/>
                  </a:lnTo>
                  <a:lnTo>
                    <a:pt x="504" y="1728"/>
                  </a:lnTo>
                  <a:lnTo>
                    <a:pt x="510" y="1728"/>
                  </a:lnTo>
                  <a:lnTo>
                    <a:pt x="510" y="1746"/>
                  </a:lnTo>
                  <a:lnTo>
                    <a:pt x="516" y="1782"/>
                  </a:lnTo>
                  <a:lnTo>
                    <a:pt x="522" y="1830"/>
                  </a:lnTo>
                  <a:lnTo>
                    <a:pt x="534" y="1872"/>
                  </a:lnTo>
                  <a:lnTo>
                    <a:pt x="552" y="1908"/>
                  </a:lnTo>
                  <a:lnTo>
                    <a:pt x="576" y="1944"/>
                  </a:lnTo>
                  <a:lnTo>
                    <a:pt x="600" y="1974"/>
                  </a:lnTo>
                  <a:lnTo>
                    <a:pt x="612" y="1998"/>
                  </a:lnTo>
                  <a:lnTo>
                    <a:pt x="618" y="2016"/>
                  </a:lnTo>
                  <a:lnTo>
                    <a:pt x="618" y="2070"/>
                  </a:lnTo>
                  <a:lnTo>
                    <a:pt x="624" y="2094"/>
                  </a:lnTo>
                  <a:lnTo>
                    <a:pt x="642" y="2124"/>
                  </a:lnTo>
                  <a:lnTo>
                    <a:pt x="672" y="2166"/>
                  </a:lnTo>
                  <a:lnTo>
                    <a:pt x="696" y="2202"/>
                  </a:lnTo>
                  <a:lnTo>
                    <a:pt x="714" y="2232"/>
                  </a:lnTo>
                  <a:lnTo>
                    <a:pt x="720" y="2244"/>
                  </a:lnTo>
                  <a:lnTo>
                    <a:pt x="726" y="2244"/>
                  </a:lnTo>
                  <a:lnTo>
                    <a:pt x="732" y="2238"/>
                  </a:lnTo>
                  <a:lnTo>
                    <a:pt x="744" y="2238"/>
                  </a:lnTo>
                  <a:lnTo>
                    <a:pt x="768" y="2226"/>
                  </a:lnTo>
                  <a:lnTo>
                    <a:pt x="774" y="2220"/>
                  </a:lnTo>
                  <a:lnTo>
                    <a:pt x="780" y="2208"/>
                  </a:lnTo>
                  <a:lnTo>
                    <a:pt x="780" y="2172"/>
                  </a:lnTo>
                  <a:lnTo>
                    <a:pt x="786" y="2160"/>
                  </a:lnTo>
                  <a:lnTo>
                    <a:pt x="798" y="2154"/>
                  </a:lnTo>
                  <a:lnTo>
                    <a:pt x="804" y="2154"/>
                  </a:lnTo>
                  <a:lnTo>
                    <a:pt x="810" y="2160"/>
                  </a:lnTo>
                  <a:lnTo>
                    <a:pt x="828" y="2160"/>
                  </a:lnTo>
                  <a:lnTo>
                    <a:pt x="834" y="2154"/>
                  </a:lnTo>
                  <a:lnTo>
                    <a:pt x="846" y="2148"/>
                  </a:lnTo>
                  <a:lnTo>
                    <a:pt x="852" y="2142"/>
                  </a:lnTo>
                  <a:lnTo>
                    <a:pt x="864" y="2136"/>
                  </a:lnTo>
                  <a:lnTo>
                    <a:pt x="852" y="2136"/>
                  </a:lnTo>
                  <a:lnTo>
                    <a:pt x="846" y="2130"/>
                  </a:lnTo>
                  <a:lnTo>
                    <a:pt x="846" y="2118"/>
                  </a:lnTo>
                  <a:lnTo>
                    <a:pt x="852" y="2100"/>
                  </a:lnTo>
                  <a:lnTo>
                    <a:pt x="858" y="2088"/>
                  </a:lnTo>
                  <a:lnTo>
                    <a:pt x="906" y="2064"/>
                  </a:lnTo>
                  <a:lnTo>
                    <a:pt x="918" y="2052"/>
                  </a:lnTo>
                  <a:lnTo>
                    <a:pt x="918" y="2040"/>
                  </a:lnTo>
                  <a:lnTo>
                    <a:pt x="912" y="2028"/>
                  </a:lnTo>
                  <a:lnTo>
                    <a:pt x="912" y="2010"/>
                  </a:lnTo>
                  <a:lnTo>
                    <a:pt x="900" y="1974"/>
                  </a:lnTo>
                  <a:lnTo>
                    <a:pt x="900" y="1908"/>
                  </a:lnTo>
                  <a:lnTo>
                    <a:pt x="906" y="1890"/>
                  </a:lnTo>
                  <a:lnTo>
                    <a:pt x="906" y="1884"/>
                  </a:lnTo>
                  <a:lnTo>
                    <a:pt x="912" y="1878"/>
                  </a:lnTo>
                  <a:lnTo>
                    <a:pt x="912" y="1860"/>
                  </a:lnTo>
                  <a:lnTo>
                    <a:pt x="918" y="1842"/>
                  </a:lnTo>
                  <a:lnTo>
                    <a:pt x="918" y="1800"/>
                  </a:lnTo>
                  <a:lnTo>
                    <a:pt x="906" y="1776"/>
                  </a:lnTo>
                  <a:lnTo>
                    <a:pt x="888" y="1758"/>
                  </a:lnTo>
                  <a:lnTo>
                    <a:pt x="888" y="1728"/>
                  </a:lnTo>
                  <a:lnTo>
                    <a:pt x="894" y="1722"/>
                  </a:lnTo>
                  <a:lnTo>
                    <a:pt x="900" y="1710"/>
                  </a:lnTo>
                  <a:lnTo>
                    <a:pt x="900" y="1698"/>
                  </a:lnTo>
                  <a:lnTo>
                    <a:pt x="894" y="1686"/>
                  </a:lnTo>
                  <a:lnTo>
                    <a:pt x="894" y="1644"/>
                  </a:lnTo>
                  <a:lnTo>
                    <a:pt x="918" y="1632"/>
                  </a:lnTo>
                  <a:lnTo>
                    <a:pt x="924" y="1632"/>
                  </a:lnTo>
                  <a:lnTo>
                    <a:pt x="948" y="1620"/>
                  </a:lnTo>
                  <a:lnTo>
                    <a:pt x="948" y="1596"/>
                  </a:lnTo>
                  <a:lnTo>
                    <a:pt x="954" y="1584"/>
                  </a:lnTo>
                  <a:lnTo>
                    <a:pt x="960" y="1578"/>
                  </a:lnTo>
                  <a:lnTo>
                    <a:pt x="972" y="1572"/>
                  </a:lnTo>
                  <a:lnTo>
                    <a:pt x="990" y="1572"/>
                  </a:lnTo>
                  <a:lnTo>
                    <a:pt x="996" y="1560"/>
                  </a:lnTo>
                  <a:lnTo>
                    <a:pt x="1002" y="1566"/>
                  </a:lnTo>
                  <a:lnTo>
                    <a:pt x="1032" y="1566"/>
                  </a:lnTo>
                  <a:lnTo>
                    <a:pt x="1032" y="1548"/>
                  </a:lnTo>
                  <a:lnTo>
                    <a:pt x="1038" y="1530"/>
                  </a:lnTo>
                  <a:lnTo>
                    <a:pt x="1050" y="1518"/>
                  </a:lnTo>
                  <a:lnTo>
                    <a:pt x="1056" y="1500"/>
                  </a:lnTo>
                  <a:lnTo>
                    <a:pt x="1068" y="1488"/>
                  </a:lnTo>
                  <a:lnTo>
                    <a:pt x="1074" y="1476"/>
                  </a:lnTo>
                  <a:lnTo>
                    <a:pt x="1086" y="1470"/>
                  </a:lnTo>
                  <a:lnTo>
                    <a:pt x="1092" y="1464"/>
                  </a:lnTo>
                  <a:lnTo>
                    <a:pt x="1110" y="1458"/>
                  </a:lnTo>
                  <a:lnTo>
                    <a:pt x="1116" y="1452"/>
                  </a:lnTo>
                  <a:lnTo>
                    <a:pt x="1128" y="1446"/>
                  </a:lnTo>
                  <a:lnTo>
                    <a:pt x="1134" y="1428"/>
                  </a:lnTo>
                  <a:lnTo>
                    <a:pt x="1158" y="1380"/>
                  </a:lnTo>
                  <a:lnTo>
                    <a:pt x="1176" y="1362"/>
                  </a:lnTo>
                  <a:lnTo>
                    <a:pt x="1188" y="1356"/>
                  </a:lnTo>
                  <a:lnTo>
                    <a:pt x="1206" y="1344"/>
                  </a:lnTo>
                  <a:lnTo>
                    <a:pt x="1218" y="1338"/>
                  </a:lnTo>
                  <a:lnTo>
                    <a:pt x="1236" y="1320"/>
                  </a:lnTo>
                  <a:lnTo>
                    <a:pt x="1242" y="1320"/>
                  </a:lnTo>
                  <a:lnTo>
                    <a:pt x="1230" y="1290"/>
                  </a:lnTo>
                  <a:lnTo>
                    <a:pt x="1236" y="1284"/>
                  </a:lnTo>
                  <a:lnTo>
                    <a:pt x="1260" y="1314"/>
                  </a:lnTo>
                  <a:lnTo>
                    <a:pt x="1320" y="1254"/>
                  </a:lnTo>
                  <a:lnTo>
                    <a:pt x="1332" y="1230"/>
                  </a:lnTo>
                  <a:lnTo>
                    <a:pt x="1326" y="1224"/>
                  </a:lnTo>
                  <a:lnTo>
                    <a:pt x="1320" y="1212"/>
                  </a:lnTo>
                  <a:lnTo>
                    <a:pt x="1314" y="1206"/>
                  </a:lnTo>
                  <a:lnTo>
                    <a:pt x="1308" y="1194"/>
                  </a:lnTo>
                  <a:lnTo>
                    <a:pt x="1308" y="1182"/>
                  </a:lnTo>
                  <a:lnTo>
                    <a:pt x="1320" y="1176"/>
                  </a:lnTo>
                  <a:lnTo>
                    <a:pt x="1326" y="1170"/>
                  </a:lnTo>
                  <a:lnTo>
                    <a:pt x="1338" y="1170"/>
                  </a:lnTo>
                  <a:lnTo>
                    <a:pt x="1350" y="1164"/>
                  </a:lnTo>
                  <a:lnTo>
                    <a:pt x="1362" y="1152"/>
                  </a:lnTo>
                  <a:lnTo>
                    <a:pt x="1374" y="1134"/>
                  </a:lnTo>
                  <a:lnTo>
                    <a:pt x="1374" y="1110"/>
                  </a:lnTo>
                  <a:lnTo>
                    <a:pt x="1392" y="1116"/>
                  </a:lnTo>
                  <a:lnTo>
                    <a:pt x="1398" y="1146"/>
                  </a:lnTo>
                  <a:lnTo>
                    <a:pt x="1416" y="1110"/>
                  </a:lnTo>
                  <a:lnTo>
                    <a:pt x="1416" y="1128"/>
                  </a:lnTo>
                  <a:lnTo>
                    <a:pt x="1422" y="1140"/>
                  </a:lnTo>
                  <a:lnTo>
                    <a:pt x="1422" y="1158"/>
                  </a:lnTo>
                  <a:lnTo>
                    <a:pt x="1428" y="1170"/>
                  </a:lnTo>
                  <a:lnTo>
                    <a:pt x="1434" y="1176"/>
                  </a:lnTo>
                  <a:lnTo>
                    <a:pt x="1440" y="1176"/>
                  </a:lnTo>
                  <a:lnTo>
                    <a:pt x="1446" y="1170"/>
                  </a:lnTo>
                  <a:lnTo>
                    <a:pt x="1446" y="1158"/>
                  </a:lnTo>
                  <a:lnTo>
                    <a:pt x="1452" y="1152"/>
                  </a:lnTo>
                  <a:lnTo>
                    <a:pt x="1452" y="1140"/>
                  </a:lnTo>
                  <a:lnTo>
                    <a:pt x="1458" y="1110"/>
                  </a:lnTo>
                  <a:lnTo>
                    <a:pt x="1440" y="1068"/>
                  </a:lnTo>
                  <a:lnTo>
                    <a:pt x="1440" y="1038"/>
                  </a:lnTo>
                  <a:lnTo>
                    <a:pt x="1410" y="1014"/>
                  </a:lnTo>
                  <a:lnTo>
                    <a:pt x="1398" y="984"/>
                  </a:lnTo>
                  <a:lnTo>
                    <a:pt x="1404" y="972"/>
                  </a:lnTo>
                  <a:lnTo>
                    <a:pt x="1410" y="966"/>
                  </a:lnTo>
                  <a:lnTo>
                    <a:pt x="1416" y="948"/>
                  </a:lnTo>
                  <a:lnTo>
                    <a:pt x="1416" y="942"/>
                  </a:lnTo>
                  <a:lnTo>
                    <a:pt x="1410" y="936"/>
                  </a:lnTo>
                  <a:lnTo>
                    <a:pt x="1398" y="930"/>
                  </a:lnTo>
                  <a:lnTo>
                    <a:pt x="1380" y="930"/>
                  </a:lnTo>
                  <a:lnTo>
                    <a:pt x="1368" y="924"/>
                  </a:lnTo>
                  <a:lnTo>
                    <a:pt x="1356" y="912"/>
                  </a:lnTo>
                  <a:lnTo>
                    <a:pt x="1368" y="900"/>
                  </a:lnTo>
                  <a:lnTo>
                    <a:pt x="1374" y="900"/>
                  </a:lnTo>
                  <a:lnTo>
                    <a:pt x="1374" y="870"/>
                  </a:lnTo>
                  <a:lnTo>
                    <a:pt x="1410" y="870"/>
                  </a:lnTo>
                  <a:lnTo>
                    <a:pt x="1410" y="858"/>
                  </a:lnTo>
                  <a:lnTo>
                    <a:pt x="1380" y="840"/>
                  </a:lnTo>
                  <a:lnTo>
                    <a:pt x="1374" y="840"/>
                  </a:lnTo>
                  <a:lnTo>
                    <a:pt x="1362" y="828"/>
                  </a:lnTo>
                  <a:lnTo>
                    <a:pt x="1350" y="822"/>
                  </a:lnTo>
                  <a:lnTo>
                    <a:pt x="1344" y="810"/>
                  </a:lnTo>
                  <a:lnTo>
                    <a:pt x="1344" y="804"/>
                  </a:lnTo>
                  <a:lnTo>
                    <a:pt x="1350" y="792"/>
                  </a:lnTo>
                  <a:lnTo>
                    <a:pt x="1362" y="780"/>
                  </a:lnTo>
                  <a:lnTo>
                    <a:pt x="1350" y="762"/>
                  </a:lnTo>
                  <a:lnTo>
                    <a:pt x="1368" y="762"/>
                  </a:lnTo>
                  <a:lnTo>
                    <a:pt x="1392" y="774"/>
                  </a:lnTo>
                  <a:lnTo>
                    <a:pt x="1386" y="768"/>
                  </a:lnTo>
                  <a:lnTo>
                    <a:pt x="1404" y="762"/>
                  </a:lnTo>
                  <a:lnTo>
                    <a:pt x="1410" y="774"/>
                  </a:lnTo>
                  <a:lnTo>
                    <a:pt x="1410" y="780"/>
                  </a:lnTo>
                  <a:lnTo>
                    <a:pt x="1416" y="792"/>
                  </a:lnTo>
                  <a:lnTo>
                    <a:pt x="1422" y="798"/>
                  </a:lnTo>
                  <a:lnTo>
                    <a:pt x="1434" y="798"/>
                  </a:lnTo>
                  <a:lnTo>
                    <a:pt x="1440" y="804"/>
                  </a:lnTo>
                  <a:lnTo>
                    <a:pt x="1446" y="786"/>
                  </a:lnTo>
                  <a:lnTo>
                    <a:pt x="1452" y="792"/>
                  </a:lnTo>
                  <a:lnTo>
                    <a:pt x="1458" y="792"/>
                  </a:lnTo>
                  <a:lnTo>
                    <a:pt x="1464" y="798"/>
                  </a:lnTo>
                  <a:lnTo>
                    <a:pt x="1464" y="828"/>
                  </a:lnTo>
                  <a:lnTo>
                    <a:pt x="1470" y="828"/>
                  </a:lnTo>
                  <a:lnTo>
                    <a:pt x="1470" y="864"/>
                  </a:lnTo>
                  <a:lnTo>
                    <a:pt x="1476" y="864"/>
                  </a:lnTo>
                  <a:lnTo>
                    <a:pt x="1482" y="870"/>
                  </a:lnTo>
                  <a:lnTo>
                    <a:pt x="1542" y="870"/>
                  </a:lnTo>
                  <a:lnTo>
                    <a:pt x="1554" y="876"/>
                  </a:lnTo>
                  <a:lnTo>
                    <a:pt x="1572" y="876"/>
                  </a:lnTo>
                  <a:lnTo>
                    <a:pt x="1620" y="864"/>
                  </a:lnTo>
                  <a:lnTo>
                    <a:pt x="1626" y="864"/>
                  </a:lnTo>
                  <a:lnTo>
                    <a:pt x="1650" y="888"/>
                  </a:lnTo>
                  <a:lnTo>
                    <a:pt x="1650" y="894"/>
                  </a:lnTo>
                  <a:lnTo>
                    <a:pt x="1644" y="900"/>
                  </a:lnTo>
                  <a:lnTo>
                    <a:pt x="1638" y="900"/>
                  </a:lnTo>
                  <a:lnTo>
                    <a:pt x="1638" y="912"/>
                  </a:lnTo>
                  <a:lnTo>
                    <a:pt x="1632" y="930"/>
                  </a:lnTo>
                  <a:lnTo>
                    <a:pt x="1626" y="942"/>
                  </a:lnTo>
                  <a:lnTo>
                    <a:pt x="1620" y="948"/>
                  </a:lnTo>
                  <a:lnTo>
                    <a:pt x="1614" y="948"/>
                  </a:lnTo>
                  <a:lnTo>
                    <a:pt x="1602" y="954"/>
                  </a:lnTo>
                  <a:lnTo>
                    <a:pt x="1596" y="954"/>
                  </a:lnTo>
                  <a:lnTo>
                    <a:pt x="1584" y="966"/>
                  </a:lnTo>
                  <a:lnTo>
                    <a:pt x="1578" y="978"/>
                  </a:lnTo>
                  <a:lnTo>
                    <a:pt x="1578" y="996"/>
                  </a:lnTo>
                  <a:lnTo>
                    <a:pt x="1584" y="1008"/>
                  </a:lnTo>
                  <a:lnTo>
                    <a:pt x="1602" y="1026"/>
                  </a:lnTo>
                  <a:lnTo>
                    <a:pt x="1608" y="1026"/>
                  </a:lnTo>
                  <a:lnTo>
                    <a:pt x="1626" y="1050"/>
                  </a:lnTo>
                  <a:lnTo>
                    <a:pt x="1632" y="1014"/>
                  </a:lnTo>
                  <a:lnTo>
                    <a:pt x="1632" y="990"/>
                  </a:lnTo>
                  <a:lnTo>
                    <a:pt x="1650" y="990"/>
                  </a:lnTo>
                  <a:lnTo>
                    <a:pt x="1662" y="996"/>
                  </a:lnTo>
                  <a:lnTo>
                    <a:pt x="1668" y="1002"/>
                  </a:lnTo>
                  <a:lnTo>
                    <a:pt x="1668" y="1020"/>
                  </a:lnTo>
                  <a:lnTo>
                    <a:pt x="1674" y="1032"/>
                  </a:lnTo>
                  <a:lnTo>
                    <a:pt x="1674" y="1038"/>
                  </a:lnTo>
                  <a:lnTo>
                    <a:pt x="1680" y="1050"/>
                  </a:lnTo>
                  <a:lnTo>
                    <a:pt x="1680" y="1062"/>
                  </a:lnTo>
                  <a:lnTo>
                    <a:pt x="1686" y="1074"/>
                  </a:lnTo>
                  <a:lnTo>
                    <a:pt x="1692" y="1092"/>
                  </a:lnTo>
                  <a:lnTo>
                    <a:pt x="1698" y="1104"/>
                  </a:lnTo>
                  <a:lnTo>
                    <a:pt x="1704" y="1110"/>
                  </a:lnTo>
                  <a:lnTo>
                    <a:pt x="1704" y="1116"/>
                  </a:lnTo>
                  <a:lnTo>
                    <a:pt x="1722" y="1134"/>
                  </a:lnTo>
                  <a:lnTo>
                    <a:pt x="1722" y="1110"/>
                  </a:lnTo>
                  <a:lnTo>
                    <a:pt x="1728" y="1110"/>
                  </a:lnTo>
                  <a:lnTo>
                    <a:pt x="1734" y="1116"/>
                  </a:lnTo>
                  <a:lnTo>
                    <a:pt x="1746" y="1116"/>
                  </a:lnTo>
                  <a:lnTo>
                    <a:pt x="1746" y="1104"/>
                  </a:lnTo>
                  <a:lnTo>
                    <a:pt x="1728" y="1086"/>
                  </a:lnTo>
                  <a:lnTo>
                    <a:pt x="1728" y="1062"/>
                  </a:lnTo>
                  <a:lnTo>
                    <a:pt x="1722" y="1050"/>
                  </a:lnTo>
                  <a:lnTo>
                    <a:pt x="1740" y="1032"/>
                  </a:lnTo>
                  <a:lnTo>
                    <a:pt x="1746" y="1032"/>
                  </a:lnTo>
                  <a:lnTo>
                    <a:pt x="1740" y="984"/>
                  </a:lnTo>
                  <a:lnTo>
                    <a:pt x="1722" y="966"/>
                  </a:lnTo>
                  <a:lnTo>
                    <a:pt x="1716" y="966"/>
                  </a:lnTo>
                  <a:lnTo>
                    <a:pt x="1770" y="966"/>
                  </a:lnTo>
                  <a:lnTo>
                    <a:pt x="1782" y="972"/>
                  </a:lnTo>
                  <a:lnTo>
                    <a:pt x="1794" y="972"/>
                  </a:lnTo>
                  <a:lnTo>
                    <a:pt x="1794" y="936"/>
                  </a:lnTo>
                  <a:lnTo>
                    <a:pt x="1812" y="882"/>
                  </a:lnTo>
                  <a:lnTo>
                    <a:pt x="1806" y="876"/>
                  </a:lnTo>
                  <a:lnTo>
                    <a:pt x="1800" y="864"/>
                  </a:lnTo>
                  <a:lnTo>
                    <a:pt x="1800" y="846"/>
                  </a:lnTo>
                  <a:lnTo>
                    <a:pt x="1812" y="840"/>
                  </a:lnTo>
                  <a:lnTo>
                    <a:pt x="1818" y="834"/>
                  </a:lnTo>
                  <a:lnTo>
                    <a:pt x="1836" y="804"/>
                  </a:lnTo>
                  <a:lnTo>
                    <a:pt x="1836" y="792"/>
                  </a:lnTo>
                  <a:lnTo>
                    <a:pt x="1830" y="786"/>
                  </a:lnTo>
                  <a:lnTo>
                    <a:pt x="1830" y="780"/>
                  </a:lnTo>
                  <a:lnTo>
                    <a:pt x="1824" y="774"/>
                  </a:lnTo>
                  <a:lnTo>
                    <a:pt x="1824" y="750"/>
                  </a:lnTo>
                  <a:lnTo>
                    <a:pt x="1830" y="750"/>
                  </a:lnTo>
                  <a:lnTo>
                    <a:pt x="1836" y="744"/>
                  </a:lnTo>
                  <a:lnTo>
                    <a:pt x="1848" y="744"/>
                  </a:lnTo>
                  <a:lnTo>
                    <a:pt x="1860" y="738"/>
                  </a:lnTo>
                  <a:lnTo>
                    <a:pt x="1872" y="726"/>
                  </a:lnTo>
                  <a:lnTo>
                    <a:pt x="1872" y="708"/>
                  </a:lnTo>
                  <a:lnTo>
                    <a:pt x="1878" y="708"/>
                  </a:lnTo>
                  <a:lnTo>
                    <a:pt x="1890" y="702"/>
                  </a:lnTo>
                  <a:lnTo>
                    <a:pt x="1926" y="702"/>
                  </a:lnTo>
                  <a:lnTo>
                    <a:pt x="1932" y="708"/>
                  </a:lnTo>
                  <a:lnTo>
                    <a:pt x="1950" y="708"/>
                  </a:lnTo>
                  <a:lnTo>
                    <a:pt x="1950" y="702"/>
                  </a:lnTo>
                  <a:lnTo>
                    <a:pt x="1944" y="696"/>
                  </a:lnTo>
                  <a:lnTo>
                    <a:pt x="1932" y="690"/>
                  </a:lnTo>
                  <a:lnTo>
                    <a:pt x="1926" y="684"/>
                  </a:lnTo>
                  <a:lnTo>
                    <a:pt x="1920" y="67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67" name="Iceland" descr="© INSCALE GmbH, 05.05.2010&#10;http://www.presentationload.com/"/>
            <p:cNvSpPr>
              <a:spLocks/>
            </p:cNvSpPr>
            <p:nvPr/>
          </p:nvSpPr>
          <p:spPr bwMode="gray">
            <a:xfrm>
              <a:off x="6330904" y="-2161986"/>
              <a:ext cx="111153" cy="45190"/>
            </a:xfrm>
            <a:custGeom>
              <a:avLst/>
              <a:gdLst>
                <a:gd name="T0" fmla="*/ 2147483647 w 570"/>
                <a:gd name="T1" fmla="*/ 2147483647 h 222"/>
                <a:gd name="T2" fmla="*/ 2147483647 w 570"/>
                <a:gd name="T3" fmla="*/ 2147483647 h 222"/>
                <a:gd name="T4" fmla="*/ 2147483647 w 570"/>
                <a:gd name="T5" fmla="*/ 2147483647 h 222"/>
                <a:gd name="T6" fmla="*/ 2147483647 w 570"/>
                <a:gd name="T7" fmla="*/ 2147483647 h 222"/>
                <a:gd name="T8" fmla="*/ 2147483647 w 570"/>
                <a:gd name="T9" fmla="*/ 2147483647 h 222"/>
                <a:gd name="T10" fmla="*/ 2147483647 w 570"/>
                <a:gd name="T11" fmla="*/ 2147483647 h 222"/>
                <a:gd name="T12" fmla="*/ 2147483647 w 570"/>
                <a:gd name="T13" fmla="*/ 2147483647 h 222"/>
                <a:gd name="T14" fmla="*/ 2147483647 w 570"/>
                <a:gd name="T15" fmla="*/ 2147483647 h 222"/>
                <a:gd name="T16" fmla="*/ 2147483647 w 570"/>
                <a:gd name="T17" fmla="*/ 2147483647 h 222"/>
                <a:gd name="T18" fmla="*/ 2147483647 w 570"/>
                <a:gd name="T19" fmla="*/ 2147483647 h 222"/>
                <a:gd name="T20" fmla="*/ 2147483647 w 570"/>
                <a:gd name="T21" fmla="*/ 2147483647 h 222"/>
                <a:gd name="T22" fmla="*/ 2147483647 w 570"/>
                <a:gd name="T23" fmla="*/ 2147483647 h 222"/>
                <a:gd name="T24" fmla="*/ 2147483647 w 570"/>
                <a:gd name="T25" fmla="*/ 2147483647 h 222"/>
                <a:gd name="T26" fmla="*/ 2147483647 w 570"/>
                <a:gd name="T27" fmla="*/ 2147483647 h 222"/>
                <a:gd name="T28" fmla="*/ 2147483647 w 570"/>
                <a:gd name="T29" fmla="*/ 2147483647 h 222"/>
                <a:gd name="T30" fmla="*/ 2147483647 w 570"/>
                <a:gd name="T31" fmla="*/ 2147483647 h 222"/>
                <a:gd name="T32" fmla="*/ 2147483647 w 570"/>
                <a:gd name="T33" fmla="*/ 2147483647 h 222"/>
                <a:gd name="T34" fmla="*/ 2147483647 w 570"/>
                <a:gd name="T35" fmla="*/ 2147483647 h 222"/>
                <a:gd name="T36" fmla="*/ 2147483647 w 570"/>
                <a:gd name="T37" fmla="*/ 2147483647 h 222"/>
                <a:gd name="T38" fmla="*/ 2147483647 w 570"/>
                <a:gd name="T39" fmla="*/ 2147483647 h 222"/>
                <a:gd name="T40" fmla="*/ 2147483647 w 570"/>
                <a:gd name="T41" fmla="*/ 2147483647 h 222"/>
                <a:gd name="T42" fmla="*/ 2147483647 w 570"/>
                <a:gd name="T43" fmla="*/ 2147483647 h 222"/>
                <a:gd name="T44" fmla="*/ 2147483647 w 570"/>
                <a:gd name="T45" fmla="*/ 2147483647 h 222"/>
                <a:gd name="T46" fmla="*/ 2147483647 w 570"/>
                <a:gd name="T47" fmla="*/ 2147483647 h 222"/>
                <a:gd name="T48" fmla="*/ 2147483647 w 570"/>
                <a:gd name="T49" fmla="*/ 2147483647 h 222"/>
                <a:gd name="T50" fmla="*/ 2147483647 w 570"/>
                <a:gd name="T51" fmla="*/ 2147483647 h 222"/>
                <a:gd name="T52" fmla="*/ 2147483647 w 570"/>
                <a:gd name="T53" fmla="*/ 2147483647 h 222"/>
                <a:gd name="T54" fmla="*/ 2147483647 w 570"/>
                <a:gd name="T55" fmla="*/ 2147483647 h 222"/>
                <a:gd name="T56" fmla="*/ 2147483647 w 570"/>
                <a:gd name="T57" fmla="*/ 2147483647 h 222"/>
                <a:gd name="T58" fmla="*/ 2147483647 w 570"/>
                <a:gd name="T59" fmla="*/ 2147483647 h 222"/>
                <a:gd name="T60" fmla="*/ 2147483647 w 570"/>
                <a:gd name="T61" fmla="*/ 2147483647 h 222"/>
                <a:gd name="T62" fmla="*/ 2147483647 w 570"/>
                <a:gd name="T63" fmla="*/ 2147483647 h 222"/>
                <a:gd name="T64" fmla="*/ 2147483647 w 570"/>
                <a:gd name="T65" fmla="*/ 2147483647 h 222"/>
                <a:gd name="T66" fmla="*/ 0 w 570"/>
                <a:gd name="T67" fmla="*/ 2147483647 h 222"/>
                <a:gd name="T68" fmla="*/ 2147483647 w 570"/>
                <a:gd name="T69" fmla="*/ 2147483647 h 222"/>
                <a:gd name="T70" fmla="*/ 2147483647 w 570"/>
                <a:gd name="T71" fmla="*/ 2147483647 h 222"/>
                <a:gd name="T72" fmla="*/ 2147483647 w 570"/>
                <a:gd name="T73" fmla="*/ 2147483647 h 222"/>
                <a:gd name="T74" fmla="*/ 2147483647 w 570"/>
                <a:gd name="T75" fmla="*/ 2147483647 h 222"/>
                <a:gd name="T76" fmla="*/ 2147483647 w 570"/>
                <a:gd name="T77" fmla="*/ 2147483647 h 222"/>
                <a:gd name="T78" fmla="*/ 2147483647 w 570"/>
                <a:gd name="T79" fmla="*/ 2147483647 h 222"/>
                <a:gd name="T80" fmla="*/ 2147483647 w 570"/>
                <a:gd name="T81" fmla="*/ 2147483647 h 222"/>
                <a:gd name="T82" fmla="*/ 2147483647 w 570"/>
                <a:gd name="T83" fmla="*/ 2147483647 h 222"/>
                <a:gd name="T84" fmla="*/ 2147483647 w 570"/>
                <a:gd name="T85" fmla="*/ 2147483647 h 222"/>
                <a:gd name="T86" fmla="*/ 2147483647 w 570"/>
                <a:gd name="T87" fmla="*/ 2147483647 h 222"/>
                <a:gd name="T88" fmla="*/ 2147483647 w 570"/>
                <a:gd name="T89" fmla="*/ 2147483647 h 222"/>
                <a:gd name="T90" fmla="*/ 2147483647 w 570"/>
                <a:gd name="T91" fmla="*/ 2147483647 h 222"/>
                <a:gd name="T92" fmla="*/ 2147483647 w 570"/>
                <a:gd name="T93" fmla="*/ 2147483647 h 2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70"/>
                <a:gd name="T142" fmla="*/ 0 h 222"/>
                <a:gd name="T143" fmla="*/ 570 w 570"/>
                <a:gd name="T144" fmla="*/ 222 h 22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70" h="222">
                  <a:moveTo>
                    <a:pt x="252" y="222"/>
                  </a:moveTo>
                  <a:lnTo>
                    <a:pt x="270" y="216"/>
                  </a:lnTo>
                  <a:lnTo>
                    <a:pt x="306" y="216"/>
                  </a:lnTo>
                  <a:lnTo>
                    <a:pt x="312" y="204"/>
                  </a:lnTo>
                  <a:lnTo>
                    <a:pt x="312" y="192"/>
                  </a:lnTo>
                  <a:lnTo>
                    <a:pt x="324" y="198"/>
                  </a:lnTo>
                  <a:lnTo>
                    <a:pt x="330" y="198"/>
                  </a:lnTo>
                  <a:lnTo>
                    <a:pt x="342" y="204"/>
                  </a:lnTo>
                  <a:lnTo>
                    <a:pt x="348" y="204"/>
                  </a:lnTo>
                  <a:lnTo>
                    <a:pt x="360" y="192"/>
                  </a:lnTo>
                  <a:lnTo>
                    <a:pt x="360" y="186"/>
                  </a:lnTo>
                  <a:lnTo>
                    <a:pt x="372" y="186"/>
                  </a:lnTo>
                  <a:lnTo>
                    <a:pt x="378" y="192"/>
                  </a:lnTo>
                  <a:lnTo>
                    <a:pt x="390" y="192"/>
                  </a:lnTo>
                  <a:lnTo>
                    <a:pt x="414" y="180"/>
                  </a:lnTo>
                  <a:lnTo>
                    <a:pt x="432" y="168"/>
                  </a:lnTo>
                  <a:lnTo>
                    <a:pt x="456" y="156"/>
                  </a:lnTo>
                  <a:lnTo>
                    <a:pt x="474" y="156"/>
                  </a:lnTo>
                  <a:lnTo>
                    <a:pt x="480" y="162"/>
                  </a:lnTo>
                  <a:lnTo>
                    <a:pt x="492" y="162"/>
                  </a:lnTo>
                  <a:lnTo>
                    <a:pt x="504" y="156"/>
                  </a:lnTo>
                  <a:lnTo>
                    <a:pt x="510" y="144"/>
                  </a:lnTo>
                  <a:lnTo>
                    <a:pt x="510" y="138"/>
                  </a:lnTo>
                  <a:lnTo>
                    <a:pt x="516" y="126"/>
                  </a:lnTo>
                  <a:lnTo>
                    <a:pt x="528" y="126"/>
                  </a:lnTo>
                  <a:lnTo>
                    <a:pt x="552" y="114"/>
                  </a:lnTo>
                  <a:lnTo>
                    <a:pt x="564" y="102"/>
                  </a:lnTo>
                  <a:lnTo>
                    <a:pt x="570" y="102"/>
                  </a:lnTo>
                  <a:lnTo>
                    <a:pt x="552" y="102"/>
                  </a:lnTo>
                  <a:lnTo>
                    <a:pt x="570" y="84"/>
                  </a:lnTo>
                  <a:lnTo>
                    <a:pt x="570" y="78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0" y="66"/>
                  </a:lnTo>
                  <a:lnTo>
                    <a:pt x="534" y="72"/>
                  </a:lnTo>
                  <a:lnTo>
                    <a:pt x="528" y="72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522" y="36"/>
                  </a:lnTo>
                  <a:lnTo>
                    <a:pt x="504" y="36"/>
                  </a:lnTo>
                  <a:lnTo>
                    <a:pt x="510" y="18"/>
                  </a:lnTo>
                  <a:lnTo>
                    <a:pt x="480" y="24"/>
                  </a:lnTo>
                  <a:lnTo>
                    <a:pt x="474" y="18"/>
                  </a:lnTo>
                  <a:lnTo>
                    <a:pt x="462" y="12"/>
                  </a:lnTo>
                  <a:lnTo>
                    <a:pt x="456" y="6"/>
                  </a:lnTo>
                  <a:lnTo>
                    <a:pt x="444" y="0"/>
                  </a:lnTo>
                  <a:lnTo>
                    <a:pt x="432" y="0"/>
                  </a:lnTo>
                  <a:lnTo>
                    <a:pt x="432" y="24"/>
                  </a:lnTo>
                  <a:lnTo>
                    <a:pt x="414" y="30"/>
                  </a:lnTo>
                  <a:lnTo>
                    <a:pt x="408" y="30"/>
                  </a:lnTo>
                  <a:lnTo>
                    <a:pt x="402" y="24"/>
                  </a:lnTo>
                  <a:lnTo>
                    <a:pt x="378" y="24"/>
                  </a:lnTo>
                  <a:lnTo>
                    <a:pt x="372" y="30"/>
                  </a:lnTo>
                  <a:lnTo>
                    <a:pt x="366" y="42"/>
                  </a:lnTo>
                  <a:lnTo>
                    <a:pt x="360" y="36"/>
                  </a:lnTo>
                  <a:lnTo>
                    <a:pt x="348" y="30"/>
                  </a:lnTo>
                  <a:lnTo>
                    <a:pt x="342" y="24"/>
                  </a:lnTo>
                  <a:lnTo>
                    <a:pt x="336" y="24"/>
                  </a:lnTo>
                  <a:lnTo>
                    <a:pt x="330" y="30"/>
                  </a:lnTo>
                  <a:lnTo>
                    <a:pt x="330" y="60"/>
                  </a:lnTo>
                  <a:lnTo>
                    <a:pt x="324" y="48"/>
                  </a:lnTo>
                  <a:lnTo>
                    <a:pt x="318" y="42"/>
                  </a:lnTo>
                  <a:lnTo>
                    <a:pt x="306" y="36"/>
                  </a:lnTo>
                  <a:lnTo>
                    <a:pt x="300" y="24"/>
                  </a:lnTo>
                  <a:lnTo>
                    <a:pt x="288" y="24"/>
                  </a:lnTo>
                  <a:lnTo>
                    <a:pt x="288" y="30"/>
                  </a:lnTo>
                  <a:lnTo>
                    <a:pt x="270" y="30"/>
                  </a:lnTo>
                  <a:lnTo>
                    <a:pt x="264" y="36"/>
                  </a:lnTo>
                  <a:lnTo>
                    <a:pt x="264" y="54"/>
                  </a:lnTo>
                  <a:lnTo>
                    <a:pt x="252" y="54"/>
                  </a:lnTo>
                  <a:lnTo>
                    <a:pt x="240" y="42"/>
                  </a:lnTo>
                  <a:lnTo>
                    <a:pt x="228" y="36"/>
                  </a:lnTo>
                  <a:lnTo>
                    <a:pt x="222" y="30"/>
                  </a:lnTo>
                  <a:lnTo>
                    <a:pt x="216" y="30"/>
                  </a:lnTo>
                  <a:lnTo>
                    <a:pt x="216" y="48"/>
                  </a:lnTo>
                  <a:lnTo>
                    <a:pt x="210" y="60"/>
                  </a:lnTo>
                  <a:lnTo>
                    <a:pt x="210" y="72"/>
                  </a:lnTo>
                  <a:lnTo>
                    <a:pt x="204" y="72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62" y="84"/>
                  </a:lnTo>
                  <a:lnTo>
                    <a:pt x="162" y="90"/>
                  </a:lnTo>
                  <a:lnTo>
                    <a:pt x="156" y="84"/>
                  </a:lnTo>
                  <a:lnTo>
                    <a:pt x="144" y="60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56" y="30"/>
                  </a:lnTo>
                  <a:lnTo>
                    <a:pt x="108" y="6"/>
                  </a:lnTo>
                  <a:lnTo>
                    <a:pt x="96" y="6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30"/>
                  </a:lnTo>
                  <a:lnTo>
                    <a:pt x="30" y="42"/>
                  </a:lnTo>
                  <a:lnTo>
                    <a:pt x="48" y="54"/>
                  </a:lnTo>
                  <a:lnTo>
                    <a:pt x="30" y="54"/>
                  </a:lnTo>
                  <a:lnTo>
                    <a:pt x="18" y="6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54" y="66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126" y="72"/>
                  </a:lnTo>
                  <a:lnTo>
                    <a:pt x="90" y="90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6" y="108"/>
                  </a:lnTo>
                  <a:lnTo>
                    <a:pt x="0" y="114"/>
                  </a:lnTo>
                  <a:lnTo>
                    <a:pt x="12" y="120"/>
                  </a:lnTo>
                  <a:lnTo>
                    <a:pt x="60" y="120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126" y="132"/>
                  </a:lnTo>
                  <a:lnTo>
                    <a:pt x="108" y="150"/>
                  </a:lnTo>
                  <a:lnTo>
                    <a:pt x="120" y="156"/>
                  </a:lnTo>
                  <a:lnTo>
                    <a:pt x="114" y="162"/>
                  </a:lnTo>
                  <a:lnTo>
                    <a:pt x="114" y="168"/>
                  </a:lnTo>
                  <a:lnTo>
                    <a:pt x="108" y="174"/>
                  </a:lnTo>
                  <a:lnTo>
                    <a:pt x="90" y="174"/>
                  </a:lnTo>
                  <a:lnTo>
                    <a:pt x="78" y="180"/>
                  </a:lnTo>
                  <a:lnTo>
                    <a:pt x="54" y="180"/>
                  </a:lnTo>
                  <a:lnTo>
                    <a:pt x="54" y="186"/>
                  </a:lnTo>
                  <a:lnTo>
                    <a:pt x="66" y="192"/>
                  </a:lnTo>
                  <a:lnTo>
                    <a:pt x="120" y="192"/>
                  </a:lnTo>
                  <a:lnTo>
                    <a:pt x="132" y="186"/>
                  </a:lnTo>
                  <a:lnTo>
                    <a:pt x="138" y="180"/>
                  </a:lnTo>
                  <a:lnTo>
                    <a:pt x="168" y="198"/>
                  </a:lnTo>
                  <a:lnTo>
                    <a:pt x="180" y="186"/>
                  </a:lnTo>
                  <a:lnTo>
                    <a:pt x="180" y="198"/>
                  </a:lnTo>
                  <a:lnTo>
                    <a:pt x="228" y="222"/>
                  </a:lnTo>
                  <a:lnTo>
                    <a:pt x="252" y="22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68" name="Hungary" descr="© INSCALE GmbH, 05.05.2010&#10;http://www.presentationload.com/"/>
            <p:cNvSpPr>
              <a:spLocks/>
            </p:cNvSpPr>
            <p:nvPr/>
          </p:nvSpPr>
          <p:spPr bwMode="gray">
            <a:xfrm>
              <a:off x="6764784" y="-1886815"/>
              <a:ext cx="82790" cy="45190"/>
            </a:xfrm>
            <a:custGeom>
              <a:avLst/>
              <a:gdLst>
                <a:gd name="T0" fmla="*/ 2147483647 w 426"/>
                <a:gd name="T1" fmla="*/ 2147483647 h 222"/>
                <a:gd name="T2" fmla="*/ 2147483647 w 426"/>
                <a:gd name="T3" fmla="*/ 2147483647 h 222"/>
                <a:gd name="T4" fmla="*/ 2147483647 w 426"/>
                <a:gd name="T5" fmla="*/ 2147483647 h 222"/>
                <a:gd name="T6" fmla="*/ 0 w 426"/>
                <a:gd name="T7" fmla="*/ 2147483647 h 222"/>
                <a:gd name="T8" fmla="*/ 2147483647 w 426"/>
                <a:gd name="T9" fmla="*/ 2147483647 h 222"/>
                <a:gd name="T10" fmla="*/ 2147483647 w 426"/>
                <a:gd name="T11" fmla="*/ 2147483647 h 222"/>
                <a:gd name="T12" fmla="*/ 2147483647 w 426"/>
                <a:gd name="T13" fmla="*/ 2147483647 h 222"/>
                <a:gd name="T14" fmla="*/ 2147483647 w 426"/>
                <a:gd name="T15" fmla="*/ 2147483647 h 222"/>
                <a:gd name="T16" fmla="*/ 2147483647 w 426"/>
                <a:gd name="T17" fmla="*/ 2147483647 h 222"/>
                <a:gd name="T18" fmla="*/ 2147483647 w 426"/>
                <a:gd name="T19" fmla="*/ 2147483647 h 222"/>
                <a:gd name="T20" fmla="*/ 2147483647 w 426"/>
                <a:gd name="T21" fmla="*/ 2147483647 h 222"/>
                <a:gd name="T22" fmla="*/ 2147483647 w 426"/>
                <a:gd name="T23" fmla="*/ 2147483647 h 222"/>
                <a:gd name="T24" fmla="*/ 2147483647 w 426"/>
                <a:gd name="T25" fmla="*/ 2147483647 h 222"/>
                <a:gd name="T26" fmla="*/ 2147483647 w 426"/>
                <a:gd name="T27" fmla="*/ 2147483647 h 222"/>
                <a:gd name="T28" fmla="*/ 2147483647 w 426"/>
                <a:gd name="T29" fmla="*/ 2147483647 h 222"/>
                <a:gd name="T30" fmla="*/ 2147483647 w 426"/>
                <a:gd name="T31" fmla="*/ 2147483647 h 222"/>
                <a:gd name="T32" fmla="*/ 2147483647 w 426"/>
                <a:gd name="T33" fmla="*/ 2147483647 h 222"/>
                <a:gd name="T34" fmla="*/ 2147483647 w 426"/>
                <a:gd name="T35" fmla="*/ 2147483647 h 222"/>
                <a:gd name="T36" fmla="*/ 2147483647 w 426"/>
                <a:gd name="T37" fmla="*/ 2147483647 h 222"/>
                <a:gd name="T38" fmla="*/ 2147483647 w 426"/>
                <a:gd name="T39" fmla="*/ 2147483647 h 222"/>
                <a:gd name="T40" fmla="*/ 2147483647 w 426"/>
                <a:gd name="T41" fmla="*/ 2147483647 h 222"/>
                <a:gd name="T42" fmla="*/ 2147483647 w 426"/>
                <a:gd name="T43" fmla="*/ 2147483647 h 222"/>
                <a:gd name="T44" fmla="*/ 2147483647 w 426"/>
                <a:gd name="T45" fmla="*/ 2147483647 h 222"/>
                <a:gd name="T46" fmla="*/ 2147483647 w 426"/>
                <a:gd name="T47" fmla="*/ 2147483647 h 222"/>
                <a:gd name="T48" fmla="*/ 2147483647 w 426"/>
                <a:gd name="T49" fmla="*/ 0 h 222"/>
                <a:gd name="T50" fmla="*/ 2147483647 w 426"/>
                <a:gd name="T51" fmla="*/ 2147483647 h 222"/>
                <a:gd name="T52" fmla="*/ 2147483647 w 426"/>
                <a:gd name="T53" fmla="*/ 0 h 222"/>
                <a:gd name="T54" fmla="*/ 2147483647 w 426"/>
                <a:gd name="T55" fmla="*/ 2147483647 h 222"/>
                <a:gd name="T56" fmla="*/ 2147483647 w 426"/>
                <a:gd name="T57" fmla="*/ 2147483647 h 222"/>
                <a:gd name="T58" fmla="*/ 2147483647 w 426"/>
                <a:gd name="T59" fmla="*/ 2147483647 h 222"/>
                <a:gd name="T60" fmla="*/ 2147483647 w 426"/>
                <a:gd name="T61" fmla="*/ 2147483647 h 222"/>
                <a:gd name="T62" fmla="*/ 2147483647 w 426"/>
                <a:gd name="T63" fmla="*/ 2147483647 h 222"/>
                <a:gd name="T64" fmla="*/ 2147483647 w 426"/>
                <a:gd name="T65" fmla="*/ 2147483647 h 222"/>
                <a:gd name="T66" fmla="*/ 2147483647 w 426"/>
                <a:gd name="T67" fmla="*/ 2147483647 h 222"/>
                <a:gd name="T68" fmla="*/ 2147483647 w 426"/>
                <a:gd name="T69" fmla="*/ 2147483647 h 222"/>
                <a:gd name="T70" fmla="*/ 2147483647 w 426"/>
                <a:gd name="T71" fmla="*/ 2147483647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26"/>
                <a:gd name="T109" fmla="*/ 0 h 222"/>
                <a:gd name="T110" fmla="*/ 426 w 426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26" h="222">
                  <a:moveTo>
                    <a:pt x="42" y="66"/>
                  </a:moveTo>
                  <a:lnTo>
                    <a:pt x="24" y="66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18" y="96"/>
                  </a:lnTo>
                  <a:lnTo>
                    <a:pt x="18" y="120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12" y="150"/>
                  </a:lnTo>
                  <a:lnTo>
                    <a:pt x="30" y="162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60" y="192"/>
                  </a:lnTo>
                  <a:lnTo>
                    <a:pt x="72" y="198"/>
                  </a:lnTo>
                  <a:lnTo>
                    <a:pt x="78" y="204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14" y="222"/>
                  </a:lnTo>
                  <a:lnTo>
                    <a:pt x="156" y="216"/>
                  </a:lnTo>
                  <a:lnTo>
                    <a:pt x="168" y="210"/>
                  </a:lnTo>
                  <a:lnTo>
                    <a:pt x="174" y="204"/>
                  </a:lnTo>
                  <a:lnTo>
                    <a:pt x="198" y="204"/>
                  </a:lnTo>
                  <a:lnTo>
                    <a:pt x="216" y="186"/>
                  </a:lnTo>
                  <a:lnTo>
                    <a:pt x="240" y="186"/>
                  </a:lnTo>
                  <a:lnTo>
                    <a:pt x="258" y="198"/>
                  </a:lnTo>
                  <a:lnTo>
                    <a:pt x="288" y="192"/>
                  </a:lnTo>
                  <a:lnTo>
                    <a:pt x="288" y="174"/>
                  </a:lnTo>
                  <a:lnTo>
                    <a:pt x="306" y="180"/>
                  </a:lnTo>
                  <a:lnTo>
                    <a:pt x="312" y="174"/>
                  </a:lnTo>
                  <a:lnTo>
                    <a:pt x="324" y="168"/>
                  </a:lnTo>
                  <a:lnTo>
                    <a:pt x="330" y="162"/>
                  </a:lnTo>
                  <a:lnTo>
                    <a:pt x="330" y="144"/>
                  </a:lnTo>
                  <a:lnTo>
                    <a:pt x="336" y="138"/>
                  </a:lnTo>
                  <a:lnTo>
                    <a:pt x="348" y="132"/>
                  </a:lnTo>
                  <a:lnTo>
                    <a:pt x="366" y="114"/>
                  </a:lnTo>
                  <a:lnTo>
                    <a:pt x="366" y="72"/>
                  </a:lnTo>
                  <a:lnTo>
                    <a:pt x="378" y="60"/>
                  </a:lnTo>
                  <a:lnTo>
                    <a:pt x="408" y="60"/>
                  </a:lnTo>
                  <a:lnTo>
                    <a:pt x="426" y="42"/>
                  </a:lnTo>
                  <a:lnTo>
                    <a:pt x="420" y="36"/>
                  </a:lnTo>
                  <a:lnTo>
                    <a:pt x="408" y="36"/>
                  </a:lnTo>
                  <a:lnTo>
                    <a:pt x="402" y="30"/>
                  </a:lnTo>
                  <a:lnTo>
                    <a:pt x="396" y="30"/>
                  </a:lnTo>
                  <a:lnTo>
                    <a:pt x="372" y="6"/>
                  </a:lnTo>
                  <a:lnTo>
                    <a:pt x="348" y="6"/>
                  </a:lnTo>
                  <a:lnTo>
                    <a:pt x="336" y="12"/>
                  </a:lnTo>
                  <a:lnTo>
                    <a:pt x="324" y="12"/>
                  </a:lnTo>
                  <a:lnTo>
                    <a:pt x="324" y="0"/>
                  </a:lnTo>
                  <a:lnTo>
                    <a:pt x="312" y="0"/>
                  </a:lnTo>
                  <a:lnTo>
                    <a:pt x="312" y="18"/>
                  </a:lnTo>
                  <a:lnTo>
                    <a:pt x="294" y="12"/>
                  </a:lnTo>
                  <a:lnTo>
                    <a:pt x="294" y="0"/>
                  </a:lnTo>
                  <a:lnTo>
                    <a:pt x="270" y="0"/>
                  </a:lnTo>
                  <a:lnTo>
                    <a:pt x="264" y="12"/>
                  </a:lnTo>
                  <a:lnTo>
                    <a:pt x="252" y="24"/>
                  </a:lnTo>
                  <a:lnTo>
                    <a:pt x="246" y="24"/>
                  </a:lnTo>
                  <a:lnTo>
                    <a:pt x="234" y="30"/>
                  </a:lnTo>
                  <a:lnTo>
                    <a:pt x="210" y="30"/>
                  </a:lnTo>
                  <a:lnTo>
                    <a:pt x="204" y="42"/>
                  </a:lnTo>
                  <a:lnTo>
                    <a:pt x="168" y="36"/>
                  </a:lnTo>
                  <a:lnTo>
                    <a:pt x="156" y="60"/>
                  </a:lnTo>
                  <a:lnTo>
                    <a:pt x="144" y="60"/>
                  </a:lnTo>
                  <a:lnTo>
                    <a:pt x="126" y="66"/>
                  </a:lnTo>
                  <a:lnTo>
                    <a:pt x="84" y="66"/>
                  </a:lnTo>
                  <a:lnTo>
                    <a:pt x="78" y="60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69" name="Honduras" descr="© INSCALE GmbH, 05.05.2010&#10;http://www.presentationload.com/"/>
            <p:cNvSpPr>
              <a:spLocks/>
            </p:cNvSpPr>
            <p:nvPr/>
          </p:nvSpPr>
          <p:spPr bwMode="gray">
            <a:xfrm>
              <a:off x="5326695" y="-1352608"/>
              <a:ext cx="87389" cy="50838"/>
            </a:xfrm>
            <a:custGeom>
              <a:avLst/>
              <a:gdLst>
                <a:gd name="T0" fmla="*/ 2147483647 w 444"/>
                <a:gd name="T1" fmla="*/ 2147483647 h 246"/>
                <a:gd name="T2" fmla="*/ 2147483647 w 444"/>
                <a:gd name="T3" fmla="*/ 2147483647 h 246"/>
                <a:gd name="T4" fmla="*/ 2147483647 w 444"/>
                <a:gd name="T5" fmla="*/ 2147483647 h 246"/>
                <a:gd name="T6" fmla="*/ 2147483647 w 444"/>
                <a:gd name="T7" fmla="*/ 2147483647 h 246"/>
                <a:gd name="T8" fmla="*/ 2147483647 w 444"/>
                <a:gd name="T9" fmla="*/ 2147483647 h 246"/>
                <a:gd name="T10" fmla="*/ 2147483647 w 444"/>
                <a:gd name="T11" fmla="*/ 2147483647 h 246"/>
                <a:gd name="T12" fmla="*/ 2147483647 w 444"/>
                <a:gd name="T13" fmla="*/ 2147483647 h 246"/>
                <a:gd name="T14" fmla="*/ 2147483647 w 444"/>
                <a:gd name="T15" fmla="*/ 2147483647 h 246"/>
                <a:gd name="T16" fmla="*/ 2147483647 w 444"/>
                <a:gd name="T17" fmla="*/ 2147483647 h 246"/>
                <a:gd name="T18" fmla="*/ 2147483647 w 444"/>
                <a:gd name="T19" fmla="*/ 2147483647 h 246"/>
                <a:gd name="T20" fmla="*/ 2147483647 w 444"/>
                <a:gd name="T21" fmla="*/ 2147483647 h 246"/>
                <a:gd name="T22" fmla="*/ 2147483647 w 444"/>
                <a:gd name="T23" fmla="*/ 2147483647 h 246"/>
                <a:gd name="T24" fmla="*/ 2147483647 w 444"/>
                <a:gd name="T25" fmla="*/ 2147483647 h 246"/>
                <a:gd name="T26" fmla="*/ 2147483647 w 444"/>
                <a:gd name="T27" fmla="*/ 2147483647 h 246"/>
                <a:gd name="T28" fmla="*/ 2147483647 w 444"/>
                <a:gd name="T29" fmla="*/ 2147483647 h 246"/>
                <a:gd name="T30" fmla="*/ 2147483647 w 444"/>
                <a:gd name="T31" fmla="*/ 2147483647 h 246"/>
                <a:gd name="T32" fmla="*/ 2147483647 w 444"/>
                <a:gd name="T33" fmla="*/ 2147483647 h 246"/>
                <a:gd name="T34" fmla="*/ 2147483647 w 444"/>
                <a:gd name="T35" fmla="*/ 2147483647 h 246"/>
                <a:gd name="T36" fmla="*/ 2147483647 w 444"/>
                <a:gd name="T37" fmla="*/ 2147483647 h 246"/>
                <a:gd name="T38" fmla="*/ 2147483647 w 444"/>
                <a:gd name="T39" fmla="*/ 0 h 246"/>
                <a:gd name="T40" fmla="*/ 2147483647 w 444"/>
                <a:gd name="T41" fmla="*/ 2147483647 h 246"/>
                <a:gd name="T42" fmla="*/ 2147483647 w 444"/>
                <a:gd name="T43" fmla="*/ 2147483647 h 246"/>
                <a:gd name="T44" fmla="*/ 2147483647 w 444"/>
                <a:gd name="T45" fmla="*/ 0 h 246"/>
                <a:gd name="T46" fmla="*/ 2147483647 w 444"/>
                <a:gd name="T47" fmla="*/ 2147483647 h 246"/>
                <a:gd name="T48" fmla="*/ 2147483647 w 444"/>
                <a:gd name="T49" fmla="*/ 2147483647 h 246"/>
                <a:gd name="T50" fmla="*/ 2147483647 w 444"/>
                <a:gd name="T51" fmla="*/ 2147483647 h 246"/>
                <a:gd name="T52" fmla="*/ 2147483647 w 444"/>
                <a:gd name="T53" fmla="*/ 2147483647 h 246"/>
                <a:gd name="T54" fmla="*/ 2147483647 w 444"/>
                <a:gd name="T55" fmla="*/ 2147483647 h 246"/>
                <a:gd name="T56" fmla="*/ 2147483647 w 444"/>
                <a:gd name="T57" fmla="*/ 2147483647 h 246"/>
                <a:gd name="T58" fmla="*/ 2147483647 w 444"/>
                <a:gd name="T59" fmla="*/ 2147483647 h 246"/>
                <a:gd name="T60" fmla="*/ 2147483647 w 444"/>
                <a:gd name="T61" fmla="*/ 0 h 246"/>
                <a:gd name="T62" fmla="*/ 2147483647 w 444"/>
                <a:gd name="T63" fmla="*/ 2147483647 h 246"/>
                <a:gd name="T64" fmla="*/ 2147483647 w 444"/>
                <a:gd name="T65" fmla="*/ 2147483647 h 246"/>
                <a:gd name="T66" fmla="*/ 2147483647 w 444"/>
                <a:gd name="T67" fmla="*/ 2147483647 h 246"/>
                <a:gd name="T68" fmla="*/ 2147483647 w 444"/>
                <a:gd name="T69" fmla="*/ 2147483647 h 246"/>
                <a:gd name="T70" fmla="*/ 2147483647 w 444"/>
                <a:gd name="T71" fmla="*/ 2147483647 h 246"/>
                <a:gd name="T72" fmla="*/ 0 w 444"/>
                <a:gd name="T73" fmla="*/ 2147483647 h 246"/>
                <a:gd name="T74" fmla="*/ 2147483647 w 444"/>
                <a:gd name="T75" fmla="*/ 2147483647 h 246"/>
                <a:gd name="T76" fmla="*/ 2147483647 w 444"/>
                <a:gd name="T77" fmla="*/ 2147483647 h 246"/>
                <a:gd name="T78" fmla="*/ 2147483647 w 444"/>
                <a:gd name="T79" fmla="*/ 2147483647 h 246"/>
                <a:gd name="T80" fmla="*/ 2147483647 w 444"/>
                <a:gd name="T81" fmla="*/ 2147483647 h 246"/>
                <a:gd name="T82" fmla="*/ 2147483647 w 444"/>
                <a:gd name="T83" fmla="*/ 2147483647 h 246"/>
                <a:gd name="T84" fmla="*/ 2147483647 w 444"/>
                <a:gd name="T85" fmla="*/ 2147483647 h 246"/>
                <a:gd name="T86" fmla="*/ 2147483647 w 444"/>
                <a:gd name="T87" fmla="*/ 2147483647 h 2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4"/>
                <a:gd name="T133" fmla="*/ 0 h 246"/>
                <a:gd name="T134" fmla="*/ 444 w 444"/>
                <a:gd name="T135" fmla="*/ 246 h 2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4" h="246">
                  <a:moveTo>
                    <a:pt x="156" y="240"/>
                  </a:moveTo>
                  <a:lnTo>
                    <a:pt x="156" y="222"/>
                  </a:lnTo>
                  <a:lnTo>
                    <a:pt x="174" y="222"/>
                  </a:lnTo>
                  <a:lnTo>
                    <a:pt x="168" y="216"/>
                  </a:lnTo>
                  <a:lnTo>
                    <a:pt x="168" y="204"/>
                  </a:lnTo>
                  <a:lnTo>
                    <a:pt x="162" y="198"/>
                  </a:lnTo>
                  <a:lnTo>
                    <a:pt x="162" y="186"/>
                  </a:lnTo>
                  <a:lnTo>
                    <a:pt x="168" y="180"/>
                  </a:lnTo>
                  <a:lnTo>
                    <a:pt x="204" y="180"/>
                  </a:lnTo>
                  <a:lnTo>
                    <a:pt x="210" y="168"/>
                  </a:lnTo>
                  <a:lnTo>
                    <a:pt x="216" y="162"/>
                  </a:lnTo>
                  <a:lnTo>
                    <a:pt x="228" y="162"/>
                  </a:lnTo>
                  <a:lnTo>
                    <a:pt x="228" y="168"/>
                  </a:lnTo>
                  <a:lnTo>
                    <a:pt x="234" y="174"/>
                  </a:lnTo>
                  <a:lnTo>
                    <a:pt x="252" y="174"/>
                  </a:lnTo>
                  <a:lnTo>
                    <a:pt x="276" y="150"/>
                  </a:lnTo>
                  <a:lnTo>
                    <a:pt x="288" y="126"/>
                  </a:lnTo>
                  <a:lnTo>
                    <a:pt x="306" y="126"/>
                  </a:lnTo>
                  <a:lnTo>
                    <a:pt x="306" y="108"/>
                  </a:lnTo>
                  <a:lnTo>
                    <a:pt x="318" y="96"/>
                  </a:lnTo>
                  <a:lnTo>
                    <a:pt x="330" y="96"/>
                  </a:lnTo>
                  <a:lnTo>
                    <a:pt x="348" y="114"/>
                  </a:lnTo>
                  <a:lnTo>
                    <a:pt x="360" y="114"/>
                  </a:lnTo>
                  <a:lnTo>
                    <a:pt x="372" y="102"/>
                  </a:lnTo>
                  <a:lnTo>
                    <a:pt x="372" y="96"/>
                  </a:lnTo>
                  <a:lnTo>
                    <a:pt x="420" y="96"/>
                  </a:lnTo>
                  <a:lnTo>
                    <a:pt x="426" y="90"/>
                  </a:lnTo>
                  <a:lnTo>
                    <a:pt x="432" y="90"/>
                  </a:lnTo>
                  <a:lnTo>
                    <a:pt x="444" y="84"/>
                  </a:lnTo>
                  <a:lnTo>
                    <a:pt x="444" y="78"/>
                  </a:lnTo>
                  <a:lnTo>
                    <a:pt x="426" y="60"/>
                  </a:lnTo>
                  <a:lnTo>
                    <a:pt x="402" y="48"/>
                  </a:lnTo>
                  <a:lnTo>
                    <a:pt x="396" y="48"/>
                  </a:lnTo>
                  <a:lnTo>
                    <a:pt x="390" y="42"/>
                  </a:lnTo>
                  <a:lnTo>
                    <a:pt x="384" y="30"/>
                  </a:lnTo>
                  <a:lnTo>
                    <a:pt x="372" y="24"/>
                  </a:lnTo>
                  <a:lnTo>
                    <a:pt x="366" y="18"/>
                  </a:lnTo>
                  <a:lnTo>
                    <a:pt x="348" y="18"/>
                  </a:lnTo>
                  <a:lnTo>
                    <a:pt x="342" y="6"/>
                  </a:lnTo>
                  <a:lnTo>
                    <a:pt x="336" y="0"/>
                  </a:lnTo>
                  <a:lnTo>
                    <a:pt x="312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82" y="12"/>
                  </a:lnTo>
                  <a:lnTo>
                    <a:pt x="270" y="0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186" y="24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44" y="18"/>
                  </a:lnTo>
                  <a:lnTo>
                    <a:pt x="138" y="24"/>
                  </a:lnTo>
                  <a:lnTo>
                    <a:pt x="132" y="24"/>
                  </a:lnTo>
                  <a:lnTo>
                    <a:pt x="132" y="18"/>
                  </a:lnTo>
                  <a:lnTo>
                    <a:pt x="126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96" y="18"/>
                  </a:lnTo>
                  <a:lnTo>
                    <a:pt x="90" y="18"/>
                  </a:lnTo>
                  <a:lnTo>
                    <a:pt x="84" y="30"/>
                  </a:lnTo>
                  <a:lnTo>
                    <a:pt x="72" y="36"/>
                  </a:lnTo>
                  <a:lnTo>
                    <a:pt x="60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24" y="72"/>
                  </a:lnTo>
                  <a:lnTo>
                    <a:pt x="18" y="84"/>
                  </a:lnTo>
                  <a:lnTo>
                    <a:pt x="18" y="102"/>
                  </a:lnTo>
                  <a:lnTo>
                    <a:pt x="12" y="114"/>
                  </a:lnTo>
                  <a:lnTo>
                    <a:pt x="0" y="126"/>
                  </a:lnTo>
                  <a:lnTo>
                    <a:pt x="6" y="138"/>
                  </a:lnTo>
                  <a:lnTo>
                    <a:pt x="18" y="150"/>
                  </a:lnTo>
                  <a:lnTo>
                    <a:pt x="42" y="150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6" y="168"/>
                  </a:lnTo>
                  <a:lnTo>
                    <a:pt x="102" y="168"/>
                  </a:lnTo>
                  <a:lnTo>
                    <a:pt x="102" y="210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46"/>
                  </a:lnTo>
                  <a:lnTo>
                    <a:pt x="144" y="246"/>
                  </a:lnTo>
                  <a:lnTo>
                    <a:pt x="156" y="24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70" name="Haiti" descr="© INSCALE GmbH, 05.05.2010&#10;http://www.presentationload.com/"/>
            <p:cNvSpPr>
              <a:spLocks/>
            </p:cNvSpPr>
            <p:nvPr/>
          </p:nvSpPr>
          <p:spPr bwMode="gray">
            <a:xfrm>
              <a:off x="5539802" y="-1416358"/>
              <a:ext cx="38329" cy="32279"/>
            </a:xfrm>
            <a:custGeom>
              <a:avLst/>
              <a:gdLst>
                <a:gd name="T0" fmla="*/ 2147483647 w 198"/>
                <a:gd name="T1" fmla="*/ 2147483647 h 156"/>
                <a:gd name="T2" fmla="*/ 2147483647 w 198"/>
                <a:gd name="T3" fmla="*/ 2147483647 h 156"/>
                <a:gd name="T4" fmla="*/ 2147483647 w 198"/>
                <a:gd name="T5" fmla="*/ 2147483647 h 156"/>
                <a:gd name="T6" fmla="*/ 2147483647 w 198"/>
                <a:gd name="T7" fmla="*/ 2147483647 h 156"/>
                <a:gd name="T8" fmla="*/ 2147483647 w 198"/>
                <a:gd name="T9" fmla="*/ 2147483647 h 156"/>
                <a:gd name="T10" fmla="*/ 2147483647 w 198"/>
                <a:gd name="T11" fmla="*/ 2147483647 h 156"/>
                <a:gd name="T12" fmla="*/ 2147483647 w 198"/>
                <a:gd name="T13" fmla="*/ 2147483647 h 156"/>
                <a:gd name="T14" fmla="*/ 2147483647 w 198"/>
                <a:gd name="T15" fmla="*/ 2147483647 h 156"/>
                <a:gd name="T16" fmla="*/ 2147483647 w 198"/>
                <a:gd name="T17" fmla="*/ 2147483647 h 156"/>
                <a:gd name="T18" fmla="*/ 2147483647 w 198"/>
                <a:gd name="T19" fmla="*/ 2147483647 h 156"/>
                <a:gd name="T20" fmla="*/ 2147483647 w 198"/>
                <a:gd name="T21" fmla="*/ 2147483647 h 156"/>
                <a:gd name="T22" fmla="*/ 2147483647 w 198"/>
                <a:gd name="T23" fmla="*/ 2147483647 h 156"/>
                <a:gd name="T24" fmla="*/ 2147483647 w 198"/>
                <a:gd name="T25" fmla="*/ 2147483647 h 156"/>
                <a:gd name="T26" fmla="*/ 2147483647 w 198"/>
                <a:gd name="T27" fmla="*/ 2147483647 h 156"/>
                <a:gd name="T28" fmla="*/ 2147483647 w 198"/>
                <a:gd name="T29" fmla="*/ 2147483647 h 156"/>
                <a:gd name="T30" fmla="*/ 2147483647 w 198"/>
                <a:gd name="T31" fmla="*/ 2147483647 h 156"/>
                <a:gd name="T32" fmla="*/ 2147483647 w 198"/>
                <a:gd name="T33" fmla="*/ 2147483647 h 156"/>
                <a:gd name="T34" fmla="*/ 2147483647 w 198"/>
                <a:gd name="T35" fmla="*/ 0 h 156"/>
                <a:gd name="T36" fmla="*/ 2147483647 w 198"/>
                <a:gd name="T37" fmla="*/ 0 h 156"/>
                <a:gd name="T38" fmla="*/ 2147483647 w 198"/>
                <a:gd name="T39" fmla="*/ 2147483647 h 156"/>
                <a:gd name="T40" fmla="*/ 2147483647 w 198"/>
                <a:gd name="T41" fmla="*/ 2147483647 h 156"/>
                <a:gd name="T42" fmla="*/ 2147483647 w 198"/>
                <a:gd name="T43" fmla="*/ 2147483647 h 156"/>
                <a:gd name="T44" fmla="*/ 2147483647 w 198"/>
                <a:gd name="T45" fmla="*/ 2147483647 h 156"/>
                <a:gd name="T46" fmla="*/ 2147483647 w 198"/>
                <a:gd name="T47" fmla="*/ 2147483647 h 156"/>
                <a:gd name="T48" fmla="*/ 2147483647 w 198"/>
                <a:gd name="T49" fmla="*/ 2147483647 h 156"/>
                <a:gd name="T50" fmla="*/ 2147483647 w 198"/>
                <a:gd name="T51" fmla="*/ 2147483647 h 156"/>
                <a:gd name="T52" fmla="*/ 2147483647 w 198"/>
                <a:gd name="T53" fmla="*/ 2147483647 h 156"/>
                <a:gd name="T54" fmla="*/ 2147483647 w 198"/>
                <a:gd name="T55" fmla="*/ 2147483647 h 156"/>
                <a:gd name="T56" fmla="*/ 2147483647 w 198"/>
                <a:gd name="T57" fmla="*/ 2147483647 h 156"/>
                <a:gd name="T58" fmla="*/ 2147483647 w 198"/>
                <a:gd name="T59" fmla="*/ 2147483647 h 156"/>
                <a:gd name="T60" fmla="*/ 2147483647 w 198"/>
                <a:gd name="T61" fmla="*/ 2147483647 h 156"/>
                <a:gd name="T62" fmla="*/ 2147483647 w 198"/>
                <a:gd name="T63" fmla="*/ 2147483647 h 156"/>
                <a:gd name="T64" fmla="*/ 2147483647 w 198"/>
                <a:gd name="T65" fmla="*/ 2147483647 h 156"/>
                <a:gd name="T66" fmla="*/ 2147483647 w 198"/>
                <a:gd name="T67" fmla="*/ 2147483647 h 156"/>
                <a:gd name="T68" fmla="*/ 2147483647 w 198"/>
                <a:gd name="T69" fmla="*/ 2147483647 h 156"/>
                <a:gd name="T70" fmla="*/ 2147483647 w 198"/>
                <a:gd name="T71" fmla="*/ 2147483647 h 156"/>
                <a:gd name="T72" fmla="*/ 2147483647 w 198"/>
                <a:gd name="T73" fmla="*/ 2147483647 h 156"/>
                <a:gd name="T74" fmla="*/ 2147483647 w 198"/>
                <a:gd name="T75" fmla="*/ 2147483647 h 156"/>
                <a:gd name="T76" fmla="*/ 2147483647 w 198"/>
                <a:gd name="T77" fmla="*/ 2147483647 h 156"/>
                <a:gd name="T78" fmla="*/ 2147483647 w 198"/>
                <a:gd name="T79" fmla="*/ 2147483647 h 156"/>
                <a:gd name="T80" fmla="*/ 2147483647 w 198"/>
                <a:gd name="T81" fmla="*/ 2147483647 h 156"/>
                <a:gd name="T82" fmla="*/ 0 w 198"/>
                <a:gd name="T83" fmla="*/ 2147483647 h 156"/>
                <a:gd name="T84" fmla="*/ 0 w 198"/>
                <a:gd name="T85" fmla="*/ 2147483647 h 156"/>
                <a:gd name="T86" fmla="*/ 2147483647 w 198"/>
                <a:gd name="T87" fmla="*/ 2147483647 h 156"/>
                <a:gd name="T88" fmla="*/ 2147483647 w 198"/>
                <a:gd name="T89" fmla="*/ 2147483647 h 156"/>
                <a:gd name="T90" fmla="*/ 2147483647 w 198"/>
                <a:gd name="T91" fmla="*/ 2147483647 h 156"/>
                <a:gd name="T92" fmla="*/ 2147483647 w 198"/>
                <a:gd name="T93" fmla="*/ 2147483647 h 156"/>
                <a:gd name="T94" fmla="*/ 2147483647 w 198"/>
                <a:gd name="T95" fmla="*/ 2147483647 h 156"/>
                <a:gd name="T96" fmla="*/ 2147483647 w 198"/>
                <a:gd name="T97" fmla="*/ 2147483647 h 156"/>
                <a:gd name="T98" fmla="*/ 2147483647 w 198"/>
                <a:gd name="T99" fmla="*/ 2147483647 h 156"/>
                <a:gd name="T100" fmla="*/ 2147483647 w 198"/>
                <a:gd name="T101" fmla="*/ 2147483647 h 156"/>
                <a:gd name="T102" fmla="*/ 2147483647 w 198"/>
                <a:gd name="T103" fmla="*/ 2147483647 h 156"/>
                <a:gd name="T104" fmla="*/ 2147483647 w 198"/>
                <a:gd name="T105" fmla="*/ 2147483647 h 156"/>
                <a:gd name="T106" fmla="*/ 2147483647 w 198"/>
                <a:gd name="T107" fmla="*/ 2147483647 h 156"/>
                <a:gd name="T108" fmla="*/ 2147483647 w 198"/>
                <a:gd name="T109" fmla="*/ 2147483647 h 156"/>
                <a:gd name="T110" fmla="*/ 2147483647 w 198"/>
                <a:gd name="T111" fmla="*/ 2147483647 h 156"/>
                <a:gd name="T112" fmla="*/ 2147483647 w 198"/>
                <a:gd name="T113" fmla="*/ 2147483647 h 15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8"/>
                <a:gd name="T172" fmla="*/ 0 h 156"/>
                <a:gd name="T173" fmla="*/ 198 w 198"/>
                <a:gd name="T174" fmla="*/ 156 h 15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8" h="156">
                  <a:moveTo>
                    <a:pt x="168" y="114"/>
                  </a:moveTo>
                  <a:lnTo>
                    <a:pt x="168" y="108"/>
                  </a:lnTo>
                  <a:lnTo>
                    <a:pt x="174" y="102"/>
                  </a:lnTo>
                  <a:lnTo>
                    <a:pt x="180" y="90"/>
                  </a:lnTo>
                  <a:lnTo>
                    <a:pt x="180" y="78"/>
                  </a:lnTo>
                  <a:lnTo>
                    <a:pt x="186" y="72"/>
                  </a:lnTo>
                  <a:lnTo>
                    <a:pt x="192" y="60"/>
                  </a:lnTo>
                  <a:lnTo>
                    <a:pt x="198" y="54"/>
                  </a:lnTo>
                  <a:lnTo>
                    <a:pt x="198" y="42"/>
                  </a:lnTo>
                  <a:lnTo>
                    <a:pt x="186" y="6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44" y="6"/>
                  </a:lnTo>
                  <a:lnTo>
                    <a:pt x="126" y="6"/>
                  </a:lnTo>
                  <a:lnTo>
                    <a:pt x="114" y="0"/>
                  </a:lnTo>
                  <a:lnTo>
                    <a:pt x="8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66" y="18"/>
                  </a:lnTo>
                  <a:lnTo>
                    <a:pt x="72" y="24"/>
                  </a:lnTo>
                  <a:lnTo>
                    <a:pt x="108" y="24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6" y="48"/>
                  </a:lnTo>
                  <a:lnTo>
                    <a:pt x="114" y="54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8"/>
                  </a:lnTo>
                  <a:lnTo>
                    <a:pt x="96" y="108"/>
                  </a:lnTo>
                  <a:lnTo>
                    <a:pt x="78" y="102"/>
                  </a:lnTo>
                  <a:lnTo>
                    <a:pt x="66" y="102"/>
                  </a:lnTo>
                  <a:lnTo>
                    <a:pt x="54" y="96"/>
                  </a:lnTo>
                  <a:lnTo>
                    <a:pt x="36" y="96"/>
                  </a:lnTo>
                  <a:lnTo>
                    <a:pt x="24" y="102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6" y="120"/>
                  </a:lnTo>
                  <a:lnTo>
                    <a:pt x="12" y="132"/>
                  </a:lnTo>
                  <a:lnTo>
                    <a:pt x="24" y="138"/>
                  </a:lnTo>
                  <a:lnTo>
                    <a:pt x="30" y="150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48" y="150"/>
                  </a:lnTo>
                  <a:lnTo>
                    <a:pt x="54" y="138"/>
                  </a:lnTo>
                  <a:lnTo>
                    <a:pt x="60" y="132"/>
                  </a:lnTo>
                  <a:lnTo>
                    <a:pt x="138" y="132"/>
                  </a:lnTo>
                  <a:lnTo>
                    <a:pt x="156" y="126"/>
                  </a:lnTo>
                  <a:lnTo>
                    <a:pt x="168" y="126"/>
                  </a:lnTo>
                  <a:lnTo>
                    <a:pt x="180" y="144"/>
                  </a:lnTo>
                  <a:lnTo>
                    <a:pt x="168" y="11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71" name="Guyane (French Guiana)" descr="© INSCALE GmbH, 05.05.2010&#10;http://www.presentationload.com/"/>
            <p:cNvSpPr>
              <a:spLocks/>
            </p:cNvSpPr>
            <p:nvPr/>
          </p:nvSpPr>
          <p:spPr bwMode="gray">
            <a:xfrm>
              <a:off x="5795070" y="-1183146"/>
              <a:ext cx="39862" cy="60522"/>
            </a:xfrm>
            <a:custGeom>
              <a:avLst/>
              <a:gdLst>
                <a:gd name="T0" fmla="*/ 2147483647 w 52"/>
                <a:gd name="T1" fmla="*/ 2147483647 h 76"/>
                <a:gd name="T2" fmla="*/ 2147483647 w 52"/>
                <a:gd name="T3" fmla="*/ 2147483647 h 76"/>
                <a:gd name="T4" fmla="*/ 2147483647 w 52"/>
                <a:gd name="T5" fmla="*/ 2147483647 h 76"/>
                <a:gd name="T6" fmla="*/ 2147483647 w 52"/>
                <a:gd name="T7" fmla="*/ 2147483647 h 76"/>
                <a:gd name="T8" fmla="*/ 2147483647 w 52"/>
                <a:gd name="T9" fmla="*/ 2147483647 h 76"/>
                <a:gd name="T10" fmla="*/ 2147483647 w 52"/>
                <a:gd name="T11" fmla="*/ 2147483647 h 76"/>
                <a:gd name="T12" fmla="*/ 2147483647 w 52"/>
                <a:gd name="T13" fmla="*/ 2147483647 h 76"/>
                <a:gd name="T14" fmla="*/ 2147483647 w 52"/>
                <a:gd name="T15" fmla="*/ 2147483647 h 76"/>
                <a:gd name="T16" fmla="*/ 2147483647 w 52"/>
                <a:gd name="T17" fmla="*/ 2147483647 h 76"/>
                <a:gd name="T18" fmla="*/ 2147483647 w 52"/>
                <a:gd name="T19" fmla="*/ 2147483647 h 76"/>
                <a:gd name="T20" fmla="*/ 2147483647 w 52"/>
                <a:gd name="T21" fmla="*/ 2147483647 h 76"/>
                <a:gd name="T22" fmla="*/ 2147483647 w 52"/>
                <a:gd name="T23" fmla="*/ 0 h 76"/>
                <a:gd name="T24" fmla="*/ 2147483647 w 52"/>
                <a:gd name="T25" fmla="*/ 2147483647 h 76"/>
                <a:gd name="T26" fmla="*/ 2147483647 w 52"/>
                <a:gd name="T27" fmla="*/ 2147483647 h 76"/>
                <a:gd name="T28" fmla="*/ 2147483647 w 52"/>
                <a:gd name="T29" fmla="*/ 2147483647 h 76"/>
                <a:gd name="T30" fmla="*/ 2147483647 w 52"/>
                <a:gd name="T31" fmla="*/ 2147483647 h 76"/>
                <a:gd name="T32" fmla="*/ 2147483647 w 52"/>
                <a:gd name="T33" fmla="*/ 2147483647 h 76"/>
                <a:gd name="T34" fmla="*/ 2147483647 w 52"/>
                <a:gd name="T35" fmla="*/ 2147483647 h 76"/>
                <a:gd name="T36" fmla="*/ 2147483647 w 52"/>
                <a:gd name="T37" fmla="*/ 2147483647 h 76"/>
                <a:gd name="T38" fmla="*/ 2147483647 w 52"/>
                <a:gd name="T39" fmla="*/ 2147483647 h 76"/>
                <a:gd name="T40" fmla="*/ 2147483647 w 52"/>
                <a:gd name="T41" fmla="*/ 2147483647 h 76"/>
                <a:gd name="T42" fmla="*/ 2147483647 w 52"/>
                <a:gd name="T43" fmla="*/ 2147483647 h 76"/>
                <a:gd name="T44" fmla="*/ 2147483647 w 52"/>
                <a:gd name="T45" fmla="*/ 2147483647 h 76"/>
                <a:gd name="T46" fmla="*/ 2147483647 w 52"/>
                <a:gd name="T47" fmla="*/ 2147483647 h 76"/>
                <a:gd name="T48" fmla="*/ 2147483647 w 52"/>
                <a:gd name="T49" fmla="*/ 2147483647 h 76"/>
                <a:gd name="T50" fmla="*/ 2147483647 w 52"/>
                <a:gd name="T51" fmla="*/ 2147483647 h 76"/>
                <a:gd name="T52" fmla="*/ 2147483647 w 52"/>
                <a:gd name="T53" fmla="*/ 2147483647 h 76"/>
                <a:gd name="T54" fmla="*/ 2147483647 w 52"/>
                <a:gd name="T55" fmla="*/ 2147483647 h 76"/>
                <a:gd name="T56" fmla="*/ 2147483647 w 52"/>
                <a:gd name="T57" fmla="*/ 2147483647 h 76"/>
                <a:gd name="T58" fmla="*/ 2147483647 w 52"/>
                <a:gd name="T59" fmla="*/ 2147483647 h 76"/>
                <a:gd name="T60" fmla="*/ 2147483647 w 52"/>
                <a:gd name="T61" fmla="*/ 2147483647 h 76"/>
                <a:gd name="T62" fmla="*/ 2147483647 w 52"/>
                <a:gd name="T63" fmla="*/ 2147483647 h 76"/>
                <a:gd name="T64" fmla="*/ 0 w 52"/>
                <a:gd name="T65" fmla="*/ 2147483647 h 76"/>
                <a:gd name="T66" fmla="*/ 0 w 52"/>
                <a:gd name="T67" fmla="*/ 2147483647 h 76"/>
                <a:gd name="T68" fmla="*/ 2147483647 w 52"/>
                <a:gd name="T69" fmla="*/ 2147483647 h 76"/>
                <a:gd name="T70" fmla="*/ 2147483647 w 52"/>
                <a:gd name="T71" fmla="*/ 2147483647 h 76"/>
                <a:gd name="T72" fmla="*/ 2147483647 w 52"/>
                <a:gd name="T73" fmla="*/ 2147483647 h 76"/>
                <a:gd name="T74" fmla="*/ 2147483647 w 52"/>
                <a:gd name="T75" fmla="*/ 2147483647 h 76"/>
                <a:gd name="T76" fmla="*/ 2147483647 w 52"/>
                <a:gd name="T77" fmla="*/ 2147483647 h 76"/>
                <a:gd name="T78" fmla="*/ 2147483647 w 52"/>
                <a:gd name="T79" fmla="*/ 2147483647 h 76"/>
                <a:gd name="T80" fmla="*/ 2147483647 w 52"/>
                <a:gd name="T81" fmla="*/ 2147483647 h 76"/>
                <a:gd name="T82" fmla="*/ 2147483647 w 52"/>
                <a:gd name="T83" fmla="*/ 2147483647 h 76"/>
                <a:gd name="T84" fmla="*/ 2147483647 w 52"/>
                <a:gd name="T85" fmla="*/ 2147483647 h 76"/>
                <a:gd name="T86" fmla="*/ 2147483647 w 52"/>
                <a:gd name="T87" fmla="*/ 2147483647 h 76"/>
                <a:gd name="T88" fmla="*/ 2147483647 w 52"/>
                <a:gd name="T89" fmla="*/ 2147483647 h 76"/>
                <a:gd name="T90" fmla="*/ 2147483647 w 52"/>
                <a:gd name="T91" fmla="*/ 2147483647 h 76"/>
                <a:gd name="T92" fmla="*/ 2147483647 w 52"/>
                <a:gd name="T93" fmla="*/ 2147483647 h 76"/>
                <a:gd name="T94" fmla="*/ 2147483647 w 52"/>
                <a:gd name="T95" fmla="*/ 2147483647 h 76"/>
                <a:gd name="T96" fmla="*/ 2147483647 w 52"/>
                <a:gd name="T97" fmla="*/ 2147483647 h 76"/>
                <a:gd name="T98" fmla="*/ 2147483647 w 52"/>
                <a:gd name="T99" fmla="*/ 2147483647 h 76"/>
                <a:gd name="T100" fmla="*/ 2147483647 w 52"/>
                <a:gd name="T101" fmla="*/ 2147483647 h 76"/>
                <a:gd name="T102" fmla="*/ 2147483647 w 52"/>
                <a:gd name="T103" fmla="*/ 2147483647 h 76"/>
                <a:gd name="T104" fmla="*/ 2147483647 w 52"/>
                <a:gd name="T105" fmla="*/ 2147483647 h 76"/>
                <a:gd name="T106" fmla="*/ 2147483647 w 52"/>
                <a:gd name="T107" fmla="*/ 2147483647 h 76"/>
                <a:gd name="T108" fmla="*/ 2147483647 w 52"/>
                <a:gd name="T109" fmla="*/ 2147483647 h 76"/>
                <a:gd name="T110" fmla="*/ 2147483647 w 52"/>
                <a:gd name="T111" fmla="*/ 2147483647 h 76"/>
                <a:gd name="T112" fmla="*/ 2147483647 w 52"/>
                <a:gd name="T113" fmla="*/ 2147483647 h 76"/>
                <a:gd name="T114" fmla="*/ 2147483647 w 52"/>
                <a:gd name="T115" fmla="*/ 2147483647 h 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2"/>
                <a:gd name="T175" fmla="*/ 0 h 76"/>
                <a:gd name="T176" fmla="*/ 52 w 52"/>
                <a:gd name="T177" fmla="*/ 76 h 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2" h="76">
                  <a:moveTo>
                    <a:pt x="52" y="32"/>
                  </a:moveTo>
                  <a:lnTo>
                    <a:pt x="50" y="26"/>
                  </a:lnTo>
                  <a:lnTo>
                    <a:pt x="48" y="24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40" y="20"/>
                  </a:lnTo>
                  <a:lnTo>
                    <a:pt x="32" y="6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6" y="54"/>
                  </a:lnTo>
                  <a:lnTo>
                    <a:pt x="8" y="62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72"/>
                  </a:lnTo>
                  <a:lnTo>
                    <a:pt x="4" y="76"/>
                  </a:lnTo>
                  <a:lnTo>
                    <a:pt x="10" y="76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4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2" y="3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72" name="Guyana" descr="© INSCALE GmbH, 05.05.2010&#10;http://www.presentationload.com/"/>
            <p:cNvSpPr>
              <a:spLocks/>
            </p:cNvSpPr>
            <p:nvPr/>
          </p:nvSpPr>
          <p:spPr bwMode="gray">
            <a:xfrm>
              <a:off x="5702316" y="-1227530"/>
              <a:ext cx="62859" cy="119430"/>
            </a:xfrm>
            <a:custGeom>
              <a:avLst/>
              <a:gdLst>
                <a:gd name="T0" fmla="*/ 2147483647 w 324"/>
                <a:gd name="T1" fmla="*/ 2147483647 h 582"/>
                <a:gd name="T2" fmla="*/ 2147483647 w 324"/>
                <a:gd name="T3" fmla="*/ 2147483647 h 582"/>
                <a:gd name="T4" fmla="*/ 2147483647 w 324"/>
                <a:gd name="T5" fmla="*/ 2147483647 h 582"/>
                <a:gd name="T6" fmla="*/ 2147483647 w 324"/>
                <a:gd name="T7" fmla="*/ 2147483647 h 582"/>
                <a:gd name="T8" fmla="*/ 2147483647 w 324"/>
                <a:gd name="T9" fmla="*/ 2147483647 h 582"/>
                <a:gd name="T10" fmla="*/ 2147483647 w 324"/>
                <a:gd name="T11" fmla="*/ 2147483647 h 582"/>
                <a:gd name="T12" fmla="*/ 2147483647 w 324"/>
                <a:gd name="T13" fmla="*/ 2147483647 h 582"/>
                <a:gd name="T14" fmla="*/ 2147483647 w 324"/>
                <a:gd name="T15" fmla="*/ 2147483647 h 582"/>
                <a:gd name="T16" fmla="*/ 0 w 324"/>
                <a:gd name="T17" fmla="*/ 2147483647 h 582"/>
                <a:gd name="T18" fmla="*/ 2147483647 w 324"/>
                <a:gd name="T19" fmla="*/ 2147483647 h 582"/>
                <a:gd name="T20" fmla="*/ 2147483647 w 324"/>
                <a:gd name="T21" fmla="*/ 2147483647 h 582"/>
                <a:gd name="T22" fmla="*/ 2147483647 w 324"/>
                <a:gd name="T23" fmla="*/ 2147483647 h 582"/>
                <a:gd name="T24" fmla="*/ 2147483647 w 324"/>
                <a:gd name="T25" fmla="*/ 2147483647 h 582"/>
                <a:gd name="T26" fmla="*/ 2147483647 w 324"/>
                <a:gd name="T27" fmla="*/ 2147483647 h 582"/>
                <a:gd name="T28" fmla="*/ 2147483647 w 324"/>
                <a:gd name="T29" fmla="*/ 2147483647 h 582"/>
                <a:gd name="T30" fmla="*/ 2147483647 w 324"/>
                <a:gd name="T31" fmla="*/ 2147483647 h 582"/>
                <a:gd name="T32" fmla="*/ 2147483647 w 324"/>
                <a:gd name="T33" fmla="*/ 2147483647 h 582"/>
                <a:gd name="T34" fmla="*/ 2147483647 w 324"/>
                <a:gd name="T35" fmla="*/ 2147483647 h 582"/>
                <a:gd name="T36" fmla="*/ 2147483647 w 324"/>
                <a:gd name="T37" fmla="*/ 2147483647 h 582"/>
                <a:gd name="T38" fmla="*/ 2147483647 w 324"/>
                <a:gd name="T39" fmla="*/ 2147483647 h 582"/>
                <a:gd name="T40" fmla="*/ 2147483647 w 324"/>
                <a:gd name="T41" fmla="*/ 2147483647 h 582"/>
                <a:gd name="T42" fmla="*/ 2147483647 w 324"/>
                <a:gd name="T43" fmla="*/ 2147483647 h 582"/>
                <a:gd name="T44" fmla="*/ 2147483647 w 324"/>
                <a:gd name="T45" fmla="*/ 2147483647 h 582"/>
                <a:gd name="T46" fmla="*/ 2147483647 w 324"/>
                <a:gd name="T47" fmla="*/ 2147483647 h 582"/>
                <a:gd name="T48" fmla="*/ 2147483647 w 324"/>
                <a:gd name="T49" fmla="*/ 2147483647 h 582"/>
                <a:gd name="T50" fmla="*/ 2147483647 w 324"/>
                <a:gd name="T51" fmla="*/ 2147483647 h 582"/>
                <a:gd name="T52" fmla="*/ 2147483647 w 324"/>
                <a:gd name="T53" fmla="*/ 2147483647 h 582"/>
                <a:gd name="T54" fmla="*/ 2147483647 w 324"/>
                <a:gd name="T55" fmla="*/ 2147483647 h 582"/>
                <a:gd name="T56" fmla="*/ 2147483647 w 324"/>
                <a:gd name="T57" fmla="*/ 2147483647 h 582"/>
                <a:gd name="T58" fmla="*/ 2147483647 w 324"/>
                <a:gd name="T59" fmla="*/ 2147483647 h 582"/>
                <a:gd name="T60" fmla="*/ 2147483647 w 324"/>
                <a:gd name="T61" fmla="*/ 2147483647 h 582"/>
                <a:gd name="T62" fmla="*/ 2147483647 w 324"/>
                <a:gd name="T63" fmla="*/ 2147483647 h 582"/>
                <a:gd name="T64" fmla="*/ 2147483647 w 324"/>
                <a:gd name="T65" fmla="*/ 2147483647 h 582"/>
                <a:gd name="T66" fmla="*/ 2147483647 w 324"/>
                <a:gd name="T67" fmla="*/ 2147483647 h 582"/>
                <a:gd name="T68" fmla="*/ 2147483647 w 324"/>
                <a:gd name="T69" fmla="*/ 2147483647 h 582"/>
                <a:gd name="T70" fmla="*/ 2147483647 w 324"/>
                <a:gd name="T71" fmla="*/ 2147483647 h 582"/>
                <a:gd name="T72" fmla="*/ 2147483647 w 324"/>
                <a:gd name="T73" fmla="*/ 2147483647 h 582"/>
                <a:gd name="T74" fmla="*/ 2147483647 w 324"/>
                <a:gd name="T75" fmla="*/ 2147483647 h 582"/>
                <a:gd name="T76" fmla="*/ 2147483647 w 324"/>
                <a:gd name="T77" fmla="*/ 2147483647 h 582"/>
                <a:gd name="T78" fmla="*/ 2147483647 w 324"/>
                <a:gd name="T79" fmla="*/ 2147483647 h 582"/>
                <a:gd name="T80" fmla="*/ 2147483647 w 324"/>
                <a:gd name="T81" fmla="*/ 2147483647 h 582"/>
                <a:gd name="T82" fmla="*/ 2147483647 w 324"/>
                <a:gd name="T83" fmla="*/ 2147483647 h 582"/>
                <a:gd name="T84" fmla="*/ 2147483647 w 324"/>
                <a:gd name="T85" fmla="*/ 2147483647 h 582"/>
                <a:gd name="T86" fmla="*/ 2147483647 w 324"/>
                <a:gd name="T87" fmla="*/ 2147483647 h 582"/>
                <a:gd name="T88" fmla="*/ 2147483647 w 324"/>
                <a:gd name="T89" fmla="*/ 2147483647 h 582"/>
                <a:gd name="T90" fmla="*/ 2147483647 w 324"/>
                <a:gd name="T91" fmla="*/ 2147483647 h 582"/>
                <a:gd name="T92" fmla="*/ 2147483647 w 324"/>
                <a:gd name="T93" fmla="*/ 2147483647 h 582"/>
                <a:gd name="T94" fmla="*/ 2147483647 w 324"/>
                <a:gd name="T95" fmla="*/ 2147483647 h 582"/>
                <a:gd name="T96" fmla="*/ 2147483647 w 324"/>
                <a:gd name="T97" fmla="*/ 2147483647 h 582"/>
                <a:gd name="T98" fmla="*/ 2147483647 w 324"/>
                <a:gd name="T99" fmla="*/ 2147483647 h 582"/>
                <a:gd name="T100" fmla="*/ 2147483647 w 324"/>
                <a:gd name="T101" fmla="*/ 2147483647 h 582"/>
                <a:gd name="T102" fmla="*/ 2147483647 w 324"/>
                <a:gd name="T103" fmla="*/ 2147483647 h 582"/>
                <a:gd name="T104" fmla="*/ 2147483647 w 324"/>
                <a:gd name="T105" fmla="*/ 2147483647 h 582"/>
                <a:gd name="T106" fmla="*/ 2147483647 w 324"/>
                <a:gd name="T107" fmla="*/ 2147483647 h 582"/>
                <a:gd name="T108" fmla="*/ 2147483647 w 324"/>
                <a:gd name="T109" fmla="*/ 2147483647 h 582"/>
                <a:gd name="T110" fmla="*/ 2147483647 w 324"/>
                <a:gd name="T111" fmla="*/ 2147483647 h 582"/>
                <a:gd name="T112" fmla="*/ 2147483647 w 324"/>
                <a:gd name="T113" fmla="*/ 2147483647 h 582"/>
                <a:gd name="T114" fmla="*/ 2147483647 w 324"/>
                <a:gd name="T115" fmla="*/ 2147483647 h 582"/>
                <a:gd name="T116" fmla="*/ 2147483647 w 324"/>
                <a:gd name="T117" fmla="*/ 2147483647 h 582"/>
                <a:gd name="T118" fmla="*/ 2147483647 w 324"/>
                <a:gd name="T119" fmla="*/ 2147483647 h 582"/>
                <a:gd name="T120" fmla="*/ 2147483647 w 324"/>
                <a:gd name="T121" fmla="*/ 2147483647 h 582"/>
                <a:gd name="T122" fmla="*/ 2147483647 w 324"/>
                <a:gd name="T123" fmla="*/ 0 h 582"/>
                <a:gd name="T124" fmla="*/ 2147483647 w 324"/>
                <a:gd name="T125" fmla="*/ 2147483647 h 5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4"/>
                <a:gd name="T190" fmla="*/ 0 h 582"/>
                <a:gd name="T191" fmla="*/ 324 w 324"/>
                <a:gd name="T192" fmla="*/ 582 h 58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4" h="582">
                  <a:moveTo>
                    <a:pt x="90" y="42"/>
                  </a:moveTo>
                  <a:lnTo>
                    <a:pt x="84" y="48"/>
                  </a:lnTo>
                  <a:lnTo>
                    <a:pt x="72" y="48"/>
                  </a:lnTo>
                  <a:lnTo>
                    <a:pt x="60" y="60"/>
                  </a:lnTo>
                  <a:lnTo>
                    <a:pt x="60" y="102"/>
                  </a:lnTo>
                  <a:lnTo>
                    <a:pt x="84" y="102"/>
                  </a:lnTo>
                  <a:lnTo>
                    <a:pt x="84" y="120"/>
                  </a:lnTo>
                  <a:lnTo>
                    <a:pt x="78" y="126"/>
                  </a:lnTo>
                  <a:lnTo>
                    <a:pt x="66" y="132"/>
                  </a:lnTo>
                  <a:lnTo>
                    <a:pt x="54" y="132"/>
                  </a:lnTo>
                  <a:lnTo>
                    <a:pt x="42" y="138"/>
                  </a:lnTo>
                  <a:lnTo>
                    <a:pt x="12" y="138"/>
                  </a:lnTo>
                  <a:lnTo>
                    <a:pt x="12" y="144"/>
                  </a:lnTo>
                  <a:lnTo>
                    <a:pt x="30" y="162"/>
                  </a:lnTo>
                  <a:lnTo>
                    <a:pt x="30" y="180"/>
                  </a:lnTo>
                  <a:lnTo>
                    <a:pt x="18" y="186"/>
                  </a:lnTo>
                  <a:lnTo>
                    <a:pt x="12" y="186"/>
                  </a:lnTo>
                  <a:lnTo>
                    <a:pt x="0" y="192"/>
                  </a:lnTo>
                  <a:lnTo>
                    <a:pt x="0" y="204"/>
                  </a:lnTo>
                  <a:lnTo>
                    <a:pt x="6" y="210"/>
                  </a:lnTo>
                  <a:lnTo>
                    <a:pt x="12" y="222"/>
                  </a:lnTo>
                  <a:lnTo>
                    <a:pt x="48" y="258"/>
                  </a:lnTo>
                  <a:lnTo>
                    <a:pt x="72" y="264"/>
                  </a:lnTo>
                  <a:lnTo>
                    <a:pt x="78" y="252"/>
                  </a:lnTo>
                  <a:lnTo>
                    <a:pt x="90" y="264"/>
                  </a:lnTo>
                  <a:lnTo>
                    <a:pt x="96" y="276"/>
                  </a:lnTo>
                  <a:lnTo>
                    <a:pt x="96" y="294"/>
                  </a:lnTo>
                  <a:lnTo>
                    <a:pt x="90" y="306"/>
                  </a:lnTo>
                  <a:lnTo>
                    <a:pt x="84" y="312"/>
                  </a:lnTo>
                  <a:lnTo>
                    <a:pt x="84" y="318"/>
                  </a:lnTo>
                  <a:lnTo>
                    <a:pt x="90" y="324"/>
                  </a:lnTo>
                  <a:lnTo>
                    <a:pt x="96" y="324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48"/>
                  </a:lnTo>
                  <a:lnTo>
                    <a:pt x="120" y="354"/>
                  </a:lnTo>
                  <a:lnTo>
                    <a:pt x="126" y="354"/>
                  </a:lnTo>
                  <a:lnTo>
                    <a:pt x="126" y="366"/>
                  </a:lnTo>
                  <a:lnTo>
                    <a:pt x="120" y="378"/>
                  </a:lnTo>
                  <a:lnTo>
                    <a:pt x="108" y="390"/>
                  </a:lnTo>
                  <a:lnTo>
                    <a:pt x="96" y="432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84" y="462"/>
                  </a:lnTo>
                  <a:lnTo>
                    <a:pt x="84" y="468"/>
                  </a:lnTo>
                  <a:lnTo>
                    <a:pt x="90" y="480"/>
                  </a:lnTo>
                  <a:lnTo>
                    <a:pt x="114" y="504"/>
                  </a:lnTo>
                  <a:lnTo>
                    <a:pt x="114" y="534"/>
                  </a:lnTo>
                  <a:lnTo>
                    <a:pt x="144" y="570"/>
                  </a:lnTo>
                  <a:lnTo>
                    <a:pt x="156" y="570"/>
                  </a:lnTo>
                  <a:lnTo>
                    <a:pt x="162" y="582"/>
                  </a:lnTo>
                  <a:lnTo>
                    <a:pt x="198" y="582"/>
                  </a:lnTo>
                  <a:lnTo>
                    <a:pt x="204" y="576"/>
                  </a:lnTo>
                  <a:lnTo>
                    <a:pt x="204" y="564"/>
                  </a:lnTo>
                  <a:lnTo>
                    <a:pt x="216" y="552"/>
                  </a:lnTo>
                  <a:lnTo>
                    <a:pt x="234" y="552"/>
                  </a:lnTo>
                  <a:lnTo>
                    <a:pt x="240" y="540"/>
                  </a:lnTo>
                  <a:lnTo>
                    <a:pt x="270" y="540"/>
                  </a:lnTo>
                  <a:lnTo>
                    <a:pt x="270" y="534"/>
                  </a:lnTo>
                  <a:lnTo>
                    <a:pt x="288" y="516"/>
                  </a:lnTo>
                  <a:lnTo>
                    <a:pt x="300" y="516"/>
                  </a:lnTo>
                  <a:lnTo>
                    <a:pt x="312" y="528"/>
                  </a:lnTo>
                  <a:lnTo>
                    <a:pt x="318" y="528"/>
                  </a:lnTo>
                  <a:lnTo>
                    <a:pt x="324" y="522"/>
                  </a:lnTo>
                  <a:lnTo>
                    <a:pt x="324" y="510"/>
                  </a:lnTo>
                  <a:lnTo>
                    <a:pt x="318" y="504"/>
                  </a:lnTo>
                  <a:lnTo>
                    <a:pt x="312" y="492"/>
                  </a:lnTo>
                  <a:lnTo>
                    <a:pt x="306" y="474"/>
                  </a:lnTo>
                  <a:lnTo>
                    <a:pt x="288" y="456"/>
                  </a:lnTo>
                  <a:lnTo>
                    <a:pt x="282" y="444"/>
                  </a:lnTo>
                  <a:lnTo>
                    <a:pt x="282" y="420"/>
                  </a:lnTo>
                  <a:lnTo>
                    <a:pt x="288" y="414"/>
                  </a:lnTo>
                  <a:lnTo>
                    <a:pt x="288" y="396"/>
                  </a:lnTo>
                  <a:lnTo>
                    <a:pt x="276" y="408"/>
                  </a:lnTo>
                  <a:lnTo>
                    <a:pt x="276" y="414"/>
                  </a:lnTo>
                  <a:lnTo>
                    <a:pt x="264" y="414"/>
                  </a:lnTo>
                  <a:lnTo>
                    <a:pt x="258" y="402"/>
                  </a:lnTo>
                  <a:lnTo>
                    <a:pt x="252" y="396"/>
                  </a:lnTo>
                  <a:lnTo>
                    <a:pt x="246" y="384"/>
                  </a:lnTo>
                  <a:lnTo>
                    <a:pt x="246" y="372"/>
                  </a:lnTo>
                  <a:lnTo>
                    <a:pt x="240" y="372"/>
                  </a:lnTo>
                  <a:lnTo>
                    <a:pt x="240" y="366"/>
                  </a:lnTo>
                  <a:lnTo>
                    <a:pt x="234" y="360"/>
                  </a:lnTo>
                  <a:lnTo>
                    <a:pt x="234" y="348"/>
                  </a:lnTo>
                  <a:lnTo>
                    <a:pt x="240" y="336"/>
                  </a:lnTo>
                  <a:lnTo>
                    <a:pt x="246" y="33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64" y="276"/>
                  </a:lnTo>
                  <a:lnTo>
                    <a:pt x="294" y="276"/>
                  </a:lnTo>
                  <a:lnTo>
                    <a:pt x="300" y="270"/>
                  </a:lnTo>
                  <a:lnTo>
                    <a:pt x="300" y="258"/>
                  </a:lnTo>
                  <a:lnTo>
                    <a:pt x="288" y="246"/>
                  </a:lnTo>
                  <a:lnTo>
                    <a:pt x="288" y="234"/>
                  </a:lnTo>
                  <a:lnTo>
                    <a:pt x="294" y="222"/>
                  </a:lnTo>
                  <a:lnTo>
                    <a:pt x="300" y="216"/>
                  </a:lnTo>
                  <a:lnTo>
                    <a:pt x="306" y="204"/>
                  </a:lnTo>
                  <a:lnTo>
                    <a:pt x="306" y="192"/>
                  </a:lnTo>
                  <a:lnTo>
                    <a:pt x="300" y="180"/>
                  </a:lnTo>
                  <a:lnTo>
                    <a:pt x="294" y="174"/>
                  </a:lnTo>
                  <a:lnTo>
                    <a:pt x="276" y="174"/>
                  </a:lnTo>
                  <a:lnTo>
                    <a:pt x="270" y="180"/>
                  </a:lnTo>
                  <a:lnTo>
                    <a:pt x="270" y="156"/>
                  </a:lnTo>
                  <a:lnTo>
                    <a:pt x="258" y="150"/>
                  </a:lnTo>
                  <a:lnTo>
                    <a:pt x="252" y="138"/>
                  </a:lnTo>
                  <a:lnTo>
                    <a:pt x="234" y="132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56"/>
                  </a:lnTo>
                  <a:lnTo>
                    <a:pt x="192" y="162"/>
                  </a:lnTo>
                  <a:lnTo>
                    <a:pt x="192" y="168"/>
                  </a:lnTo>
                  <a:lnTo>
                    <a:pt x="192" y="162"/>
                  </a:lnTo>
                  <a:lnTo>
                    <a:pt x="198" y="156"/>
                  </a:lnTo>
                  <a:lnTo>
                    <a:pt x="198" y="144"/>
                  </a:lnTo>
                  <a:lnTo>
                    <a:pt x="204" y="132"/>
                  </a:lnTo>
                  <a:lnTo>
                    <a:pt x="204" y="114"/>
                  </a:lnTo>
                  <a:lnTo>
                    <a:pt x="210" y="102"/>
                  </a:lnTo>
                  <a:lnTo>
                    <a:pt x="210" y="78"/>
                  </a:lnTo>
                  <a:lnTo>
                    <a:pt x="192" y="42"/>
                  </a:lnTo>
                  <a:lnTo>
                    <a:pt x="180" y="30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120" y="0"/>
                  </a:lnTo>
                  <a:lnTo>
                    <a:pt x="102" y="36"/>
                  </a:lnTo>
                  <a:lnTo>
                    <a:pt x="96" y="42"/>
                  </a:lnTo>
                  <a:lnTo>
                    <a:pt x="90" y="4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73" name="Guinea-Bissau" descr="© INSCALE GmbH, 05.05.2010&#10;http://www.presentationload.com/"/>
            <p:cNvSpPr>
              <a:spLocks/>
            </p:cNvSpPr>
            <p:nvPr/>
          </p:nvSpPr>
          <p:spPr bwMode="gray">
            <a:xfrm>
              <a:off x="6327839" y="-1298542"/>
              <a:ext cx="36030" cy="31471"/>
            </a:xfrm>
            <a:custGeom>
              <a:avLst/>
              <a:gdLst>
                <a:gd name="T0" fmla="*/ 2147483647 w 186"/>
                <a:gd name="T1" fmla="*/ 2147483647 h 156"/>
                <a:gd name="T2" fmla="*/ 2147483647 w 186"/>
                <a:gd name="T3" fmla="*/ 2147483647 h 156"/>
                <a:gd name="T4" fmla="*/ 2147483647 w 186"/>
                <a:gd name="T5" fmla="*/ 2147483647 h 156"/>
                <a:gd name="T6" fmla="*/ 2147483647 w 186"/>
                <a:gd name="T7" fmla="*/ 2147483647 h 156"/>
                <a:gd name="T8" fmla="*/ 2147483647 w 186"/>
                <a:gd name="T9" fmla="*/ 2147483647 h 156"/>
                <a:gd name="T10" fmla="*/ 2147483647 w 186"/>
                <a:gd name="T11" fmla="*/ 2147483647 h 156"/>
                <a:gd name="T12" fmla="*/ 2147483647 w 186"/>
                <a:gd name="T13" fmla="*/ 2147483647 h 156"/>
                <a:gd name="T14" fmla="*/ 2147483647 w 186"/>
                <a:gd name="T15" fmla="*/ 2147483647 h 156"/>
                <a:gd name="T16" fmla="*/ 2147483647 w 186"/>
                <a:gd name="T17" fmla="*/ 2147483647 h 156"/>
                <a:gd name="T18" fmla="*/ 2147483647 w 186"/>
                <a:gd name="T19" fmla="*/ 2147483647 h 156"/>
                <a:gd name="T20" fmla="*/ 2147483647 w 186"/>
                <a:gd name="T21" fmla="*/ 2147483647 h 156"/>
                <a:gd name="T22" fmla="*/ 2147483647 w 186"/>
                <a:gd name="T23" fmla="*/ 2147483647 h 156"/>
                <a:gd name="T24" fmla="*/ 2147483647 w 186"/>
                <a:gd name="T25" fmla="*/ 2147483647 h 156"/>
                <a:gd name="T26" fmla="*/ 2147483647 w 186"/>
                <a:gd name="T27" fmla="*/ 2147483647 h 156"/>
                <a:gd name="T28" fmla="*/ 2147483647 w 186"/>
                <a:gd name="T29" fmla="*/ 0 h 156"/>
                <a:gd name="T30" fmla="*/ 2147483647 w 186"/>
                <a:gd name="T31" fmla="*/ 2147483647 h 156"/>
                <a:gd name="T32" fmla="*/ 2147483647 w 186"/>
                <a:gd name="T33" fmla="*/ 2147483647 h 156"/>
                <a:gd name="T34" fmla="*/ 2147483647 w 186"/>
                <a:gd name="T35" fmla="*/ 2147483647 h 156"/>
                <a:gd name="T36" fmla="*/ 0 w 186"/>
                <a:gd name="T37" fmla="*/ 2147483647 h 156"/>
                <a:gd name="T38" fmla="*/ 2147483647 w 186"/>
                <a:gd name="T39" fmla="*/ 2147483647 h 156"/>
                <a:gd name="T40" fmla="*/ 2147483647 w 186"/>
                <a:gd name="T41" fmla="*/ 2147483647 h 156"/>
                <a:gd name="T42" fmla="*/ 2147483647 w 186"/>
                <a:gd name="T43" fmla="*/ 2147483647 h 156"/>
                <a:gd name="T44" fmla="*/ 2147483647 w 186"/>
                <a:gd name="T45" fmla="*/ 2147483647 h 156"/>
                <a:gd name="T46" fmla="*/ 2147483647 w 186"/>
                <a:gd name="T47" fmla="*/ 2147483647 h 156"/>
                <a:gd name="T48" fmla="*/ 2147483647 w 186"/>
                <a:gd name="T49" fmla="*/ 2147483647 h 156"/>
                <a:gd name="T50" fmla="*/ 2147483647 w 186"/>
                <a:gd name="T51" fmla="*/ 2147483647 h 156"/>
                <a:gd name="T52" fmla="*/ 2147483647 w 186"/>
                <a:gd name="T53" fmla="*/ 2147483647 h 156"/>
                <a:gd name="T54" fmla="*/ 2147483647 w 186"/>
                <a:gd name="T55" fmla="*/ 2147483647 h 156"/>
                <a:gd name="T56" fmla="*/ 2147483647 w 186"/>
                <a:gd name="T57" fmla="*/ 2147483647 h 156"/>
                <a:gd name="T58" fmla="*/ 2147483647 w 186"/>
                <a:gd name="T59" fmla="*/ 2147483647 h 156"/>
                <a:gd name="T60" fmla="*/ 2147483647 w 186"/>
                <a:gd name="T61" fmla="*/ 2147483647 h 156"/>
                <a:gd name="T62" fmla="*/ 2147483647 w 186"/>
                <a:gd name="T63" fmla="*/ 2147483647 h 156"/>
                <a:gd name="T64" fmla="*/ 2147483647 w 186"/>
                <a:gd name="T65" fmla="*/ 2147483647 h 156"/>
                <a:gd name="T66" fmla="*/ 2147483647 w 186"/>
                <a:gd name="T67" fmla="*/ 2147483647 h 156"/>
                <a:gd name="T68" fmla="*/ 2147483647 w 186"/>
                <a:gd name="T69" fmla="*/ 2147483647 h 156"/>
                <a:gd name="T70" fmla="*/ 2147483647 w 186"/>
                <a:gd name="T71" fmla="*/ 2147483647 h 156"/>
                <a:gd name="T72" fmla="*/ 2147483647 w 186"/>
                <a:gd name="T73" fmla="*/ 2147483647 h 1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156"/>
                <a:gd name="T113" fmla="*/ 186 w 186"/>
                <a:gd name="T114" fmla="*/ 156 h 15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156">
                  <a:moveTo>
                    <a:pt x="126" y="102"/>
                  </a:moveTo>
                  <a:lnTo>
                    <a:pt x="132" y="96"/>
                  </a:lnTo>
                  <a:lnTo>
                    <a:pt x="144" y="90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6" y="72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68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8" y="30"/>
                  </a:lnTo>
                  <a:lnTo>
                    <a:pt x="186" y="30"/>
                  </a:lnTo>
                  <a:lnTo>
                    <a:pt x="186" y="6"/>
                  </a:lnTo>
                  <a:lnTo>
                    <a:pt x="84" y="0"/>
                  </a:lnTo>
                  <a:lnTo>
                    <a:pt x="54" y="24"/>
                  </a:lnTo>
                  <a:lnTo>
                    <a:pt x="18" y="24"/>
                  </a:lnTo>
                  <a:lnTo>
                    <a:pt x="6" y="36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42" y="66"/>
                  </a:lnTo>
                  <a:lnTo>
                    <a:pt x="66" y="66"/>
                  </a:lnTo>
                  <a:lnTo>
                    <a:pt x="90" y="60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54" y="96"/>
                  </a:lnTo>
                  <a:lnTo>
                    <a:pt x="60" y="102"/>
                  </a:lnTo>
                  <a:lnTo>
                    <a:pt x="90" y="96"/>
                  </a:lnTo>
                  <a:lnTo>
                    <a:pt x="54" y="114"/>
                  </a:lnTo>
                  <a:lnTo>
                    <a:pt x="84" y="156"/>
                  </a:lnTo>
                  <a:lnTo>
                    <a:pt x="90" y="132"/>
                  </a:lnTo>
                  <a:lnTo>
                    <a:pt x="108" y="102"/>
                  </a:lnTo>
                  <a:lnTo>
                    <a:pt x="126" y="10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74" name="Guinea" descr="© INSCALE GmbH, 05.05.2010&#10;http://www.presentationload.com/"/>
            <p:cNvSpPr>
              <a:spLocks/>
            </p:cNvSpPr>
            <p:nvPr/>
          </p:nvSpPr>
          <p:spPr bwMode="gray">
            <a:xfrm>
              <a:off x="6345469" y="-1296928"/>
              <a:ext cx="101188" cy="90379"/>
            </a:xfrm>
            <a:custGeom>
              <a:avLst/>
              <a:gdLst>
                <a:gd name="T0" fmla="*/ 2147483647 w 522"/>
                <a:gd name="T1" fmla="*/ 2147483647 h 444"/>
                <a:gd name="T2" fmla="*/ 2147483647 w 522"/>
                <a:gd name="T3" fmla="*/ 2147483647 h 444"/>
                <a:gd name="T4" fmla="*/ 2147483647 w 522"/>
                <a:gd name="T5" fmla="*/ 2147483647 h 444"/>
                <a:gd name="T6" fmla="*/ 2147483647 w 522"/>
                <a:gd name="T7" fmla="*/ 2147483647 h 444"/>
                <a:gd name="T8" fmla="*/ 2147483647 w 522"/>
                <a:gd name="T9" fmla="*/ 2147483647 h 444"/>
                <a:gd name="T10" fmla="*/ 2147483647 w 522"/>
                <a:gd name="T11" fmla="*/ 2147483647 h 444"/>
                <a:gd name="T12" fmla="*/ 2147483647 w 522"/>
                <a:gd name="T13" fmla="*/ 2147483647 h 444"/>
                <a:gd name="T14" fmla="*/ 2147483647 w 522"/>
                <a:gd name="T15" fmla="*/ 2147483647 h 444"/>
                <a:gd name="T16" fmla="*/ 2147483647 w 522"/>
                <a:gd name="T17" fmla="*/ 2147483647 h 444"/>
                <a:gd name="T18" fmla="*/ 2147483647 w 522"/>
                <a:gd name="T19" fmla="*/ 2147483647 h 444"/>
                <a:gd name="T20" fmla="*/ 2147483647 w 522"/>
                <a:gd name="T21" fmla="*/ 2147483647 h 444"/>
                <a:gd name="T22" fmla="*/ 2147483647 w 522"/>
                <a:gd name="T23" fmla="*/ 2147483647 h 444"/>
                <a:gd name="T24" fmla="*/ 2147483647 w 522"/>
                <a:gd name="T25" fmla="*/ 2147483647 h 444"/>
                <a:gd name="T26" fmla="*/ 2147483647 w 522"/>
                <a:gd name="T27" fmla="*/ 2147483647 h 444"/>
                <a:gd name="T28" fmla="*/ 2147483647 w 522"/>
                <a:gd name="T29" fmla="*/ 2147483647 h 444"/>
                <a:gd name="T30" fmla="*/ 2147483647 w 522"/>
                <a:gd name="T31" fmla="*/ 2147483647 h 444"/>
                <a:gd name="T32" fmla="*/ 2147483647 w 522"/>
                <a:gd name="T33" fmla="*/ 2147483647 h 444"/>
                <a:gd name="T34" fmla="*/ 2147483647 w 522"/>
                <a:gd name="T35" fmla="*/ 2147483647 h 444"/>
                <a:gd name="T36" fmla="*/ 2147483647 w 522"/>
                <a:gd name="T37" fmla="*/ 2147483647 h 444"/>
                <a:gd name="T38" fmla="*/ 2147483647 w 522"/>
                <a:gd name="T39" fmla="*/ 2147483647 h 444"/>
                <a:gd name="T40" fmla="*/ 2147483647 w 522"/>
                <a:gd name="T41" fmla="*/ 2147483647 h 444"/>
                <a:gd name="T42" fmla="*/ 2147483647 w 522"/>
                <a:gd name="T43" fmla="*/ 2147483647 h 444"/>
                <a:gd name="T44" fmla="*/ 2147483647 w 522"/>
                <a:gd name="T45" fmla="*/ 2147483647 h 444"/>
                <a:gd name="T46" fmla="*/ 2147483647 w 522"/>
                <a:gd name="T47" fmla="*/ 2147483647 h 444"/>
                <a:gd name="T48" fmla="*/ 2147483647 w 522"/>
                <a:gd name="T49" fmla="*/ 2147483647 h 444"/>
                <a:gd name="T50" fmla="*/ 2147483647 w 522"/>
                <a:gd name="T51" fmla="*/ 2147483647 h 444"/>
                <a:gd name="T52" fmla="*/ 2147483647 w 522"/>
                <a:gd name="T53" fmla="*/ 2147483647 h 444"/>
                <a:gd name="T54" fmla="*/ 2147483647 w 522"/>
                <a:gd name="T55" fmla="*/ 2147483647 h 444"/>
                <a:gd name="T56" fmla="*/ 2147483647 w 522"/>
                <a:gd name="T57" fmla="*/ 2147483647 h 444"/>
                <a:gd name="T58" fmla="*/ 2147483647 w 522"/>
                <a:gd name="T59" fmla="*/ 2147483647 h 444"/>
                <a:gd name="T60" fmla="*/ 2147483647 w 522"/>
                <a:gd name="T61" fmla="*/ 2147483647 h 444"/>
                <a:gd name="T62" fmla="*/ 2147483647 w 522"/>
                <a:gd name="T63" fmla="*/ 2147483647 h 444"/>
                <a:gd name="T64" fmla="*/ 2147483647 w 522"/>
                <a:gd name="T65" fmla="*/ 2147483647 h 444"/>
                <a:gd name="T66" fmla="*/ 2147483647 w 522"/>
                <a:gd name="T67" fmla="*/ 2147483647 h 444"/>
                <a:gd name="T68" fmla="*/ 2147483647 w 522"/>
                <a:gd name="T69" fmla="*/ 2147483647 h 444"/>
                <a:gd name="T70" fmla="*/ 2147483647 w 522"/>
                <a:gd name="T71" fmla="*/ 2147483647 h 444"/>
                <a:gd name="T72" fmla="*/ 2147483647 w 522"/>
                <a:gd name="T73" fmla="*/ 2147483647 h 444"/>
                <a:gd name="T74" fmla="*/ 2147483647 w 522"/>
                <a:gd name="T75" fmla="*/ 2147483647 h 444"/>
                <a:gd name="T76" fmla="*/ 2147483647 w 522"/>
                <a:gd name="T77" fmla="*/ 2147483647 h 444"/>
                <a:gd name="T78" fmla="*/ 2147483647 w 522"/>
                <a:gd name="T79" fmla="*/ 2147483647 h 444"/>
                <a:gd name="T80" fmla="*/ 2147483647 w 522"/>
                <a:gd name="T81" fmla="*/ 2147483647 h 444"/>
                <a:gd name="T82" fmla="*/ 2147483647 w 522"/>
                <a:gd name="T83" fmla="*/ 2147483647 h 444"/>
                <a:gd name="T84" fmla="*/ 2147483647 w 522"/>
                <a:gd name="T85" fmla="*/ 2147483647 h 444"/>
                <a:gd name="T86" fmla="*/ 2147483647 w 522"/>
                <a:gd name="T87" fmla="*/ 2147483647 h 444"/>
                <a:gd name="T88" fmla="*/ 2147483647 w 522"/>
                <a:gd name="T89" fmla="*/ 2147483647 h 444"/>
                <a:gd name="T90" fmla="*/ 2147483647 w 522"/>
                <a:gd name="T91" fmla="*/ 2147483647 h 444"/>
                <a:gd name="T92" fmla="*/ 2147483647 w 522"/>
                <a:gd name="T93" fmla="*/ 2147483647 h 4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22"/>
                <a:gd name="T142" fmla="*/ 0 h 444"/>
                <a:gd name="T143" fmla="*/ 522 w 522"/>
                <a:gd name="T144" fmla="*/ 444 h 4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22" h="444">
                  <a:moveTo>
                    <a:pt x="96" y="0"/>
                  </a:moveTo>
                  <a:lnTo>
                    <a:pt x="96" y="24"/>
                  </a:lnTo>
                  <a:lnTo>
                    <a:pt x="78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90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8"/>
                  </a:lnTo>
                  <a:lnTo>
                    <a:pt x="84" y="84"/>
                  </a:lnTo>
                  <a:lnTo>
                    <a:pt x="54" y="84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18" y="150"/>
                  </a:lnTo>
                  <a:lnTo>
                    <a:pt x="30" y="150"/>
                  </a:lnTo>
                  <a:lnTo>
                    <a:pt x="30" y="162"/>
                  </a:lnTo>
                  <a:lnTo>
                    <a:pt x="24" y="168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54" y="204"/>
                  </a:lnTo>
                  <a:lnTo>
                    <a:pt x="72" y="204"/>
                  </a:lnTo>
                  <a:lnTo>
                    <a:pt x="72" y="228"/>
                  </a:lnTo>
                  <a:lnTo>
                    <a:pt x="84" y="228"/>
                  </a:lnTo>
                  <a:lnTo>
                    <a:pt x="90" y="222"/>
                  </a:lnTo>
                  <a:lnTo>
                    <a:pt x="90" y="234"/>
                  </a:lnTo>
                  <a:lnTo>
                    <a:pt x="96" y="246"/>
                  </a:lnTo>
                  <a:lnTo>
                    <a:pt x="96" y="258"/>
                  </a:lnTo>
                  <a:lnTo>
                    <a:pt x="114" y="276"/>
                  </a:lnTo>
                  <a:lnTo>
                    <a:pt x="126" y="282"/>
                  </a:lnTo>
                  <a:lnTo>
                    <a:pt x="132" y="288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64"/>
                  </a:lnTo>
                  <a:lnTo>
                    <a:pt x="168" y="252"/>
                  </a:lnTo>
                  <a:lnTo>
                    <a:pt x="174" y="240"/>
                  </a:lnTo>
                  <a:lnTo>
                    <a:pt x="180" y="234"/>
                  </a:lnTo>
                  <a:lnTo>
                    <a:pt x="180" y="228"/>
                  </a:lnTo>
                  <a:lnTo>
                    <a:pt x="216" y="228"/>
                  </a:lnTo>
                  <a:lnTo>
                    <a:pt x="222" y="210"/>
                  </a:lnTo>
                  <a:lnTo>
                    <a:pt x="258" y="210"/>
                  </a:lnTo>
                  <a:lnTo>
                    <a:pt x="300" y="270"/>
                  </a:lnTo>
                  <a:lnTo>
                    <a:pt x="300" y="288"/>
                  </a:lnTo>
                  <a:lnTo>
                    <a:pt x="312" y="300"/>
                  </a:lnTo>
                  <a:lnTo>
                    <a:pt x="312" y="318"/>
                  </a:lnTo>
                  <a:lnTo>
                    <a:pt x="306" y="330"/>
                  </a:lnTo>
                  <a:lnTo>
                    <a:pt x="300" y="336"/>
                  </a:lnTo>
                  <a:lnTo>
                    <a:pt x="294" y="354"/>
                  </a:lnTo>
                  <a:lnTo>
                    <a:pt x="324" y="342"/>
                  </a:lnTo>
                  <a:lnTo>
                    <a:pt x="348" y="348"/>
                  </a:lnTo>
                  <a:lnTo>
                    <a:pt x="348" y="336"/>
                  </a:lnTo>
                  <a:lnTo>
                    <a:pt x="354" y="330"/>
                  </a:lnTo>
                  <a:lnTo>
                    <a:pt x="360" y="330"/>
                  </a:lnTo>
                  <a:lnTo>
                    <a:pt x="372" y="336"/>
                  </a:lnTo>
                  <a:lnTo>
                    <a:pt x="384" y="348"/>
                  </a:lnTo>
                  <a:lnTo>
                    <a:pt x="390" y="366"/>
                  </a:lnTo>
                  <a:lnTo>
                    <a:pt x="390" y="426"/>
                  </a:lnTo>
                  <a:lnTo>
                    <a:pt x="402" y="426"/>
                  </a:lnTo>
                  <a:lnTo>
                    <a:pt x="402" y="432"/>
                  </a:lnTo>
                  <a:lnTo>
                    <a:pt x="414" y="444"/>
                  </a:lnTo>
                  <a:lnTo>
                    <a:pt x="420" y="444"/>
                  </a:lnTo>
                  <a:lnTo>
                    <a:pt x="432" y="432"/>
                  </a:lnTo>
                  <a:lnTo>
                    <a:pt x="432" y="420"/>
                  </a:lnTo>
                  <a:lnTo>
                    <a:pt x="438" y="408"/>
                  </a:lnTo>
                  <a:lnTo>
                    <a:pt x="444" y="402"/>
                  </a:lnTo>
                  <a:lnTo>
                    <a:pt x="456" y="402"/>
                  </a:lnTo>
                  <a:lnTo>
                    <a:pt x="468" y="408"/>
                  </a:lnTo>
                  <a:lnTo>
                    <a:pt x="474" y="414"/>
                  </a:lnTo>
                  <a:lnTo>
                    <a:pt x="480" y="414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80" y="384"/>
                  </a:lnTo>
                  <a:lnTo>
                    <a:pt x="480" y="378"/>
                  </a:lnTo>
                  <a:lnTo>
                    <a:pt x="498" y="378"/>
                  </a:lnTo>
                  <a:lnTo>
                    <a:pt x="492" y="366"/>
                  </a:lnTo>
                  <a:lnTo>
                    <a:pt x="480" y="360"/>
                  </a:lnTo>
                  <a:lnTo>
                    <a:pt x="474" y="348"/>
                  </a:lnTo>
                  <a:lnTo>
                    <a:pt x="474" y="336"/>
                  </a:lnTo>
                  <a:lnTo>
                    <a:pt x="492" y="336"/>
                  </a:lnTo>
                  <a:lnTo>
                    <a:pt x="498" y="342"/>
                  </a:lnTo>
                  <a:lnTo>
                    <a:pt x="510" y="342"/>
                  </a:lnTo>
                  <a:lnTo>
                    <a:pt x="516" y="348"/>
                  </a:lnTo>
                  <a:lnTo>
                    <a:pt x="516" y="342"/>
                  </a:lnTo>
                  <a:lnTo>
                    <a:pt x="522" y="336"/>
                  </a:lnTo>
                  <a:lnTo>
                    <a:pt x="522" y="324"/>
                  </a:lnTo>
                  <a:lnTo>
                    <a:pt x="516" y="324"/>
                  </a:lnTo>
                  <a:lnTo>
                    <a:pt x="504" y="318"/>
                  </a:lnTo>
                  <a:lnTo>
                    <a:pt x="498" y="318"/>
                  </a:lnTo>
                  <a:lnTo>
                    <a:pt x="498" y="306"/>
                  </a:lnTo>
                  <a:lnTo>
                    <a:pt x="504" y="294"/>
                  </a:lnTo>
                  <a:lnTo>
                    <a:pt x="510" y="288"/>
                  </a:lnTo>
                  <a:lnTo>
                    <a:pt x="492" y="282"/>
                  </a:lnTo>
                  <a:lnTo>
                    <a:pt x="504" y="264"/>
                  </a:lnTo>
                  <a:lnTo>
                    <a:pt x="486" y="258"/>
                  </a:lnTo>
                  <a:lnTo>
                    <a:pt x="480" y="222"/>
                  </a:lnTo>
                  <a:lnTo>
                    <a:pt x="498" y="198"/>
                  </a:lnTo>
                  <a:lnTo>
                    <a:pt x="468" y="168"/>
                  </a:lnTo>
                  <a:lnTo>
                    <a:pt x="468" y="132"/>
                  </a:lnTo>
                  <a:lnTo>
                    <a:pt x="444" y="132"/>
                  </a:lnTo>
                  <a:lnTo>
                    <a:pt x="468" y="96"/>
                  </a:lnTo>
                  <a:lnTo>
                    <a:pt x="432" y="78"/>
                  </a:lnTo>
                  <a:lnTo>
                    <a:pt x="444" y="48"/>
                  </a:lnTo>
                  <a:lnTo>
                    <a:pt x="426" y="36"/>
                  </a:lnTo>
                  <a:lnTo>
                    <a:pt x="426" y="18"/>
                  </a:lnTo>
                  <a:lnTo>
                    <a:pt x="414" y="12"/>
                  </a:lnTo>
                  <a:lnTo>
                    <a:pt x="402" y="12"/>
                  </a:lnTo>
                  <a:lnTo>
                    <a:pt x="396" y="18"/>
                  </a:lnTo>
                  <a:lnTo>
                    <a:pt x="396" y="36"/>
                  </a:lnTo>
                  <a:lnTo>
                    <a:pt x="378" y="54"/>
                  </a:lnTo>
                  <a:lnTo>
                    <a:pt x="366" y="48"/>
                  </a:lnTo>
                  <a:lnTo>
                    <a:pt x="360" y="42"/>
                  </a:lnTo>
                  <a:lnTo>
                    <a:pt x="348" y="36"/>
                  </a:lnTo>
                  <a:lnTo>
                    <a:pt x="342" y="36"/>
                  </a:lnTo>
                  <a:lnTo>
                    <a:pt x="336" y="30"/>
                  </a:lnTo>
                  <a:lnTo>
                    <a:pt x="330" y="30"/>
                  </a:lnTo>
                  <a:lnTo>
                    <a:pt x="324" y="42"/>
                  </a:lnTo>
                  <a:lnTo>
                    <a:pt x="312" y="54"/>
                  </a:lnTo>
                  <a:lnTo>
                    <a:pt x="306" y="66"/>
                  </a:lnTo>
                  <a:lnTo>
                    <a:pt x="306" y="54"/>
                  </a:lnTo>
                  <a:lnTo>
                    <a:pt x="300" y="42"/>
                  </a:lnTo>
                  <a:lnTo>
                    <a:pt x="288" y="30"/>
                  </a:lnTo>
                  <a:lnTo>
                    <a:pt x="276" y="42"/>
                  </a:lnTo>
                  <a:lnTo>
                    <a:pt x="270" y="54"/>
                  </a:lnTo>
                  <a:lnTo>
                    <a:pt x="264" y="60"/>
                  </a:lnTo>
                  <a:lnTo>
                    <a:pt x="258" y="54"/>
                  </a:lnTo>
                  <a:lnTo>
                    <a:pt x="258" y="48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204" y="30"/>
                  </a:lnTo>
                  <a:lnTo>
                    <a:pt x="192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18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32" y="0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75" name="Guatemala" descr="© INSCALE GmbH, 05.05.2010&#10;http://www.presentationload.com/"/>
            <p:cNvSpPr>
              <a:spLocks/>
            </p:cNvSpPr>
            <p:nvPr/>
          </p:nvSpPr>
          <p:spPr bwMode="gray">
            <a:xfrm>
              <a:off x="5286833" y="-1383273"/>
              <a:ext cx="57493" cy="68592"/>
            </a:xfrm>
            <a:custGeom>
              <a:avLst/>
              <a:gdLst>
                <a:gd name="T0" fmla="*/ 2147483647 w 300"/>
                <a:gd name="T1" fmla="*/ 2147483647 h 336"/>
                <a:gd name="T2" fmla="*/ 2147483647 w 300"/>
                <a:gd name="T3" fmla="*/ 2147483647 h 336"/>
                <a:gd name="T4" fmla="*/ 2147483647 w 300"/>
                <a:gd name="T5" fmla="*/ 2147483647 h 336"/>
                <a:gd name="T6" fmla="*/ 2147483647 w 300"/>
                <a:gd name="T7" fmla="*/ 2147483647 h 336"/>
                <a:gd name="T8" fmla="*/ 2147483647 w 300"/>
                <a:gd name="T9" fmla="*/ 2147483647 h 336"/>
                <a:gd name="T10" fmla="*/ 2147483647 w 300"/>
                <a:gd name="T11" fmla="*/ 0 h 336"/>
                <a:gd name="T12" fmla="*/ 2147483647 w 300"/>
                <a:gd name="T13" fmla="*/ 2147483647 h 336"/>
                <a:gd name="T14" fmla="*/ 2147483647 w 300"/>
                <a:gd name="T15" fmla="*/ 2147483647 h 336"/>
                <a:gd name="T16" fmla="*/ 2147483647 w 300"/>
                <a:gd name="T17" fmla="*/ 2147483647 h 336"/>
                <a:gd name="T18" fmla="*/ 2147483647 w 300"/>
                <a:gd name="T19" fmla="*/ 2147483647 h 336"/>
                <a:gd name="T20" fmla="*/ 2147483647 w 300"/>
                <a:gd name="T21" fmla="*/ 2147483647 h 336"/>
                <a:gd name="T22" fmla="*/ 2147483647 w 300"/>
                <a:gd name="T23" fmla="*/ 2147483647 h 336"/>
                <a:gd name="T24" fmla="*/ 2147483647 w 300"/>
                <a:gd name="T25" fmla="*/ 2147483647 h 336"/>
                <a:gd name="T26" fmla="*/ 2147483647 w 300"/>
                <a:gd name="T27" fmla="*/ 2147483647 h 336"/>
                <a:gd name="T28" fmla="*/ 2147483647 w 300"/>
                <a:gd name="T29" fmla="*/ 2147483647 h 336"/>
                <a:gd name="T30" fmla="*/ 2147483647 w 300"/>
                <a:gd name="T31" fmla="*/ 2147483647 h 336"/>
                <a:gd name="T32" fmla="*/ 2147483647 w 300"/>
                <a:gd name="T33" fmla="*/ 2147483647 h 336"/>
                <a:gd name="T34" fmla="*/ 2147483647 w 300"/>
                <a:gd name="T35" fmla="*/ 2147483647 h 336"/>
                <a:gd name="T36" fmla="*/ 2147483647 w 300"/>
                <a:gd name="T37" fmla="*/ 2147483647 h 336"/>
                <a:gd name="T38" fmla="*/ 2147483647 w 300"/>
                <a:gd name="T39" fmla="*/ 2147483647 h 336"/>
                <a:gd name="T40" fmla="*/ 2147483647 w 300"/>
                <a:gd name="T41" fmla="*/ 2147483647 h 336"/>
                <a:gd name="T42" fmla="*/ 2147483647 w 300"/>
                <a:gd name="T43" fmla="*/ 2147483647 h 336"/>
                <a:gd name="T44" fmla="*/ 2147483647 w 300"/>
                <a:gd name="T45" fmla="*/ 2147483647 h 336"/>
                <a:gd name="T46" fmla="*/ 2147483647 w 300"/>
                <a:gd name="T47" fmla="*/ 2147483647 h 336"/>
                <a:gd name="T48" fmla="*/ 2147483647 w 300"/>
                <a:gd name="T49" fmla="*/ 2147483647 h 336"/>
                <a:gd name="T50" fmla="*/ 2147483647 w 300"/>
                <a:gd name="T51" fmla="*/ 2147483647 h 336"/>
                <a:gd name="T52" fmla="*/ 2147483647 w 300"/>
                <a:gd name="T53" fmla="*/ 2147483647 h 336"/>
                <a:gd name="T54" fmla="*/ 2147483647 w 300"/>
                <a:gd name="T55" fmla="*/ 2147483647 h 336"/>
                <a:gd name="T56" fmla="*/ 2147483647 w 300"/>
                <a:gd name="T57" fmla="*/ 2147483647 h 336"/>
                <a:gd name="T58" fmla="*/ 0 w 300"/>
                <a:gd name="T59" fmla="*/ 2147483647 h 336"/>
                <a:gd name="T60" fmla="*/ 2147483647 w 300"/>
                <a:gd name="T61" fmla="*/ 2147483647 h 336"/>
                <a:gd name="T62" fmla="*/ 2147483647 w 300"/>
                <a:gd name="T63" fmla="*/ 2147483647 h 336"/>
                <a:gd name="T64" fmla="*/ 2147483647 w 300"/>
                <a:gd name="T65" fmla="*/ 2147483647 h 336"/>
                <a:gd name="T66" fmla="*/ 2147483647 w 300"/>
                <a:gd name="T67" fmla="*/ 2147483647 h 336"/>
                <a:gd name="T68" fmla="*/ 2147483647 w 300"/>
                <a:gd name="T69" fmla="*/ 2147483647 h 336"/>
                <a:gd name="T70" fmla="*/ 2147483647 w 300"/>
                <a:gd name="T71" fmla="*/ 2147483647 h 336"/>
                <a:gd name="T72" fmla="*/ 2147483647 w 300"/>
                <a:gd name="T73" fmla="*/ 2147483647 h 336"/>
                <a:gd name="T74" fmla="*/ 2147483647 w 300"/>
                <a:gd name="T75" fmla="*/ 2147483647 h 336"/>
                <a:gd name="T76" fmla="*/ 2147483647 w 300"/>
                <a:gd name="T77" fmla="*/ 2147483647 h 336"/>
                <a:gd name="T78" fmla="*/ 2147483647 w 300"/>
                <a:gd name="T79" fmla="*/ 2147483647 h 336"/>
                <a:gd name="T80" fmla="*/ 2147483647 w 300"/>
                <a:gd name="T81" fmla="*/ 2147483647 h 336"/>
                <a:gd name="T82" fmla="*/ 2147483647 w 300"/>
                <a:gd name="T83" fmla="*/ 2147483647 h 336"/>
                <a:gd name="T84" fmla="*/ 2147483647 w 300"/>
                <a:gd name="T85" fmla="*/ 2147483647 h 336"/>
                <a:gd name="T86" fmla="*/ 2147483647 w 300"/>
                <a:gd name="T87" fmla="*/ 2147483647 h 336"/>
                <a:gd name="T88" fmla="*/ 2147483647 w 300"/>
                <a:gd name="T89" fmla="*/ 2147483647 h 336"/>
                <a:gd name="T90" fmla="*/ 2147483647 w 300"/>
                <a:gd name="T91" fmla="*/ 2147483647 h 336"/>
                <a:gd name="T92" fmla="*/ 2147483647 w 300"/>
                <a:gd name="T93" fmla="*/ 2147483647 h 336"/>
                <a:gd name="T94" fmla="*/ 2147483647 w 300"/>
                <a:gd name="T95" fmla="*/ 2147483647 h 336"/>
                <a:gd name="T96" fmla="*/ 2147483647 w 300"/>
                <a:gd name="T97" fmla="*/ 2147483647 h 336"/>
                <a:gd name="T98" fmla="*/ 2147483647 w 300"/>
                <a:gd name="T99" fmla="*/ 2147483647 h 336"/>
                <a:gd name="T100" fmla="*/ 2147483647 w 300"/>
                <a:gd name="T101" fmla="*/ 2147483647 h 336"/>
                <a:gd name="T102" fmla="*/ 2147483647 w 300"/>
                <a:gd name="T103" fmla="*/ 2147483647 h 336"/>
                <a:gd name="T104" fmla="*/ 2147483647 w 300"/>
                <a:gd name="T105" fmla="*/ 2147483647 h 336"/>
                <a:gd name="T106" fmla="*/ 2147483647 w 300"/>
                <a:gd name="T107" fmla="*/ 2147483647 h 336"/>
                <a:gd name="T108" fmla="*/ 2147483647 w 300"/>
                <a:gd name="T109" fmla="*/ 2147483647 h 336"/>
                <a:gd name="T110" fmla="*/ 2147483647 w 300"/>
                <a:gd name="T111" fmla="*/ 2147483647 h 336"/>
                <a:gd name="T112" fmla="*/ 2147483647 w 300"/>
                <a:gd name="T113" fmla="*/ 2147483647 h 336"/>
                <a:gd name="T114" fmla="*/ 2147483647 w 300"/>
                <a:gd name="T115" fmla="*/ 2147483647 h 336"/>
                <a:gd name="T116" fmla="*/ 2147483647 w 300"/>
                <a:gd name="T117" fmla="*/ 2147483647 h 336"/>
                <a:gd name="T118" fmla="*/ 2147483647 w 300"/>
                <a:gd name="T119" fmla="*/ 2147483647 h 336"/>
                <a:gd name="T120" fmla="*/ 2147483647 w 300"/>
                <a:gd name="T121" fmla="*/ 2147483647 h 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0"/>
                <a:gd name="T184" fmla="*/ 0 h 336"/>
                <a:gd name="T185" fmla="*/ 300 w 300"/>
                <a:gd name="T186" fmla="*/ 336 h 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0" h="336">
                  <a:moveTo>
                    <a:pt x="288" y="156"/>
                  </a:moveTo>
                  <a:lnTo>
                    <a:pt x="270" y="168"/>
                  </a:lnTo>
                  <a:lnTo>
                    <a:pt x="258" y="162"/>
                  </a:lnTo>
                  <a:lnTo>
                    <a:pt x="228" y="162"/>
                  </a:lnTo>
                  <a:lnTo>
                    <a:pt x="252" y="6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20" y="48"/>
                  </a:lnTo>
                  <a:lnTo>
                    <a:pt x="108" y="54"/>
                  </a:lnTo>
                  <a:lnTo>
                    <a:pt x="84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114"/>
                  </a:lnTo>
                  <a:lnTo>
                    <a:pt x="156" y="114"/>
                  </a:lnTo>
                  <a:lnTo>
                    <a:pt x="156" y="126"/>
                  </a:lnTo>
                  <a:lnTo>
                    <a:pt x="150" y="132"/>
                  </a:lnTo>
                  <a:lnTo>
                    <a:pt x="144" y="132"/>
                  </a:lnTo>
                  <a:lnTo>
                    <a:pt x="144" y="150"/>
                  </a:lnTo>
                  <a:lnTo>
                    <a:pt x="54" y="144"/>
                  </a:lnTo>
                  <a:lnTo>
                    <a:pt x="24" y="192"/>
                  </a:lnTo>
                  <a:lnTo>
                    <a:pt x="24" y="264"/>
                  </a:lnTo>
                  <a:lnTo>
                    <a:pt x="18" y="270"/>
                  </a:lnTo>
                  <a:lnTo>
                    <a:pt x="0" y="270"/>
                  </a:lnTo>
                  <a:lnTo>
                    <a:pt x="6" y="282"/>
                  </a:lnTo>
                  <a:lnTo>
                    <a:pt x="12" y="288"/>
                  </a:lnTo>
                  <a:lnTo>
                    <a:pt x="24" y="288"/>
                  </a:lnTo>
                  <a:lnTo>
                    <a:pt x="42" y="300"/>
                  </a:lnTo>
                  <a:lnTo>
                    <a:pt x="60" y="318"/>
                  </a:lnTo>
                  <a:lnTo>
                    <a:pt x="72" y="324"/>
                  </a:lnTo>
                  <a:lnTo>
                    <a:pt x="120" y="324"/>
                  </a:lnTo>
                  <a:lnTo>
                    <a:pt x="126" y="330"/>
                  </a:lnTo>
                  <a:lnTo>
                    <a:pt x="132" y="330"/>
                  </a:lnTo>
                  <a:lnTo>
                    <a:pt x="138" y="336"/>
                  </a:lnTo>
                  <a:lnTo>
                    <a:pt x="150" y="324"/>
                  </a:lnTo>
                  <a:lnTo>
                    <a:pt x="162" y="318"/>
                  </a:lnTo>
                  <a:lnTo>
                    <a:pt x="168" y="312"/>
                  </a:lnTo>
                  <a:lnTo>
                    <a:pt x="174" y="312"/>
                  </a:lnTo>
                  <a:lnTo>
                    <a:pt x="180" y="300"/>
                  </a:lnTo>
                  <a:lnTo>
                    <a:pt x="186" y="294"/>
                  </a:lnTo>
                  <a:lnTo>
                    <a:pt x="186" y="282"/>
                  </a:lnTo>
                  <a:lnTo>
                    <a:pt x="204" y="282"/>
                  </a:lnTo>
                  <a:lnTo>
                    <a:pt x="210" y="276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8" y="252"/>
                  </a:lnTo>
                  <a:lnTo>
                    <a:pt x="228" y="234"/>
                  </a:lnTo>
                  <a:lnTo>
                    <a:pt x="234" y="222"/>
                  </a:lnTo>
                  <a:lnTo>
                    <a:pt x="246" y="216"/>
                  </a:lnTo>
                  <a:lnTo>
                    <a:pt x="258" y="204"/>
                  </a:lnTo>
                  <a:lnTo>
                    <a:pt x="270" y="198"/>
                  </a:lnTo>
                  <a:lnTo>
                    <a:pt x="282" y="186"/>
                  </a:lnTo>
                  <a:lnTo>
                    <a:pt x="294" y="180"/>
                  </a:lnTo>
                  <a:lnTo>
                    <a:pt x="300" y="168"/>
                  </a:lnTo>
                  <a:lnTo>
                    <a:pt x="288" y="15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76" name="Greenland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5956817" y="-2375024"/>
              <a:ext cx="545033" cy="312293"/>
            </a:xfrm>
            <a:custGeom>
              <a:avLst/>
              <a:gdLst>
                <a:gd name="T0" fmla="*/ 2147483647 w 732"/>
                <a:gd name="T1" fmla="*/ 2147483647 h 398"/>
                <a:gd name="T2" fmla="*/ 2147483647 w 732"/>
                <a:gd name="T3" fmla="*/ 2147483647 h 398"/>
                <a:gd name="T4" fmla="*/ 2147483647 w 732"/>
                <a:gd name="T5" fmla="*/ 2147483647 h 398"/>
                <a:gd name="T6" fmla="*/ 2147483647 w 732"/>
                <a:gd name="T7" fmla="*/ 2147483647 h 398"/>
                <a:gd name="T8" fmla="*/ 2147483647 w 732"/>
                <a:gd name="T9" fmla="*/ 2147483647 h 398"/>
                <a:gd name="T10" fmla="*/ 2147483647 w 732"/>
                <a:gd name="T11" fmla="*/ 2147483647 h 398"/>
                <a:gd name="T12" fmla="*/ 2147483647 w 732"/>
                <a:gd name="T13" fmla="*/ 2147483647 h 398"/>
                <a:gd name="T14" fmla="*/ 2147483647 w 732"/>
                <a:gd name="T15" fmla="*/ 2147483647 h 398"/>
                <a:gd name="T16" fmla="*/ 2147483647 w 732"/>
                <a:gd name="T17" fmla="*/ 2147483647 h 398"/>
                <a:gd name="T18" fmla="*/ 2147483647 w 732"/>
                <a:gd name="T19" fmla="*/ 2147483647 h 398"/>
                <a:gd name="T20" fmla="*/ 2147483647 w 732"/>
                <a:gd name="T21" fmla="*/ 2147483647 h 398"/>
                <a:gd name="T22" fmla="*/ 2147483647 w 732"/>
                <a:gd name="T23" fmla="*/ 2147483647 h 398"/>
                <a:gd name="T24" fmla="*/ 2147483647 w 732"/>
                <a:gd name="T25" fmla="*/ 2147483647 h 398"/>
                <a:gd name="T26" fmla="*/ 2147483647 w 732"/>
                <a:gd name="T27" fmla="*/ 2147483647 h 398"/>
                <a:gd name="T28" fmla="*/ 2147483647 w 732"/>
                <a:gd name="T29" fmla="*/ 2147483647 h 398"/>
                <a:gd name="T30" fmla="*/ 2147483647 w 732"/>
                <a:gd name="T31" fmla="*/ 2147483647 h 398"/>
                <a:gd name="T32" fmla="*/ 2147483647 w 732"/>
                <a:gd name="T33" fmla="*/ 2147483647 h 398"/>
                <a:gd name="T34" fmla="*/ 2147483647 w 732"/>
                <a:gd name="T35" fmla="*/ 2147483647 h 398"/>
                <a:gd name="T36" fmla="*/ 2147483647 w 732"/>
                <a:gd name="T37" fmla="*/ 2147483647 h 398"/>
                <a:gd name="T38" fmla="*/ 2147483647 w 732"/>
                <a:gd name="T39" fmla="*/ 2147483647 h 398"/>
                <a:gd name="T40" fmla="*/ 2147483647 w 732"/>
                <a:gd name="T41" fmla="*/ 2147483647 h 398"/>
                <a:gd name="T42" fmla="*/ 2147483647 w 732"/>
                <a:gd name="T43" fmla="*/ 2147483647 h 398"/>
                <a:gd name="T44" fmla="*/ 2147483647 w 732"/>
                <a:gd name="T45" fmla="*/ 2147483647 h 398"/>
                <a:gd name="T46" fmla="*/ 2147483647 w 732"/>
                <a:gd name="T47" fmla="*/ 2147483647 h 398"/>
                <a:gd name="T48" fmla="*/ 2147483647 w 732"/>
                <a:gd name="T49" fmla="*/ 2147483647 h 398"/>
                <a:gd name="T50" fmla="*/ 2147483647 w 732"/>
                <a:gd name="T51" fmla="*/ 2147483647 h 398"/>
                <a:gd name="T52" fmla="*/ 2147483647 w 732"/>
                <a:gd name="T53" fmla="*/ 2147483647 h 398"/>
                <a:gd name="T54" fmla="*/ 2147483647 w 732"/>
                <a:gd name="T55" fmla="*/ 2147483647 h 398"/>
                <a:gd name="T56" fmla="*/ 2147483647 w 732"/>
                <a:gd name="T57" fmla="*/ 2147483647 h 398"/>
                <a:gd name="T58" fmla="*/ 2147483647 w 732"/>
                <a:gd name="T59" fmla="*/ 2147483647 h 398"/>
                <a:gd name="T60" fmla="*/ 2147483647 w 732"/>
                <a:gd name="T61" fmla="*/ 2147483647 h 398"/>
                <a:gd name="T62" fmla="*/ 2147483647 w 732"/>
                <a:gd name="T63" fmla="*/ 2147483647 h 398"/>
                <a:gd name="T64" fmla="*/ 2147483647 w 732"/>
                <a:gd name="T65" fmla="*/ 2147483647 h 398"/>
                <a:gd name="T66" fmla="*/ 2147483647 w 732"/>
                <a:gd name="T67" fmla="*/ 2147483647 h 398"/>
                <a:gd name="T68" fmla="*/ 2147483647 w 732"/>
                <a:gd name="T69" fmla="*/ 2147483647 h 398"/>
                <a:gd name="T70" fmla="*/ 2147483647 w 732"/>
                <a:gd name="T71" fmla="*/ 2147483647 h 398"/>
                <a:gd name="T72" fmla="*/ 2147483647 w 732"/>
                <a:gd name="T73" fmla="*/ 2147483647 h 398"/>
                <a:gd name="T74" fmla="*/ 2147483647 w 732"/>
                <a:gd name="T75" fmla="*/ 2147483647 h 398"/>
                <a:gd name="T76" fmla="*/ 2147483647 w 732"/>
                <a:gd name="T77" fmla="*/ 2147483647 h 398"/>
                <a:gd name="T78" fmla="*/ 2147483647 w 732"/>
                <a:gd name="T79" fmla="*/ 2147483647 h 398"/>
                <a:gd name="T80" fmla="*/ 2147483647 w 732"/>
                <a:gd name="T81" fmla="*/ 2147483647 h 398"/>
                <a:gd name="T82" fmla="*/ 2147483647 w 732"/>
                <a:gd name="T83" fmla="*/ 2147483647 h 398"/>
                <a:gd name="T84" fmla="*/ 2147483647 w 732"/>
                <a:gd name="T85" fmla="*/ 2147483647 h 398"/>
                <a:gd name="T86" fmla="*/ 2147483647 w 732"/>
                <a:gd name="T87" fmla="*/ 2147483647 h 398"/>
                <a:gd name="T88" fmla="*/ 2147483647 w 732"/>
                <a:gd name="T89" fmla="*/ 2147483647 h 398"/>
                <a:gd name="T90" fmla="*/ 2147483647 w 732"/>
                <a:gd name="T91" fmla="*/ 2147483647 h 398"/>
                <a:gd name="T92" fmla="*/ 2147483647 w 732"/>
                <a:gd name="T93" fmla="*/ 2147483647 h 398"/>
                <a:gd name="T94" fmla="*/ 2147483647 w 732"/>
                <a:gd name="T95" fmla="*/ 2147483647 h 398"/>
                <a:gd name="T96" fmla="*/ 2147483647 w 732"/>
                <a:gd name="T97" fmla="*/ 2147483647 h 398"/>
                <a:gd name="T98" fmla="*/ 2147483647 w 732"/>
                <a:gd name="T99" fmla="*/ 2147483647 h 398"/>
                <a:gd name="T100" fmla="*/ 2147483647 w 732"/>
                <a:gd name="T101" fmla="*/ 2147483647 h 398"/>
                <a:gd name="T102" fmla="*/ 2147483647 w 732"/>
                <a:gd name="T103" fmla="*/ 2147483647 h 398"/>
                <a:gd name="T104" fmla="*/ 2147483647 w 732"/>
                <a:gd name="T105" fmla="*/ 2147483647 h 398"/>
                <a:gd name="T106" fmla="*/ 2147483647 w 732"/>
                <a:gd name="T107" fmla="*/ 2147483647 h 398"/>
                <a:gd name="T108" fmla="*/ 2147483647 w 732"/>
                <a:gd name="T109" fmla="*/ 2147483647 h 398"/>
                <a:gd name="T110" fmla="*/ 2147483647 w 732"/>
                <a:gd name="T111" fmla="*/ 2147483647 h 398"/>
                <a:gd name="T112" fmla="*/ 2147483647 w 732"/>
                <a:gd name="T113" fmla="*/ 2147483647 h 398"/>
                <a:gd name="T114" fmla="*/ 2147483647 w 732"/>
                <a:gd name="T115" fmla="*/ 2147483647 h 398"/>
                <a:gd name="T116" fmla="*/ 2147483647 w 732"/>
                <a:gd name="T117" fmla="*/ 2147483647 h 398"/>
                <a:gd name="T118" fmla="*/ 2147483647 w 732"/>
                <a:gd name="T119" fmla="*/ 2147483647 h 398"/>
                <a:gd name="T120" fmla="*/ 2147483647 w 732"/>
                <a:gd name="T121" fmla="*/ 2147483647 h 398"/>
                <a:gd name="T122" fmla="*/ 2147483647 w 732"/>
                <a:gd name="T123" fmla="*/ 2147483647 h 39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32"/>
                <a:gd name="T187" fmla="*/ 0 h 398"/>
                <a:gd name="T188" fmla="*/ 732 w 732"/>
                <a:gd name="T189" fmla="*/ 398 h 39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32" h="398">
                  <a:moveTo>
                    <a:pt x="730" y="24"/>
                  </a:moveTo>
                  <a:lnTo>
                    <a:pt x="728" y="24"/>
                  </a:lnTo>
                  <a:lnTo>
                    <a:pt x="723" y="24"/>
                  </a:lnTo>
                  <a:lnTo>
                    <a:pt x="718" y="22"/>
                  </a:lnTo>
                  <a:lnTo>
                    <a:pt x="678" y="22"/>
                  </a:lnTo>
                  <a:lnTo>
                    <a:pt x="678" y="24"/>
                  </a:lnTo>
                  <a:lnTo>
                    <a:pt x="670" y="26"/>
                  </a:lnTo>
                  <a:lnTo>
                    <a:pt x="659" y="26"/>
                  </a:lnTo>
                  <a:lnTo>
                    <a:pt x="651" y="24"/>
                  </a:lnTo>
                  <a:lnTo>
                    <a:pt x="637" y="24"/>
                  </a:lnTo>
                  <a:lnTo>
                    <a:pt x="623" y="29"/>
                  </a:lnTo>
                  <a:lnTo>
                    <a:pt x="616" y="34"/>
                  </a:lnTo>
                  <a:lnTo>
                    <a:pt x="611" y="34"/>
                  </a:lnTo>
                  <a:lnTo>
                    <a:pt x="606" y="34"/>
                  </a:lnTo>
                  <a:lnTo>
                    <a:pt x="604" y="36"/>
                  </a:lnTo>
                  <a:lnTo>
                    <a:pt x="602" y="36"/>
                  </a:lnTo>
                  <a:lnTo>
                    <a:pt x="597" y="38"/>
                  </a:lnTo>
                  <a:lnTo>
                    <a:pt x="592" y="38"/>
                  </a:lnTo>
                  <a:lnTo>
                    <a:pt x="599" y="34"/>
                  </a:lnTo>
                  <a:lnTo>
                    <a:pt x="609" y="31"/>
                  </a:lnTo>
                  <a:lnTo>
                    <a:pt x="621" y="26"/>
                  </a:lnTo>
                  <a:lnTo>
                    <a:pt x="623" y="24"/>
                  </a:lnTo>
                  <a:lnTo>
                    <a:pt x="618" y="19"/>
                  </a:lnTo>
                  <a:lnTo>
                    <a:pt x="606" y="19"/>
                  </a:lnTo>
                  <a:lnTo>
                    <a:pt x="604" y="22"/>
                  </a:lnTo>
                  <a:lnTo>
                    <a:pt x="602" y="22"/>
                  </a:lnTo>
                  <a:lnTo>
                    <a:pt x="597" y="24"/>
                  </a:lnTo>
                  <a:lnTo>
                    <a:pt x="594" y="24"/>
                  </a:lnTo>
                  <a:lnTo>
                    <a:pt x="566" y="26"/>
                  </a:lnTo>
                  <a:lnTo>
                    <a:pt x="566" y="29"/>
                  </a:lnTo>
                  <a:lnTo>
                    <a:pt x="563" y="29"/>
                  </a:lnTo>
                  <a:lnTo>
                    <a:pt x="566" y="26"/>
                  </a:lnTo>
                  <a:lnTo>
                    <a:pt x="568" y="26"/>
                  </a:lnTo>
                  <a:lnTo>
                    <a:pt x="573" y="26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2" y="24"/>
                  </a:lnTo>
                  <a:lnTo>
                    <a:pt x="585" y="22"/>
                  </a:lnTo>
                  <a:lnTo>
                    <a:pt x="578" y="19"/>
                  </a:lnTo>
                  <a:lnTo>
                    <a:pt x="552" y="19"/>
                  </a:lnTo>
                  <a:lnTo>
                    <a:pt x="542" y="22"/>
                  </a:lnTo>
                  <a:lnTo>
                    <a:pt x="525" y="19"/>
                  </a:lnTo>
                  <a:lnTo>
                    <a:pt x="523" y="19"/>
                  </a:lnTo>
                  <a:lnTo>
                    <a:pt x="523" y="22"/>
                  </a:lnTo>
                  <a:lnTo>
                    <a:pt x="518" y="22"/>
                  </a:lnTo>
                  <a:lnTo>
                    <a:pt x="514" y="24"/>
                  </a:lnTo>
                  <a:lnTo>
                    <a:pt x="511" y="24"/>
                  </a:lnTo>
                  <a:lnTo>
                    <a:pt x="509" y="24"/>
                  </a:lnTo>
                  <a:lnTo>
                    <a:pt x="506" y="24"/>
                  </a:lnTo>
                  <a:lnTo>
                    <a:pt x="509" y="22"/>
                  </a:lnTo>
                  <a:lnTo>
                    <a:pt x="518" y="19"/>
                  </a:lnTo>
                  <a:lnTo>
                    <a:pt x="530" y="19"/>
                  </a:lnTo>
                  <a:lnTo>
                    <a:pt x="563" y="19"/>
                  </a:lnTo>
                  <a:lnTo>
                    <a:pt x="580" y="17"/>
                  </a:lnTo>
                  <a:lnTo>
                    <a:pt x="625" y="17"/>
                  </a:lnTo>
                  <a:lnTo>
                    <a:pt x="632" y="14"/>
                  </a:lnTo>
                  <a:lnTo>
                    <a:pt x="628" y="12"/>
                  </a:lnTo>
                  <a:lnTo>
                    <a:pt x="618" y="10"/>
                  </a:lnTo>
                  <a:lnTo>
                    <a:pt x="592" y="10"/>
                  </a:lnTo>
                  <a:lnTo>
                    <a:pt x="594" y="10"/>
                  </a:lnTo>
                  <a:lnTo>
                    <a:pt x="597" y="7"/>
                  </a:lnTo>
                  <a:lnTo>
                    <a:pt x="594" y="5"/>
                  </a:lnTo>
                  <a:lnTo>
                    <a:pt x="585" y="5"/>
                  </a:lnTo>
                  <a:lnTo>
                    <a:pt x="582" y="7"/>
                  </a:lnTo>
                  <a:lnTo>
                    <a:pt x="568" y="7"/>
                  </a:lnTo>
                  <a:lnTo>
                    <a:pt x="566" y="5"/>
                  </a:lnTo>
                  <a:lnTo>
                    <a:pt x="571" y="5"/>
                  </a:lnTo>
                  <a:lnTo>
                    <a:pt x="573" y="5"/>
                  </a:lnTo>
                  <a:lnTo>
                    <a:pt x="578" y="5"/>
                  </a:lnTo>
                  <a:lnTo>
                    <a:pt x="578" y="2"/>
                  </a:lnTo>
                  <a:lnTo>
                    <a:pt x="575" y="2"/>
                  </a:lnTo>
                  <a:lnTo>
                    <a:pt x="571" y="0"/>
                  </a:lnTo>
                  <a:lnTo>
                    <a:pt x="537" y="0"/>
                  </a:lnTo>
                  <a:lnTo>
                    <a:pt x="528" y="2"/>
                  </a:lnTo>
                  <a:lnTo>
                    <a:pt x="518" y="2"/>
                  </a:lnTo>
                  <a:lnTo>
                    <a:pt x="509" y="0"/>
                  </a:lnTo>
                  <a:lnTo>
                    <a:pt x="483" y="0"/>
                  </a:lnTo>
                  <a:lnTo>
                    <a:pt x="478" y="2"/>
                  </a:lnTo>
                  <a:lnTo>
                    <a:pt x="454" y="2"/>
                  </a:lnTo>
                  <a:lnTo>
                    <a:pt x="452" y="0"/>
                  </a:lnTo>
                  <a:lnTo>
                    <a:pt x="447" y="0"/>
                  </a:lnTo>
                  <a:lnTo>
                    <a:pt x="445" y="2"/>
                  </a:lnTo>
                  <a:lnTo>
                    <a:pt x="442" y="2"/>
                  </a:lnTo>
                  <a:lnTo>
                    <a:pt x="442" y="5"/>
                  </a:lnTo>
                  <a:lnTo>
                    <a:pt x="445" y="5"/>
                  </a:lnTo>
                  <a:lnTo>
                    <a:pt x="447" y="5"/>
                  </a:lnTo>
                  <a:lnTo>
                    <a:pt x="442" y="7"/>
                  </a:lnTo>
                  <a:lnTo>
                    <a:pt x="428" y="7"/>
                  </a:lnTo>
                  <a:lnTo>
                    <a:pt x="409" y="5"/>
                  </a:lnTo>
                  <a:lnTo>
                    <a:pt x="378" y="5"/>
                  </a:lnTo>
                  <a:lnTo>
                    <a:pt x="373" y="5"/>
                  </a:lnTo>
                  <a:lnTo>
                    <a:pt x="371" y="5"/>
                  </a:lnTo>
                  <a:lnTo>
                    <a:pt x="368" y="7"/>
                  </a:lnTo>
                  <a:lnTo>
                    <a:pt x="366" y="7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8" y="10"/>
                  </a:lnTo>
                  <a:lnTo>
                    <a:pt x="387" y="10"/>
                  </a:lnTo>
                  <a:lnTo>
                    <a:pt x="399" y="12"/>
                  </a:lnTo>
                  <a:lnTo>
                    <a:pt x="404" y="12"/>
                  </a:lnTo>
                  <a:lnTo>
                    <a:pt x="426" y="14"/>
                  </a:lnTo>
                  <a:lnTo>
                    <a:pt x="399" y="14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87" y="12"/>
                  </a:lnTo>
                  <a:lnTo>
                    <a:pt x="378" y="12"/>
                  </a:lnTo>
                  <a:lnTo>
                    <a:pt x="380" y="14"/>
                  </a:lnTo>
                  <a:lnTo>
                    <a:pt x="383" y="14"/>
                  </a:lnTo>
                  <a:lnTo>
                    <a:pt x="385" y="14"/>
                  </a:lnTo>
                  <a:lnTo>
                    <a:pt x="376" y="14"/>
                  </a:lnTo>
                  <a:lnTo>
                    <a:pt x="373" y="17"/>
                  </a:lnTo>
                  <a:lnTo>
                    <a:pt x="373" y="19"/>
                  </a:lnTo>
                  <a:lnTo>
                    <a:pt x="371" y="22"/>
                  </a:lnTo>
                  <a:lnTo>
                    <a:pt x="371" y="24"/>
                  </a:lnTo>
                  <a:lnTo>
                    <a:pt x="368" y="24"/>
                  </a:lnTo>
                  <a:lnTo>
                    <a:pt x="366" y="24"/>
                  </a:lnTo>
                  <a:lnTo>
                    <a:pt x="364" y="24"/>
                  </a:lnTo>
                  <a:lnTo>
                    <a:pt x="359" y="24"/>
                  </a:lnTo>
                  <a:lnTo>
                    <a:pt x="357" y="22"/>
                  </a:lnTo>
                  <a:lnTo>
                    <a:pt x="345" y="19"/>
                  </a:lnTo>
                  <a:lnTo>
                    <a:pt x="330" y="14"/>
                  </a:lnTo>
                  <a:lnTo>
                    <a:pt x="309" y="14"/>
                  </a:lnTo>
                  <a:lnTo>
                    <a:pt x="309" y="24"/>
                  </a:lnTo>
                  <a:lnTo>
                    <a:pt x="297" y="24"/>
                  </a:lnTo>
                  <a:lnTo>
                    <a:pt x="292" y="22"/>
                  </a:lnTo>
                  <a:lnTo>
                    <a:pt x="288" y="22"/>
                  </a:lnTo>
                  <a:lnTo>
                    <a:pt x="285" y="19"/>
                  </a:lnTo>
                  <a:lnTo>
                    <a:pt x="278" y="19"/>
                  </a:lnTo>
                  <a:lnTo>
                    <a:pt x="273" y="22"/>
                  </a:lnTo>
                  <a:lnTo>
                    <a:pt x="273" y="24"/>
                  </a:lnTo>
                  <a:lnTo>
                    <a:pt x="269" y="24"/>
                  </a:lnTo>
                  <a:lnTo>
                    <a:pt x="271" y="19"/>
                  </a:lnTo>
                  <a:lnTo>
                    <a:pt x="269" y="17"/>
                  </a:lnTo>
                  <a:lnTo>
                    <a:pt x="238" y="17"/>
                  </a:lnTo>
                  <a:lnTo>
                    <a:pt x="228" y="19"/>
                  </a:lnTo>
                  <a:lnTo>
                    <a:pt x="209" y="19"/>
                  </a:lnTo>
                  <a:lnTo>
                    <a:pt x="214" y="22"/>
                  </a:lnTo>
                  <a:lnTo>
                    <a:pt x="223" y="26"/>
                  </a:lnTo>
                  <a:lnTo>
                    <a:pt x="226" y="29"/>
                  </a:lnTo>
                  <a:lnTo>
                    <a:pt x="223" y="29"/>
                  </a:lnTo>
                  <a:lnTo>
                    <a:pt x="223" y="26"/>
                  </a:lnTo>
                  <a:lnTo>
                    <a:pt x="214" y="24"/>
                  </a:lnTo>
                  <a:lnTo>
                    <a:pt x="207" y="24"/>
                  </a:lnTo>
                  <a:lnTo>
                    <a:pt x="202" y="22"/>
                  </a:lnTo>
                  <a:lnTo>
                    <a:pt x="197" y="22"/>
                  </a:lnTo>
                  <a:lnTo>
                    <a:pt x="192" y="19"/>
                  </a:lnTo>
                  <a:lnTo>
                    <a:pt x="190" y="19"/>
                  </a:lnTo>
                  <a:lnTo>
                    <a:pt x="188" y="22"/>
                  </a:lnTo>
                  <a:lnTo>
                    <a:pt x="185" y="24"/>
                  </a:lnTo>
                  <a:lnTo>
                    <a:pt x="183" y="26"/>
                  </a:lnTo>
                  <a:lnTo>
                    <a:pt x="178" y="29"/>
                  </a:lnTo>
                  <a:lnTo>
                    <a:pt x="176" y="29"/>
                  </a:lnTo>
                  <a:lnTo>
                    <a:pt x="171" y="31"/>
                  </a:lnTo>
                  <a:lnTo>
                    <a:pt x="150" y="31"/>
                  </a:lnTo>
                  <a:lnTo>
                    <a:pt x="143" y="34"/>
                  </a:lnTo>
                  <a:lnTo>
                    <a:pt x="133" y="36"/>
                  </a:lnTo>
                  <a:lnTo>
                    <a:pt x="124" y="38"/>
                  </a:lnTo>
                  <a:lnTo>
                    <a:pt x="119" y="38"/>
                  </a:lnTo>
                  <a:lnTo>
                    <a:pt x="102" y="41"/>
                  </a:lnTo>
                  <a:lnTo>
                    <a:pt x="97" y="43"/>
                  </a:lnTo>
                  <a:lnTo>
                    <a:pt x="100" y="46"/>
                  </a:lnTo>
                  <a:lnTo>
                    <a:pt x="105" y="48"/>
                  </a:lnTo>
                  <a:lnTo>
                    <a:pt x="126" y="48"/>
                  </a:lnTo>
                  <a:lnTo>
                    <a:pt x="116" y="50"/>
                  </a:lnTo>
                  <a:lnTo>
                    <a:pt x="112" y="55"/>
                  </a:lnTo>
                  <a:lnTo>
                    <a:pt x="109" y="55"/>
                  </a:lnTo>
                  <a:lnTo>
                    <a:pt x="93" y="60"/>
                  </a:lnTo>
                  <a:lnTo>
                    <a:pt x="88" y="60"/>
                  </a:lnTo>
                  <a:lnTo>
                    <a:pt x="66" y="60"/>
                  </a:lnTo>
                  <a:lnTo>
                    <a:pt x="57" y="62"/>
                  </a:lnTo>
                  <a:lnTo>
                    <a:pt x="47" y="65"/>
                  </a:lnTo>
                  <a:lnTo>
                    <a:pt x="45" y="67"/>
                  </a:lnTo>
                  <a:lnTo>
                    <a:pt x="40" y="67"/>
                  </a:lnTo>
                  <a:lnTo>
                    <a:pt x="38" y="65"/>
                  </a:lnTo>
                  <a:lnTo>
                    <a:pt x="31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9" y="79"/>
                  </a:lnTo>
                  <a:lnTo>
                    <a:pt x="12" y="82"/>
                  </a:lnTo>
                  <a:lnTo>
                    <a:pt x="14" y="84"/>
                  </a:lnTo>
                  <a:lnTo>
                    <a:pt x="24" y="79"/>
                  </a:lnTo>
                  <a:lnTo>
                    <a:pt x="24" y="84"/>
                  </a:lnTo>
                  <a:lnTo>
                    <a:pt x="28" y="86"/>
                  </a:lnTo>
                  <a:lnTo>
                    <a:pt x="33" y="86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40" y="82"/>
                  </a:lnTo>
                  <a:lnTo>
                    <a:pt x="40" y="84"/>
                  </a:lnTo>
                  <a:lnTo>
                    <a:pt x="43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52" y="84"/>
                  </a:lnTo>
                  <a:lnTo>
                    <a:pt x="57" y="84"/>
                  </a:lnTo>
                  <a:lnTo>
                    <a:pt x="59" y="82"/>
                  </a:lnTo>
                  <a:lnTo>
                    <a:pt x="64" y="82"/>
                  </a:lnTo>
                  <a:lnTo>
                    <a:pt x="64" y="84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57" y="91"/>
                  </a:lnTo>
                  <a:lnTo>
                    <a:pt x="55" y="91"/>
                  </a:lnTo>
                  <a:lnTo>
                    <a:pt x="52" y="89"/>
                  </a:lnTo>
                  <a:lnTo>
                    <a:pt x="40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1" y="89"/>
                  </a:lnTo>
                  <a:lnTo>
                    <a:pt x="19" y="89"/>
                  </a:lnTo>
                  <a:lnTo>
                    <a:pt x="14" y="86"/>
                  </a:lnTo>
                  <a:lnTo>
                    <a:pt x="7" y="86"/>
                  </a:lnTo>
                  <a:lnTo>
                    <a:pt x="2" y="89"/>
                  </a:lnTo>
                  <a:lnTo>
                    <a:pt x="2" y="93"/>
                  </a:lnTo>
                  <a:lnTo>
                    <a:pt x="2" y="96"/>
                  </a:lnTo>
                  <a:lnTo>
                    <a:pt x="7" y="98"/>
                  </a:lnTo>
                  <a:lnTo>
                    <a:pt x="19" y="98"/>
                  </a:lnTo>
                  <a:lnTo>
                    <a:pt x="17" y="101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12" y="103"/>
                  </a:lnTo>
                  <a:lnTo>
                    <a:pt x="19" y="105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33" y="108"/>
                  </a:lnTo>
                  <a:lnTo>
                    <a:pt x="33" y="105"/>
                  </a:lnTo>
                  <a:lnTo>
                    <a:pt x="36" y="105"/>
                  </a:lnTo>
                  <a:lnTo>
                    <a:pt x="38" y="105"/>
                  </a:lnTo>
                  <a:lnTo>
                    <a:pt x="43" y="108"/>
                  </a:lnTo>
                  <a:lnTo>
                    <a:pt x="52" y="105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62" y="105"/>
                  </a:lnTo>
                  <a:lnTo>
                    <a:pt x="64" y="105"/>
                  </a:lnTo>
                  <a:lnTo>
                    <a:pt x="69" y="103"/>
                  </a:lnTo>
                  <a:lnTo>
                    <a:pt x="76" y="105"/>
                  </a:lnTo>
                  <a:lnTo>
                    <a:pt x="81" y="105"/>
                  </a:lnTo>
                  <a:lnTo>
                    <a:pt x="83" y="105"/>
                  </a:lnTo>
                  <a:lnTo>
                    <a:pt x="85" y="103"/>
                  </a:lnTo>
                  <a:lnTo>
                    <a:pt x="88" y="103"/>
                  </a:lnTo>
                  <a:lnTo>
                    <a:pt x="93" y="105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21" y="110"/>
                  </a:lnTo>
                  <a:lnTo>
                    <a:pt x="124" y="110"/>
                  </a:lnTo>
                  <a:lnTo>
                    <a:pt x="128" y="115"/>
                  </a:lnTo>
                  <a:lnTo>
                    <a:pt x="135" y="115"/>
                  </a:lnTo>
                  <a:lnTo>
                    <a:pt x="133" y="117"/>
                  </a:lnTo>
                  <a:lnTo>
                    <a:pt x="133" y="120"/>
                  </a:lnTo>
                  <a:lnTo>
                    <a:pt x="133" y="125"/>
                  </a:lnTo>
                  <a:lnTo>
                    <a:pt x="138" y="125"/>
                  </a:lnTo>
                  <a:lnTo>
                    <a:pt x="140" y="125"/>
                  </a:lnTo>
                  <a:lnTo>
                    <a:pt x="145" y="127"/>
                  </a:lnTo>
                  <a:lnTo>
                    <a:pt x="147" y="129"/>
                  </a:lnTo>
                  <a:lnTo>
                    <a:pt x="143" y="134"/>
                  </a:lnTo>
                  <a:lnTo>
                    <a:pt x="145" y="141"/>
                  </a:lnTo>
                  <a:lnTo>
                    <a:pt x="152" y="144"/>
                  </a:lnTo>
                  <a:lnTo>
                    <a:pt x="145" y="149"/>
                  </a:lnTo>
                  <a:lnTo>
                    <a:pt x="150" y="151"/>
                  </a:lnTo>
                  <a:lnTo>
                    <a:pt x="147" y="151"/>
                  </a:lnTo>
                  <a:lnTo>
                    <a:pt x="145" y="153"/>
                  </a:lnTo>
                  <a:lnTo>
                    <a:pt x="145" y="156"/>
                  </a:lnTo>
                  <a:lnTo>
                    <a:pt x="150" y="161"/>
                  </a:lnTo>
                  <a:lnTo>
                    <a:pt x="152" y="161"/>
                  </a:lnTo>
                  <a:lnTo>
                    <a:pt x="152" y="163"/>
                  </a:lnTo>
                  <a:lnTo>
                    <a:pt x="147" y="165"/>
                  </a:lnTo>
                  <a:lnTo>
                    <a:pt x="145" y="168"/>
                  </a:lnTo>
                  <a:lnTo>
                    <a:pt x="143" y="168"/>
                  </a:lnTo>
                  <a:lnTo>
                    <a:pt x="147" y="170"/>
                  </a:lnTo>
                  <a:lnTo>
                    <a:pt x="143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3" y="173"/>
                  </a:lnTo>
                  <a:lnTo>
                    <a:pt x="131" y="173"/>
                  </a:lnTo>
                  <a:lnTo>
                    <a:pt x="131" y="175"/>
                  </a:lnTo>
                  <a:lnTo>
                    <a:pt x="143" y="175"/>
                  </a:lnTo>
                  <a:lnTo>
                    <a:pt x="138" y="180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4" y="182"/>
                  </a:lnTo>
                  <a:lnTo>
                    <a:pt x="133" y="189"/>
                  </a:lnTo>
                  <a:lnTo>
                    <a:pt x="138" y="189"/>
                  </a:lnTo>
                  <a:lnTo>
                    <a:pt x="145" y="184"/>
                  </a:lnTo>
                  <a:lnTo>
                    <a:pt x="147" y="184"/>
                  </a:lnTo>
                  <a:lnTo>
                    <a:pt x="152" y="184"/>
                  </a:lnTo>
                  <a:lnTo>
                    <a:pt x="154" y="182"/>
                  </a:lnTo>
                  <a:lnTo>
                    <a:pt x="157" y="182"/>
                  </a:lnTo>
                  <a:lnTo>
                    <a:pt x="157" y="180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59" y="180"/>
                  </a:lnTo>
                  <a:lnTo>
                    <a:pt x="166" y="175"/>
                  </a:lnTo>
                  <a:lnTo>
                    <a:pt x="164" y="177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9" y="182"/>
                  </a:lnTo>
                  <a:lnTo>
                    <a:pt x="176" y="182"/>
                  </a:lnTo>
                  <a:lnTo>
                    <a:pt x="171" y="187"/>
                  </a:lnTo>
                  <a:lnTo>
                    <a:pt x="171" y="189"/>
                  </a:lnTo>
                  <a:lnTo>
                    <a:pt x="173" y="192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1" y="199"/>
                  </a:lnTo>
                  <a:lnTo>
                    <a:pt x="178" y="201"/>
                  </a:lnTo>
                  <a:lnTo>
                    <a:pt x="173" y="201"/>
                  </a:lnTo>
                  <a:lnTo>
                    <a:pt x="173" y="204"/>
                  </a:lnTo>
                  <a:lnTo>
                    <a:pt x="166" y="204"/>
                  </a:lnTo>
                  <a:lnTo>
                    <a:pt x="164" y="201"/>
                  </a:lnTo>
                  <a:lnTo>
                    <a:pt x="162" y="201"/>
                  </a:lnTo>
                  <a:lnTo>
                    <a:pt x="159" y="201"/>
                  </a:lnTo>
                  <a:lnTo>
                    <a:pt x="157" y="199"/>
                  </a:lnTo>
                  <a:lnTo>
                    <a:pt x="143" y="199"/>
                  </a:lnTo>
                  <a:lnTo>
                    <a:pt x="140" y="196"/>
                  </a:lnTo>
                  <a:lnTo>
                    <a:pt x="138" y="194"/>
                  </a:lnTo>
                  <a:lnTo>
                    <a:pt x="131" y="194"/>
                  </a:lnTo>
                  <a:lnTo>
                    <a:pt x="128" y="199"/>
                  </a:lnTo>
                  <a:lnTo>
                    <a:pt x="128" y="201"/>
                  </a:lnTo>
                  <a:lnTo>
                    <a:pt x="133" y="201"/>
                  </a:lnTo>
                  <a:lnTo>
                    <a:pt x="133" y="204"/>
                  </a:lnTo>
                  <a:lnTo>
                    <a:pt x="140" y="204"/>
                  </a:lnTo>
                  <a:lnTo>
                    <a:pt x="143" y="206"/>
                  </a:lnTo>
                  <a:lnTo>
                    <a:pt x="145" y="206"/>
                  </a:lnTo>
                  <a:lnTo>
                    <a:pt x="147" y="206"/>
                  </a:lnTo>
                  <a:lnTo>
                    <a:pt x="152" y="211"/>
                  </a:lnTo>
                  <a:lnTo>
                    <a:pt x="162" y="211"/>
                  </a:lnTo>
                  <a:lnTo>
                    <a:pt x="164" y="211"/>
                  </a:lnTo>
                  <a:lnTo>
                    <a:pt x="166" y="211"/>
                  </a:lnTo>
                  <a:lnTo>
                    <a:pt x="173" y="213"/>
                  </a:lnTo>
                  <a:lnTo>
                    <a:pt x="178" y="208"/>
                  </a:lnTo>
                  <a:lnTo>
                    <a:pt x="178" y="216"/>
                  </a:lnTo>
                  <a:lnTo>
                    <a:pt x="176" y="213"/>
                  </a:lnTo>
                  <a:lnTo>
                    <a:pt x="173" y="213"/>
                  </a:lnTo>
                  <a:lnTo>
                    <a:pt x="171" y="213"/>
                  </a:lnTo>
                  <a:lnTo>
                    <a:pt x="171" y="216"/>
                  </a:lnTo>
                  <a:lnTo>
                    <a:pt x="173" y="220"/>
                  </a:lnTo>
                  <a:lnTo>
                    <a:pt x="169" y="220"/>
                  </a:lnTo>
                  <a:lnTo>
                    <a:pt x="166" y="220"/>
                  </a:lnTo>
                  <a:lnTo>
                    <a:pt x="164" y="220"/>
                  </a:lnTo>
                  <a:lnTo>
                    <a:pt x="164" y="223"/>
                  </a:lnTo>
                  <a:lnTo>
                    <a:pt x="164" y="225"/>
                  </a:lnTo>
                  <a:lnTo>
                    <a:pt x="173" y="225"/>
                  </a:lnTo>
                  <a:lnTo>
                    <a:pt x="171" y="225"/>
                  </a:lnTo>
                  <a:lnTo>
                    <a:pt x="171" y="228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9" y="225"/>
                  </a:lnTo>
                  <a:lnTo>
                    <a:pt x="159" y="228"/>
                  </a:lnTo>
                  <a:lnTo>
                    <a:pt x="159" y="230"/>
                  </a:lnTo>
                  <a:lnTo>
                    <a:pt x="162" y="232"/>
                  </a:lnTo>
                  <a:lnTo>
                    <a:pt x="157" y="232"/>
                  </a:lnTo>
                  <a:lnTo>
                    <a:pt x="157" y="237"/>
                  </a:lnTo>
                  <a:lnTo>
                    <a:pt x="154" y="237"/>
                  </a:lnTo>
                  <a:lnTo>
                    <a:pt x="152" y="240"/>
                  </a:lnTo>
                  <a:lnTo>
                    <a:pt x="152" y="242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59" y="252"/>
                  </a:lnTo>
                  <a:lnTo>
                    <a:pt x="157" y="252"/>
                  </a:lnTo>
                  <a:lnTo>
                    <a:pt x="154" y="252"/>
                  </a:lnTo>
                  <a:lnTo>
                    <a:pt x="152" y="249"/>
                  </a:lnTo>
                  <a:lnTo>
                    <a:pt x="150" y="244"/>
                  </a:lnTo>
                  <a:lnTo>
                    <a:pt x="147" y="242"/>
                  </a:lnTo>
                  <a:lnTo>
                    <a:pt x="147" y="240"/>
                  </a:lnTo>
                  <a:lnTo>
                    <a:pt x="145" y="237"/>
                  </a:lnTo>
                  <a:lnTo>
                    <a:pt x="143" y="235"/>
                  </a:lnTo>
                  <a:lnTo>
                    <a:pt x="140" y="235"/>
                  </a:lnTo>
                  <a:lnTo>
                    <a:pt x="135" y="235"/>
                  </a:lnTo>
                  <a:lnTo>
                    <a:pt x="133" y="235"/>
                  </a:lnTo>
                  <a:lnTo>
                    <a:pt x="128" y="240"/>
                  </a:lnTo>
                  <a:lnTo>
                    <a:pt x="128" y="242"/>
                  </a:lnTo>
                  <a:lnTo>
                    <a:pt x="133" y="244"/>
                  </a:lnTo>
                  <a:lnTo>
                    <a:pt x="138" y="244"/>
                  </a:lnTo>
                  <a:lnTo>
                    <a:pt x="140" y="247"/>
                  </a:lnTo>
                  <a:lnTo>
                    <a:pt x="135" y="249"/>
                  </a:lnTo>
                  <a:lnTo>
                    <a:pt x="131" y="249"/>
                  </a:lnTo>
                  <a:lnTo>
                    <a:pt x="128" y="247"/>
                  </a:lnTo>
                  <a:lnTo>
                    <a:pt x="121" y="247"/>
                  </a:lnTo>
                  <a:lnTo>
                    <a:pt x="119" y="249"/>
                  </a:lnTo>
                  <a:lnTo>
                    <a:pt x="116" y="249"/>
                  </a:lnTo>
                  <a:lnTo>
                    <a:pt x="114" y="249"/>
                  </a:lnTo>
                  <a:lnTo>
                    <a:pt x="112" y="252"/>
                  </a:lnTo>
                  <a:lnTo>
                    <a:pt x="109" y="252"/>
                  </a:lnTo>
                  <a:lnTo>
                    <a:pt x="121" y="252"/>
                  </a:lnTo>
                  <a:lnTo>
                    <a:pt x="126" y="252"/>
                  </a:lnTo>
                  <a:lnTo>
                    <a:pt x="140" y="252"/>
                  </a:lnTo>
                  <a:lnTo>
                    <a:pt x="143" y="252"/>
                  </a:lnTo>
                  <a:lnTo>
                    <a:pt x="131" y="252"/>
                  </a:lnTo>
                  <a:lnTo>
                    <a:pt x="112" y="256"/>
                  </a:lnTo>
                  <a:lnTo>
                    <a:pt x="107" y="256"/>
                  </a:lnTo>
                  <a:lnTo>
                    <a:pt x="105" y="259"/>
                  </a:lnTo>
                  <a:lnTo>
                    <a:pt x="107" y="259"/>
                  </a:lnTo>
                  <a:lnTo>
                    <a:pt x="107" y="261"/>
                  </a:lnTo>
                  <a:lnTo>
                    <a:pt x="114" y="261"/>
                  </a:lnTo>
                  <a:lnTo>
                    <a:pt x="119" y="259"/>
                  </a:lnTo>
                  <a:lnTo>
                    <a:pt x="124" y="259"/>
                  </a:lnTo>
                  <a:lnTo>
                    <a:pt x="128" y="256"/>
                  </a:lnTo>
                  <a:lnTo>
                    <a:pt x="138" y="256"/>
                  </a:lnTo>
                  <a:lnTo>
                    <a:pt x="140" y="259"/>
                  </a:lnTo>
                  <a:lnTo>
                    <a:pt x="138" y="261"/>
                  </a:lnTo>
                  <a:lnTo>
                    <a:pt x="114" y="261"/>
                  </a:lnTo>
                  <a:lnTo>
                    <a:pt x="112" y="261"/>
                  </a:lnTo>
                  <a:lnTo>
                    <a:pt x="102" y="261"/>
                  </a:lnTo>
                  <a:lnTo>
                    <a:pt x="102" y="264"/>
                  </a:lnTo>
                  <a:lnTo>
                    <a:pt x="107" y="264"/>
                  </a:lnTo>
                  <a:lnTo>
                    <a:pt x="107" y="266"/>
                  </a:lnTo>
                  <a:lnTo>
                    <a:pt x="112" y="266"/>
                  </a:lnTo>
                  <a:lnTo>
                    <a:pt x="114" y="266"/>
                  </a:lnTo>
                  <a:lnTo>
                    <a:pt x="109" y="266"/>
                  </a:lnTo>
                  <a:lnTo>
                    <a:pt x="107" y="268"/>
                  </a:lnTo>
                  <a:lnTo>
                    <a:pt x="107" y="271"/>
                  </a:lnTo>
                  <a:lnTo>
                    <a:pt x="105" y="273"/>
                  </a:lnTo>
                  <a:lnTo>
                    <a:pt x="102" y="273"/>
                  </a:lnTo>
                  <a:lnTo>
                    <a:pt x="100" y="275"/>
                  </a:lnTo>
                  <a:lnTo>
                    <a:pt x="97" y="275"/>
                  </a:lnTo>
                  <a:lnTo>
                    <a:pt x="107" y="278"/>
                  </a:lnTo>
                  <a:lnTo>
                    <a:pt x="97" y="280"/>
                  </a:lnTo>
                  <a:lnTo>
                    <a:pt x="97" y="283"/>
                  </a:lnTo>
                  <a:lnTo>
                    <a:pt x="100" y="285"/>
                  </a:lnTo>
                  <a:lnTo>
                    <a:pt x="105" y="285"/>
                  </a:lnTo>
                  <a:lnTo>
                    <a:pt x="107" y="285"/>
                  </a:lnTo>
                  <a:lnTo>
                    <a:pt x="114" y="285"/>
                  </a:lnTo>
                  <a:lnTo>
                    <a:pt x="112" y="285"/>
                  </a:lnTo>
                  <a:lnTo>
                    <a:pt x="109" y="285"/>
                  </a:lnTo>
                  <a:lnTo>
                    <a:pt x="107" y="287"/>
                  </a:lnTo>
                  <a:lnTo>
                    <a:pt x="102" y="290"/>
                  </a:lnTo>
                  <a:lnTo>
                    <a:pt x="102" y="292"/>
                  </a:lnTo>
                  <a:lnTo>
                    <a:pt x="105" y="295"/>
                  </a:lnTo>
                  <a:lnTo>
                    <a:pt x="107" y="295"/>
                  </a:lnTo>
                  <a:lnTo>
                    <a:pt x="109" y="292"/>
                  </a:lnTo>
                  <a:lnTo>
                    <a:pt x="114" y="290"/>
                  </a:lnTo>
                  <a:lnTo>
                    <a:pt x="112" y="295"/>
                  </a:lnTo>
                  <a:lnTo>
                    <a:pt x="109" y="295"/>
                  </a:lnTo>
                  <a:lnTo>
                    <a:pt x="107" y="299"/>
                  </a:lnTo>
                  <a:lnTo>
                    <a:pt x="107" y="304"/>
                  </a:lnTo>
                  <a:lnTo>
                    <a:pt x="109" y="304"/>
                  </a:lnTo>
                  <a:lnTo>
                    <a:pt x="109" y="302"/>
                  </a:lnTo>
                  <a:lnTo>
                    <a:pt x="114" y="302"/>
                  </a:lnTo>
                  <a:lnTo>
                    <a:pt x="109" y="307"/>
                  </a:lnTo>
                  <a:lnTo>
                    <a:pt x="107" y="307"/>
                  </a:lnTo>
                  <a:lnTo>
                    <a:pt x="105" y="309"/>
                  </a:lnTo>
                  <a:lnTo>
                    <a:pt x="102" y="311"/>
                  </a:lnTo>
                  <a:lnTo>
                    <a:pt x="102" y="316"/>
                  </a:lnTo>
                  <a:lnTo>
                    <a:pt x="105" y="316"/>
                  </a:lnTo>
                  <a:lnTo>
                    <a:pt x="107" y="314"/>
                  </a:lnTo>
                  <a:lnTo>
                    <a:pt x="114" y="307"/>
                  </a:lnTo>
                  <a:lnTo>
                    <a:pt x="124" y="307"/>
                  </a:lnTo>
                  <a:lnTo>
                    <a:pt x="126" y="304"/>
                  </a:lnTo>
                  <a:lnTo>
                    <a:pt x="128" y="304"/>
                  </a:lnTo>
                  <a:lnTo>
                    <a:pt x="128" y="307"/>
                  </a:lnTo>
                  <a:lnTo>
                    <a:pt x="133" y="304"/>
                  </a:lnTo>
                  <a:lnTo>
                    <a:pt x="128" y="311"/>
                  </a:lnTo>
                  <a:lnTo>
                    <a:pt x="135" y="311"/>
                  </a:lnTo>
                  <a:lnTo>
                    <a:pt x="128" y="311"/>
                  </a:lnTo>
                  <a:lnTo>
                    <a:pt x="124" y="314"/>
                  </a:lnTo>
                  <a:lnTo>
                    <a:pt x="124" y="316"/>
                  </a:lnTo>
                  <a:lnTo>
                    <a:pt x="119" y="316"/>
                  </a:lnTo>
                  <a:lnTo>
                    <a:pt x="116" y="316"/>
                  </a:lnTo>
                  <a:lnTo>
                    <a:pt x="114" y="319"/>
                  </a:lnTo>
                  <a:lnTo>
                    <a:pt x="114" y="321"/>
                  </a:lnTo>
                  <a:lnTo>
                    <a:pt x="112" y="321"/>
                  </a:lnTo>
                  <a:lnTo>
                    <a:pt x="107" y="323"/>
                  </a:lnTo>
                  <a:lnTo>
                    <a:pt x="105" y="326"/>
                  </a:lnTo>
                  <a:lnTo>
                    <a:pt x="109" y="326"/>
                  </a:lnTo>
                  <a:lnTo>
                    <a:pt x="107" y="326"/>
                  </a:lnTo>
                  <a:lnTo>
                    <a:pt x="107" y="328"/>
                  </a:lnTo>
                  <a:lnTo>
                    <a:pt x="107" y="331"/>
                  </a:lnTo>
                  <a:lnTo>
                    <a:pt x="109" y="331"/>
                  </a:lnTo>
                  <a:lnTo>
                    <a:pt x="107" y="333"/>
                  </a:lnTo>
                  <a:lnTo>
                    <a:pt x="107" y="335"/>
                  </a:lnTo>
                  <a:lnTo>
                    <a:pt x="116" y="335"/>
                  </a:lnTo>
                  <a:lnTo>
                    <a:pt x="112" y="343"/>
                  </a:lnTo>
                  <a:lnTo>
                    <a:pt x="116" y="340"/>
                  </a:lnTo>
                  <a:lnTo>
                    <a:pt x="119" y="340"/>
                  </a:lnTo>
                  <a:lnTo>
                    <a:pt x="116" y="340"/>
                  </a:lnTo>
                  <a:lnTo>
                    <a:pt x="114" y="343"/>
                  </a:lnTo>
                  <a:lnTo>
                    <a:pt x="114" y="345"/>
                  </a:lnTo>
                  <a:lnTo>
                    <a:pt x="112" y="347"/>
                  </a:lnTo>
                  <a:lnTo>
                    <a:pt x="112" y="352"/>
                  </a:lnTo>
                  <a:lnTo>
                    <a:pt x="114" y="352"/>
                  </a:lnTo>
                  <a:lnTo>
                    <a:pt x="121" y="352"/>
                  </a:lnTo>
                  <a:lnTo>
                    <a:pt x="116" y="359"/>
                  </a:lnTo>
                  <a:lnTo>
                    <a:pt x="126" y="357"/>
                  </a:lnTo>
                  <a:lnTo>
                    <a:pt x="121" y="362"/>
                  </a:lnTo>
                  <a:lnTo>
                    <a:pt x="124" y="366"/>
                  </a:lnTo>
                  <a:lnTo>
                    <a:pt x="128" y="366"/>
                  </a:lnTo>
                  <a:lnTo>
                    <a:pt x="126" y="366"/>
                  </a:lnTo>
                  <a:lnTo>
                    <a:pt x="126" y="369"/>
                  </a:lnTo>
                  <a:lnTo>
                    <a:pt x="128" y="371"/>
                  </a:lnTo>
                  <a:lnTo>
                    <a:pt x="133" y="371"/>
                  </a:lnTo>
                  <a:lnTo>
                    <a:pt x="128" y="376"/>
                  </a:lnTo>
                  <a:lnTo>
                    <a:pt x="135" y="376"/>
                  </a:lnTo>
                  <a:lnTo>
                    <a:pt x="133" y="381"/>
                  </a:lnTo>
                  <a:lnTo>
                    <a:pt x="145" y="378"/>
                  </a:lnTo>
                  <a:lnTo>
                    <a:pt x="147" y="381"/>
                  </a:lnTo>
                  <a:lnTo>
                    <a:pt x="150" y="381"/>
                  </a:lnTo>
                  <a:lnTo>
                    <a:pt x="152" y="378"/>
                  </a:lnTo>
                  <a:lnTo>
                    <a:pt x="162" y="374"/>
                  </a:lnTo>
                  <a:lnTo>
                    <a:pt x="164" y="371"/>
                  </a:lnTo>
                  <a:lnTo>
                    <a:pt x="164" y="374"/>
                  </a:lnTo>
                  <a:lnTo>
                    <a:pt x="162" y="376"/>
                  </a:lnTo>
                  <a:lnTo>
                    <a:pt x="169" y="378"/>
                  </a:lnTo>
                  <a:lnTo>
                    <a:pt x="171" y="376"/>
                  </a:lnTo>
                  <a:lnTo>
                    <a:pt x="173" y="376"/>
                  </a:lnTo>
                  <a:lnTo>
                    <a:pt x="169" y="378"/>
                  </a:lnTo>
                  <a:lnTo>
                    <a:pt x="164" y="381"/>
                  </a:lnTo>
                  <a:lnTo>
                    <a:pt x="162" y="383"/>
                  </a:lnTo>
                  <a:lnTo>
                    <a:pt x="162" y="386"/>
                  </a:lnTo>
                  <a:lnTo>
                    <a:pt x="169" y="386"/>
                  </a:lnTo>
                  <a:lnTo>
                    <a:pt x="173" y="386"/>
                  </a:lnTo>
                  <a:lnTo>
                    <a:pt x="176" y="386"/>
                  </a:lnTo>
                  <a:lnTo>
                    <a:pt x="173" y="386"/>
                  </a:lnTo>
                  <a:lnTo>
                    <a:pt x="171" y="388"/>
                  </a:lnTo>
                  <a:lnTo>
                    <a:pt x="169" y="390"/>
                  </a:lnTo>
                  <a:lnTo>
                    <a:pt x="169" y="393"/>
                  </a:lnTo>
                  <a:lnTo>
                    <a:pt x="169" y="395"/>
                  </a:lnTo>
                  <a:lnTo>
                    <a:pt x="176" y="395"/>
                  </a:lnTo>
                  <a:lnTo>
                    <a:pt x="178" y="393"/>
                  </a:lnTo>
                  <a:lnTo>
                    <a:pt x="178" y="395"/>
                  </a:lnTo>
                  <a:lnTo>
                    <a:pt x="183" y="398"/>
                  </a:lnTo>
                  <a:lnTo>
                    <a:pt x="188" y="398"/>
                  </a:lnTo>
                  <a:lnTo>
                    <a:pt x="192" y="395"/>
                  </a:lnTo>
                  <a:lnTo>
                    <a:pt x="195" y="393"/>
                  </a:lnTo>
                  <a:lnTo>
                    <a:pt x="192" y="390"/>
                  </a:lnTo>
                  <a:lnTo>
                    <a:pt x="192" y="388"/>
                  </a:lnTo>
                  <a:lnTo>
                    <a:pt x="197" y="388"/>
                  </a:lnTo>
                  <a:lnTo>
                    <a:pt x="200" y="386"/>
                  </a:lnTo>
                  <a:lnTo>
                    <a:pt x="200" y="378"/>
                  </a:lnTo>
                  <a:lnTo>
                    <a:pt x="202" y="381"/>
                  </a:lnTo>
                  <a:lnTo>
                    <a:pt x="207" y="381"/>
                  </a:lnTo>
                  <a:lnTo>
                    <a:pt x="207" y="376"/>
                  </a:lnTo>
                  <a:lnTo>
                    <a:pt x="207" y="374"/>
                  </a:lnTo>
                  <a:lnTo>
                    <a:pt x="207" y="371"/>
                  </a:lnTo>
                  <a:lnTo>
                    <a:pt x="207" y="374"/>
                  </a:lnTo>
                  <a:lnTo>
                    <a:pt x="209" y="376"/>
                  </a:lnTo>
                  <a:lnTo>
                    <a:pt x="212" y="376"/>
                  </a:lnTo>
                  <a:lnTo>
                    <a:pt x="214" y="374"/>
                  </a:lnTo>
                  <a:lnTo>
                    <a:pt x="214" y="371"/>
                  </a:lnTo>
                  <a:lnTo>
                    <a:pt x="209" y="366"/>
                  </a:lnTo>
                  <a:lnTo>
                    <a:pt x="216" y="366"/>
                  </a:lnTo>
                  <a:lnTo>
                    <a:pt x="216" y="364"/>
                  </a:lnTo>
                  <a:lnTo>
                    <a:pt x="214" y="362"/>
                  </a:lnTo>
                  <a:lnTo>
                    <a:pt x="223" y="362"/>
                  </a:lnTo>
                  <a:lnTo>
                    <a:pt x="219" y="357"/>
                  </a:lnTo>
                  <a:lnTo>
                    <a:pt x="223" y="355"/>
                  </a:lnTo>
                  <a:lnTo>
                    <a:pt x="219" y="352"/>
                  </a:lnTo>
                  <a:lnTo>
                    <a:pt x="216" y="350"/>
                  </a:lnTo>
                  <a:lnTo>
                    <a:pt x="219" y="350"/>
                  </a:lnTo>
                  <a:lnTo>
                    <a:pt x="221" y="350"/>
                  </a:lnTo>
                  <a:lnTo>
                    <a:pt x="216" y="343"/>
                  </a:lnTo>
                  <a:lnTo>
                    <a:pt x="221" y="347"/>
                  </a:lnTo>
                  <a:lnTo>
                    <a:pt x="223" y="347"/>
                  </a:lnTo>
                  <a:lnTo>
                    <a:pt x="228" y="343"/>
                  </a:lnTo>
                  <a:lnTo>
                    <a:pt x="235" y="343"/>
                  </a:lnTo>
                  <a:lnTo>
                    <a:pt x="235" y="340"/>
                  </a:lnTo>
                  <a:lnTo>
                    <a:pt x="233" y="338"/>
                  </a:lnTo>
                  <a:lnTo>
                    <a:pt x="238" y="338"/>
                  </a:lnTo>
                  <a:lnTo>
                    <a:pt x="242" y="331"/>
                  </a:lnTo>
                  <a:lnTo>
                    <a:pt x="245" y="331"/>
                  </a:lnTo>
                  <a:lnTo>
                    <a:pt x="252" y="331"/>
                  </a:lnTo>
                  <a:lnTo>
                    <a:pt x="252" y="326"/>
                  </a:lnTo>
                  <a:lnTo>
                    <a:pt x="257" y="331"/>
                  </a:lnTo>
                  <a:lnTo>
                    <a:pt x="259" y="326"/>
                  </a:lnTo>
                  <a:lnTo>
                    <a:pt x="259" y="319"/>
                  </a:lnTo>
                  <a:lnTo>
                    <a:pt x="252" y="316"/>
                  </a:lnTo>
                  <a:lnTo>
                    <a:pt x="257" y="316"/>
                  </a:lnTo>
                  <a:lnTo>
                    <a:pt x="264" y="311"/>
                  </a:lnTo>
                  <a:lnTo>
                    <a:pt x="266" y="307"/>
                  </a:lnTo>
                  <a:lnTo>
                    <a:pt x="259" y="304"/>
                  </a:lnTo>
                  <a:lnTo>
                    <a:pt x="264" y="299"/>
                  </a:lnTo>
                  <a:lnTo>
                    <a:pt x="278" y="299"/>
                  </a:lnTo>
                  <a:lnTo>
                    <a:pt x="280" y="297"/>
                  </a:lnTo>
                  <a:lnTo>
                    <a:pt x="280" y="292"/>
                  </a:lnTo>
                  <a:lnTo>
                    <a:pt x="288" y="290"/>
                  </a:lnTo>
                  <a:lnTo>
                    <a:pt x="292" y="290"/>
                  </a:lnTo>
                  <a:lnTo>
                    <a:pt x="295" y="292"/>
                  </a:lnTo>
                  <a:lnTo>
                    <a:pt x="302" y="292"/>
                  </a:lnTo>
                  <a:lnTo>
                    <a:pt x="311" y="283"/>
                  </a:lnTo>
                  <a:lnTo>
                    <a:pt x="311" y="280"/>
                  </a:lnTo>
                  <a:lnTo>
                    <a:pt x="314" y="280"/>
                  </a:lnTo>
                  <a:lnTo>
                    <a:pt x="316" y="278"/>
                  </a:lnTo>
                  <a:lnTo>
                    <a:pt x="319" y="278"/>
                  </a:lnTo>
                  <a:lnTo>
                    <a:pt x="319" y="280"/>
                  </a:lnTo>
                  <a:lnTo>
                    <a:pt x="316" y="283"/>
                  </a:lnTo>
                  <a:lnTo>
                    <a:pt x="314" y="285"/>
                  </a:lnTo>
                  <a:lnTo>
                    <a:pt x="311" y="290"/>
                  </a:lnTo>
                  <a:lnTo>
                    <a:pt x="319" y="290"/>
                  </a:lnTo>
                  <a:lnTo>
                    <a:pt x="319" y="285"/>
                  </a:lnTo>
                  <a:lnTo>
                    <a:pt x="323" y="285"/>
                  </a:lnTo>
                  <a:lnTo>
                    <a:pt x="326" y="283"/>
                  </a:lnTo>
                  <a:lnTo>
                    <a:pt x="328" y="283"/>
                  </a:lnTo>
                  <a:lnTo>
                    <a:pt x="328" y="285"/>
                  </a:lnTo>
                  <a:lnTo>
                    <a:pt x="333" y="285"/>
                  </a:lnTo>
                  <a:lnTo>
                    <a:pt x="335" y="285"/>
                  </a:lnTo>
                  <a:lnTo>
                    <a:pt x="342" y="283"/>
                  </a:lnTo>
                  <a:lnTo>
                    <a:pt x="347" y="278"/>
                  </a:lnTo>
                  <a:lnTo>
                    <a:pt x="349" y="275"/>
                  </a:lnTo>
                  <a:lnTo>
                    <a:pt x="359" y="275"/>
                  </a:lnTo>
                  <a:lnTo>
                    <a:pt x="366" y="275"/>
                  </a:lnTo>
                  <a:lnTo>
                    <a:pt x="371" y="271"/>
                  </a:lnTo>
                  <a:lnTo>
                    <a:pt x="373" y="268"/>
                  </a:lnTo>
                  <a:lnTo>
                    <a:pt x="376" y="266"/>
                  </a:lnTo>
                  <a:lnTo>
                    <a:pt x="383" y="259"/>
                  </a:lnTo>
                  <a:lnTo>
                    <a:pt x="385" y="256"/>
                  </a:lnTo>
                  <a:lnTo>
                    <a:pt x="390" y="254"/>
                  </a:lnTo>
                  <a:lnTo>
                    <a:pt x="399" y="252"/>
                  </a:lnTo>
                  <a:lnTo>
                    <a:pt x="402" y="252"/>
                  </a:lnTo>
                  <a:lnTo>
                    <a:pt x="404" y="249"/>
                  </a:lnTo>
                  <a:lnTo>
                    <a:pt x="407" y="249"/>
                  </a:lnTo>
                  <a:lnTo>
                    <a:pt x="407" y="247"/>
                  </a:lnTo>
                  <a:lnTo>
                    <a:pt x="407" y="244"/>
                  </a:lnTo>
                  <a:lnTo>
                    <a:pt x="407" y="240"/>
                  </a:lnTo>
                  <a:lnTo>
                    <a:pt x="407" y="235"/>
                  </a:lnTo>
                  <a:lnTo>
                    <a:pt x="414" y="242"/>
                  </a:lnTo>
                  <a:lnTo>
                    <a:pt x="416" y="244"/>
                  </a:lnTo>
                  <a:lnTo>
                    <a:pt x="418" y="244"/>
                  </a:lnTo>
                  <a:lnTo>
                    <a:pt x="437" y="244"/>
                  </a:lnTo>
                  <a:lnTo>
                    <a:pt x="447" y="242"/>
                  </a:lnTo>
                  <a:lnTo>
                    <a:pt x="454" y="240"/>
                  </a:lnTo>
                  <a:lnTo>
                    <a:pt x="459" y="240"/>
                  </a:lnTo>
                  <a:lnTo>
                    <a:pt x="468" y="237"/>
                  </a:lnTo>
                  <a:lnTo>
                    <a:pt x="480" y="235"/>
                  </a:lnTo>
                  <a:lnTo>
                    <a:pt x="487" y="235"/>
                  </a:lnTo>
                  <a:lnTo>
                    <a:pt x="492" y="230"/>
                  </a:lnTo>
                  <a:lnTo>
                    <a:pt x="499" y="230"/>
                  </a:lnTo>
                  <a:lnTo>
                    <a:pt x="502" y="228"/>
                  </a:lnTo>
                  <a:lnTo>
                    <a:pt x="509" y="228"/>
                  </a:lnTo>
                  <a:lnTo>
                    <a:pt x="516" y="220"/>
                  </a:lnTo>
                  <a:lnTo>
                    <a:pt x="518" y="220"/>
                  </a:lnTo>
                  <a:lnTo>
                    <a:pt x="518" y="218"/>
                  </a:lnTo>
                  <a:lnTo>
                    <a:pt x="523" y="218"/>
                  </a:lnTo>
                  <a:lnTo>
                    <a:pt x="525" y="216"/>
                  </a:lnTo>
                  <a:lnTo>
                    <a:pt x="528" y="216"/>
                  </a:lnTo>
                  <a:lnTo>
                    <a:pt x="542" y="213"/>
                  </a:lnTo>
                  <a:lnTo>
                    <a:pt x="552" y="211"/>
                  </a:lnTo>
                  <a:lnTo>
                    <a:pt x="552" y="206"/>
                  </a:lnTo>
                  <a:lnTo>
                    <a:pt x="549" y="206"/>
                  </a:lnTo>
                  <a:lnTo>
                    <a:pt x="547" y="208"/>
                  </a:lnTo>
                  <a:lnTo>
                    <a:pt x="537" y="208"/>
                  </a:lnTo>
                  <a:lnTo>
                    <a:pt x="530" y="206"/>
                  </a:lnTo>
                  <a:lnTo>
                    <a:pt x="525" y="206"/>
                  </a:lnTo>
                  <a:lnTo>
                    <a:pt x="521" y="204"/>
                  </a:lnTo>
                  <a:lnTo>
                    <a:pt x="509" y="204"/>
                  </a:lnTo>
                  <a:lnTo>
                    <a:pt x="499" y="206"/>
                  </a:lnTo>
                  <a:lnTo>
                    <a:pt x="490" y="206"/>
                  </a:lnTo>
                  <a:lnTo>
                    <a:pt x="487" y="211"/>
                  </a:lnTo>
                  <a:lnTo>
                    <a:pt x="471" y="211"/>
                  </a:lnTo>
                  <a:lnTo>
                    <a:pt x="485" y="206"/>
                  </a:lnTo>
                  <a:lnTo>
                    <a:pt x="494" y="204"/>
                  </a:lnTo>
                  <a:lnTo>
                    <a:pt x="499" y="204"/>
                  </a:lnTo>
                  <a:lnTo>
                    <a:pt x="502" y="201"/>
                  </a:lnTo>
                  <a:lnTo>
                    <a:pt x="506" y="201"/>
                  </a:lnTo>
                  <a:lnTo>
                    <a:pt x="511" y="199"/>
                  </a:lnTo>
                  <a:lnTo>
                    <a:pt x="514" y="199"/>
                  </a:lnTo>
                  <a:lnTo>
                    <a:pt x="516" y="199"/>
                  </a:lnTo>
                  <a:lnTo>
                    <a:pt x="514" y="196"/>
                  </a:lnTo>
                  <a:lnTo>
                    <a:pt x="509" y="194"/>
                  </a:lnTo>
                  <a:lnTo>
                    <a:pt x="506" y="194"/>
                  </a:lnTo>
                  <a:lnTo>
                    <a:pt x="504" y="194"/>
                  </a:lnTo>
                  <a:lnTo>
                    <a:pt x="497" y="196"/>
                  </a:lnTo>
                  <a:lnTo>
                    <a:pt x="483" y="201"/>
                  </a:lnTo>
                  <a:lnTo>
                    <a:pt x="468" y="201"/>
                  </a:lnTo>
                  <a:lnTo>
                    <a:pt x="478" y="196"/>
                  </a:lnTo>
                  <a:lnTo>
                    <a:pt x="485" y="192"/>
                  </a:lnTo>
                  <a:lnTo>
                    <a:pt x="487" y="192"/>
                  </a:lnTo>
                  <a:lnTo>
                    <a:pt x="492" y="194"/>
                  </a:lnTo>
                  <a:lnTo>
                    <a:pt x="497" y="194"/>
                  </a:lnTo>
                  <a:lnTo>
                    <a:pt x="499" y="192"/>
                  </a:lnTo>
                  <a:lnTo>
                    <a:pt x="504" y="192"/>
                  </a:lnTo>
                  <a:lnTo>
                    <a:pt x="506" y="189"/>
                  </a:lnTo>
                  <a:lnTo>
                    <a:pt x="516" y="189"/>
                  </a:lnTo>
                  <a:lnTo>
                    <a:pt x="518" y="189"/>
                  </a:lnTo>
                  <a:lnTo>
                    <a:pt x="516" y="187"/>
                  </a:lnTo>
                  <a:lnTo>
                    <a:pt x="514" y="187"/>
                  </a:lnTo>
                  <a:lnTo>
                    <a:pt x="509" y="184"/>
                  </a:lnTo>
                  <a:lnTo>
                    <a:pt x="485" y="184"/>
                  </a:lnTo>
                  <a:lnTo>
                    <a:pt x="492" y="182"/>
                  </a:lnTo>
                  <a:lnTo>
                    <a:pt x="485" y="180"/>
                  </a:lnTo>
                  <a:lnTo>
                    <a:pt x="485" y="175"/>
                  </a:lnTo>
                  <a:lnTo>
                    <a:pt x="487" y="175"/>
                  </a:lnTo>
                  <a:lnTo>
                    <a:pt x="490" y="177"/>
                  </a:lnTo>
                  <a:lnTo>
                    <a:pt x="492" y="180"/>
                  </a:lnTo>
                  <a:lnTo>
                    <a:pt x="497" y="182"/>
                  </a:lnTo>
                  <a:lnTo>
                    <a:pt x="504" y="182"/>
                  </a:lnTo>
                  <a:lnTo>
                    <a:pt x="506" y="184"/>
                  </a:lnTo>
                  <a:lnTo>
                    <a:pt x="509" y="184"/>
                  </a:lnTo>
                  <a:lnTo>
                    <a:pt x="514" y="184"/>
                  </a:lnTo>
                  <a:lnTo>
                    <a:pt x="518" y="184"/>
                  </a:lnTo>
                  <a:lnTo>
                    <a:pt x="518" y="187"/>
                  </a:lnTo>
                  <a:lnTo>
                    <a:pt x="523" y="187"/>
                  </a:lnTo>
                  <a:lnTo>
                    <a:pt x="523" y="184"/>
                  </a:lnTo>
                  <a:lnTo>
                    <a:pt x="528" y="184"/>
                  </a:lnTo>
                  <a:lnTo>
                    <a:pt x="528" y="187"/>
                  </a:lnTo>
                  <a:lnTo>
                    <a:pt x="528" y="189"/>
                  </a:lnTo>
                  <a:lnTo>
                    <a:pt x="528" y="192"/>
                  </a:lnTo>
                  <a:lnTo>
                    <a:pt x="528" y="196"/>
                  </a:lnTo>
                  <a:lnTo>
                    <a:pt x="528" y="199"/>
                  </a:lnTo>
                  <a:lnTo>
                    <a:pt x="533" y="199"/>
                  </a:lnTo>
                  <a:lnTo>
                    <a:pt x="537" y="201"/>
                  </a:lnTo>
                  <a:lnTo>
                    <a:pt x="542" y="201"/>
                  </a:lnTo>
                  <a:lnTo>
                    <a:pt x="547" y="201"/>
                  </a:lnTo>
                  <a:lnTo>
                    <a:pt x="549" y="201"/>
                  </a:lnTo>
                  <a:lnTo>
                    <a:pt x="552" y="199"/>
                  </a:lnTo>
                  <a:lnTo>
                    <a:pt x="554" y="199"/>
                  </a:lnTo>
                  <a:lnTo>
                    <a:pt x="554" y="204"/>
                  </a:lnTo>
                  <a:lnTo>
                    <a:pt x="559" y="204"/>
                  </a:lnTo>
                  <a:lnTo>
                    <a:pt x="561" y="201"/>
                  </a:lnTo>
                  <a:lnTo>
                    <a:pt x="563" y="201"/>
                  </a:lnTo>
                  <a:lnTo>
                    <a:pt x="563" y="194"/>
                  </a:lnTo>
                  <a:lnTo>
                    <a:pt x="561" y="194"/>
                  </a:lnTo>
                  <a:lnTo>
                    <a:pt x="563" y="189"/>
                  </a:lnTo>
                  <a:lnTo>
                    <a:pt x="563" y="187"/>
                  </a:lnTo>
                  <a:lnTo>
                    <a:pt x="559" y="187"/>
                  </a:lnTo>
                  <a:lnTo>
                    <a:pt x="556" y="182"/>
                  </a:lnTo>
                  <a:lnTo>
                    <a:pt x="552" y="180"/>
                  </a:lnTo>
                  <a:lnTo>
                    <a:pt x="552" y="175"/>
                  </a:lnTo>
                  <a:lnTo>
                    <a:pt x="533" y="170"/>
                  </a:lnTo>
                  <a:lnTo>
                    <a:pt x="523" y="170"/>
                  </a:lnTo>
                  <a:lnTo>
                    <a:pt x="521" y="170"/>
                  </a:lnTo>
                  <a:lnTo>
                    <a:pt x="528" y="168"/>
                  </a:lnTo>
                  <a:lnTo>
                    <a:pt x="530" y="165"/>
                  </a:lnTo>
                  <a:lnTo>
                    <a:pt x="528" y="165"/>
                  </a:lnTo>
                  <a:lnTo>
                    <a:pt x="525" y="163"/>
                  </a:lnTo>
                  <a:lnTo>
                    <a:pt x="514" y="163"/>
                  </a:lnTo>
                  <a:lnTo>
                    <a:pt x="509" y="161"/>
                  </a:lnTo>
                  <a:lnTo>
                    <a:pt x="504" y="161"/>
                  </a:lnTo>
                  <a:lnTo>
                    <a:pt x="509" y="156"/>
                  </a:lnTo>
                  <a:lnTo>
                    <a:pt x="523" y="156"/>
                  </a:lnTo>
                  <a:lnTo>
                    <a:pt x="528" y="153"/>
                  </a:lnTo>
                  <a:lnTo>
                    <a:pt x="533" y="153"/>
                  </a:lnTo>
                  <a:lnTo>
                    <a:pt x="547" y="156"/>
                  </a:lnTo>
                  <a:lnTo>
                    <a:pt x="552" y="156"/>
                  </a:lnTo>
                  <a:lnTo>
                    <a:pt x="554" y="156"/>
                  </a:lnTo>
                  <a:lnTo>
                    <a:pt x="556" y="158"/>
                  </a:lnTo>
                  <a:lnTo>
                    <a:pt x="559" y="161"/>
                  </a:lnTo>
                  <a:lnTo>
                    <a:pt x="563" y="165"/>
                  </a:lnTo>
                  <a:lnTo>
                    <a:pt x="568" y="165"/>
                  </a:lnTo>
                  <a:lnTo>
                    <a:pt x="568" y="163"/>
                  </a:lnTo>
                  <a:lnTo>
                    <a:pt x="568" y="158"/>
                  </a:lnTo>
                  <a:lnTo>
                    <a:pt x="559" y="156"/>
                  </a:lnTo>
                  <a:lnTo>
                    <a:pt x="552" y="153"/>
                  </a:lnTo>
                  <a:lnTo>
                    <a:pt x="540" y="151"/>
                  </a:lnTo>
                  <a:lnTo>
                    <a:pt x="544" y="149"/>
                  </a:lnTo>
                  <a:lnTo>
                    <a:pt x="547" y="149"/>
                  </a:lnTo>
                  <a:lnTo>
                    <a:pt x="552" y="151"/>
                  </a:lnTo>
                  <a:lnTo>
                    <a:pt x="556" y="151"/>
                  </a:lnTo>
                  <a:lnTo>
                    <a:pt x="559" y="153"/>
                  </a:lnTo>
                  <a:lnTo>
                    <a:pt x="578" y="153"/>
                  </a:lnTo>
                  <a:lnTo>
                    <a:pt x="594" y="151"/>
                  </a:lnTo>
                  <a:lnTo>
                    <a:pt x="594" y="144"/>
                  </a:lnTo>
                  <a:lnTo>
                    <a:pt x="582" y="141"/>
                  </a:lnTo>
                  <a:lnTo>
                    <a:pt x="578" y="146"/>
                  </a:lnTo>
                  <a:lnTo>
                    <a:pt x="573" y="141"/>
                  </a:lnTo>
                  <a:lnTo>
                    <a:pt x="573" y="139"/>
                  </a:lnTo>
                  <a:lnTo>
                    <a:pt x="587" y="139"/>
                  </a:lnTo>
                  <a:lnTo>
                    <a:pt x="599" y="137"/>
                  </a:lnTo>
                  <a:lnTo>
                    <a:pt x="602" y="139"/>
                  </a:lnTo>
                  <a:lnTo>
                    <a:pt x="609" y="139"/>
                  </a:lnTo>
                  <a:lnTo>
                    <a:pt x="616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599" y="132"/>
                  </a:lnTo>
                  <a:lnTo>
                    <a:pt x="599" y="129"/>
                  </a:lnTo>
                  <a:lnTo>
                    <a:pt x="597" y="129"/>
                  </a:lnTo>
                  <a:lnTo>
                    <a:pt x="597" y="127"/>
                  </a:lnTo>
                  <a:lnTo>
                    <a:pt x="592" y="127"/>
                  </a:lnTo>
                  <a:lnTo>
                    <a:pt x="587" y="125"/>
                  </a:lnTo>
                  <a:lnTo>
                    <a:pt x="592" y="125"/>
                  </a:lnTo>
                  <a:lnTo>
                    <a:pt x="594" y="125"/>
                  </a:lnTo>
                  <a:lnTo>
                    <a:pt x="594" y="122"/>
                  </a:lnTo>
                  <a:lnTo>
                    <a:pt x="592" y="120"/>
                  </a:lnTo>
                  <a:lnTo>
                    <a:pt x="590" y="120"/>
                  </a:lnTo>
                  <a:lnTo>
                    <a:pt x="582" y="117"/>
                  </a:lnTo>
                  <a:lnTo>
                    <a:pt x="592" y="117"/>
                  </a:lnTo>
                  <a:lnTo>
                    <a:pt x="594" y="120"/>
                  </a:lnTo>
                  <a:lnTo>
                    <a:pt x="597" y="120"/>
                  </a:lnTo>
                  <a:lnTo>
                    <a:pt x="602" y="120"/>
                  </a:lnTo>
                  <a:lnTo>
                    <a:pt x="606" y="120"/>
                  </a:lnTo>
                  <a:lnTo>
                    <a:pt x="609" y="125"/>
                  </a:lnTo>
                  <a:lnTo>
                    <a:pt x="613" y="125"/>
                  </a:lnTo>
                  <a:lnTo>
                    <a:pt x="618" y="120"/>
                  </a:lnTo>
                  <a:lnTo>
                    <a:pt x="618" y="113"/>
                  </a:lnTo>
                  <a:lnTo>
                    <a:pt x="616" y="110"/>
                  </a:lnTo>
                  <a:lnTo>
                    <a:pt x="613" y="110"/>
                  </a:lnTo>
                  <a:lnTo>
                    <a:pt x="611" y="108"/>
                  </a:lnTo>
                  <a:lnTo>
                    <a:pt x="609" y="105"/>
                  </a:lnTo>
                  <a:lnTo>
                    <a:pt x="592" y="103"/>
                  </a:lnTo>
                  <a:lnTo>
                    <a:pt x="587" y="101"/>
                  </a:lnTo>
                  <a:lnTo>
                    <a:pt x="587" y="98"/>
                  </a:lnTo>
                  <a:lnTo>
                    <a:pt x="590" y="98"/>
                  </a:lnTo>
                  <a:lnTo>
                    <a:pt x="599" y="98"/>
                  </a:lnTo>
                  <a:lnTo>
                    <a:pt x="611" y="96"/>
                  </a:lnTo>
                  <a:lnTo>
                    <a:pt x="618" y="96"/>
                  </a:lnTo>
                  <a:lnTo>
                    <a:pt x="623" y="98"/>
                  </a:lnTo>
                  <a:lnTo>
                    <a:pt x="632" y="98"/>
                  </a:lnTo>
                  <a:lnTo>
                    <a:pt x="637" y="96"/>
                  </a:lnTo>
                  <a:lnTo>
                    <a:pt x="642" y="93"/>
                  </a:lnTo>
                  <a:lnTo>
                    <a:pt x="642" y="91"/>
                  </a:lnTo>
                  <a:lnTo>
                    <a:pt x="642" y="89"/>
                  </a:lnTo>
                  <a:lnTo>
                    <a:pt x="632" y="89"/>
                  </a:lnTo>
                  <a:lnTo>
                    <a:pt x="625" y="86"/>
                  </a:lnTo>
                  <a:lnTo>
                    <a:pt x="616" y="86"/>
                  </a:lnTo>
                  <a:lnTo>
                    <a:pt x="613" y="84"/>
                  </a:lnTo>
                  <a:lnTo>
                    <a:pt x="623" y="84"/>
                  </a:lnTo>
                  <a:lnTo>
                    <a:pt x="621" y="82"/>
                  </a:lnTo>
                  <a:lnTo>
                    <a:pt x="618" y="79"/>
                  </a:lnTo>
                  <a:lnTo>
                    <a:pt x="618" y="77"/>
                  </a:lnTo>
                  <a:lnTo>
                    <a:pt x="613" y="77"/>
                  </a:lnTo>
                  <a:lnTo>
                    <a:pt x="611" y="79"/>
                  </a:lnTo>
                  <a:lnTo>
                    <a:pt x="611" y="84"/>
                  </a:lnTo>
                  <a:lnTo>
                    <a:pt x="606" y="84"/>
                  </a:lnTo>
                  <a:lnTo>
                    <a:pt x="604" y="84"/>
                  </a:lnTo>
                  <a:lnTo>
                    <a:pt x="602" y="82"/>
                  </a:lnTo>
                  <a:lnTo>
                    <a:pt x="599" y="79"/>
                  </a:lnTo>
                  <a:lnTo>
                    <a:pt x="602" y="79"/>
                  </a:lnTo>
                  <a:lnTo>
                    <a:pt x="606" y="77"/>
                  </a:lnTo>
                  <a:lnTo>
                    <a:pt x="609" y="74"/>
                  </a:lnTo>
                  <a:lnTo>
                    <a:pt x="613" y="70"/>
                  </a:lnTo>
                  <a:lnTo>
                    <a:pt x="616" y="67"/>
                  </a:lnTo>
                  <a:lnTo>
                    <a:pt x="618" y="65"/>
                  </a:lnTo>
                  <a:lnTo>
                    <a:pt x="621" y="65"/>
                  </a:lnTo>
                  <a:lnTo>
                    <a:pt x="623" y="65"/>
                  </a:lnTo>
                  <a:lnTo>
                    <a:pt x="628" y="65"/>
                  </a:lnTo>
                  <a:lnTo>
                    <a:pt x="630" y="65"/>
                  </a:lnTo>
                  <a:lnTo>
                    <a:pt x="632" y="62"/>
                  </a:lnTo>
                  <a:lnTo>
                    <a:pt x="637" y="60"/>
                  </a:lnTo>
                  <a:lnTo>
                    <a:pt x="635" y="55"/>
                  </a:lnTo>
                  <a:lnTo>
                    <a:pt x="637" y="53"/>
                  </a:lnTo>
                  <a:lnTo>
                    <a:pt x="640" y="50"/>
                  </a:lnTo>
                  <a:lnTo>
                    <a:pt x="642" y="50"/>
                  </a:lnTo>
                  <a:lnTo>
                    <a:pt x="647" y="50"/>
                  </a:lnTo>
                  <a:lnTo>
                    <a:pt x="649" y="50"/>
                  </a:lnTo>
                  <a:lnTo>
                    <a:pt x="651" y="53"/>
                  </a:lnTo>
                  <a:lnTo>
                    <a:pt x="656" y="53"/>
                  </a:lnTo>
                  <a:lnTo>
                    <a:pt x="659" y="50"/>
                  </a:lnTo>
                  <a:lnTo>
                    <a:pt x="661" y="50"/>
                  </a:lnTo>
                  <a:lnTo>
                    <a:pt x="663" y="48"/>
                  </a:lnTo>
                  <a:lnTo>
                    <a:pt x="644" y="48"/>
                  </a:lnTo>
                  <a:lnTo>
                    <a:pt x="642" y="48"/>
                  </a:lnTo>
                  <a:lnTo>
                    <a:pt x="637" y="48"/>
                  </a:lnTo>
                  <a:lnTo>
                    <a:pt x="635" y="50"/>
                  </a:lnTo>
                  <a:lnTo>
                    <a:pt x="630" y="50"/>
                  </a:lnTo>
                  <a:lnTo>
                    <a:pt x="630" y="48"/>
                  </a:lnTo>
                  <a:lnTo>
                    <a:pt x="640" y="43"/>
                  </a:lnTo>
                  <a:lnTo>
                    <a:pt x="670" y="43"/>
                  </a:lnTo>
                  <a:lnTo>
                    <a:pt x="675" y="43"/>
                  </a:lnTo>
                  <a:lnTo>
                    <a:pt x="678" y="43"/>
                  </a:lnTo>
                  <a:lnTo>
                    <a:pt x="682" y="41"/>
                  </a:lnTo>
                  <a:lnTo>
                    <a:pt x="678" y="41"/>
                  </a:lnTo>
                  <a:lnTo>
                    <a:pt x="673" y="38"/>
                  </a:lnTo>
                  <a:lnTo>
                    <a:pt x="656" y="38"/>
                  </a:lnTo>
                  <a:lnTo>
                    <a:pt x="651" y="41"/>
                  </a:lnTo>
                  <a:lnTo>
                    <a:pt x="635" y="41"/>
                  </a:lnTo>
                  <a:lnTo>
                    <a:pt x="635" y="38"/>
                  </a:lnTo>
                  <a:lnTo>
                    <a:pt x="637" y="38"/>
                  </a:lnTo>
                  <a:lnTo>
                    <a:pt x="642" y="38"/>
                  </a:lnTo>
                  <a:lnTo>
                    <a:pt x="687" y="38"/>
                  </a:lnTo>
                  <a:lnTo>
                    <a:pt x="692" y="36"/>
                  </a:lnTo>
                  <a:lnTo>
                    <a:pt x="699" y="34"/>
                  </a:lnTo>
                  <a:lnTo>
                    <a:pt x="701" y="31"/>
                  </a:lnTo>
                  <a:lnTo>
                    <a:pt x="718" y="31"/>
                  </a:lnTo>
                  <a:lnTo>
                    <a:pt x="723" y="29"/>
                  </a:lnTo>
                  <a:lnTo>
                    <a:pt x="725" y="29"/>
                  </a:lnTo>
                  <a:lnTo>
                    <a:pt x="730" y="29"/>
                  </a:lnTo>
                  <a:lnTo>
                    <a:pt x="732" y="26"/>
                  </a:lnTo>
                  <a:lnTo>
                    <a:pt x="730" y="24"/>
                  </a:lnTo>
                  <a:close/>
                  <a:moveTo>
                    <a:pt x="119" y="268"/>
                  </a:moveTo>
                  <a:lnTo>
                    <a:pt x="116" y="266"/>
                  </a:lnTo>
                  <a:lnTo>
                    <a:pt x="119" y="268"/>
                  </a:lnTo>
                  <a:close/>
                  <a:moveTo>
                    <a:pt x="128" y="223"/>
                  </a:moveTo>
                  <a:lnTo>
                    <a:pt x="135" y="223"/>
                  </a:lnTo>
                  <a:lnTo>
                    <a:pt x="138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7" y="216"/>
                  </a:lnTo>
                  <a:lnTo>
                    <a:pt x="150" y="216"/>
                  </a:lnTo>
                  <a:lnTo>
                    <a:pt x="147" y="213"/>
                  </a:lnTo>
                  <a:lnTo>
                    <a:pt x="145" y="211"/>
                  </a:lnTo>
                  <a:lnTo>
                    <a:pt x="143" y="211"/>
                  </a:lnTo>
                  <a:lnTo>
                    <a:pt x="138" y="211"/>
                  </a:lnTo>
                  <a:lnTo>
                    <a:pt x="135" y="206"/>
                  </a:lnTo>
                  <a:lnTo>
                    <a:pt x="119" y="206"/>
                  </a:lnTo>
                  <a:lnTo>
                    <a:pt x="119" y="213"/>
                  </a:lnTo>
                  <a:lnTo>
                    <a:pt x="116" y="216"/>
                  </a:lnTo>
                  <a:lnTo>
                    <a:pt x="114" y="216"/>
                  </a:lnTo>
                  <a:lnTo>
                    <a:pt x="114" y="218"/>
                  </a:lnTo>
                  <a:lnTo>
                    <a:pt x="116" y="220"/>
                  </a:lnTo>
                  <a:lnTo>
                    <a:pt x="119" y="220"/>
                  </a:lnTo>
                  <a:lnTo>
                    <a:pt x="119" y="225"/>
                  </a:lnTo>
                  <a:lnTo>
                    <a:pt x="128" y="22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77" name="Greece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820744" y="-1776261"/>
              <a:ext cx="103486" cy="112975"/>
            </a:xfrm>
            <a:custGeom>
              <a:avLst/>
              <a:gdLst>
                <a:gd name="T0" fmla="*/ 0 w 534"/>
                <a:gd name="T1" fmla="*/ 2147483647 h 552"/>
                <a:gd name="T2" fmla="*/ 2147483647 w 534"/>
                <a:gd name="T3" fmla="*/ 2147483647 h 552"/>
                <a:gd name="T4" fmla="*/ 2147483647 w 534"/>
                <a:gd name="T5" fmla="*/ 2147483647 h 552"/>
                <a:gd name="T6" fmla="*/ 2147483647 w 534"/>
                <a:gd name="T7" fmla="*/ 2147483647 h 552"/>
                <a:gd name="T8" fmla="*/ 2147483647 w 534"/>
                <a:gd name="T9" fmla="*/ 2147483647 h 552"/>
                <a:gd name="T10" fmla="*/ 2147483647 w 534"/>
                <a:gd name="T11" fmla="*/ 2147483647 h 552"/>
                <a:gd name="T12" fmla="*/ 2147483647 w 534"/>
                <a:gd name="T13" fmla="*/ 2147483647 h 552"/>
                <a:gd name="T14" fmla="*/ 2147483647 w 534"/>
                <a:gd name="T15" fmla="*/ 2147483647 h 552"/>
                <a:gd name="T16" fmla="*/ 2147483647 w 534"/>
                <a:gd name="T17" fmla="*/ 2147483647 h 552"/>
                <a:gd name="T18" fmla="*/ 2147483647 w 534"/>
                <a:gd name="T19" fmla="*/ 2147483647 h 552"/>
                <a:gd name="T20" fmla="*/ 2147483647 w 534"/>
                <a:gd name="T21" fmla="*/ 2147483647 h 552"/>
                <a:gd name="T22" fmla="*/ 2147483647 w 534"/>
                <a:gd name="T23" fmla="*/ 2147483647 h 552"/>
                <a:gd name="T24" fmla="*/ 2147483647 w 534"/>
                <a:gd name="T25" fmla="*/ 2147483647 h 552"/>
                <a:gd name="T26" fmla="*/ 2147483647 w 534"/>
                <a:gd name="T27" fmla="*/ 2147483647 h 552"/>
                <a:gd name="T28" fmla="*/ 2147483647 w 534"/>
                <a:gd name="T29" fmla="*/ 2147483647 h 552"/>
                <a:gd name="T30" fmla="*/ 2147483647 w 534"/>
                <a:gd name="T31" fmla="*/ 2147483647 h 552"/>
                <a:gd name="T32" fmla="*/ 2147483647 w 534"/>
                <a:gd name="T33" fmla="*/ 2147483647 h 552"/>
                <a:gd name="T34" fmla="*/ 2147483647 w 534"/>
                <a:gd name="T35" fmla="*/ 2147483647 h 552"/>
                <a:gd name="T36" fmla="*/ 2147483647 w 534"/>
                <a:gd name="T37" fmla="*/ 2147483647 h 552"/>
                <a:gd name="T38" fmla="*/ 2147483647 w 534"/>
                <a:gd name="T39" fmla="*/ 2147483647 h 552"/>
                <a:gd name="T40" fmla="*/ 2147483647 w 534"/>
                <a:gd name="T41" fmla="*/ 2147483647 h 552"/>
                <a:gd name="T42" fmla="*/ 2147483647 w 534"/>
                <a:gd name="T43" fmla="*/ 2147483647 h 552"/>
                <a:gd name="T44" fmla="*/ 2147483647 w 534"/>
                <a:gd name="T45" fmla="*/ 2147483647 h 552"/>
                <a:gd name="T46" fmla="*/ 2147483647 w 534"/>
                <a:gd name="T47" fmla="*/ 2147483647 h 552"/>
                <a:gd name="T48" fmla="*/ 2147483647 w 534"/>
                <a:gd name="T49" fmla="*/ 2147483647 h 552"/>
                <a:gd name="T50" fmla="*/ 2147483647 w 534"/>
                <a:gd name="T51" fmla="*/ 2147483647 h 552"/>
                <a:gd name="T52" fmla="*/ 2147483647 w 534"/>
                <a:gd name="T53" fmla="*/ 2147483647 h 552"/>
                <a:gd name="T54" fmla="*/ 2147483647 w 534"/>
                <a:gd name="T55" fmla="*/ 2147483647 h 552"/>
                <a:gd name="T56" fmla="*/ 2147483647 w 534"/>
                <a:gd name="T57" fmla="*/ 2147483647 h 552"/>
                <a:gd name="T58" fmla="*/ 2147483647 w 534"/>
                <a:gd name="T59" fmla="*/ 2147483647 h 552"/>
                <a:gd name="T60" fmla="*/ 2147483647 w 534"/>
                <a:gd name="T61" fmla="*/ 2147483647 h 552"/>
                <a:gd name="T62" fmla="*/ 2147483647 w 534"/>
                <a:gd name="T63" fmla="*/ 2147483647 h 552"/>
                <a:gd name="T64" fmla="*/ 2147483647 w 534"/>
                <a:gd name="T65" fmla="*/ 2147483647 h 552"/>
                <a:gd name="T66" fmla="*/ 2147483647 w 534"/>
                <a:gd name="T67" fmla="*/ 2147483647 h 552"/>
                <a:gd name="T68" fmla="*/ 2147483647 w 534"/>
                <a:gd name="T69" fmla="*/ 2147483647 h 552"/>
                <a:gd name="T70" fmla="*/ 2147483647 w 534"/>
                <a:gd name="T71" fmla="*/ 2147483647 h 552"/>
                <a:gd name="T72" fmla="*/ 2147483647 w 534"/>
                <a:gd name="T73" fmla="*/ 2147483647 h 552"/>
                <a:gd name="T74" fmla="*/ 2147483647 w 534"/>
                <a:gd name="T75" fmla="*/ 2147483647 h 552"/>
                <a:gd name="T76" fmla="*/ 2147483647 w 534"/>
                <a:gd name="T77" fmla="*/ 2147483647 h 552"/>
                <a:gd name="T78" fmla="*/ 2147483647 w 534"/>
                <a:gd name="T79" fmla="*/ 2147483647 h 552"/>
                <a:gd name="T80" fmla="*/ 2147483647 w 534"/>
                <a:gd name="T81" fmla="*/ 2147483647 h 552"/>
                <a:gd name="T82" fmla="*/ 2147483647 w 534"/>
                <a:gd name="T83" fmla="*/ 2147483647 h 552"/>
                <a:gd name="T84" fmla="*/ 2147483647 w 534"/>
                <a:gd name="T85" fmla="*/ 2147483647 h 552"/>
                <a:gd name="T86" fmla="*/ 2147483647 w 534"/>
                <a:gd name="T87" fmla="*/ 2147483647 h 552"/>
                <a:gd name="T88" fmla="*/ 2147483647 w 534"/>
                <a:gd name="T89" fmla="*/ 2147483647 h 552"/>
                <a:gd name="T90" fmla="*/ 2147483647 w 534"/>
                <a:gd name="T91" fmla="*/ 2147483647 h 552"/>
                <a:gd name="T92" fmla="*/ 2147483647 w 534"/>
                <a:gd name="T93" fmla="*/ 2147483647 h 552"/>
                <a:gd name="T94" fmla="*/ 2147483647 w 534"/>
                <a:gd name="T95" fmla="*/ 2147483647 h 552"/>
                <a:gd name="T96" fmla="*/ 2147483647 w 534"/>
                <a:gd name="T97" fmla="*/ 2147483647 h 552"/>
                <a:gd name="T98" fmla="*/ 2147483647 w 534"/>
                <a:gd name="T99" fmla="*/ 2147483647 h 552"/>
                <a:gd name="T100" fmla="*/ 2147483647 w 534"/>
                <a:gd name="T101" fmla="*/ 2147483647 h 552"/>
                <a:gd name="T102" fmla="*/ 2147483647 w 534"/>
                <a:gd name="T103" fmla="*/ 2147483647 h 552"/>
                <a:gd name="T104" fmla="*/ 2147483647 w 534"/>
                <a:gd name="T105" fmla="*/ 2147483647 h 552"/>
                <a:gd name="T106" fmla="*/ 2147483647 w 534"/>
                <a:gd name="T107" fmla="*/ 2147483647 h 5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552"/>
                <a:gd name="T164" fmla="*/ 534 w 534"/>
                <a:gd name="T165" fmla="*/ 552 h 55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552">
                  <a:moveTo>
                    <a:pt x="240" y="108"/>
                  </a:moveTo>
                  <a:lnTo>
                    <a:pt x="270" y="126"/>
                  </a:lnTo>
                  <a:lnTo>
                    <a:pt x="282" y="120"/>
                  </a:lnTo>
                  <a:lnTo>
                    <a:pt x="240" y="108"/>
                  </a:lnTo>
                  <a:close/>
                  <a:moveTo>
                    <a:pt x="24" y="258"/>
                  </a:moveTo>
                  <a:lnTo>
                    <a:pt x="0" y="282"/>
                  </a:lnTo>
                  <a:lnTo>
                    <a:pt x="42" y="294"/>
                  </a:lnTo>
                  <a:lnTo>
                    <a:pt x="24" y="258"/>
                  </a:lnTo>
                  <a:close/>
                  <a:moveTo>
                    <a:pt x="312" y="414"/>
                  </a:moveTo>
                  <a:lnTo>
                    <a:pt x="312" y="420"/>
                  </a:lnTo>
                  <a:lnTo>
                    <a:pt x="324" y="420"/>
                  </a:lnTo>
                  <a:lnTo>
                    <a:pt x="324" y="414"/>
                  </a:lnTo>
                  <a:lnTo>
                    <a:pt x="318" y="408"/>
                  </a:lnTo>
                  <a:lnTo>
                    <a:pt x="312" y="408"/>
                  </a:lnTo>
                  <a:lnTo>
                    <a:pt x="312" y="414"/>
                  </a:lnTo>
                  <a:close/>
                  <a:moveTo>
                    <a:pt x="306" y="390"/>
                  </a:moveTo>
                  <a:lnTo>
                    <a:pt x="300" y="378"/>
                  </a:lnTo>
                  <a:lnTo>
                    <a:pt x="294" y="390"/>
                  </a:lnTo>
                  <a:lnTo>
                    <a:pt x="306" y="390"/>
                  </a:lnTo>
                  <a:close/>
                  <a:moveTo>
                    <a:pt x="294" y="294"/>
                  </a:moveTo>
                  <a:lnTo>
                    <a:pt x="318" y="336"/>
                  </a:lnTo>
                  <a:lnTo>
                    <a:pt x="330" y="318"/>
                  </a:lnTo>
                  <a:lnTo>
                    <a:pt x="294" y="294"/>
                  </a:lnTo>
                  <a:close/>
                  <a:moveTo>
                    <a:pt x="108" y="264"/>
                  </a:moveTo>
                  <a:lnTo>
                    <a:pt x="138" y="264"/>
                  </a:lnTo>
                  <a:lnTo>
                    <a:pt x="144" y="270"/>
                  </a:lnTo>
                  <a:lnTo>
                    <a:pt x="156" y="270"/>
                  </a:lnTo>
                  <a:lnTo>
                    <a:pt x="180" y="282"/>
                  </a:lnTo>
                  <a:lnTo>
                    <a:pt x="192" y="282"/>
                  </a:lnTo>
                  <a:lnTo>
                    <a:pt x="198" y="288"/>
                  </a:lnTo>
                  <a:lnTo>
                    <a:pt x="204" y="288"/>
                  </a:lnTo>
                  <a:lnTo>
                    <a:pt x="216" y="300"/>
                  </a:lnTo>
                  <a:lnTo>
                    <a:pt x="228" y="306"/>
                  </a:lnTo>
                  <a:lnTo>
                    <a:pt x="234" y="312"/>
                  </a:lnTo>
                  <a:lnTo>
                    <a:pt x="246" y="312"/>
                  </a:lnTo>
                  <a:lnTo>
                    <a:pt x="252" y="306"/>
                  </a:lnTo>
                  <a:lnTo>
                    <a:pt x="252" y="288"/>
                  </a:lnTo>
                  <a:lnTo>
                    <a:pt x="228" y="264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04" y="252"/>
                  </a:lnTo>
                  <a:lnTo>
                    <a:pt x="198" y="246"/>
                  </a:lnTo>
                  <a:lnTo>
                    <a:pt x="186" y="246"/>
                  </a:lnTo>
                  <a:lnTo>
                    <a:pt x="174" y="234"/>
                  </a:lnTo>
                  <a:lnTo>
                    <a:pt x="168" y="234"/>
                  </a:lnTo>
                  <a:lnTo>
                    <a:pt x="174" y="228"/>
                  </a:lnTo>
                  <a:lnTo>
                    <a:pt x="192" y="228"/>
                  </a:lnTo>
                  <a:lnTo>
                    <a:pt x="198" y="240"/>
                  </a:lnTo>
                  <a:lnTo>
                    <a:pt x="222" y="252"/>
                  </a:lnTo>
                  <a:lnTo>
                    <a:pt x="234" y="264"/>
                  </a:lnTo>
                  <a:lnTo>
                    <a:pt x="258" y="264"/>
                  </a:lnTo>
                  <a:lnTo>
                    <a:pt x="270" y="252"/>
                  </a:lnTo>
                  <a:lnTo>
                    <a:pt x="258" y="240"/>
                  </a:lnTo>
                  <a:lnTo>
                    <a:pt x="246" y="240"/>
                  </a:lnTo>
                  <a:lnTo>
                    <a:pt x="234" y="234"/>
                  </a:lnTo>
                  <a:lnTo>
                    <a:pt x="222" y="234"/>
                  </a:lnTo>
                  <a:lnTo>
                    <a:pt x="210" y="228"/>
                  </a:lnTo>
                  <a:lnTo>
                    <a:pt x="204" y="216"/>
                  </a:lnTo>
                  <a:lnTo>
                    <a:pt x="198" y="210"/>
                  </a:lnTo>
                  <a:lnTo>
                    <a:pt x="198" y="204"/>
                  </a:lnTo>
                  <a:lnTo>
                    <a:pt x="192" y="192"/>
                  </a:lnTo>
                  <a:lnTo>
                    <a:pt x="186" y="186"/>
                  </a:lnTo>
                  <a:lnTo>
                    <a:pt x="174" y="162"/>
                  </a:lnTo>
                  <a:lnTo>
                    <a:pt x="168" y="156"/>
                  </a:lnTo>
                  <a:lnTo>
                    <a:pt x="162" y="144"/>
                  </a:lnTo>
                  <a:lnTo>
                    <a:pt x="150" y="132"/>
                  </a:lnTo>
                  <a:lnTo>
                    <a:pt x="150" y="120"/>
                  </a:lnTo>
                  <a:lnTo>
                    <a:pt x="144" y="114"/>
                  </a:lnTo>
                  <a:lnTo>
                    <a:pt x="144" y="102"/>
                  </a:lnTo>
                  <a:lnTo>
                    <a:pt x="150" y="96"/>
                  </a:lnTo>
                  <a:lnTo>
                    <a:pt x="156" y="96"/>
                  </a:lnTo>
                  <a:lnTo>
                    <a:pt x="162" y="102"/>
                  </a:lnTo>
                  <a:lnTo>
                    <a:pt x="162" y="108"/>
                  </a:lnTo>
                  <a:lnTo>
                    <a:pt x="168" y="114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8" y="132"/>
                  </a:lnTo>
                  <a:lnTo>
                    <a:pt x="198" y="144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16" y="138"/>
                  </a:lnTo>
                  <a:lnTo>
                    <a:pt x="204" y="120"/>
                  </a:lnTo>
                  <a:lnTo>
                    <a:pt x="210" y="120"/>
                  </a:lnTo>
                  <a:lnTo>
                    <a:pt x="234" y="132"/>
                  </a:lnTo>
                  <a:lnTo>
                    <a:pt x="222" y="114"/>
                  </a:lnTo>
                  <a:lnTo>
                    <a:pt x="228" y="108"/>
                  </a:lnTo>
                  <a:lnTo>
                    <a:pt x="228" y="84"/>
                  </a:lnTo>
                  <a:lnTo>
                    <a:pt x="240" y="72"/>
                  </a:lnTo>
                  <a:lnTo>
                    <a:pt x="270" y="72"/>
                  </a:lnTo>
                  <a:lnTo>
                    <a:pt x="276" y="78"/>
                  </a:lnTo>
                  <a:lnTo>
                    <a:pt x="276" y="90"/>
                  </a:lnTo>
                  <a:lnTo>
                    <a:pt x="288" y="90"/>
                  </a:lnTo>
                  <a:lnTo>
                    <a:pt x="294" y="84"/>
                  </a:lnTo>
                  <a:lnTo>
                    <a:pt x="300" y="72"/>
                  </a:lnTo>
                  <a:lnTo>
                    <a:pt x="306" y="66"/>
                  </a:lnTo>
                  <a:lnTo>
                    <a:pt x="342" y="66"/>
                  </a:lnTo>
                  <a:lnTo>
                    <a:pt x="360" y="72"/>
                  </a:lnTo>
                  <a:lnTo>
                    <a:pt x="372" y="72"/>
                  </a:lnTo>
                  <a:lnTo>
                    <a:pt x="378" y="78"/>
                  </a:lnTo>
                  <a:lnTo>
                    <a:pt x="384" y="78"/>
                  </a:lnTo>
                  <a:lnTo>
                    <a:pt x="384" y="72"/>
                  </a:lnTo>
                  <a:lnTo>
                    <a:pt x="390" y="60"/>
                  </a:lnTo>
                  <a:lnTo>
                    <a:pt x="390" y="48"/>
                  </a:lnTo>
                  <a:lnTo>
                    <a:pt x="384" y="42"/>
                  </a:lnTo>
                  <a:lnTo>
                    <a:pt x="384" y="36"/>
                  </a:lnTo>
                  <a:lnTo>
                    <a:pt x="390" y="30"/>
                  </a:lnTo>
                  <a:lnTo>
                    <a:pt x="408" y="30"/>
                  </a:lnTo>
                  <a:lnTo>
                    <a:pt x="408" y="18"/>
                  </a:lnTo>
                  <a:lnTo>
                    <a:pt x="402" y="12"/>
                  </a:lnTo>
                  <a:lnTo>
                    <a:pt x="402" y="6"/>
                  </a:lnTo>
                  <a:lnTo>
                    <a:pt x="390" y="6"/>
                  </a:lnTo>
                  <a:lnTo>
                    <a:pt x="384" y="0"/>
                  </a:lnTo>
                  <a:lnTo>
                    <a:pt x="366" y="6"/>
                  </a:lnTo>
                  <a:lnTo>
                    <a:pt x="372" y="12"/>
                  </a:lnTo>
                  <a:lnTo>
                    <a:pt x="372" y="30"/>
                  </a:lnTo>
                  <a:lnTo>
                    <a:pt x="366" y="36"/>
                  </a:lnTo>
                  <a:lnTo>
                    <a:pt x="348" y="36"/>
                  </a:lnTo>
                  <a:lnTo>
                    <a:pt x="336" y="24"/>
                  </a:lnTo>
                  <a:lnTo>
                    <a:pt x="324" y="36"/>
                  </a:lnTo>
                  <a:lnTo>
                    <a:pt x="312" y="36"/>
                  </a:lnTo>
                  <a:lnTo>
                    <a:pt x="300" y="24"/>
                  </a:lnTo>
                  <a:lnTo>
                    <a:pt x="294" y="30"/>
                  </a:lnTo>
                  <a:lnTo>
                    <a:pt x="282" y="30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34" y="12"/>
                  </a:lnTo>
                  <a:lnTo>
                    <a:pt x="228" y="30"/>
                  </a:lnTo>
                  <a:lnTo>
                    <a:pt x="204" y="24"/>
                  </a:lnTo>
                  <a:lnTo>
                    <a:pt x="198" y="30"/>
                  </a:lnTo>
                  <a:lnTo>
                    <a:pt x="186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62" y="30"/>
                  </a:lnTo>
                  <a:lnTo>
                    <a:pt x="150" y="36"/>
                  </a:lnTo>
                  <a:lnTo>
                    <a:pt x="138" y="48"/>
                  </a:lnTo>
                  <a:lnTo>
                    <a:pt x="126" y="54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96" y="72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24" y="102"/>
                  </a:lnTo>
                  <a:lnTo>
                    <a:pt x="24" y="126"/>
                  </a:lnTo>
                  <a:lnTo>
                    <a:pt x="12" y="132"/>
                  </a:lnTo>
                  <a:lnTo>
                    <a:pt x="0" y="132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30" y="228"/>
                  </a:lnTo>
                  <a:lnTo>
                    <a:pt x="36" y="234"/>
                  </a:lnTo>
                  <a:lnTo>
                    <a:pt x="42" y="246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84" y="270"/>
                  </a:lnTo>
                  <a:lnTo>
                    <a:pt x="96" y="264"/>
                  </a:lnTo>
                  <a:lnTo>
                    <a:pt x="108" y="264"/>
                  </a:lnTo>
                  <a:close/>
                  <a:moveTo>
                    <a:pt x="396" y="252"/>
                  </a:moveTo>
                  <a:lnTo>
                    <a:pt x="372" y="252"/>
                  </a:lnTo>
                  <a:lnTo>
                    <a:pt x="372" y="270"/>
                  </a:lnTo>
                  <a:lnTo>
                    <a:pt x="384" y="294"/>
                  </a:lnTo>
                  <a:lnTo>
                    <a:pt x="396" y="252"/>
                  </a:lnTo>
                  <a:close/>
                  <a:moveTo>
                    <a:pt x="24" y="312"/>
                  </a:moveTo>
                  <a:lnTo>
                    <a:pt x="18" y="318"/>
                  </a:lnTo>
                  <a:lnTo>
                    <a:pt x="24" y="324"/>
                  </a:lnTo>
                  <a:lnTo>
                    <a:pt x="30" y="324"/>
                  </a:lnTo>
                  <a:lnTo>
                    <a:pt x="36" y="330"/>
                  </a:lnTo>
                  <a:lnTo>
                    <a:pt x="42" y="324"/>
                  </a:lnTo>
                  <a:lnTo>
                    <a:pt x="42" y="318"/>
                  </a:lnTo>
                  <a:lnTo>
                    <a:pt x="30" y="306"/>
                  </a:lnTo>
                  <a:lnTo>
                    <a:pt x="24" y="312"/>
                  </a:lnTo>
                  <a:close/>
                  <a:moveTo>
                    <a:pt x="378" y="390"/>
                  </a:moveTo>
                  <a:lnTo>
                    <a:pt x="378" y="408"/>
                  </a:lnTo>
                  <a:lnTo>
                    <a:pt x="390" y="390"/>
                  </a:lnTo>
                  <a:lnTo>
                    <a:pt x="378" y="390"/>
                  </a:lnTo>
                  <a:close/>
                  <a:moveTo>
                    <a:pt x="408" y="330"/>
                  </a:moveTo>
                  <a:lnTo>
                    <a:pt x="396" y="330"/>
                  </a:lnTo>
                  <a:lnTo>
                    <a:pt x="384" y="336"/>
                  </a:lnTo>
                  <a:lnTo>
                    <a:pt x="384" y="342"/>
                  </a:lnTo>
                  <a:lnTo>
                    <a:pt x="396" y="342"/>
                  </a:lnTo>
                  <a:lnTo>
                    <a:pt x="402" y="336"/>
                  </a:lnTo>
                  <a:lnTo>
                    <a:pt x="408" y="336"/>
                  </a:lnTo>
                  <a:lnTo>
                    <a:pt x="408" y="330"/>
                  </a:lnTo>
                  <a:close/>
                  <a:moveTo>
                    <a:pt x="396" y="192"/>
                  </a:moveTo>
                  <a:lnTo>
                    <a:pt x="372" y="198"/>
                  </a:lnTo>
                  <a:lnTo>
                    <a:pt x="372" y="210"/>
                  </a:lnTo>
                  <a:lnTo>
                    <a:pt x="390" y="210"/>
                  </a:lnTo>
                  <a:lnTo>
                    <a:pt x="396" y="216"/>
                  </a:lnTo>
                  <a:lnTo>
                    <a:pt x="396" y="222"/>
                  </a:lnTo>
                  <a:lnTo>
                    <a:pt x="414" y="222"/>
                  </a:lnTo>
                  <a:lnTo>
                    <a:pt x="414" y="210"/>
                  </a:lnTo>
                  <a:lnTo>
                    <a:pt x="396" y="192"/>
                  </a:lnTo>
                  <a:close/>
                  <a:moveTo>
                    <a:pt x="342" y="372"/>
                  </a:moveTo>
                  <a:lnTo>
                    <a:pt x="342" y="378"/>
                  </a:lnTo>
                  <a:lnTo>
                    <a:pt x="348" y="384"/>
                  </a:lnTo>
                  <a:lnTo>
                    <a:pt x="360" y="384"/>
                  </a:lnTo>
                  <a:lnTo>
                    <a:pt x="366" y="378"/>
                  </a:lnTo>
                  <a:lnTo>
                    <a:pt x="366" y="372"/>
                  </a:lnTo>
                  <a:lnTo>
                    <a:pt x="360" y="366"/>
                  </a:lnTo>
                  <a:lnTo>
                    <a:pt x="342" y="366"/>
                  </a:lnTo>
                  <a:lnTo>
                    <a:pt x="342" y="372"/>
                  </a:lnTo>
                  <a:close/>
                  <a:moveTo>
                    <a:pt x="444" y="312"/>
                  </a:moveTo>
                  <a:lnTo>
                    <a:pt x="432" y="312"/>
                  </a:lnTo>
                  <a:lnTo>
                    <a:pt x="432" y="330"/>
                  </a:lnTo>
                  <a:lnTo>
                    <a:pt x="444" y="336"/>
                  </a:lnTo>
                  <a:lnTo>
                    <a:pt x="450" y="330"/>
                  </a:lnTo>
                  <a:lnTo>
                    <a:pt x="450" y="318"/>
                  </a:lnTo>
                  <a:lnTo>
                    <a:pt x="444" y="312"/>
                  </a:lnTo>
                  <a:close/>
                  <a:moveTo>
                    <a:pt x="444" y="372"/>
                  </a:moveTo>
                  <a:lnTo>
                    <a:pt x="456" y="354"/>
                  </a:lnTo>
                  <a:lnTo>
                    <a:pt x="438" y="354"/>
                  </a:lnTo>
                  <a:lnTo>
                    <a:pt x="444" y="372"/>
                  </a:lnTo>
                  <a:close/>
                  <a:moveTo>
                    <a:pt x="276" y="222"/>
                  </a:moveTo>
                  <a:lnTo>
                    <a:pt x="276" y="240"/>
                  </a:lnTo>
                  <a:lnTo>
                    <a:pt x="288" y="240"/>
                  </a:lnTo>
                  <a:lnTo>
                    <a:pt x="276" y="222"/>
                  </a:lnTo>
                  <a:close/>
                  <a:moveTo>
                    <a:pt x="534" y="420"/>
                  </a:moveTo>
                  <a:lnTo>
                    <a:pt x="522" y="420"/>
                  </a:lnTo>
                  <a:lnTo>
                    <a:pt x="516" y="426"/>
                  </a:lnTo>
                  <a:lnTo>
                    <a:pt x="510" y="438"/>
                  </a:lnTo>
                  <a:lnTo>
                    <a:pt x="510" y="468"/>
                  </a:lnTo>
                  <a:lnTo>
                    <a:pt x="516" y="468"/>
                  </a:lnTo>
                  <a:lnTo>
                    <a:pt x="522" y="456"/>
                  </a:lnTo>
                  <a:lnTo>
                    <a:pt x="528" y="450"/>
                  </a:lnTo>
                  <a:lnTo>
                    <a:pt x="534" y="438"/>
                  </a:lnTo>
                  <a:lnTo>
                    <a:pt x="534" y="420"/>
                  </a:lnTo>
                  <a:close/>
                  <a:moveTo>
                    <a:pt x="462" y="384"/>
                  </a:moveTo>
                  <a:lnTo>
                    <a:pt x="456" y="408"/>
                  </a:lnTo>
                  <a:lnTo>
                    <a:pt x="498" y="378"/>
                  </a:lnTo>
                  <a:lnTo>
                    <a:pt x="486" y="372"/>
                  </a:lnTo>
                  <a:lnTo>
                    <a:pt x="462" y="384"/>
                  </a:lnTo>
                  <a:close/>
                  <a:moveTo>
                    <a:pt x="462" y="510"/>
                  </a:moveTo>
                  <a:lnTo>
                    <a:pt x="480" y="510"/>
                  </a:lnTo>
                  <a:lnTo>
                    <a:pt x="468" y="468"/>
                  </a:lnTo>
                  <a:lnTo>
                    <a:pt x="462" y="510"/>
                  </a:lnTo>
                  <a:close/>
                  <a:moveTo>
                    <a:pt x="276" y="330"/>
                  </a:moveTo>
                  <a:lnTo>
                    <a:pt x="270" y="336"/>
                  </a:lnTo>
                  <a:lnTo>
                    <a:pt x="270" y="348"/>
                  </a:lnTo>
                  <a:lnTo>
                    <a:pt x="276" y="348"/>
                  </a:lnTo>
                  <a:lnTo>
                    <a:pt x="288" y="336"/>
                  </a:lnTo>
                  <a:lnTo>
                    <a:pt x="282" y="330"/>
                  </a:lnTo>
                  <a:lnTo>
                    <a:pt x="276" y="330"/>
                  </a:lnTo>
                  <a:close/>
                  <a:moveTo>
                    <a:pt x="186" y="432"/>
                  </a:move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198" y="444"/>
                  </a:lnTo>
                  <a:lnTo>
                    <a:pt x="198" y="438"/>
                  </a:lnTo>
                  <a:lnTo>
                    <a:pt x="192" y="432"/>
                  </a:lnTo>
                  <a:lnTo>
                    <a:pt x="186" y="432"/>
                  </a:lnTo>
                  <a:close/>
                  <a:moveTo>
                    <a:pt x="384" y="528"/>
                  </a:moveTo>
                  <a:lnTo>
                    <a:pt x="378" y="528"/>
                  </a:lnTo>
                  <a:lnTo>
                    <a:pt x="378" y="516"/>
                  </a:lnTo>
                  <a:lnTo>
                    <a:pt x="372" y="510"/>
                  </a:lnTo>
                  <a:lnTo>
                    <a:pt x="342" y="510"/>
                  </a:lnTo>
                  <a:lnTo>
                    <a:pt x="306" y="504"/>
                  </a:lnTo>
                  <a:lnTo>
                    <a:pt x="276" y="504"/>
                  </a:lnTo>
                  <a:lnTo>
                    <a:pt x="246" y="486"/>
                  </a:lnTo>
                  <a:lnTo>
                    <a:pt x="228" y="504"/>
                  </a:lnTo>
                  <a:lnTo>
                    <a:pt x="234" y="510"/>
                  </a:lnTo>
                  <a:lnTo>
                    <a:pt x="246" y="516"/>
                  </a:lnTo>
                  <a:lnTo>
                    <a:pt x="252" y="522"/>
                  </a:lnTo>
                  <a:lnTo>
                    <a:pt x="258" y="516"/>
                  </a:lnTo>
                  <a:lnTo>
                    <a:pt x="264" y="528"/>
                  </a:lnTo>
                  <a:lnTo>
                    <a:pt x="300" y="528"/>
                  </a:lnTo>
                  <a:lnTo>
                    <a:pt x="312" y="552"/>
                  </a:lnTo>
                  <a:lnTo>
                    <a:pt x="354" y="546"/>
                  </a:lnTo>
                  <a:lnTo>
                    <a:pt x="354" y="540"/>
                  </a:lnTo>
                  <a:lnTo>
                    <a:pt x="402" y="540"/>
                  </a:lnTo>
                  <a:lnTo>
                    <a:pt x="414" y="528"/>
                  </a:lnTo>
                  <a:lnTo>
                    <a:pt x="414" y="522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22"/>
                  </a:lnTo>
                  <a:lnTo>
                    <a:pt x="390" y="522"/>
                  </a:lnTo>
                  <a:lnTo>
                    <a:pt x="384" y="528"/>
                  </a:lnTo>
                  <a:close/>
                  <a:moveTo>
                    <a:pt x="420" y="408"/>
                  </a:moveTo>
                  <a:lnTo>
                    <a:pt x="408" y="408"/>
                  </a:lnTo>
                  <a:lnTo>
                    <a:pt x="408" y="420"/>
                  </a:lnTo>
                  <a:lnTo>
                    <a:pt x="420" y="420"/>
                  </a:lnTo>
                  <a:lnTo>
                    <a:pt x="426" y="414"/>
                  </a:lnTo>
                  <a:lnTo>
                    <a:pt x="420" y="408"/>
                  </a:lnTo>
                  <a:close/>
                  <a:moveTo>
                    <a:pt x="114" y="276"/>
                  </a:moveTo>
                  <a:lnTo>
                    <a:pt x="90" y="288"/>
                  </a:lnTo>
                  <a:lnTo>
                    <a:pt x="84" y="288"/>
                  </a:lnTo>
                  <a:lnTo>
                    <a:pt x="66" y="312"/>
                  </a:lnTo>
                  <a:lnTo>
                    <a:pt x="96" y="336"/>
                  </a:lnTo>
                  <a:lnTo>
                    <a:pt x="96" y="348"/>
                  </a:lnTo>
                  <a:lnTo>
                    <a:pt x="90" y="366"/>
                  </a:lnTo>
                  <a:lnTo>
                    <a:pt x="90" y="384"/>
                  </a:lnTo>
                  <a:lnTo>
                    <a:pt x="96" y="390"/>
                  </a:lnTo>
                  <a:lnTo>
                    <a:pt x="108" y="396"/>
                  </a:lnTo>
                  <a:lnTo>
                    <a:pt x="114" y="396"/>
                  </a:lnTo>
                  <a:lnTo>
                    <a:pt x="114" y="390"/>
                  </a:lnTo>
                  <a:lnTo>
                    <a:pt x="126" y="378"/>
                  </a:lnTo>
                  <a:lnTo>
                    <a:pt x="132" y="378"/>
                  </a:lnTo>
                  <a:lnTo>
                    <a:pt x="156" y="420"/>
                  </a:lnTo>
                  <a:lnTo>
                    <a:pt x="162" y="390"/>
                  </a:lnTo>
                  <a:lnTo>
                    <a:pt x="180" y="414"/>
                  </a:lnTo>
                  <a:lnTo>
                    <a:pt x="204" y="420"/>
                  </a:lnTo>
                  <a:lnTo>
                    <a:pt x="186" y="402"/>
                  </a:lnTo>
                  <a:lnTo>
                    <a:pt x="192" y="396"/>
                  </a:lnTo>
                  <a:lnTo>
                    <a:pt x="192" y="372"/>
                  </a:lnTo>
                  <a:lnTo>
                    <a:pt x="186" y="366"/>
                  </a:lnTo>
                  <a:lnTo>
                    <a:pt x="180" y="354"/>
                  </a:lnTo>
                  <a:lnTo>
                    <a:pt x="174" y="348"/>
                  </a:lnTo>
                  <a:lnTo>
                    <a:pt x="168" y="336"/>
                  </a:lnTo>
                  <a:lnTo>
                    <a:pt x="168" y="330"/>
                  </a:lnTo>
                  <a:lnTo>
                    <a:pt x="186" y="330"/>
                  </a:lnTo>
                  <a:lnTo>
                    <a:pt x="198" y="336"/>
                  </a:lnTo>
                  <a:lnTo>
                    <a:pt x="210" y="348"/>
                  </a:lnTo>
                  <a:lnTo>
                    <a:pt x="222" y="342"/>
                  </a:lnTo>
                  <a:lnTo>
                    <a:pt x="210" y="336"/>
                  </a:lnTo>
                  <a:lnTo>
                    <a:pt x="204" y="324"/>
                  </a:lnTo>
                  <a:lnTo>
                    <a:pt x="192" y="318"/>
                  </a:lnTo>
                  <a:lnTo>
                    <a:pt x="186" y="312"/>
                  </a:lnTo>
                  <a:lnTo>
                    <a:pt x="174" y="306"/>
                  </a:lnTo>
                  <a:lnTo>
                    <a:pt x="156" y="294"/>
                  </a:lnTo>
                  <a:lnTo>
                    <a:pt x="138" y="288"/>
                  </a:lnTo>
                  <a:lnTo>
                    <a:pt x="126" y="282"/>
                  </a:lnTo>
                  <a:lnTo>
                    <a:pt x="120" y="276"/>
                  </a:lnTo>
                  <a:lnTo>
                    <a:pt x="114" y="27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78" name="Ghana" descr="© INSCALE GmbH, 05.05.2010&#10;http://www.presentationload.com/"/>
            <p:cNvSpPr>
              <a:spLocks/>
            </p:cNvSpPr>
            <p:nvPr/>
          </p:nvSpPr>
          <p:spPr bwMode="gray">
            <a:xfrm>
              <a:off x="6504917" y="-1271913"/>
              <a:ext cx="62859" cy="105712"/>
            </a:xfrm>
            <a:custGeom>
              <a:avLst/>
              <a:gdLst>
                <a:gd name="T0" fmla="*/ 2147483647 w 324"/>
                <a:gd name="T1" fmla="*/ 2147483647 h 516"/>
                <a:gd name="T2" fmla="*/ 2147483647 w 324"/>
                <a:gd name="T3" fmla="*/ 2147483647 h 516"/>
                <a:gd name="T4" fmla="*/ 2147483647 w 324"/>
                <a:gd name="T5" fmla="*/ 2147483647 h 516"/>
                <a:gd name="T6" fmla="*/ 2147483647 w 324"/>
                <a:gd name="T7" fmla="*/ 2147483647 h 516"/>
                <a:gd name="T8" fmla="*/ 2147483647 w 324"/>
                <a:gd name="T9" fmla="*/ 2147483647 h 516"/>
                <a:gd name="T10" fmla="*/ 2147483647 w 324"/>
                <a:gd name="T11" fmla="*/ 2147483647 h 516"/>
                <a:gd name="T12" fmla="*/ 2147483647 w 324"/>
                <a:gd name="T13" fmla="*/ 2147483647 h 516"/>
                <a:gd name="T14" fmla="*/ 2147483647 w 324"/>
                <a:gd name="T15" fmla="*/ 2147483647 h 516"/>
                <a:gd name="T16" fmla="*/ 2147483647 w 324"/>
                <a:gd name="T17" fmla="*/ 2147483647 h 516"/>
                <a:gd name="T18" fmla="*/ 2147483647 w 324"/>
                <a:gd name="T19" fmla="*/ 2147483647 h 516"/>
                <a:gd name="T20" fmla="*/ 2147483647 w 324"/>
                <a:gd name="T21" fmla="*/ 2147483647 h 516"/>
                <a:gd name="T22" fmla="*/ 2147483647 w 324"/>
                <a:gd name="T23" fmla="*/ 2147483647 h 516"/>
                <a:gd name="T24" fmla="*/ 2147483647 w 324"/>
                <a:gd name="T25" fmla="*/ 2147483647 h 516"/>
                <a:gd name="T26" fmla="*/ 2147483647 w 324"/>
                <a:gd name="T27" fmla="*/ 0 h 516"/>
                <a:gd name="T28" fmla="*/ 2147483647 w 324"/>
                <a:gd name="T29" fmla="*/ 2147483647 h 516"/>
                <a:gd name="T30" fmla="*/ 2147483647 w 324"/>
                <a:gd name="T31" fmla="*/ 2147483647 h 516"/>
                <a:gd name="T32" fmla="*/ 2147483647 w 324"/>
                <a:gd name="T33" fmla="*/ 2147483647 h 516"/>
                <a:gd name="T34" fmla="*/ 2147483647 w 324"/>
                <a:gd name="T35" fmla="*/ 2147483647 h 516"/>
                <a:gd name="T36" fmla="*/ 2147483647 w 324"/>
                <a:gd name="T37" fmla="*/ 2147483647 h 516"/>
                <a:gd name="T38" fmla="*/ 2147483647 w 324"/>
                <a:gd name="T39" fmla="*/ 2147483647 h 516"/>
                <a:gd name="T40" fmla="*/ 2147483647 w 324"/>
                <a:gd name="T41" fmla="*/ 2147483647 h 516"/>
                <a:gd name="T42" fmla="*/ 2147483647 w 324"/>
                <a:gd name="T43" fmla="*/ 2147483647 h 516"/>
                <a:gd name="T44" fmla="*/ 2147483647 w 324"/>
                <a:gd name="T45" fmla="*/ 2147483647 h 516"/>
                <a:gd name="T46" fmla="*/ 2147483647 w 324"/>
                <a:gd name="T47" fmla="*/ 2147483647 h 516"/>
                <a:gd name="T48" fmla="*/ 2147483647 w 324"/>
                <a:gd name="T49" fmla="*/ 2147483647 h 516"/>
                <a:gd name="T50" fmla="*/ 2147483647 w 324"/>
                <a:gd name="T51" fmla="*/ 2147483647 h 516"/>
                <a:gd name="T52" fmla="*/ 2147483647 w 324"/>
                <a:gd name="T53" fmla="*/ 2147483647 h 516"/>
                <a:gd name="T54" fmla="*/ 0 w 324"/>
                <a:gd name="T55" fmla="*/ 2147483647 h 516"/>
                <a:gd name="T56" fmla="*/ 2147483647 w 324"/>
                <a:gd name="T57" fmla="*/ 2147483647 h 516"/>
                <a:gd name="T58" fmla="*/ 2147483647 w 324"/>
                <a:gd name="T59" fmla="*/ 2147483647 h 516"/>
                <a:gd name="T60" fmla="*/ 2147483647 w 324"/>
                <a:gd name="T61" fmla="*/ 2147483647 h 516"/>
                <a:gd name="T62" fmla="*/ 2147483647 w 324"/>
                <a:gd name="T63" fmla="*/ 2147483647 h 516"/>
                <a:gd name="T64" fmla="*/ 2147483647 w 324"/>
                <a:gd name="T65" fmla="*/ 2147483647 h 516"/>
                <a:gd name="T66" fmla="*/ 2147483647 w 324"/>
                <a:gd name="T67" fmla="*/ 2147483647 h 516"/>
                <a:gd name="T68" fmla="*/ 2147483647 w 324"/>
                <a:gd name="T69" fmla="*/ 2147483647 h 516"/>
                <a:gd name="T70" fmla="*/ 2147483647 w 324"/>
                <a:gd name="T71" fmla="*/ 2147483647 h 516"/>
                <a:gd name="T72" fmla="*/ 2147483647 w 324"/>
                <a:gd name="T73" fmla="*/ 2147483647 h 516"/>
                <a:gd name="T74" fmla="*/ 2147483647 w 324"/>
                <a:gd name="T75" fmla="*/ 2147483647 h 516"/>
                <a:gd name="T76" fmla="*/ 2147483647 w 324"/>
                <a:gd name="T77" fmla="*/ 2147483647 h 516"/>
                <a:gd name="T78" fmla="*/ 2147483647 w 324"/>
                <a:gd name="T79" fmla="*/ 2147483647 h 516"/>
                <a:gd name="T80" fmla="*/ 2147483647 w 324"/>
                <a:gd name="T81" fmla="*/ 2147483647 h 516"/>
                <a:gd name="T82" fmla="*/ 2147483647 w 324"/>
                <a:gd name="T83" fmla="*/ 2147483647 h 516"/>
                <a:gd name="T84" fmla="*/ 2147483647 w 324"/>
                <a:gd name="T85" fmla="*/ 2147483647 h 516"/>
                <a:gd name="T86" fmla="*/ 2147483647 w 324"/>
                <a:gd name="T87" fmla="*/ 2147483647 h 5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4"/>
                <a:gd name="T133" fmla="*/ 0 h 516"/>
                <a:gd name="T134" fmla="*/ 324 w 324"/>
                <a:gd name="T135" fmla="*/ 516 h 5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4" h="516">
                  <a:moveTo>
                    <a:pt x="282" y="342"/>
                  </a:moveTo>
                  <a:lnTo>
                    <a:pt x="282" y="330"/>
                  </a:lnTo>
                  <a:lnTo>
                    <a:pt x="288" y="318"/>
                  </a:lnTo>
                  <a:lnTo>
                    <a:pt x="288" y="306"/>
                  </a:lnTo>
                  <a:lnTo>
                    <a:pt x="282" y="300"/>
                  </a:lnTo>
                  <a:lnTo>
                    <a:pt x="276" y="300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82" y="234"/>
                  </a:lnTo>
                  <a:lnTo>
                    <a:pt x="288" y="228"/>
                  </a:lnTo>
                  <a:lnTo>
                    <a:pt x="288" y="216"/>
                  </a:lnTo>
                  <a:lnTo>
                    <a:pt x="282" y="210"/>
                  </a:lnTo>
                  <a:lnTo>
                    <a:pt x="270" y="204"/>
                  </a:lnTo>
                  <a:lnTo>
                    <a:pt x="264" y="198"/>
                  </a:lnTo>
                  <a:lnTo>
                    <a:pt x="276" y="186"/>
                  </a:lnTo>
                  <a:lnTo>
                    <a:pt x="282" y="186"/>
                  </a:lnTo>
                  <a:lnTo>
                    <a:pt x="282" y="180"/>
                  </a:lnTo>
                  <a:lnTo>
                    <a:pt x="270" y="168"/>
                  </a:lnTo>
                  <a:lnTo>
                    <a:pt x="276" y="156"/>
                  </a:lnTo>
                  <a:lnTo>
                    <a:pt x="276" y="132"/>
                  </a:lnTo>
                  <a:lnTo>
                    <a:pt x="270" y="126"/>
                  </a:lnTo>
                  <a:lnTo>
                    <a:pt x="264" y="126"/>
                  </a:lnTo>
                  <a:lnTo>
                    <a:pt x="252" y="138"/>
                  </a:lnTo>
                  <a:lnTo>
                    <a:pt x="264" y="60"/>
                  </a:lnTo>
                  <a:lnTo>
                    <a:pt x="228" y="36"/>
                  </a:lnTo>
                  <a:lnTo>
                    <a:pt x="240" y="24"/>
                  </a:lnTo>
                  <a:lnTo>
                    <a:pt x="240" y="6"/>
                  </a:lnTo>
                  <a:lnTo>
                    <a:pt x="222" y="0"/>
                  </a:lnTo>
                  <a:lnTo>
                    <a:pt x="198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78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56"/>
                  </a:lnTo>
                  <a:lnTo>
                    <a:pt x="42" y="156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60" y="216"/>
                  </a:lnTo>
                  <a:lnTo>
                    <a:pt x="60" y="228"/>
                  </a:lnTo>
                  <a:lnTo>
                    <a:pt x="48" y="252"/>
                  </a:lnTo>
                  <a:lnTo>
                    <a:pt x="42" y="258"/>
                  </a:lnTo>
                  <a:lnTo>
                    <a:pt x="36" y="270"/>
                  </a:lnTo>
                  <a:lnTo>
                    <a:pt x="36" y="288"/>
                  </a:lnTo>
                  <a:lnTo>
                    <a:pt x="30" y="300"/>
                  </a:lnTo>
                  <a:lnTo>
                    <a:pt x="30" y="312"/>
                  </a:lnTo>
                  <a:lnTo>
                    <a:pt x="12" y="330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72"/>
                  </a:lnTo>
                  <a:lnTo>
                    <a:pt x="6" y="384"/>
                  </a:lnTo>
                  <a:lnTo>
                    <a:pt x="12" y="402"/>
                  </a:lnTo>
                  <a:lnTo>
                    <a:pt x="12" y="414"/>
                  </a:lnTo>
                  <a:lnTo>
                    <a:pt x="18" y="426"/>
                  </a:lnTo>
                  <a:lnTo>
                    <a:pt x="24" y="432"/>
                  </a:lnTo>
                  <a:lnTo>
                    <a:pt x="24" y="438"/>
                  </a:lnTo>
                  <a:lnTo>
                    <a:pt x="48" y="444"/>
                  </a:lnTo>
                  <a:lnTo>
                    <a:pt x="48" y="498"/>
                  </a:lnTo>
                  <a:lnTo>
                    <a:pt x="72" y="498"/>
                  </a:lnTo>
                  <a:lnTo>
                    <a:pt x="78" y="504"/>
                  </a:lnTo>
                  <a:lnTo>
                    <a:pt x="78" y="510"/>
                  </a:lnTo>
                  <a:lnTo>
                    <a:pt x="84" y="516"/>
                  </a:lnTo>
                  <a:lnTo>
                    <a:pt x="96" y="516"/>
                  </a:lnTo>
                  <a:lnTo>
                    <a:pt x="108" y="510"/>
                  </a:lnTo>
                  <a:lnTo>
                    <a:pt x="114" y="504"/>
                  </a:lnTo>
                  <a:lnTo>
                    <a:pt x="132" y="492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80" y="480"/>
                  </a:lnTo>
                  <a:lnTo>
                    <a:pt x="186" y="474"/>
                  </a:lnTo>
                  <a:lnTo>
                    <a:pt x="198" y="468"/>
                  </a:lnTo>
                  <a:lnTo>
                    <a:pt x="216" y="450"/>
                  </a:lnTo>
                  <a:lnTo>
                    <a:pt x="228" y="450"/>
                  </a:lnTo>
                  <a:lnTo>
                    <a:pt x="234" y="444"/>
                  </a:lnTo>
                  <a:lnTo>
                    <a:pt x="240" y="444"/>
                  </a:lnTo>
                  <a:lnTo>
                    <a:pt x="258" y="426"/>
                  </a:lnTo>
                  <a:lnTo>
                    <a:pt x="270" y="426"/>
                  </a:lnTo>
                  <a:lnTo>
                    <a:pt x="276" y="432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24" y="408"/>
                  </a:lnTo>
                  <a:lnTo>
                    <a:pt x="294" y="384"/>
                  </a:lnTo>
                  <a:lnTo>
                    <a:pt x="282" y="34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79" name="Georgia" descr="© INSCALE GmbH, 05.05.2010&#10;http://www.presentationload.com/"/>
            <p:cNvSpPr>
              <a:spLocks/>
            </p:cNvSpPr>
            <p:nvPr/>
          </p:nvSpPr>
          <p:spPr bwMode="gray">
            <a:xfrm>
              <a:off x="7065281" y="-1806925"/>
              <a:ext cx="89689" cy="43575"/>
            </a:xfrm>
            <a:custGeom>
              <a:avLst/>
              <a:gdLst>
                <a:gd name="T0" fmla="*/ 2147483647 w 462"/>
                <a:gd name="T1" fmla="*/ 2147483647 h 210"/>
                <a:gd name="T2" fmla="*/ 2147483647 w 462"/>
                <a:gd name="T3" fmla="*/ 2147483647 h 210"/>
                <a:gd name="T4" fmla="*/ 2147483647 w 462"/>
                <a:gd name="T5" fmla="*/ 2147483647 h 210"/>
                <a:gd name="T6" fmla="*/ 2147483647 w 462"/>
                <a:gd name="T7" fmla="*/ 2147483647 h 210"/>
                <a:gd name="T8" fmla="*/ 2147483647 w 462"/>
                <a:gd name="T9" fmla="*/ 2147483647 h 210"/>
                <a:gd name="T10" fmla="*/ 2147483647 w 462"/>
                <a:gd name="T11" fmla="*/ 2147483647 h 210"/>
                <a:gd name="T12" fmla="*/ 2147483647 w 462"/>
                <a:gd name="T13" fmla="*/ 2147483647 h 210"/>
                <a:gd name="T14" fmla="*/ 2147483647 w 462"/>
                <a:gd name="T15" fmla="*/ 2147483647 h 210"/>
                <a:gd name="T16" fmla="*/ 2147483647 w 462"/>
                <a:gd name="T17" fmla="*/ 2147483647 h 210"/>
                <a:gd name="T18" fmla="*/ 2147483647 w 462"/>
                <a:gd name="T19" fmla="*/ 2147483647 h 210"/>
                <a:gd name="T20" fmla="*/ 2147483647 w 462"/>
                <a:gd name="T21" fmla="*/ 2147483647 h 210"/>
                <a:gd name="T22" fmla="*/ 2147483647 w 462"/>
                <a:gd name="T23" fmla="*/ 2147483647 h 210"/>
                <a:gd name="T24" fmla="*/ 2147483647 w 462"/>
                <a:gd name="T25" fmla="*/ 2147483647 h 210"/>
                <a:gd name="T26" fmla="*/ 2147483647 w 462"/>
                <a:gd name="T27" fmla="*/ 2147483647 h 210"/>
                <a:gd name="T28" fmla="*/ 2147483647 w 462"/>
                <a:gd name="T29" fmla="*/ 2147483647 h 210"/>
                <a:gd name="T30" fmla="*/ 2147483647 w 462"/>
                <a:gd name="T31" fmla="*/ 2147483647 h 210"/>
                <a:gd name="T32" fmla="*/ 2147483647 w 462"/>
                <a:gd name="T33" fmla="*/ 2147483647 h 210"/>
                <a:gd name="T34" fmla="*/ 2147483647 w 462"/>
                <a:gd name="T35" fmla="*/ 2147483647 h 210"/>
                <a:gd name="T36" fmla="*/ 2147483647 w 462"/>
                <a:gd name="T37" fmla="*/ 2147483647 h 210"/>
                <a:gd name="T38" fmla="*/ 2147483647 w 462"/>
                <a:gd name="T39" fmla="*/ 2147483647 h 210"/>
                <a:gd name="T40" fmla="*/ 2147483647 w 462"/>
                <a:gd name="T41" fmla="*/ 2147483647 h 210"/>
                <a:gd name="T42" fmla="*/ 2147483647 w 462"/>
                <a:gd name="T43" fmla="*/ 2147483647 h 210"/>
                <a:gd name="T44" fmla="*/ 2147483647 w 462"/>
                <a:gd name="T45" fmla="*/ 2147483647 h 210"/>
                <a:gd name="T46" fmla="*/ 2147483647 w 462"/>
                <a:gd name="T47" fmla="*/ 2147483647 h 210"/>
                <a:gd name="T48" fmla="*/ 2147483647 w 462"/>
                <a:gd name="T49" fmla="*/ 2147483647 h 210"/>
                <a:gd name="T50" fmla="*/ 2147483647 w 462"/>
                <a:gd name="T51" fmla="*/ 2147483647 h 210"/>
                <a:gd name="T52" fmla="*/ 2147483647 w 462"/>
                <a:gd name="T53" fmla="*/ 2147483647 h 210"/>
                <a:gd name="T54" fmla="*/ 2147483647 w 462"/>
                <a:gd name="T55" fmla="*/ 2147483647 h 210"/>
                <a:gd name="T56" fmla="*/ 2147483647 w 462"/>
                <a:gd name="T57" fmla="*/ 2147483647 h 210"/>
                <a:gd name="T58" fmla="*/ 2147483647 w 462"/>
                <a:gd name="T59" fmla="*/ 2147483647 h 210"/>
                <a:gd name="T60" fmla="*/ 2147483647 w 462"/>
                <a:gd name="T61" fmla="*/ 2147483647 h 210"/>
                <a:gd name="T62" fmla="*/ 2147483647 w 462"/>
                <a:gd name="T63" fmla="*/ 2147483647 h 210"/>
                <a:gd name="T64" fmla="*/ 2147483647 w 462"/>
                <a:gd name="T65" fmla="*/ 2147483647 h 210"/>
                <a:gd name="T66" fmla="*/ 2147483647 w 462"/>
                <a:gd name="T67" fmla="*/ 2147483647 h 210"/>
                <a:gd name="T68" fmla="*/ 2147483647 w 462"/>
                <a:gd name="T69" fmla="*/ 2147483647 h 210"/>
                <a:gd name="T70" fmla="*/ 2147483647 w 462"/>
                <a:gd name="T71" fmla="*/ 2147483647 h 210"/>
                <a:gd name="T72" fmla="*/ 2147483647 w 462"/>
                <a:gd name="T73" fmla="*/ 2147483647 h 210"/>
                <a:gd name="T74" fmla="*/ 2147483647 w 462"/>
                <a:gd name="T75" fmla="*/ 2147483647 h 210"/>
                <a:gd name="T76" fmla="*/ 2147483647 w 462"/>
                <a:gd name="T77" fmla="*/ 2147483647 h 210"/>
                <a:gd name="T78" fmla="*/ 2147483647 w 462"/>
                <a:gd name="T79" fmla="*/ 2147483647 h 210"/>
                <a:gd name="T80" fmla="*/ 2147483647 w 462"/>
                <a:gd name="T81" fmla="*/ 0 h 210"/>
                <a:gd name="T82" fmla="*/ 0 w 462"/>
                <a:gd name="T83" fmla="*/ 2147483647 h 2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62"/>
                <a:gd name="T127" fmla="*/ 0 h 210"/>
                <a:gd name="T128" fmla="*/ 462 w 462"/>
                <a:gd name="T129" fmla="*/ 210 h 2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62" h="210">
                  <a:moveTo>
                    <a:pt x="6" y="18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42" y="42"/>
                  </a:lnTo>
                  <a:lnTo>
                    <a:pt x="60" y="48"/>
                  </a:lnTo>
                  <a:lnTo>
                    <a:pt x="72" y="54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14"/>
                  </a:lnTo>
                  <a:lnTo>
                    <a:pt x="120" y="132"/>
                  </a:lnTo>
                  <a:lnTo>
                    <a:pt x="126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2" y="168"/>
                  </a:lnTo>
                  <a:lnTo>
                    <a:pt x="168" y="174"/>
                  </a:lnTo>
                  <a:lnTo>
                    <a:pt x="174" y="168"/>
                  </a:lnTo>
                  <a:lnTo>
                    <a:pt x="186" y="162"/>
                  </a:lnTo>
                  <a:lnTo>
                    <a:pt x="198" y="162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46" y="192"/>
                  </a:lnTo>
                  <a:lnTo>
                    <a:pt x="246" y="198"/>
                  </a:lnTo>
                  <a:lnTo>
                    <a:pt x="252" y="204"/>
                  </a:lnTo>
                  <a:lnTo>
                    <a:pt x="276" y="198"/>
                  </a:lnTo>
                  <a:lnTo>
                    <a:pt x="282" y="192"/>
                  </a:lnTo>
                  <a:lnTo>
                    <a:pt x="336" y="198"/>
                  </a:lnTo>
                  <a:lnTo>
                    <a:pt x="336" y="180"/>
                  </a:lnTo>
                  <a:lnTo>
                    <a:pt x="342" y="180"/>
                  </a:lnTo>
                  <a:lnTo>
                    <a:pt x="348" y="186"/>
                  </a:lnTo>
                  <a:lnTo>
                    <a:pt x="354" y="186"/>
                  </a:lnTo>
                  <a:lnTo>
                    <a:pt x="354" y="180"/>
                  </a:lnTo>
                  <a:lnTo>
                    <a:pt x="366" y="168"/>
                  </a:lnTo>
                  <a:lnTo>
                    <a:pt x="390" y="168"/>
                  </a:lnTo>
                  <a:lnTo>
                    <a:pt x="396" y="174"/>
                  </a:lnTo>
                  <a:lnTo>
                    <a:pt x="396" y="180"/>
                  </a:lnTo>
                  <a:lnTo>
                    <a:pt x="414" y="198"/>
                  </a:lnTo>
                  <a:lnTo>
                    <a:pt x="426" y="192"/>
                  </a:lnTo>
                  <a:lnTo>
                    <a:pt x="438" y="192"/>
                  </a:lnTo>
                  <a:lnTo>
                    <a:pt x="456" y="210"/>
                  </a:lnTo>
                  <a:lnTo>
                    <a:pt x="462" y="204"/>
                  </a:lnTo>
                  <a:lnTo>
                    <a:pt x="456" y="192"/>
                  </a:lnTo>
                  <a:lnTo>
                    <a:pt x="450" y="186"/>
                  </a:lnTo>
                  <a:lnTo>
                    <a:pt x="444" y="174"/>
                  </a:lnTo>
                  <a:lnTo>
                    <a:pt x="438" y="168"/>
                  </a:lnTo>
                  <a:lnTo>
                    <a:pt x="432" y="168"/>
                  </a:lnTo>
                  <a:lnTo>
                    <a:pt x="414" y="150"/>
                  </a:lnTo>
                  <a:lnTo>
                    <a:pt x="420" y="144"/>
                  </a:lnTo>
                  <a:lnTo>
                    <a:pt x="432" y="144"/>
                  </a:lnTo>
                  <a:lnTo>
                    <a:pt x="420" y="132"/>
                  </a:lnTo>
                  <a:lnTo>
                    <a:pt x="408" y="126"/>
                  </a:lnTo>
                  <a:lnTo>
                    <a:pt x="396" y="114"/>
                  </a:lnTo>
                  <a:lnTo>
                    <a:pt x="378" y="114"/>
                  </a:lnTo>
                  <a:lnTo>
                    <a:pt x="378" y="108"/>
                  </a:lnTo>
                  <a:lnTo>
                    <a:pt x="384" y="102"/>
                  </a:lnTo>
                  <a:lnTo>
                    <a:pt x="384" y="90"/>
                  </a:lnTo>
                  <a:lnTo>
                    <a:pt x="354" y="84"/>
                  </a:lnTo>
                  <a:lnTo>
                    <a:pt x="342" y="72"/>
                  </a:lnTo>
                  <a:lnTo>
                    <a:pt x="330" y="66"/>
                  </a:lnTo>
                  <a:lnTo>
                    <a:pt x="300" y="66"/>
                  </a:lnTo>
                  <a:lnTo>
                    <a:pt x="300" y="72"/>
                  </a:lnTo>
                  <a:lnTo>
                    <a:pt x="288" y="72"/>
                  </a:lnTo>
                  <a:lnTo>
                    <a:pt x="282" y="78"/>
                  </a:lnTo>
                  <a:lnTo>
                    <a:pt x="258" y="78"/>
                  </a:lnTo>
                  <a:lnTo>
                    <a:pt x="246" y="72"/>
                  </a:lnTo>
                  <a:lnTo>
                    <a:pt x="240" y="72"/>
                  </a:lnTo>
                  <a:lnTo>
                    <a:pt x="240" y="66"/>
                  </a:lnTo>
                  <a:lnTo>
                    <a:pt x="192" y="36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44" y="30"/>
                  </a:lnTo>
                  <a:lnTo>
                    <a:pt x="84" y="18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80" name="The Gambia" descr="© INSCALE GmbH, 05.05.2010&#10;http://www.presentationload.com/"/>
            <p:cNvSpPr>
              <a:spLocks/>
            </p:cNvSpPr>
            <p:nvPr/>
          </p:nvSpPr>
          <p:spPr bwMode="gray">
            <a:xfrm>
              <a:off x="6320939" y="-1315488"/>
              <a:ext cx="42161" cy="10490"/>
            </a:xfrm>
            <a:custGeom>
              <a:avLst/>
              <a:gdLst>
                <a:gd name="T0" fmla="*/ 2147483647 w 216"/>
                <a:gd name="T1" fmla="*/ 2147483647 h 54"/>
                <a:gd name="T2" fmla="*/ 2147483647 w 216"/>
                <a:gd name="T3" fmla="*/ 2147483647 h 54"/>
                <a:gd name="T4" fmla="*/ 2147483647 w 216"/>
                <a:gd name="T5" fmla="*/ 2147483647 h 54"/>
                <a:gd name="T6" fmla="*/ 2147483647 w 216"/>
                <a:gd name="T7" fmla="*/ 2147483647 h 54"/>
                <a:gd name="T8" fmla="*/ 0 w 216"/>
                <a:gd name="T9" fmla="*/ 2147483647 h 54"/>
                <a:gd name="T10" fmla="*/ 0 w 216"/>
                <a:gd name="T11" fmla="*/ 2147483647 h 54"/>
                <a:gd name="T12" fmla="*/ 2147483647 w 216"/>
                <a:gd name="T13" fmla="*/ 2147483647 h 54"/>
                <a:gd name="T14" fmla="*/ 2147483647 w 216"/>
                <a:gd name="T15" fmla="*/ 2147483647 h 54"/>
                <a:gd name="T16" fmla="*/ 2147483647 w 216"/>
                <a:gd name="T17" fmla="*/ 2147483647 h 54"/>
                <a:gd name="T18" fmla="*/ 2147483647 w 216"/>
                <a:gd name="T19" fmla="*/ 2147483647 h 54"/>
                <a:gd name="T20" fmla="*/ 2147483647 w 216"/>
                <a:gd name="T21" fmla="*/ 2147483647 h 54"/>
                <a:gd name="T22" fmla="*/ 2147483647 w 216"/>
                <a:gd name="T23" fmla="*/ 2147483647 h 54"/>
                <a:gd name="T24" fmla="*/ 2147483647 w 216"/>
                <a:gd name="T25" fmla="*/ 2147483647 h 54"/>
                <a:gd name="T26" fmla="*/ 2147483647 w 216"/>
                <a:gd name="T27" fmla="*/ 2147483647 h 54"/>
                <a:gd name="T28" fmla="*/ 2147483647 w 216"/>
                <a:gd name="T29" fmla="*/ 2147483647 h 54"/>
                <a:gd name="T30" fmla="*/ 2147483647 w 216"/>
                <a:gd name="T31" fmla="*/ 2147483647 h 54"/>
                <a:gd name="T32" fmla="*/ 2147483647 w 216"/>
                <a:gd name="T33" fmla="*/ 2147483647 h 54"/>
                <a:gd name="T34" fmla="*/ 2147483647 w 216"/>
                <a:gd name="T35" fmla="*/ 2147483647 h 54"/>
                <a:gd name="T36" fmla="*/ 2147483647 w 216"/>
                <a:gd name="T37" fmla="*/ 2147483647 h 54"/>
                <a:gd name="T38" fmla="*/ 2147483647 w 216"/>
                <a:gd name="T39" fmla="*/ 2147483647 h 54"/>
                <a:gd name="T40" fmla="*/ 2147483647 w 216"/>
                <a:gd name="T41" fmla="*/ 2147483647 h 54"/>
                <a:gd name="T42" fmla="*/ 2147483647 w 216"/>
                <a:gd name="T43" fmla="*/ 2147483647 h 54"/>
                <a:gd name="T44" fmla="*/ 2147483647 w 216"/>
                <a:gd name="T45" fmla="*/ 2147483647 h 54"/>
                <a:gd name="T46" fmla="*/ 2147483647 w 216"/>
                <a:gd name="T47" fmla="*/ 2147483647 h 54"/>
                <a:gd name="T48" fmla="*/ 2147483647 w 216"/>
                <a:gd name="T49" fmla="*/ 2147483647 h 54"/>
                <a:gd name="T50" fmla="*/ 2147483647 w 216"/>
                <a:gd name="T51" fmla="*/ 2147483647 h 54"/>
                <a:gd name="T52" fmla="*/ 2147483647 w 216"/>
                <a:gd name="T53" fmla="*/ 2147483647 h 54"/>
                <a:gd name="T54" fmla="*/ 2147483647 w 216"/>
                <a:gd name="T55" fmla="*/ 2147483647 h 54"/>
                <a:gd name="T56" fmla="*/ 2147483647 w 216"/>
                <a:gd name="T57" fmla="*/ 2147483647 h 54"/>
                <a:gd name="T58" fmla="*/ 2147483647 w 216"/>
                <a:gd name="T59" fmla="*/ 0 h 54"/>
                <a:gd name="T60" fmla="*/ 2147483647 w 216"/>
                <a:gd name="T61" fmla="*/ 0 h 54"/>
                <a:gd name="T62" fmla="*/ 2147483647 w 216"/>
                <a:gd name="T63" fmla="*/ 2147483647 h 54"/>
                <a:gd name="T64" fmla="*/ 2147483647 w 216"/>
                <a:gd name="T65" fmla="*/ 2147483647 h 54"/>
                <a:gd name="T66" fmla="*/ 2147483647 w 216"/>
                <a:gd name="T67" fmla="*/ 214748364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54"/>
                <a:gd name="T104" fmla="*/ 216 w 216"/>
                <a:gd name="T105" fmla="*/ 54 h 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54">
                  <a:moveTo>
                    <a:pt x="18" y="18"/>
                  </a:moveTo>
                  <a:lnTo>
                    <a:pt x="12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2" y="54"/>
                  </a:lnTo>
                  <a:lnTo>
                    <a:pt x="72" y="42"/>
                  </a:lnTo>
                  <a:lnTo>
                    <a:pt x="84" y="42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44" y="30"/>
                  </a:lnTo>
                  <a:lnTo>
                    <a:pt x="150" y="42"/>
                  </a:lnTo>
                  <a:lnTo>
                    <a:pt x="168" y="48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210" y="36"/>
                  </a:lnTo>
                  <a:lnTo>
                    <a:pt x="216" y="30"/>
                  </a:lnTo>
                  <a:lnTo>
                    <a:pt x="216" y="24"/>
                  </a:lnTo>
                  <a:lnTo>
                    <a:pt x="210" y="18"/>
                  </a:lnTo>
                  <a:lnTo>
                    <a:pt x="186" y="18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56" y="6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18" y="12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81" name="Gabon" descr="© INSCALE GmbH, 05.05.2010&#10;http://www.presentationload.com/"/>
            <p:cNvSpPr>
              <a:spLocks/>
            </p:cNvSpPr>
            <p:nvPr/>
          </p:nvSpPr>
          <p:spPr bwMode="gray">
            <a:xfrm>
              <a:off x="6670497" y="-1128274"/>
              <a:ext cx="81256" cy="104904"/>
            </a:xfrm>
            <a:custGeom>
              <a:avLst/>
              <a:gdLst>
                <a:gd name="T0" fmla="*/ 2147483647 w 420"/>
                <a:gd name="T1" fmla="*/ 2147483647 h 510"/>
                <a:gd name="T2" fmla="*/ 2147483647 w 420"/>
                <a:gd name="T3" fmla="*/ 2147483647 h 510"/>
                <a:gd name="T4" fmla="*/ 2147483647 w 420"/>
                <a:gd name="T5" fmla="*/ 2147483647 h 510"/>
                <a:gd name="T6" fmla="*/ 2147483647 w 420"/>
                <a:gd name="T7" fmla="*/ 2147483647 h 510"/>
                <a:gd name="T8" fmla="*/ 2147483647 w 420"/>
                <a:gd name="T9" fmla="*/ 2147483647 h 510"/>
                <a:gd name="T10" fmla="*/ 2147483647 w 420"/>
                <a:gd name="T11" fmla="*/ 2147483647 h 510"/>
                <a:gd name="T12" fmla="*/ 2147483647 w 420"/>
                <a:gd name="T13" fmla="*/ 2147483647 h 510"/>
                <a:gd name="T14" fmla="*/ 2147483647 w 420"/>
                <a:gd name="T15" fmla="*/ 2147483647 h 510"/>
                <a:gd name="T16" fmla="*/ 2147483647 w 420"/>
                <a:gd name="T17" fmla="*/ 2147483647 h 510"/>
                <a:gd name="T18" fmla="*/ 2147483647 w 420"/>
                <a:gd name="T19" fmla="*/ 2147483647 h 510"/>
                <a:gd name="T20" fmla="*/ 2147483647 w 420"/>
                <a:gd name="T21" fmla="*/ 2147483647 h 510"/>
                <a:gd name="T22" fmla="*/ 2147483647 w 420"/>
                <a:gd name="T23" fmla="*/ 2147483647 h 510"/>
                <a:gd name="T24" fmla="*/ 2147483647 w 420"/>
                <a:gd name="T25" fmla="*/ 2147483647 h 510"/>
                <a:gd name="T26" fmla="*/ 2147483647 w 420"/>
                <a:gd name="T27" fmla="*/ 2147483647 h 510"/>
                <a:gd name="T28" fmla="*/ 2147483647 w 420"/>
                <a:gd name="T29" fmla="*/ 2147483647 h 510"/>
                <a:gd name="T30" fmla="*/ 2147483647 w 420"/>
                <a:gd name="T31" fmla="*/ 2147483647 h 510"/>
                <a:gd name="T32" fmla="*/ 2147483647 w 420"/>
                <a:gd name="T33" fmla="*/ 2147483647 h 510"/>
                <a:gd name="T34" fmla="*/ 2147483647 w 420"/>
                <a:gd name="T35" fmla="*/ 2147483647 h 510"/>
                <a:gd name="T36" fmla="*/ 2147483647 w 420"/>
                <a:gd name="T37" fmla="*/ 2147483647 h 510"/>
                <a:gd name="T38" fmla="*/ 2147483647 w 420"/>
                <a:gd name="T39" fmla="*/ 2147483647 h 510"/>
                <a:gd name="T40" fmla="*/ 2147483647 w 420"/>
                <a:gd name="T41" fmla="*/ 2147483647 h 510"/>
                <a:gd name="T42" fmla="*/ 2147483647 w 420"/>
                <a:gd name="T43" fmla="*/ 2147483647 h 510"/>
                <a:gd name="T44" fmla="*/ 2147483647 w 420"/>
                <a:gd name="T45" fmla="*/ 2147483647 h 510"/>
                <a:gd name="T46" fmla="*/ 2147483647 w 420"/>
                <a:gd name="T47" fmla="*/ 2147483647 h 510"/>
                <a:gd name="T48" fmla="*/ 2147483647 w 420"/>
                <a:gd name="T49" fmla="*/ 2147483647 h 510"/>
                <a:gd name="T50" fmla="*/ 2147483647 w 420"/>
                <a:gd name="T51" fmla="*/ 2147483647 h 510"/>
                <a:gd name="T52" fmla="*/ 2147483647 w 420"/>
                <a:gd name="T53" fmla="*/ 2147483647 h 510"/>
                <a:gd name="T54" fmla="*/ 2147483647 w 420"/>
                <a:gd name="T55" fmla="*/ 2147483647 h 510"/>
                <a:gd name="T56" fmla="*/ 2147483647 w 420"/>
                <a:gd name="T57" fmla="*/ 2147483647 h 510"/>
                <a:gd name="T58" fmla="*/ 2147483647 w 420"/>
                <a:gd name="T59" fmla="*/ 2147483647 h 510"/>
                <a:gd name="T60" fmla="*/ 2147483647 w 420"/>
                <a:gd name="T61" fmla="*/ 2147483647 h 510"/>
                <a:gd name="T62" fmla="*/ 2147483647 w 420"/>
                <a:gd name="T63" fmla="*/ 2147483647 h 510"/>
                <a:gd name="T64" fmla="*/ 2147483647 w 420"/>
                <a:gd name="T65" fmla="*/ 2147483647 h 510"/>
                <a:gd name="T66" fmla="*/ 2147483647 w 420"/>
                <a:gd name="T67" fmla="*/ 2147483647 h 510"/>
                <a:gd name="T68" fmla="*/ 2147483647 w 420"/>
                <a:gd name="T69" fmla="*/ 2147483647 h 510"/>
                <a:gd name="T70" fmla="*/ 2147483647 w 420"/>
                <a:gd name="T71" fmla="*/ 2147483647 h 510"/>
                <a:gd name="T72" fmla="*/ 2147483647 w 420"/>
                <a:gd name="T73" fmla="*/ 2147483647 h 510"/>
                <a:gd name="T74" fmla="*/ 2147483647 w 420"/>
                <a:gd name="T75" fmla="*/ 2147483647 h 510"/>
                <a:gd name="T76" fmla="*/ 2147483647 w 420"/>
                <a:gd name="T77" fmla="*/ 2147483647 h 510"/>
                <a:gd name="T78" fmla="*/ 2147483647 w 420"/>
                <a:gd name="T79" fmla="*/ 2147483647 h 510"/>
                <a:gd name="T80" fmla="*/ 2147483647 w 420"/>
                <a:gd name="T81" fmla="*/ 2147483647 h 510"/>
                <a:gd name="T82" fmla="*/ 2147483647 w 420"/>
                <a:gd name="T83" fmla="*/ 2147483647 h 510"/>
                <a:gd name="T84" fmla="*/ 2147483647 w 420"/>
                <a:gd name="T85" fmla="*/ 2147483647 h 510"/>
                <a:gd name="T86" fmla="*/ 2147483647 w 420"/>
                <a:gd name="T87" fmla="*/ 2147483647 h 510"/>
                <a:gd name="T88" fmla="*/ 2147483647 w 420"/>
                <a:gd name="T89" fmla="*/ 2147483647 h 510"/>
                <a:gd name="T90" fmla="*/ 2147483647 w 420"/>
                <a:gd name="T91" fmla="*/ 2147483647 h 510"/>
                <a:gd name="T92" fmla="*/ 2147483647 w 420"/>
                <a:gd name="T93" fmla="*/ 2147483647 h 510"/>
                <a:gd name="T94" fmla="*/ 2147483647 w 420"/>
                <a:gd name="T95" fmla="*/ 2147483647 h 510"/>
                <a:gd name="T96" fmla="*/ 2147483647 w 420"/>
                <a:gd name="T97" fmla="*/ 2147483647 h 510"/>
                <a:gd name="T98" fmla="*/ 2147483647 w 420"/>
                <a:gd name="T99" fmla="*/ 2147483647 h 510"/>
                <a:gd name="T100" fmla="*/ 2147483647 w 420"/>
                <a:gd name="T101" fmla="*/ 2147483647 h 510"/>
                <a:gd name="T102" fmla="*/ 2147483647 w 420"/>
                <a:gd name="T103" fmla="*/ 2147483647 h 510"/>
                <a:gd name="T104" fmla="*/ 2147483647 w 420"/>
                <a:gd name="T105" fmla="*/ 2147483647 h 510"/>
                <a:gd name="T106" fmla="*/ 2147483647 w 420"/>
                <a:gd name="T107" fmla="*/ 2147483647 h 510"/>
                <a:gd name="T108" fmla="*/ 2147483647 w 420"/>
                <a:gd name="T109" fmla="*/ 2147483647 h 510"/>
                <a:gd name="T110" fmla="*/ 2147483647 w 420"/>
                <a:gd name="T111" fmla="*/ 2147483647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0"/>
                <a:gd name="T169" fmla="*/ 0 h 510"/>
                <a:gd name="T170" fmla="*/ 420 w 420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0" h="510">
                  <a:moveTo>
                    <a:pt x="420" y="240"/>
                  </a:moveTo>
                  <a:lnTo>
                    <a:pt x="414" y="234"/>
                  </a:lnTo>
                  <a:lnTo>
                    <a:pt x="396" y="234"/>
                  </a:lnTo>
                  <a:lnTo>
                    <a:pt x="390" y="216"/>
                  </a:lnTo>
                  <a:lnTo>
                    <a:pt x="372" y="210"/>
                  </a:lnTo>
                  <a:lnTo>
                    <a:pt x="372" y="174"/>
                  </a:lnTo>
                  <a:lnTo>
                    <a:pt x="384" y="150"/>
                  </a:lnTo>
                  <a:lnTo>
                    <a:pt x="396" y="150"/>
                  </a:lnTo>
                  <a:lnTo>
                    <a:pt x="402" y="144"/>
                  </a:lnTo>
                  <a:lnTo>
                    <a:pt x="408" y="132"/>
                  </a:lnTo>
                  <a:lnTo>
                    <a:pt x="414" y="126"/>
                  </a:lnTo>
                  <a:lnTo>
                    <a:pt x="414" y="114"/>
                  </a:lnTo>
                  <a:lnTo>
                    <a:pt x="402" y="108"/>
                  </a:lnTo>
                  <a:lnTo>
                    <a:pt x="402" y="90"/>
                  </a:lnTo>
                  <a:lnTo>
                    <a:pt x="396" y="84"/>
                  </a:lnTo>
                  <a:lnTo>
                    <a:pt x="396" y="7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60" y="72"/>
                  </a:lnTo>
                  <a:lnTo>
                    <a:pt x="360" y="90"/>
                  </a:lnTo>
                  <a:lnTo>
                    <a:pt x="354" y="96"/>
                  </a:lnTo>
                  <a:lnTo>
                    <a:pt x="330" y="96"/>
                  </a:lnTo>
                  <a:lnTo>
                    <a:pt x="324" y="90"/>
                  </a:lnTo>
                  <a:lnTo>
                    <a:pt x="318" y="54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288" y="12"/>
                  </a:lnTo>
                  <a:lnTo>
                    <a:pt x="282" y="12"/>
                  </a:lnTo>
                  <a:lnTo>
                    <a:pt x="270" y="6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22" y="18"/>
                  </a:lnTo>
                  <a:lnTo>
                    <a:pt x="210" y="0"/>
                  </a:lnTo>
                  <a:lnTo>
                    <a:pt x="192" y="18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90"/>
                  </a:lnTo>
                  <a:lnTo>
                    <a:pt x="186" y="108"/>
                  </a:lnTo>
                  <a:lnTo>
                    <a:pt x="186" y="114"/>
                  </a:lnTo>
                  <a:lnTo>
                    <a:pt x="84" y="114"/>
                  </a:lnTo>
                  <a:lnTo>
                    <a:pt x="84" y="108"/>
                  </a:lnTo>
                  <a:lnTo>
                    <a:pt x="72" y="108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6" y="132"/>
                  </a:lnTo>
                  <a:lnTo>
                    <a:pt x="66" y="144"/>
                  </a:lnTo>
                  <a:lnTo>
                    <a:pt x="72" y="150"/>
                  </a:lnTo>
                  <a:lnTo>
                    <a:pt x="72" y="162"/>
                  </a:lnTo>
                  <a:lnTo>
                    <a:pt x="48" y="162"/>
                  </a:lnTo>
                  <a:lnTo>
                    <a:pt x="48" y="210"/>
                  </a:lnTo>
                  <a:lnTo>
                    <a:pt x="42" y="228"/>
                  </a:lnTo>
                  <a:lnTo>
                    <a:pt x="36" y="240"/>
                  </a:lnTo>
                  <a:lnTo>
                    <a:pt x="30" y="246"/>
                  </a:lnTo>
                  <a:lnTo>
                    <a:pt x="18" y="252"/>
                  </a:lnTo>
                  <a:lnTo>
                    <a:pt x="0" y="252"/>
                  </a:lnTo>
                  <a:lnTo>
                    <a:pt x="30" y="306"/>
                  </a:lnTo>
                  <a:lnTo>
                    <a:pt x="42" y="294"/>
                  </a:lnTo>
                  <a:lnTo>
                    <a:pt x="54" y="312"/>
                  </a:lnTo>
                  <a:lnTo>
                    <a:pt x="48" y="318"/>
                  </a:lnTo>
                  <a:lnTo>
                    <a:pt x="48" y="330"/>
                  </a:lnTo>
                  <a:lnTo>
                    <a:pt x="42" y="336"/>
                  </a:lnTo>
                  <a:lnTo>
                    <a:pt x="42" y="342"/>
                  </a:lnTo>
                  <a:lnTo>
                    <a:pt x="48" y="348"/>
                  </a:lnTo>
                  <a:lnTo>
                    <a:pt x="66" y="348"/>
                  </a:lnTo>
                  <a:lnTo>
                    <a:pt x="72" y="390"/>
                  </a:lnTo>
                  <a:lnTo>
                    <a:pt x="102" y="396"/>
                  </a:lnTo>
                  <a:lnTo>
                    <a:pt x="96" y="408"/>
                  </a:lnTo>
                  <a:lnTo>
                    <a:pt x="144" y="462"/>
                  </a:lnTo>
                  <a:lnTo>
                    <a:pt x="138" y="468"/>
                  </a:lnTo>
                  <a:lnTo>
                    <a:pt x="174" y="510"/>
                  </a:lnTo>
                  <a:lnTo>
                    <a:pt x="180" y="492"/>
                  </a:lnTo>
                  <a:lnTo>
                    <a:pt x="204" y="480"/>
                  </a:lnTo>
                  <a:lnTo>
                    <a:pt x="222" y="498"/>
                  </a:lnTo>
                  <a:lnTo>
                    <a:pt x="228" y="492"/>
                  </a:lnTo>
                  <a:lnTo>
                    <a:pt x="228" y="456"/>
                  </a:lnTo>
                  <a:lnTo>
                    <a:pt x="210" y="444"/>
                  </a:lnTo>
                  <a:lnTo>
                    <a:pt x="228" y="432"/>
                  </a:lnTo>
                  <a:lnTo>
                    <a:pt x="198" y="414"/>
                  </a:lnTo>
                  <a:lnTo>
                    <a:pt x="210" y="414"/>
                  </a:lnTo>
                  <a:lnTo>
                    <a:pt x="210" y="402"/>
                  </a:lnTo>
                  <a:lnTo>
                    <a:pt x="204" y="396"/>
                  </a:lnTo>
                  <a:lnTo>
                    <a:pt x="204" y="378"/>
                  </a:lnTo>
                  <a:lnTo>
                    <a:pt x="210" y="378"/>
                  </a:lnTo>
                  <a:lnTo>
                    <a:pt x="216" y="384"/>
                  </a:lnTo>
                  <a:lnTo>
                    <a:pt x="228" y="384"/>
                  </a:lnTo>
                  <a:lnTo>
                    <a:pt x="240" y="390"/>
                  </a:lnTo>
                  <a:lnTo>
                    <a:pt x="258" y="390"/>
                  </a:lnTo>
                  <a:lnTo>
                    <a:pt x="264" y="384"/>
                  </a:lnTo>
                  <a:lnTo>
                    <a:pt x="270" y="372"/>
                  </a:lnTo>
                  <a:lnTo>
                    <a:pt x="282" y="366"/>
                  </a:lnTo>
                  <a:lnTo>
                    <a:pt x="264" y="348"/>
                  </a:lnTo>
                  <a:lnTo>
                    <a:pt x="264" y="342"/>
                  </a:lnTo>
                  <a:lnTo>
                    <a:pt x="294" y="342"/>
                  </a:lnTo>
                  <a:lnTo>
                    <a:pt x="312" y="384"/>
                  </a:lnTo>
                  <a:lnTo>
                    <a:pt x="342" y="384"/>
                  </a:lnTo>
                  <a:lnTo>
                    <a:pt x="348" y="378"/>
                  </a:lnTo>
                  <a:lnTo>
                    <a:pt x="354" y="366"/>
                  </a:lnTo>
                  <a:lnTo>
                    <a:pt x="360" y="360"/>
                  </a:lnTo>
                  <a:lnTo>
                    <a:pt x="366" y="360"/>
                  </a:lnTo>
                  <a:lnTo>
                    <a:pt x="366" y="390"/>
                  </a:lnTo>
                  <a:lnTo>
                    <a:pt x="372" y="396"/>
                  </a:lnTo>
                  <a:lnTo>
                    <a:pt x="384" y="396"/>
                  </a:lnTo>
                  <a:lnTo>
                    <a:pt x="390" y="390"/>
                  </a:lnTo>
                  <a:lnTo>
                    <a:pt x="396" y="378"/>
                  </a:lnTo>
                  <a:lnTo>
                    <a:pt x="396" y="354"/>
                  </a:lnTo>
                  <a:lnTo>
                    <a:pt x="408" y="348"/>
                  </a:lnTo>
                  <a:lnTo>
                    <a:pt x="414" y="342"/>
                  </a:lnTo>
                  <a:lnTo>
                    <a:pt x="408" y="318"/>
                  </a:lnTo>
                  <a:lnTo>
                    <a:pt x="414" y="306"/>
                  </a:lnTo>
                  <a:lnTo>
                    <a:pt x="414" y="258"/>
                  </a:lnTo>
                  <a:lnTo>
                    <a:pt x="420" y="252"/>
                  </a:lnTo>
                  <a:lnTo>
                    <a:pt x="420" y="24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82" name="France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507216" y="-1929582"/>
              <a:ext cx="177079" cy="161391"/>
            </a:xfrm>
            <a:custGeom>
              <a:avLst/>
              <a:gdLst>
                <a:gd name="T0" fmla="*/ 2147483647 w 230"/>
                <a:gd name="T1" fmla="*/ 2147483647 h 198"/>
                <a:gd name="T2" fmla="*/ 2147483647 w 230"/>
                <a:gd name="T3" fmla="*/ 2147483647 h 198"/>
                <a:gd name="T4" fmla="*/ 2147483647 w 230"/>
                <a:gd name="T5" fmla="*/ 2147483647 h 198"/>
                <a:gd name="T6" fmla="*/ 2147483647 w 230"/>
                <a:gd name="T7" fmla="*/ 2147483647 h 198"/>
                <a:gd name="T8" fmla="*/ 2147483647 w 230"/>
                <a:gd name="T9" fmla="*/ 2147483647 h 198"/>
                <a:gd name="T10" fmla="*/ 2147483647 w 230"/>
                <a:gd name="T11" fmla="*/ 2147483647 h 198"/>
                <a:gd name="T12" fmla="*/ 2147483647 w 230"/>
                <a:gd name="T13" fmla="*/ 2147483647 h 198"/>
                <a:gd name="T14" fmla="*/ 2147483647 w 230"/>
                <a:gd name="T15" fmla="*/ 2147483647 h 198"/>
                <a:gd name="T16" fmla="*/ 2147483647 w 230"/>
                <a:gd name="T17" fmla="*/ 2147483647 h 198"/>
                <a:gd name="T18" fmla="*/ 2147483647 w 230"/>
                <a:gd name="T19" fmla="*/ 2147483647 h 198"/>
                <a:gd name="T20" fmla="*/ 2147483647 w 230"/>
                <a:gd name="T21" fmla="*/ 2147483647 h 198"/>
                <a:gd name="T22" fmla="*/ 2147483647 w 230"/>
                <a:gd name="T23" fmla="*/ 2147483647 h 198"/>
                <a:gd name="T24" fmla="*/ 2147483647 w 230"/>
                <a:gd name="T25" fmla="*/ 2147483647 h 198"/>
                <a:gd name="T26" fmla="*/ 2147483647 w 230"/>
                <a:gd name="T27" fmla="*/ 2147483647 h 198"/>
                <a:gd name="T28" fmla="*/ 2147483647 w 230"/>
                <a:gd name="T29" fmla="*/ 2147483647 h 198"/>
                <a:gd name="T30" fmla="*/ 2147483647 w 230"/>
                <a:gd name="T31" fmla="*/ 2147483647 h 198"/>
                <a:gd name="T32" fmla="*/ 2147483647 w 230"/>
                <a:gd name="T33" fmla="*/ 2147483647 h 198"/>
                <a:gd name="T34" fmla="*/ 2147483647 w 230"/>
                <a:gd name="T35" fmla="*/ 2147483647 h 198"/>
                <a:gd name="T36" fmla="*/ 2147483647 w 230"/>
                <a:gd name="T37" fmla="*/ 2147483647 h 198"/>
                <a:gd name="T38" fmla="*/ 2147483647 w 230"/>
                <a:gd name="T39" fmla="*/ 2147483647 h 198"/>
                <a:gd name="T40" fmla="*/ 2147483647 w 230"/>
                <a:gd name="T41" fmla="*/ 2147483647 h 198"/>
                <a:gd name="T42" fmla="*/ 2147483647 w 230"/>
                <a:gd name="T43" fmla="*/ 2147483647 h 198"/>
                <a:gd name="T44" fmla="*/ 2147483647 w 230"/>
                <a:gd name="T45" fmla="*/ 2147483647 h 198"/>
                <a:gd name="T46" fmla="*/ 2147483647 w 230"/>
                <a:gd name="T47" fmla="*/ 2147483647 h 198"/>
                <a:gd name="T48" fmla="*/ 2147483647 w 230"/>
                <a:gd name="T49" fmla="*/ 2147483647 h 198"/>
                <a:gd name="T50" fmla="*/ 2147483647 w 230"/>
                <a:gd name="T51" fmla="*/ 2147483647 h 198"/>
                <a:gd name="T52" fmla="*/ 2147483647 w 230"/>
                <a:gd name="T53" fmla="*/ 2147483647 h 198"/>
                <a:gd name="T54" fmla="*/ 2147483647 w 230"/>
                <a:gd name="T55" fmla="*/ 2147483647 h 198"/>
                <a:gd name="T56" fmla="*/ 2147483647 w 230"/>
                <a:gd name="T57" fmla="*/ 2147483647 h 198"/>
                <a:gd name="T58" fmla="*/ 2147483647 w 230"/>
                <a:gd name="T59" fmla="*/ 2147483647 h 198"/>
                <a:gd name="T60" fmla="*/ 2147483647 w 230"/>
                <a:gd name="T61" fmla="*/ 2147483647 h 198"/>
                <a:gd name="T62" fmla="*/ 2147483647 w 230"/>
                <a:gd name="T63" fmla="*/ 2147483647 h 198"/>
                <a:gd name="T64" fmla="*/ 2147483647 w 230"/>
                <a:gd name="T65" fmla="*/ 2147483647 h 198"/>
                <a:gd name="T66" fmla="*/ 2147483647 w 230"/>
                <a:gd name="T67" fmla="*/ 2147483647 h 198"/>
                <a:gd name="T68" fmla="*/ 2147483647 w 230"/>
                <a:gd name="T69" fmla="*/ 2147483647 h 198"/>
                <a:gd name="T70" fmla="*/ 2147483647 w 230"/>
                <a:gd name="T71" fmla="*/ 2147483647 h 198"/>
                <a:gd name="T72" fmla="*/ 2147483647 w 230"/>
                <a:gd name="T73" fmla="*/ 2147483647 h 198"/>
                <a:gd name="T74" fmla="*/ 2147483647 w 230"/>
                <a:gd name="T75" fmla="*/ 2147483647 h 198"/>
                <a:gd name="T76" fmla="*/ 2147483647 w 230"/>
                <a:gd name="T77" fmla="*/ 2147483647 h 198"/>
                <a:gd name="T78" fmla="*/ 2147483647 w 230"/>
                <a:gd name="T79" fmla="*/ 2147483647 h 198"/>
                <a:gd name="T80" fmla="*/ 2147483647 w 230"/>
                <a:gd name="T81" fmla="*/ 2147483647 h 198"/>
                <a:gd name="T82" fmla="*/ 2147483647 w 230"/>
                <a:gd name="T83" fmla="*/ 2147483647 h 198"/>
                <a:gd name="T84" fmla="*/ 2147483647 w 230"/>
                <a:gd name="T85" fmla="*/ 2147483647 h 198"/>
                <a:gd name="T86" fmla="*/ 2147483647 w 230"/>
                <a:gd name="T87" fmla="*/ 2147483647 h 198"/>
                <a:gd name="T88" fmla="*/ 2147483647 w 230"/>
                <a:gd name="T89" fmla="*/ 2147483647 h 198"/>
                <a:gd name="T90" fmla="*/ 2147483647 w 230"/>
                <a:gd name="T91" fmla="*/ 2147483647 h 198"/>
                <a:gd name="T92" fmla="*/ 2147483647 w 230"/>
                <a:gd name="T93" fmla="*/ 2147483647 h 198"/>
                <a:gd name="T94" fmla="*/ 2147483647 w 230"/>
                <a:gd name="T95" fmla="*/ 2147483647 h 198"/>
                <a:gd name="T96" fmla="*/ 2147483647 w 230"/>
                <a:gd name="T97" fmla="*/ 2147483647 h 198"/>
                <a:gd name="T98" fmla="*/ 2147483647 w 230"/>
                <a:gd name="T99" fmla="*/ 2147483647 h 198"/>
                <a:gd name="T100" fmla="*/ 2147483647 w 230"/>
                <a:gd name="T101" fmla="*/ 2147483647 h 198"/>
                <a:gd name="T102" fmla="*/ 2147483647 w 230"/>
                <a:gd name="T103" fmla="*/ 2147483647 h 198"/>
                <a:gd name="T104" fmla="*/ 2147483647 w 230"/>
                <a:gd name="T105" fmla="*/ 2147483647 h 198"/>
                <a:gd name="T106" fmla="*/ 2147483647 w 230"/>
                <a:gd name="T107" fmla="*/ 2147483647 h 198"/>
                <a:gd name="T108" fmla="*/ 2147483647 w 230"/>
                <a:gd name="T109" fmla="*/ 2147483647 h 198"/>
                <a:gd name="T110" fmla="*/ 2147483647 w 230"/>
                <a:gd name="T111" fmla="*/ 2147483647 h 198"/>
                <a:gd name="T112" fmla="*/ 2147483647 w 230"/>
                <a:gd name="T113" fmla="*/ 2147483647 h 198"/>
                <a:gd name="T114" fmla="*/ 2147483647 w 230"/>
                <a:gd name="T115" fmla="*/ 2147483647 h 198"/>
                <a:gd name="T116" fmla="*/ 2147483647 w 230"/>
                <a:gd name="T117" fmla="*/ 2147483647 h 198"/>
                <a:gd name="T118" fmla="*/ 2147483647 w 230"/>
                <a:gd name="T119" fmla="*/ 2147483647 h 198"/>
                <a:gd name="T120" fmla="*/ 2147483647 w 230"/>
                <a:gd name="T121" fmla="*/ 2147483647 h 19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0"/>
                <a:gd name="T184" fmla="*/ 0 h 198"/>
                <a:gd name="T185" fmla="*/ 230 w 230"/>
                <a:gd name="T186" fmla="*/ 198 h 19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0" h="198">
                  <a:moveTo>
                    <a:pt x="230" y="172"/>
                  </a:moveTo>
                  <a:lnTo>
                    <a:pt x="230" y="172"/>
                  </a:lnTo>
                  <a:lnTo>
                    <a:pt x="230" y="166"/>
                  </a:lnTo>
                  <a:lnTo>
                    <a:pt x="228" y="166"/>
                  </a:lnTo>
                  <a:lnTo>
                    <a:pt x="224" y="168"/>
                  </a:lnTo>
                  <a:lnTo>
                    <a:pt x="224" y="170"/>
                  </a:lnTo>
                  <a:lnTo>
                    <a:pt x="220" y="172"/>
                  </a:lnTo>
                  <a:lnTo>
                    <a:pt x="218" y="174"/>
                  </a:lnTo>
                  <a:lnTo>
                    <a:pt x="216" y="178"/>
                  </a:lnTo>
                  <a:lnTo>
                    <a:pt x="216" y="182"/>
                  </a:lnTo>
                  <a:lnTo>
                    <a:pt x="218" y="186"/>
                  </a:lnTo>
                  <a:lnTo>
                    <a:pt x="218" y="190"/>
                  </a:lnTo>
                  <a:lnTo>
                    <a:pt x="218" y="192"/>
                  </a:lnTo>
                  <a:lnTo>
                    <a:pt x="218" y="194"/>
                  </a:lnTo>
                  <a:lnTo>
                    <a:pt x="222" y="196"/>
                  </a:lnTo>
                  <a:lnTo>
                    <a:pt x="224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28" y="186"/>
                  </a:lnTo>
                  <a:lnTo>
                    <a:pt x="230" y="184"/>
                  </a:lnTo>
                  <a:lnTo>
                    <a:pt x="230" y="172"/>
                  </a:lnTo>
                  <a:close/>
                  <a:moveTo>
                    <a:pt x="198" y="40"/>
                  </a:moveTo>
                  <a:lnTo>
                    <a:pt x="198" y="40"/>
                  </a:lnTo>
                  <a:lnTo>
                    <a:pt x="196" y="40"/>
                  </a:lnTo>
                  <a:lnTo>
                    <a:pt x="192" y="40"/>
                  </a:lnTo>
                  <a:lnTo>
                    <a:pt x="190" y="40"/>
                  </a:lnTo>
                  <a:lnTo>
                    <a:pt x="184" y="40"/>
                  </a:lnTo>
                  <a:lnTo>
                    <a:pt x="184" y="34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78" y="30"/>
                  </a:lnTo>
                  <a:lnTo>
                    <a:pt x="174" y="34"/>
                  </a:lnTo>
                  <a:lnTo>
                    <a:pt x="172" y="32"/>
                  </a:lnTo>
                  <a:lnTo>
                    <a:pt x="166" y="32"/>
                  </a:lnTo>
                  <a:lnTo>
                    <a:pt x="164" y="28"/>
                  </a:lnTo>
                  <a:lnTo>
                    <a:pt x="162" y="28"/>
                  </a:lnTo>
                  <a:lnTo>
                    <a:pt x="158" y="28"/>
                  </a:lnTo>
                  <a:lnTo>
                    <a:pt x="156" y="28"/>
                  </a:lnTo>
                  <a:lnTo>
                    <a:pt x="156" y="22"/>
                  </a:lnTo>
                  <a:lnTo>
                    <a:pt x="152" y="24"/>
                  </a:lnTo>
                  <a:lnTo>
                    <a:pt x="146" y="24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2" y="14"/>
                  </a:lnTo>
                  <a:lnTo>
                    <a:pt x="136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6"/>
                  </a:lnTo>
                  <a:lnTo>
                    <a:pt x="126" y="0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2" y="2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98" y="24"/>
                  </a:lnTo>
                  <a:lnTo>
                    <a:pt x="92" y="24"/>
                  </a:lnTo>
                  <a:lnTo>
                    <a:pt x="82" y="32"/>
                  </a:lnTo>
                  <a:lnTo>
                    <a:pt x="86" y="34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76" y="38"/>
                  </a:lnTo>
                  <a:lnTo>
                    <a:pt x="68" y="38"/>
                  </a:lnTo>
                  <a:lnTo>
                    <a:pt x="66" y="36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54" y="34"/>
                  </a:lnTo>
                  <a:lnTo>
                    <a:pt x="56" y="38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8"/>
                  </a:lnTo>
                  <a:lnTo>
                    <a:pt x="54" y="48"/>
                  </a:lnTo>
                  <a:lnTo>
                    <a:pt x="48" y="48"/>
                  </a:lnTo>
                  <a:lnTo>
                    <a:pt x="38" y="48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8" y="50"/>
                  </a:lnTo>
                  <a:lnTo>
                    <a:pt x="6" y="52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26" y="72"/>
                  </a:lnTo>
                  <a:lnTo>
                    <a:pt x="32" y="72"/>
                  </a:lnTo>
                  <a:lnTo>
                    <a:pt x="38" y="76"/>
                  </a:lnTo>
                  <a:lnTo>
                    <a:pt x="48" y="76"/>
                  </a:lnTo>
                  <a:lnTo>
                    <a:pt x="40" y="80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6" y="92"/>
                  </a:lnTo>
                  <a:lnTo>
                    <a:pt x="52" y="96"/>
                  </a:lnTo>
                  <a:lnTo>
                    <a:pt x="58" y="96"/>
                  </a:lnTo>
                  <a:lnTo>
                    <a:pt x="58" y="106"/>
                  </a:lnTo>
                  <a:lnTo>
                    <a:pt x="62" y="114"/>
                  </a:lnTo>
                  <a:lnTo>
                    <a:pt x="66" y="124"/>
                  </a:lnTo>
                  <a:lnTo>
                    <a:pt x="58" y="114"/>
                  </a:lnTo>
                  <a:lnTo>
                    <a:pt x="58" y="118"/>
                  </a:lnTo>
                  <a:lnTo>
                    <a:pt x="56" y="120"/>
                  </a:lnTo>
                  <a:lnTo>
                    <a:pt x="56" y="132"/>
                  </a:lnTo>
                  <a:lnTo>
                    <a:pt x="54" y="134"/>
                  </a:lnTo>
                  <a:lnTo>
                    <a:pt x="52" y="144"/>
                  </a:lnTo>
                  <a:lnTo>
                    <a:pt x="52" y="146"/>
                  </a:lnTo>
                  <a:lnTo>
                    <a:pt x="50" y="150"/>
                  </a:lnTo>
                  <a:lnTo>
                    <a:pt x="50" y="152"/>
                  </a:lnTo>
                  <a:lnTo>
                    <a:pt x="48" y="152"/>
                  </a:lnTo>
                  <a:lnTo>
                    <a:pt x="48" y="154"/>
                  </a:lnTo>
                  <a:lnTo>
                    <a:pt x="46" y="156"/>
                  </a:lnTo>
                  <a:lnTo>
                    <a:pt x="44" y="158"/>
                  </a:lnTo>
                  <a:lnTo>
                    <a:pt x="46" y="160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50" y="164"/>
                  </a:lnTo>
                  <a:lnTo>
                    <a:pt x="60" y="164"/>
                  </a:lnTo>
                  <a:lnTo>
                    <a:pt x="64" y="168"/>
                  </a:lnTo>
                  <a:lnTo>
                    <a:pt x="66" y="166"/>
                  </a:lnTo>
                  <a:lnTo>
                    <a:pt x="68" y="166"/>
                  </a:lnTo>
                  <a:lnTo>
                    <a:pt x="72" y="170"/>
                  </a:lnTo>
                  <a:lnTo>
                    <a:pt x="78" y="170"/>
                  </a:lnTo>
                  <a:lnTo>
                    <a:pt x="78" y="172"/>
                  </a:lnTo>
                  <a:lnTo>
                    <a:pt x="84" y="172"/>
                  </a:lnTo>
                  <a:lnTo>
                    <a:pt x="84" y="168"/>
                  </a:lnTo>
                  <a:lnTo>
                    <a:pt x="86" y="166"/>
                  </a:lnTo>
                  <a:lnTo>
                    <a:pt x="90" y="166"/>
                  </a:lnTo>
                  <a:lnTo>
                    <a:pt x="92" y="168"/>
                  </a:lnTo>
                  <a:lnTo>
                    <a:pt x="92" y="170"/>
                  </a:lnTo>
                  <a:lnTo>
                    <a:pt x="96" y="170"/>
                  </a:lnTo>
                  <a:lnTo>
                    <a:pt x="96" y="172"/>
                  </a:lnTo>
                  <a:lnTo>
                    <a:pt x="104" y="172"/>
                  </a:lnTo>
                  <a:lnTo>
                    <a:pt x="104" y="174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12" y="178"/>
                  </a:lnTo>
                  <a:lnTo>
                    <a:pt x="118" y="178"/>
                  </a:lnTo>
                  <a:lnTo>
                    <a:pt x="118" y="176"/>
                  </a:lnTo>
                  <a:lnTo>
                    <a:pt x="118" y="174"/>
                  </a:lnTo>
                  <a:lnTo>
                    <a:pt x="122" y="174"/>
                  </a:lnTo>
                  <a:lnTo>
                    <a:pt x="122" y="170"/>
                  </a:lnTo>
                  <a:lnTo>
                    <a:pt x="126" y="164"/>
                  </a:lnTo>
                  <a:lnTo>
                    <a:pt x="130" y="160"/>
                  </a:lnTo>
                  <a:lnTo>
                    <a:pt x="132" y="158"/>
                  </a:lnTo>
                  <a:lnTo>
                    <a:pt x="134" y="156"/>
                  </a:lnTo>
                  <a:lnTo>
                    <a:pt x="138" y="154"/>
                  </a:lnTo>
                  <a:lnTo>
                    <a:pt x="140" y="152"/>
                  </a:lnTo>
                  <a:lnTo>
                    <a:pt x="144" y="152"/>
                  </a:lnTo>
                  <a:lnTo>
                    <a:pt x="146" y="154"/>
                  </a:lnTo>
                  <a:lnTo>
                    <a:pt x="150" y="154"/>
                  </a:lnTo>
                  <a:lnTo>
                    <a:pt x="152" y="156"/>
                  </a:lnTo>
                  <a:lnTo>
                    <a:pt x="162" y="156"/>
                  </a:lnTo>
                  <a:lnTo>
                    <a:pt x="166" y="160"/>
                  </a:lnTo>
                  <a:lnTo>
                    <a:pt x="166" y="162"/>
                  </a:lnTo>
                  <a:lnTo>
                    <a:pt x="170" y="162"/>
                  </a:lnTo>
                  <a:lnTo>
                    <a:pt x="172" y="164"/>
                  </a:lnTo>
                  <a:lnTo>
                    <a:pt x="178" y="164"/>
                  </a:lnTo>
                  <a:lnTo>
                    <a:pt x="182" y="162"/>
                  </a:lnTo>
                  <a:lnTo>
                    <a:pt x="184" y="160"/>
                  </a:lnTo>
                  <a:lnTo>
                    <a:pt x="186" y="154"/>
                  </a:lnTo>
                  <a:lnTo>
                    <a:pt x="192" y="150"/>
                  </a:lnTo>
                  <a:lnTo>
                    <a:pt x="196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200" y="142"/>
                  </a:lnTo>
                  <a:lnTo>
                    <a:pt x="198" y="140"/>
                  </a:lnTo>
                  <a:lnTo>
                    <a:pt x="192" y="140"/>
                  </a:lnTo>
                  <a:lnTo>
                    <a:pt x="188" y="138"/>
                  </a:lnTo>
                  <a:lnTo>
                    <a:pt x="186" y="136"/>
                  </a:lnTo>
                  <a:lnTo>
                    <a:pt x="186" y="134"/>
                  </a:lnTo>
                  <a:lnTo>
                    <a:pt x="188" y="132"/>
                  </a:lnTo>
                  <a:lnTo>
                    <a:pt x="190" y="130"/>
                  </a:lnTo>
                  <a:lnTo>
                    <a:pt x="190" y="126"/>
                  </a:lnTo>
                  <a:lnTo>
                    <a:pt x="188" y="126"/>
                  </a:lnTo>
                  <a:lnTo>
                    <a:pt x="184" y="126"/>
                  </a:lnTo>
                  <a:lnTo>
                    <a:pt x="182" y="120"/>
                  </a:lnTo>
                  <a:lnTo>
                    <a:pt x="188" y="120"/>
                  </a:lnTo>
                  <a:lnTo>
                    <a:pt x="192" y="116"/>
                  </a:lnTo>
                  <a:lnTo>
                    <a:pt x="192" y="114"/>
                  </a:lnTo>
                  <a:lnTo>
                    <a:pt x="186" y="108"/>
                  </a:lnTo>
                  <a:lnTo>
                    <a:pt x="188" y="106"/>
                  </a:lnTo>
                  <a:lnTo>
                    <a:pt x="190" y="106"/>
                  </a:lnTo>
                  <a:lnTo>
                    <a:pt x="190" y="104"/>
                  </a:lnTo>
                  <a:lnTo>
                    <a:pt x="186" y="100"/>
                  </a:lnTo>
                  <a:lnTo>
                    <a:pt x="188" y="94"/>
                  </a:lnTo>
                  <a:lnTo>
                    <a:pt x="186" y="94"/>
                  </a:lnTo>
                  <a:lnTo>
                    <a:pt x="182" y="94"/>
                  </a:lnTo>
                  <a:lnTo>
                    <a:pt x="176" y="100"/>
                  </a:lnTo>
                  <a:lnTo>
                    <a:pt x="174" y="100"/>
                  </a:lnTo>
                  <a:lnTo>
                    <a:pt x="174" y="98"/>
                  </a:lnTo>
                  <a:lnTo>
                    <a:pt x="176" y="96"/>
                  </a:lnTo>
                  <a:lnTo>
                    <a:pt x="174" y="94"/>
                  </a:lnTo>
                  <a:lnTo>
                    <a:pt x="178" y="92"/>
                  </a:lnTo>
                  <a:lnTo>
                    <a:pt x="178" y="88"/>
                  </a:lnTo>
                  <a:lnTo>
                    <a:pt x="182" y="86"/>
                  </a:lnTo>
                  <a:lnTo>
                    <a:pt x="182" y="82"/>
                  </a:lnTo>
                  <a:lnTo>
                    <a:pt x="186" y="82"/>
                  </a:lnTo>
                  <a:lnTo>
                    <a:pt x="188" y="80"/>
                  </a:lnTo>
                  <a:lnTo>
                    <a:pt x="190" y="78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198" y="76"/>
                  </a:lnTo>
                  <a:lnTo>
                    <a:pt x="198" y="7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4" y="54"/>
                  </a:lnTo>
                  <a:lnTo>
                    <a:pt x="204" y="50"/>
                  </a:lnTo>
                  <a:lnTo>
                    <a:pt x="208" y="46"/>
                  </a:lnTo>
                  <a:lnTo>
                    <a:pt x="210" y="42"/>
                  </a:lnTo>
                  <a:lnTo>
                    <a:pt x="204" y="40"/>
                  </a:lnTo>
                  <a:lnTo>
                    <a:pt x="198" y="4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 dirty="0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83" name="Finland" descr="© INSCALE GmbH, 05.05.2010&#10;http://www.presentationload.com/"/>
            <p:cNvSpPr>
              <a:spLocks/>
            </p:cNvSpPr>
            <p:nvPr/>
          </p:nvSpPr>
          <p:spPr bwMode="gray">
            <a:xfrm>
              <a:off x="6797748" y="-2211212"/>
              <a:ext cx="121886" cy="146867"/>
            </a:xfrm>
            <a:custGeom>
              <a:avLst/>
              <a:gdLst>
                <a:gd name="T0" fmla="*/ 2147483647 w 630"/>
                <a:gd name="T1" fmla="*/ 2147483647 h 714"/>
                <a:gd name="T2" fmla="*/ 2147483647 w 630"/>
                <a:gd name="T3" fmla="*/ 2147483647 h 714"/>
                <a:gd name="T4" fmla="*/ 2147483647 w 630"/>
                <a:gd name="T5" fmla="*/ 2147483647 h 714"/>
                <a:gd name="T6" fmla="*/ 2147483647 w 630"/>
                <a:gd name="T7" fmla="*/ 2147483647 h 714"/>
                <a:gd name="T8" fmla="*/ 2147483647 w 630"/>
                <a:gd name="T9" fmla="*/ 2147483647 h 714"/>
                <a:gd name="T10" fmla="*/ 2147483647 w 630"/>
                <a:gd name="T11" fmla="*/ 2147483647 h 714"/>
                <a:gd name="T12" fmla="*/ 2147483647 w 630"/>
                <a:gd name="T13" fmla="*/ 2147483647 h 714"/>
                <a:gd name="T14" fmla="*/ 2147483647 w 630"/>
                <a:gd name="T15" fmla="*/ 2147483647 h 714"/>
                <a:gd name="T16" fmla="*/ 2147483647 w 630"/>
                <a:gd name="T17" fmla="*/ 2147483647 h 714"/>
                <a:gd name="T18" fmla="*/ 2147483647 w 630"/>
                <a:gd name="T19" fmla="*/ 2147483647 h 714"/>
                <a:gd name="T20" fmla="*/ 2147483647 w 630"/>
                <a:gd name="T21" fmla="*/ 2147483647 h 714"/>
                <a:gd name="T22" fmla="*/ 2147483647 w 630"/>
                <a:gd name="T23" fmla="*/ 2147483647 h 714"/>
                <a:gd name="T24" fmla="*/ 2147483647 w 630"/>
                <a:gd name="T25" fmla="*/ 2147483647 h 714"/>
                <a:gd name="T26" fmla="*/ 2147483647 w 630"/>
                <a:gd name="T27" fmla="*/ 2147483647 h 714"/>
                <a:gd name="T28" fmla="*/ 2147483647 w 630"/>
                <a:gd name="T29" fmla="*/ 2147483647 h 714"/>
                <a:gd name="T30" fmla="*/ 2147483647 w 630"/>
                <a:gd name="T31" fmla="*/ 2147483647 h 714"/>
                <a:gd name="T32" fmla="*/ 2147483647 w 630"/>
                <a:gd name="T33" fmla="*/ 2147483647 h 714"/>
                <a:gd name="T34" fmla="*/ 2147483647 w 630"/>
                <a:gd name="T35" fmla="*/ 2147483647 h 714"/>
                <a:gd name="T36" fmla="*/ 2147483647 w 630"/>
                <a:gd name="T37" fmla="*/ 2147483647 h 714"/>
                <a:gd name="T38" fmla="*/ 2147483647 w 630"/>
                <a:gd name="T39" fmla="*/ 2147483647 h 714"/>
                <a:gd name="T40" fmla="*/ 2147483647 w 630"/>
                <a:gd name="T41" fmla="*/ 2147483647 h 714"/>
                <a:gd name="T42" fmla="*/ 2147483647 w 630"/>
                <a:gd name="T43" fmla="*/ 2147483647 h 714"/>
                <a:gd name="T44" fmla="*/ 2147483647 w 630"/>
                <a:gd name="T45" fmla="*/ 2147483647 h 714"/>
                <a:gd name="T46" fmla="*/ 2147483647 w 630"/>
                <a:gd name="T47" fmla="*/ 2147483647 h 714"/>
                <a:gd name="T48" fmla="*/ 2147483647 w 630"/>
                <a:gd name="T49" fmla="*/ 2147483647 h 714"/>
                <a:gd name="T50" fmla="*/ 2147483647 w 630"/>
                <a:gd name="T51" fmla="*/ 2147483647 h 714"/>
                <a:gd name="T52" fmla="*/ 2147483647 w 630"/>
                <a:gd name="T53" fmla="*/ 2147483647 h 714"/>
                <a:gd name="T54" fmla="*/ 2147483647 w 630"/>
                <a:gd name="T55" fmla="*/ 2147483647 h 714"/>
                <a:gd name="T56" fmla="*/ 2147483647 w 630"/>
                <a:gd name="T57" fmla="*/ 2147483647 h 714"/>
                <a:gd name="T58" fmla="*/ 2147483647 w 630"/>
                <a:gd name="T59" fmla="*/ 2147483647 h 714"/>
                <a:gd name="T60" fmla="*/ 2147483647 w 630"/>
                <a:gd name="T61" fmla="*/ 2147483647 h 714"/>
                <a:gd name="T62" fmla="*/ 2147483647 w 630"/>
                <a:gd name="T63" fmla="*/ 2147483647 h 714"/>
                <a:gd name="T64" fmla="*/ 2147483647 w 630"/>
                <a:gd name="T65" fmla="*/ 2147483647 h 714"/>
                <a:gd name="T66" fmla="*/ 2147483647 w 630"/>
                <a:gd name="T67" fmla="*/ 2147483647 h 714"/>
                <a:gd name="T68" fmla="*/ 2147483647 w 630"/>
                <a:gd name="T69" fmla="*/ 2147483647 h 714"/>
                <a:gd name="T70" fmla="*/ 2147483647 w 630"/>
                <a:gd name="T71" fmla="*/ 2147483647 h 714"/>
                <a:gd name="T72" fmla="*/ 2147483647 w 630"/>
                <a:gd name="T73" fmla="*/ 2147483647 h 714"/>
                <a:gd name="T74" fmla="*/ 2147483647 w 630"/>
                <a:gd name="T75" fmla="*/ 2147483647 h 714"/>
                <a:gd name="T76" fmla="*/ 2147483647 w 630"/>
                <a:gd name="T77" fmla="*/ 2147483647 h 714"/>
                <a:gd name="T78" fmla="*/ 2147483647 w 630"/>
                <a:gd name="T79" fmla="*/ 2147483647 h 714"/>
                <a:gd name="T80" fmla="*/ 2147483647 w 630"/>
                <a:gd name="T81" fmla="*/ 2147483647 h 714"/>
                <a:gd name="T82" fmla="*/ 2147483647 w 630"/>
                <a:gd name="T83" fmla="*/ 2147483647 h 714"/>
                <a:gd name="T84" fmla="*/ 2147483647 w 630"/>
                <a:gd name="T85" fmla="*/ 2147483647 h 714"/>
                <a:gd name="T86" fmla="*/ 2147483647 w 630"/>
                <a:gd name="T87" fmla="*/ 2147483647 h 714"/>
                <a:gd name="T88" fmla="*/ 2147483647 w 630"/>
                <a:gd name="T89" fmla="*/ 2147483647 h 714"/>
                <a:gd name="T90" fmla="*/ 2147483647 w 630"/>
                <a:gd name="T91" fmla="*/ 2147483647 h 714"/>
                <a:gd name="T92" fmla="*/ 2147483647 w 630"/>
                <a:gd name="T93" fmla="*/ 2147483647 h 714"/>
                <a:gd name="T94" fmla="*/ 2147483647 w 630"/>
                <a:gd name="T95" fmla="*/ 2147483647 h 714"/>
                <a:gd name="T96" fmla="*/ 2147483647 w 630"/>
                <a:gd name="T97" fmla="*/ 2147483647 h 714"/>
                <a:gd name="T98" fmla="*/ 2147483647 w 630"/>
                <a:gd name="T99" fmla="*/ 2147483647 h 714"/>
                <a:gd name="T100" fmla="*/ 2147483647 w 630"/>
                <a:gd name="T101" fmla="*/ 2147483647 h 714"/>
                <a:gd name="T102" fmla="*/ 2147483647 w 630"/>
                <a:gd name="T103" fmla="*/ 2147483647 h 714"/>
                <a:gd name="T104" fmla="*/ 2147483647 w 630"/>
                <a:gd name="T105" fmla="*/ 2147483647 h 714"/>
                <a:gd name="T106" fmla="*/ 2147483647 w 630"/>
                <a:gd name="T107" fmla="*/ 0 h 714"/>
                <a:gd name="T108" fmla="*/ 2147483647 w 630"/>
                <a:gd name="T109" fmla="*/ 2147483647 h 714"/>
                <a:gd name="T110" fmla="*/ 2147483647 w 630"/>
                <a:gd name="T111" fmla="*/ 2147483647 h 714"/>
                <a:gd name="T112" fmla="*/ 2147483647 w 630"/>
                <a:gd name="T113" fmla="*/ 2147483647 h 714"/>
                <a:gd name="T114" fmla="*/ 2147483647 w 630"/>
                <a:gd name="T115" fmla="*/ 2147483647 h 714"/>
                <a:gd name="T116" fmla="*/ 2147483647 w 630"/>
                <a:gd name="T117" fmla="*/ 2147483647 h 7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0"/>
                <a:gd name="T178" fmla="*/ 0 h 714"/>
                <a:gd name="T179" fmla="*/ 630 w 630"/>
                <a:gd name="T180" fmla="*/ 714 h 71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0" h="714">
                  <a:moveTo>
                    <a:pt x="162" y="84"/>
                  </a:moveTo>
                  <a:lnTo>
                    <a:pt x="156" y="90"/>
                  </a:lnTo>
                  <a:lnTo>
                    <a:pt x="144" y="96"/>
                  </a:lnTo>
                  <a:lnTo>
                    <a:pt x="132" y="96"/>
                  </a:lnTo>
                  <a:lnTo>
                    <a:pt x="126" y="90"/>
                  </a:lnTo>
                  <a:lnTo>
                    <a:pt x="108" y="90"/>
                  </a:lnTo>
                  <a:lnTo>
                    <a:pt x="96" y="84"/>
                  </a:lnTo>
                  <a:lnTo>
                    <a:pt x="84" y="84"/>
                  </a:lnTo>
                  <a:lnTo>
                    <a:pt x="72" y="72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90"/>
                  </a:lnTo>
                  <a:lnTo>
                    <a:pt x="48" y="90"/>
                  </a:lnTo>
                  <a:lnTo>
                    <a:pt x="54" y="96"/>
                  </a:lnTo>
                  <a:lnTo>
                    <a:pt x="60" y="96"/>
                  </a:lnTo>
                  <a:lnTo>
                    <a:pt x="72" y="108"/>
                  </a:lnTo>
                  <a:lnTo>
                    <a:pt x="108" y="108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56" y="132"/>
                  </a:lnTo>
                  <a:lnTo>
                    <a:pt x="162" y="132"/>
                  </a:lnTo>
                  <a:lnTo>
                    <a:pt x="162" y="156"/>
                  </a:lnTo>
                  <a:lnTo>
                    <a:pt x="156" y="162"/>
                  </a:lnTo>
                  <a:lnTo>
                    <a:pt x="156" y="168"/>
                  </a:lnTo>
                  <a:lnTo>
                    <a:pt x="168" y="174"/>
                  </a:lnTo>
                  <a:lnTo>
                    <a:pt x="162" y="198"/>
                  </a:lnTo>
                  <a:lnTo>
                    <a:pt x="186" y="210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80" y="258"/>
                  </a:lnTo>
                  <a:lnTo>
                    <a:pt x="192" y="264"/>
                  </a:lnTo>
                  <a:lnTo>
                    <a:pt x="198" y="270"/>
                  </a:lnTo>
                  <a:lnTo>
                    <a:pt x="210" y="306"/>
                  </a:lnTo>
                  <a:lnTo>
                    <a:pt x="222" y="294"/>
                  </a:lnTo>
                  <a:lnTo>
                    <a:pt x="228" y="294"/>
                  </a:lnTo>
                  <a:lnTo>
                    <a:pt x="234" y="300"/>
                  </a:lnTo>
                  <a:lnTo>
                    <a:pt x="246" y="300"/>
                  </a:lnTo>
                  <a:lnTo>
                    <a:pt x="270" y="324"/>
                  </a:lnTo>
                  <a:lnTo>
                    <a:pt x="270" y="336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64" y="348"/>
                  </a:lnTo>
                  <a:lnTo>
                    <a:pt x="246" y="348"/>
                  </a:lnTo>
                  <a:lnTo>
                    <a:pt x="240" y="354"/>
                  </a:lnTo>
                  <a:lnTo>
                    <a:pt x="234" y="366"/>
                  </a:lnTo>
                  <a:lnTo>
                    <a:pt x="228" y="372"/>
                  </a:lnTo>
                  <a:lnTo>
                    <a:pt x="222" y="384"/>
                  </a:lnTo>
                  <a:lnTo>
                    <a:pt x="216" y="390"/>
                  </a:lnTo>
                  <a:lnTo>
                    <a:pt x="180" y="420"/>
                  </a:lnTo>
                  <a:lnTo>
                    <a:pt x="144" y="432"/>
                  </a:lnTo>
                  <a:lnTo>
                    <a:pt x="138" y="438"/>
                  </a:lnTo>
                  <a:lnTo>
                    <a:pt x="126" y="444"/>
                  </a:lnTo>
                  <a:lnTo>
                    <a:pt x="120" y="456"/>
                  </a:lnTo>
                  <a:lnTo>
                    <a:pt x="120" y="462"/>
                  </a:lnTo>
                  <a:lnTo>
                    <a:pt x="108" y="474"/>
                  </a:lnTo>
                  <a:lnTo>
                    <a:pt x="90" y="474"/>
                  </a:lnTo>
                  <a:lnTo>
                    <a:pt x="66" y="504"/>
                  </a:lnTo>
                  <a:lnTo>
                    <a:pt x="66" y="534"/>
                  </a:lnTo>
                  <a:lnTo>
                    <a:pt x="72" y="540"/>
                  </a:lnTo>
                  <a:lnTo>
                    <a:pt x="72" y="570"/>
                  </a:lnTo>
                  <a:lnTo>
                    <a:pt x="96" y="588"/>
                  </a:lnTo>
                  <a:lnTo>
                    <a:pt x="96" y="594"/>
                  </a:lnTo>
                  <a:lnTo>
                    <a:pt x="90" y="600"/>
                  </a:lnTo>
                  <a:lnTo>
                    <a:pt x="90" y="612"/>
                  </a:lnTo>
                  <a:lnTo>
                    <a:pt x="84" y="630"/>
                  </a:lnTo>
                  <a:lnTo>
                    <a:pt x="84" y="648"/>
                  </a:lnTo>
                  <a:lnTo>
                    <a:pt x="90" y="654"/>
                  </a:lnTo>
                  <a:lnTo>
                    <a:pt x="96" y="666"/>
                  </a:lnTo>
                  <a:lnTo>
                    <a:pt x="108" y="678"/>
                  </a:lnTo>
                  <a:lnTo>
                    <a:pt x="132" y="690"/>
                  </a:lnTo>
                  <a:lnTo>
                    <a:pt x="174" y="690"/>
                  </a:lnTo>
                  <a:lnTo>
                    <a:pt x="174" y="696"/>
                  </a:lnTo>
                  <a:lnTo>
                    <a:pt x="168" y="702"/>
                  </a:lnTo>
                  <a:lnTo>
                    <a:pt x="168" y="708"/>
                  </a:lnTo>
                  <a:lnTo>
                    <a:pt x="174" y="714"/>
                  </a:lnTo>
                  <a:lnTo>
                    <a:pt x="240" y="714"/>
                  </a:lnTo>
                  <a:lnTo>
                    <a:pt x="252" y="708"/>
                  </a:lnTo>
                  <a:lnTo>
                    <a:pt x="270" y="708"/>
                  </a:lnTo>
                  <a:lnTo>
                    <a:pt x="300" y="696"/>
                  </a:lnTo>
                  <a:lnTo>
                    <a:pt x="336" y="696"/>
                  </a:lnTo>
                  <a:lnTo>
                    <a:pt x="384" y="672"/>
                  </a:lnTo>
                  <a:lnTo>
                    <a:pt x="462" y="672"/>
                  </a:lnTo>
                  <a:lnTo>
                    <a:pt x="456" y="660"/>
                  </a:lnTo>
                  <a:lnTo>
                    <a:pt x="516" y="630"/>
                  </a:lnTo>
                  <a:lnTo>
                    <a:pt x="576" y="570"/>
                  </a:lnTo>
                  <a:lnTo>
                    <a:pt x="582" y="570"/>
                  </a:lnTo>
                  <a:lnTo>
                    <a:pt x="618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30" y="504"/>
                  </a:lnTo>
                  <a:lnTo>
                    <a:pt x="624" y="492"/>
                  </a:lnTo>
                  <a:lnTo>
                    <a:pt x="618" y="486"/>
                  </a:lnTo>
                  <a:lnTo>
                    <a:pt x="612" y="474"/>
                  </a:lnTo>
                  <a:lnTo>
                    <a:pt x="540" y="438"/>
                  </a:lnTo>
                  <a:lnTo>
                    <a:pt x="546" y="438"/>
                  </a:lnTo>
                  <a:lnTo>
                    <a:pt x="570" y="414"/>
                  </a:lnTo>
                  <a:lnTo>
                    <a:pt x="570" y="408"/>
                  </a:lnTo>
                  <a:lnTo>
                    <a:pt x="564" y="402"/>
                  </a:lnTo>
                  <a:lnTo>
                    <a:pt x="552" y="396"/>
                  </a:lnTo>
                  <a:lnTo>
                    <a:pt x="528" y="390"/>
                  </a:lnTo>
                  <a:lnTo>
                    <a:pt x="534" y="378"/>
                  </a:lnTo>
                  <a:lnTo>
                    <a:pt x="540" y="372"/>
                  </a:lnTo>
                  <a:lnTo>
                    <a:pt x="540" y="366"/>
                  </a:lnTo>
                  <a:lnTo>
                    <a:pt x="534" y="360"/>
                  </a:lnTo>
                  <a:lnTo>
                    <a:pt x="528" y="360"/>
                  </a:lnTo>
                  <a:lnTo>
                    <a:pt x="522" y="354"/>
                  </a:lnTo>
                  <a:lnTo>
                    <a:pt x="510" y="354"/>
                  </a:lnTo>
                  <a:lnTo>
                    <a:pt x="510" y="342"/>
                  </a:lnTo>
                  <a:lnTo>
                    <a:pt x="498" y="330"/>
                  </a:lnTo>
                  <a:lnTo>
                    <a:pt x="504" y="300"/>
                  </a:lnTo>
                  <a:lnTo>
                    <a:pt x="510" y="300"/>
                  </a:lnTo>
                  <a:lnTo>
                    <a:pt x="522" y="306"/>
                  </a:lnTo>
                  <a:lnTo>
                    <a:pt x="534" y="306"/>
                  </a:lnTo>
                  <a:lnTo>
                    <a:pt x="540" y="300"/>
                  </a:lnTo>
                  <a:lnTo>
                    <a:pt x="540" y="294"/>
                  </a:lnTo>
                  <a:lnTo>
                    <a:pt x="534" y="288"/>
                  </a:lnTo>
                  <a:lnTo>
                    <a:pt x="522" y="282"/>
                  </a:lnTo>
                  <a:lnTo>
                    <a:pt x="498" y="258"/>
                  </a:lnTo>
                  <a:lnTo>
                    <a:pt x="486" y="252"/>
                  </a:lnTo>
                  <a:lnTo>
                    <a:pt x="480" y="240"/>
                  </a:lnTo>
                  <a:lnTo>
                    <a:pt x="468" y="234"/>
                  </a:lnTo>
                  <a:lnTo>
                    <a:pt x="450" y="216"/>
                  </a:lnTo>
                  <a:lnTo>
                    <a:pt x="456" y="210"/>
                  </a:lnTo>
                  <a:lnTo>
                    <a:pt x="468" y="204"/>
                  </a:lnTo>
                  <a:lnTo>
                    <a:pt x="474" y="204"/>
                  </a:lnTo>
                  <a:lnTo>
                    <a:pt x="474" y="192"/>
                  </a:lnTo>
                  <a:lnTo>
                    <a:pt x="480" y="192"/>
                  </a:lnTo>
                  <a:lnTo>
                    <a:pt x="492" y="186"/>
                  </a:lnTo>
                  <a:lnTo>
                    <a:pt x="498" y="186"/>
                  </a:lnTo>
                  <a:lnTo>
                    <a:pt x="498" y="174"/>
                  </a:lnTo>
                  <a:lnTo>
                    <a:pt x="450" y="126"/>
                  </a:lnTo>
                  <a:lnTo>
                    <a:pt x="432" y="126"/>
                  </a:lnTo>
                  <a:lnTo>
                    <a:pt x="426" y="132"/>
                  </a:lnTo>
                  <a:lnTo>
                    <a:pt x="420" y="132"/>
                  </a:lnTo>
                  <a:lnTo>
                    <a:pt x="414" y="126"/>
                  </a:lnTo>
                  <a:lnTo>
                    <a:pt x="414" y="120"/>
                  </a:lnTo>
                  <a:lnTo>
                    <a:pt x="408" y="108"/>
                  </a:lnTo>
                  <a:lnTo>
                    <a:pt x="408" y="96"/>
                  </a:lnTo>
                  <a:lnTo>
                    <a:pt x="426" y="96"/>
                  </a:lnTo>
                  <a:lnTo>
                    <a:pt x="426" y="90"/>
                  </a:lnTo>
                  <a:lnTo>
                    <a:pt x="414" y="78"/>
                  </a:lnTo>
                  <a:lnTo>
                    <a:pt x="420" y="54"/>
                  </a:lnTo>
                  <a:lnTo>
                    <a:pt x="426" y="54"/>
                  </a:lnTo>
                  <a:lnTo>
                    <a:pt x="426" y="60"/>
                  </a:lnTo>
                  <a:lnTo>
                    <a:pt x="432" y="60"/>
                  </a:lnTo>
                  <a:lnTo>
                    <a:pt x="432" y="42"/>
                  </a:lnTo>
                  <a:lnTo>
                    <a:pt x="426" y="30"/>
                  </a:lnTo>
                  <a:lnTo>
                    <a:pt x="414" y="18"/>
                  </a:lnTo>
                  <a:lnTo>
                    <a:pt x="408" y="18"/>
                  </a:lnTo>
                  <a:lnTo>
                    <a:pt x="372" y="12"/>
                  </a:lnTo>
                  <a:lnTo>
                    <a:pt x="372" y="0"/>
                  </a:lnTo>
                  <a:lnTo>
                    <a:pt x="336" y="0"/>
                  </a:lnTo>
                  <a:lnTo>
                    <a:pt x="324" y="6"/>
                  </a:lnTo>
                  <a:lnTo>
                    <a:pt x="294" y="6"/>
                  </a:lnTo>
                  <a:lnTo>
                    <a:pt x="282" y="12"/>
                  </a:lnTo>
                  <a:lnTo>
                    <a:pt x="276" y="12"/>
                  </a:lnTo>
                  <a:lnTo>
                    <a:pt x="264" y="18"/>
                  </a:lnTo>
                  <a:lnTo>
                    <a:pt x="264" y="30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34" y="72"/>
                  </a:lnTo>
                  <a:lnTo>
                    <a:pt x="234" y="78"/>
                  </a:lnTo>
                  <a:lnTo>
                    <a:pt x="228" y="8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204" y="90"/>
                  </a:lnTo>
                  <a:lnTo>
                    <a:pt x="192" y="84"/>
                  </a:lnTo>
                  <a:lnTo>
                    <a:pt x="162" y="8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84" name="Ethiopia" descr="© INSCALE GmbH, 05.05.2010&#10;http://www.presentationload.com/"/>
            <p:cNvSpPr>
              <a:spLocks/>
            </p:cNvSpPr>
            <p:nvPr/>
          </p:nvSpPr>
          <p:spPr bwMode="gray">
            <a:xfrm>
              <a:off x="7007021" y="-1334048"/>
              <a:ext cx="205441" cy="188828"/>
            </a:xfrm>
            <a:custGeom>
              <a:avLst/>
              <a:gdLst>
                <a:gd name="T0" fmla="*/ 2147483647 w 1056"/>
                <a:gd name="T1" fmla="*/ 2147483647 h 924"/>
                <a:gd name="T2" fmla="*/ 2147483647 w 1056"/>
                <a:gd name="T3" fmla="*/ 2147483647 h 924"/>
                <a:gd name="T4" fmla="*/ 2147483647 w 1056"/>
                <a:gd name="T5" fmla="*/ 2147483647 h 924"/>
                <a:gd name="T6" fmla="*/ 2147483647 w 1056"/>
                <a:gd name="T7" fmla="*/ 2147483647 h 924"/>
                <a:gd name="T8" fmla="*/ 2147483647 w 1056"/>
                <a:gd name="T9" fmla="*/ 2147483647 h 924"/>
                <a:gd name="T10" fmla="*/ 2147483647 w 1056"/>
                <a:gd name="T11" fmla="*/ 2147483647 h 924"/>
                <a:gd name="T12" fmla="*/ 2147483647 w 1056"/>
                <a:gd name="T13" fmla="*/ 2147483647 h 924"/>
                <a:gd name="T14" fmla="*/ 2147483647 w 1056"/>
                <a:gd name="T15" fmla="*/ 2147483647 h 924"/>
                <a:gd name="T16" fmla="*/ 2147483647 w 1056"/>
                <a:gd name="T17" fmla="*/ 2147483647 h 924"/>
                <a:gd name="T18" fmla="*/ 2147483647 w 1056"/>
                <a:gd name="T19" fmla="*/ 2147483647 h 924"/>
                <a:gd name="T20" fmla="*/ 2147483647 w 1056"/>
                <a:gd name="T21" fmla="*/ 2147483647 h 924"/>
                <a:gd name="T22" fmla="*/ 2147483647 w 1056"/>
                <a:gd name="T23" fmla="*/ 2147483647 h 924"/>
                <a:gd name="T24" fmla="*/ 2147483647 w 1056"/>
                <a:gd name="T25" fmla="*/ 2147483647 h 924"/>
                <a:gd name="T26" fmla="*/ 2147483647 w 1056"/>
                <a:gd name="T27" fmla="*/ 2147483647 h 924"/>
                <a:gd name="T28" fmla="*/ 2147483647 w 1056"/>
                <a:gd name="T29" fmla="*/ 2147483647 h 924"/>
                <a:gd name="T30" fmla="*/ 2147483647 w 1056"/>
                <a:gd name="T31" fmla="*/ 2147483647 h 924"/>
                <a:gd name="T32" fmla="*/ 2147483647 w 1056"/>
                <a:gd name="T33" fmla="*/ 2147483647 h 924"/>
                <a:gd name="T34" fmla="*/ 2147483647 w 1056"/>
                <a:gd name="T35" fmla="*/ 2147483647 h 924"/>
                <a:gd name="T36" fmla="*/ 2147483647 w 1056"/>
                <a:gd name="T37" fmla="*/ 2147483647 h 924"/>
                <a:gd name="T38" fmla="*/ 2147483647 w 1056"/>
                <a:gd name="T39" fmla="*/ 2147483647 h 924"/>
                <a:gd name="T40" fmla="*/ 2147483647 w 1056"/>
                <a:gd name="T41" fmla="*/ 2147483647 h 924"/>
                <a:gd name="T42" fmla="*/ 2147483647 w 1056"/>
                <a:gd name="T43" fmla="*/ 2147483647 h 924"/>
                <a:gd name="T44" fmla="*/ 2147483647 w 1056"/>
                <a:gd name="T45" fmla="*/ 2147483647 h 924"/>
                <a:gd name="T46" fmla="*/ 2147483647 w 1056"/>
                <a:gd name="T47" fmla="*/ 2147483647 h 924"/>
                <a:gd name="T48" fmla="*/ 2147483647 w 1056"/>
                <a:gd name="T49" fmla="*/ 2147483647 h 924"/>
                <a:gd name="T50" fmla="*/ 2147483647 w 1056"/>
                <a:gd name="T51" fmla="*/ 2147483647 h 924"/>
                <a:gd name="T52" fmla="*/ 2147483647 w 1056"/>
                <a:gd name="T53" fmla="*/ 2147483647 h 924"/>
                <a:gd name="T54" fmla="*/ 2147483647 w 1056"/>
                <a:gd name="T55" fmla="*/ 2147483647 h 924"/>
                <a:gd name="T56" fmla="*/ 2147483647 w 1056"/>
                <a:gd name="T57" fmla="*/ 2147483647 h 924"/>
                <a:gd name="T58" fmla="*/ 2147483647 w 1056"/>
                <a:gd name="T59" fmla="*/ 2147483647 h 924"/>
                <a:gd name="T60" fmla="*/ 2147483647 w 1056"/>
                <a:gd name="T61" fmla="*/ 2147483647 h 924"/>
                <a:gd name="T62" fmla="*/ 2147483647 w 1056"/>
                <a:gd name="T63" fmla="*/ 2147483647 h 924"/>
                <a:gd name="T64" fmla="*/ 2147483647 w 1056"/>
                <a:gd name="T65" fmla="*/ 2147483647 h 924"/>
                <a:gd name="T66" fmla="*/ 2147483647 w 1056"/>
                <a:gd name="T67" fmla="*/ 2147483647 h 924"/>
                <a:gd name="T68" fmla="*/ 2147483647 w 1056"/>
                <a:gd name="T69" fmla="*/ 2147483647 h 924"/>
                <a:gd name="T70" fmla="*/ 2147483647 w 1056"/>
                <a:gd name="T71" fmla="*/ 2147483647 h 924"/>
                <a:gd name="T72" fmla="*/ 2147483647 w 1056"/>
                <a:gd name="T73" fmla="*/ 0 h 924"/>
                <a:gd name="T74" fmla="*/ 2147483647 w 1056"/>
                <a:gd name="T75" fmla="*/ 2147483647 h 924"/>
                <a:gd name="T76" fmla="*/ 2147483647 w 1056"/>
                <a:gd name="T77" fmla="*/ 2147483647 h 924"/>
                <a:gd name="T78" fmla="*/ 2147483647 w 1056"/>
                <a:gd name="T79" fmla="*/ 2147483647 h 924"/>
                <a:gd name="T80" fmla="*/ 2147483647 w 1056"/>
                <a:gd name="T81" fmla="*/ 2147483647 h 924"/>
                <a:gd name="T82" fmla="*/ 2147483647 w 1056"/>
                <a:gd name="T83" fmla="*/ 2147483647 h 924"/>
                <a:gd name="T84" fmla="*/ 2147483647 w 1056"/>
                <a:gd name="T85" fmla="*/ 2147483647 h 924"/>
                <a:gd name="T86" fmla="*/ 2147483647 w 1056"/>
                <a:gd name="T87" fmla="*/ 2147483647 h 924"/>
                <a:gd name="T88" fmla="*/ 2147483647 w 1056"/>
                <a:gd name="T89" fmla="*/ 2147483647 h 924"/>
                <a:gd name="T90" fmla="*/ 2147483647 w 1056"/>
                <a:gd name="T91" fmla="*/ 2147483647 h 924"/>
                <a:gd name="T92" fmla="*/ 2147483647 w 1056"/>
                <a:gd name="T93" fmla="*/ 2147483647 h 924"/>
                <a:gd name="T94" fmla="*/ 2147483647 w 1056"/>
                <a:gd name="T95" fmla="*/ 2147483647 h 924"/>
                <a:gd name="T96" fmla="*/ 2147483647 w 1056"/>
                <a:gd name="T97" fmla="*/ 2147483647 h 924"/>
                <a:gd name="T98" fmla="*/ 2147483647 w 1056"/>
                <a:gd name="T99" fmla="*/ 2147483647 h 924"/>
                <a:gd name="T100" fmla="*/ 2147483647 w 1056"/>
                <a:gd name="T101" fmla="*/ 2147483647 h 924"/>
                <a:gd name="T102" fmla="*/ 2147483647 w 1056"/>
                <a:gd name="T103" fmla="*/ 2147483647 h 924"/>
                <a:gd name="T104" fmla="*/ 2147483647 w 1056"/>
                <a:gd name="T105" fmla="*/ 2147483647 h 924"/>
                <a:gd name="T106" fmla="*/ 2147483647 w 1056"/>
                <a:gd name="T107" fmla="*/ 2147483647 h 924"/>
                <a:gd name="T108" fmla="*/ 2147483647 w 1056"/>
                <a:gd name="T109" fmla="*/ 2147483647 h 924"/>
                <a:gd name="T110" fmla="*/ 2147483647 w 1056"/>
                <a:gd name="T111" fmla="*/ 2147483647 h 924"/>
                <a:gd name="T112" fmla="*/ 2147483647 w 1056"/>
                <a:gd name="T113" fmla="*/ 2147483647 h 924"/>
                <a:gd name="T114" fmla="*/ 2147483647 w 1056"/>
                <a:gd name="T115" fmla="*/ 2147483647 h 924"/>
                <a:gd name="T116" fmla="*/ 2147483647 w 1056"/>
                <a:gd name="T117" fmla="*/ 2147483647 h 9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56"/>
                <a:gd name="T178" fmla="*/ 0 h 924"/>
                <a:gd name="T179" fmla="*/ 1056 w 1056"/>
                <a:gd name="T180" fmla="*/ 924 h 9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56" h="924">
                  <a:moveTo>
                    <a:pt x="84" y="642"/>
                  </a:moveTo>
                  <a:lnTo>
                    <a:pt x="108" y="642"/>
                  </a:lnTo>
                  <a:lnTo>
                    <a:pt x="114" y="666"/>
                  </a:lnTo>
                  <a:lnTo>
                    <a:pt x="126" y="666"/>
                  </a:lnTo>
                  <a:lnTo>
                    <a:pt x="126" y="702"/>
                  </a:lnTo>
                  <a:lnTo>
                    <a:pt x="138" y="708"/>
                  </a:lnTo>
                  <a:lnTo>
                    <a:pt x="138" y="726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86" y="768"/>
                  </a:lnTo>
                  <a:lnTo>
                    <a:pt x="192" y="774"/>
                  </a:lnTo>
                  <a:lnTo>
                    <a:pt x="198" y="786"/>
                  </a:lnTo>
                  <a:lnTo>
                    <a:pt x="198" y="804"/>
                  </a:lnTo>
                  <a:lnTo>
                    <a:pt x="210" y="840"/>
                  </a:lnTo>
                  <a:lnTo>
                    <a:pt x="282" y="846"/>
                  </a:lnTo>
                  <a:lnTo>
                    <a:pt x="360" y="906"/>
                  </a:lnTo>
                  <a:lnTo>
                    <a:pt x="390" y="906"/>
                  </a:lnTo>
                  <a:lnTo>
                    <a:pt x="402" y="912"/>
                  </a:lnTo>
                  <a:lnTo>
                    <a:pt x="432" y="912"/>
                  </a:lnTo>
                  <a:lnTo>
                    <a:pt x="444" y="918"/>
                  </a:lnTo>
                  <a:lnTo>
                    <a:pt x="450" y="918"/>
                  </a:lnTo>
                  <a:lnTo>
                    <a:pt x="462" y="924"/>
                  </a:lnTo>
                  <a:lnTo>
                    <a:pt x="486" y="906"/>
                  </a:lnTo>
                  <a:lnTo>
                    <a:pt x="486" y="894"/>
                  </a:lnTo>
                  <a:lnTo>
                    <a:pt x="498" y="882"/>
                  </a:lnTo>
                  <a:lnTo>
                    <a:pt x="510" y="882"/>
                  </a:lnTo>
                  <a:lnTo>
                    <a:pt x="522" y="876"/>
                  </a:lnTo>
                  <a:lnTo>
                    <a:pt x="528" y="870"/>
                  </a:lnTo>
                  <a:lnTo>
                    <a:pt x="534" y="870"/>
                  </a:lnTo>
                  <a:lnTo>
                    <a:pt x="552" y="852"/>
                  </a:lnTo>
                  <a:lnTo>
                    <a:pt x="576" y="882"/>
                  </a:lnTo>
                  <a:lnTo>
                    <a:pt x="606" y="882"/>
                  </a:lnTo>
                  <a:lnTo>
                    <a:pt x="612" y="876"/>
                  </a:lnTo>
                  <a:lnTo>
                    <a:pt x="636" y="882"/>
                  </a:lnTo>
                  <a:lnTo>
                    <a:pt x="636" y="876"/>
                  </a:lnTo>
                  <a:lnTo>
                    <a:pt x="648" y="864"/>
                  </a:lnTo>
                  <a:lnTo>
                    <a:pt x="660" y="864"/>
                  </a:lnTo>
                  <a:lnTo>
                    <a:pt x="672" y="858"/>
                  </a:lnTo>
                  <a:lnTo>
                    <a:pt x="696" y="858"/>
                  </a:lnTo>
                  <a:lnTo>
                    <a:pt x="714" y="840"/>
                  </a:lnTo>
                  <a:lnTo>
                    <a:pt x="714" y="828"/>
                  </a:lnTo>
                  <a:lnTo>
                    <a:pt x="726" y="822"/>
                  </a:lnTo>
                  <a:lnTo>
                    <a:pt x="732" y="816"/>
                  </a:lnTo>
                  <a:lnTo>
                    <a:pt x="744" y="810"/>
                  </a:lnTo>
                  <a:lnTo>
                    <a:pt x="756" y="810"/>
                  </a:lnTo>
                  <a:lnTo>
                    <a:pt x="762" y="804"/>
                  </a:lnTo>
                  <a:lnTo>
                    <a:pt x="846" y="804"/>
                  </a:lnTo>
                  <a:lnTo>
                    <a:pt x="1056" y="558"/>
                  </a:lnTo>
                  <a:lnTo>
                    <a:pt x="984" y="564"/>
                  </a:lnTo>
                  <a:lnTo>
                    <a:pt x="948" y="546"/>
                  </a:lnTo>
                  <a:lnTo>
                    <a:pt x="936" y="534"/>
                  </a:lnTo>
                  <a:lnTo>
                    <a:pt x="918" y="528"/>
                  </a:lnTo>
                  <a:lnTo>
                    <a:pt x="906" y="522"/>
                  </a:lnTo>
                  <a:lnTo>
                    <a:pt x="882" y="516"/>
                  </a:lnTo>
                  <a:lnTo>
                    <a:pt x="810" y="492"/>
                  </a:lnTo>
                  <a:lnTo>
                    <a:pt x="774" y="474"/>
                  </a:lnTo>
                  <a:lnTo>
                    <a:pt x="768" y="462"/>
                  </a:lnTo>
                  <a:lnTo>
                    <a:pt x="762" y="456"/>
                  </a:lnTo>
                  <a:lnTo>
                    <a:pt x="756" y="444"/>
                  </a:lnTo>
                  <a:lnTo>
                    <a:pt x="732" y="444"/>
                  </a:lnTo>
                  <a:lnTo>
                    <a:pt x="732" y="438"/>
                  </a:lnTo>
                  <a:lnTo>
                    <a:pt x="726" y="432"/>
                  </a:lnTo>
                  <a:lnTo>
                    <a:pt x="714" y="408"/>
                  </a:lnTo>
                  <a:lnTo>
                    <a:pt x="708" y="402"/>
                  </a:lnTo>
                  <a:lnTo>
                    <a:pt x="702" y="390"/>
                  </a:lnTo>
                  <a:lnTo>
                    <a:pt x="696" y="384"/>
                  </a:lnTo>
                  <a:lnTo>
                    <a:pt x="690" y="372"/>
                  </a:lnTo>
                  <a:lnTo>
                    <a:pt x="690" y="360"/>
                  </a:lnTo>
                  <a:lnTo>
                    <a:pt x="678" y="348"/>
                  </a:lnTo>
                  <a:lnTo>
                    <a:pt x="696" y="318"/>
                  </a:lnTo>
                  <a:lnTo>
                    <a:pt x="690" y="312"/>
                  </a:lnTo>
                  <a:lnTo>
                    <a:pt x="678" y="306"/>
                  </a:lnTo>
                  <a:lnTo>
                    <a:pt x="666" y="306"/>
                  </a:lnTo>
                  <a:lnTo>
                    <a:pt x="660" y="312"/>
                  </a:lnTo>
                  <a:lnTo>
                    <a:pt x="654" y="312"/>
                  </a:lnTo>
                  <a:lnTo>
                    <a:pt x="648" y="318"/>
                  </a:lnTo>
                  <a:lnTo>
                    <a:pt x="624" y="318"/>
                  </a:lnTo>
                  <a:lnTo>
                    <a:pt x="612" y="306"/>
                  </a:lnTo>
                  <a:lnTo>
                    <a:pt x="612" y="294"/>
                  </a:lnTo>
                  <a:lnTo>
                    <a:pt x="606" y="276"/>
                  </a:lnTo>
                  <a:lnTo>
                    <a:pt x="606" y="264"/>
                  </a:lnTo>
                  <a:lnTo>
                    <a:pt x="624" y="246"/>
                  </a:lnTo>
                  <a:lnTo>
                    <a:pt x="654" y="192"/>
                  </a:lnTo>
                  <a:lnTo>
                    <a:pt x="642" y="174"/>
                  </a:lnTo>
                  <a:lnTo>
                    <a:pt x="630" y="174"/>
                  </a:lnTo>
                  <a:lnTo>
                    <a:pt x="618" y="168"/>
                  </a:lnTo>
                  <a:lnTo>
                    <a:pt x="612" y="162"/>
                  </a:lnTo>
                  <a:lnTo>
                    <a:pt x="612" y="138"/>
                  </a:lnTo>
                  <a:lnTo>
                    <a:pt x="600" y="126"/>
                  </a:lnTo>
                  <a:lnTo>
                    <a:pt x="576" y="114"/>
                  </a:lnTo>
                  <a:lnTo>
                    <a:pt x="570" y="108"/>
                  </a:lnTo>
                  <a:lnTo>
                    <a:pt x="546" y="72"/>
                  </a:lnTo>
                  <a:lnTo>
                    <a:pt x="534" y="66"/>
                  </a:lnTo>
                  <a:lnTo>
                    <a:pt x="528" y="60"/>
                  </a:lnTo>
                  <a:lnTo>
                    <a:pt x="516" y="60"/>
                  </a:lnTo>
                  <a:lnTo>
                    <a:pt x="498" y="36"/>
                  </a:lnTo>
                  <a:lnTo>
                    <a:pt x="468" y="36"/>
                  </a:lnTo>
                  <a:lnTo>
                    <a:pt x="462" y="30"/>
                  </a:lnTo>
                  <a:lnTo>
                    <a:pt x="444" y="30"/>
                  </a:lnTo>
                  <a:lnTo>
                    <a:pt x="432" y="36"/>
                  </a:lnTo>
                  <a:lnTo>
                    <a:pt x="420" y="36"/>
                  </a:lnTo>
                  <a:lnTo>
                    <a:pt x="420" y="24"/>
                  </a:lnTo>
                  <a:lnTo>
                    <a:pt x="414" y="18"/>
                  </a:lnTo>
                  <a:lnTo>
                    <a:pt x="408" y="24"/>
                  </a:lnTo>
                  <a:lnTo>
                    <a:pt x="402" y="36"/>
                  </a:lnTo>
                  <a:lnTo>
                    <a:pt x="372" y="36"/>
                  </a:lnTo>
                  <a:lnTo>
                    <a:pt x="366" y="24"/>
                  </a:lnTo>
                  <a:lnTo>
                    <a:pt x="360" y="18"/>
                  </a:lnTo>
                  <a:lnTo>
                    <a:pt x="354" y="18"/>
                  </a:lnTo>
                  <a:lnTo>
                    <a:pt x="342" y="6"/>
                  </a:lnTo>
                  <a:lnTo>
                    <a:pt x="330" y="0"/>
                  </a:lnTo>
                  <a:lnTo>
                    <a:pt x="330" y="12"/>
                  </a:lnTo>
                  <a:lnTo>
                    <a:pt x="324" y="24"/>
                  </a:lnTo>
                  <a:lnTo>
                    <a:pt x="318" y="42"/>
                  </a:lnTo>
                  <a:lnTo>
                    <a:pt x="318" y="54"/>
                  </a:lnTo>
                  <a:lnTo>
                    <a:pt x="306" y="66"/>
                  </a:lnTo>
                  <a:lnTo>
                    <a:pt x="288" y="48"/>
                  </a:lnTo>
                  <a:lnTo>
                    <a:pt x="288" y="42"/>
                  </a:lnTo>
                  <a:lnTo>
                    <a:pt x="282" y="36"/>
                  </a:lnTo>
                  <a:lnTo>
                    <a:pt x="276" y="36"/>
                  </a:lnTo>
                  <a:lnTo>
                    <a:pt x="276" y="42"/>
                  </a:lnTo>
                  <a:lnTo>
                    <a:pt x="270" y="48"/>
                  </a:lnTo>
                  <a:lnTo>
                    <a:pt x="234" y="48"/>
                  </a:lnTo>
                  <a:lnTo>
                    <a:pt x="234" y="90"/>
                  </a:lnTo>
                  <a:lnTo>
                    <a:pt x="228" y="96"/>
                  </a:lnTo>
                  <a:lnTo>
                    <a:pt x="222" y="108"/>
                  </a:lnTo>
                  <a:lnTo>
                    <a:pt x="216" y="114"/>
                  </a:lnTo>
                  <a:lnTo>
                    <a:pt x="210" y="126"/>
                  </a:lnTo>
                  <a:lnTo>
                    <a:pt x="210" y="174"/>
                  </a:lnTo>
                  <a:lnTo>
                    <a:pt x="180" y="174"/>
                  </a:lnTo>
                  <a:lnTo>
                    <a:pt x="174" y="180"/>
                  </a:lnTo>
                  <a:lnTo>
                    <a:pt x="168" y="192"/>
                  </a:lnTo>
                  <a:lnTo>
                    <a:pt x="162" y="198"/>
                  </a:lnTo>
                  <a:lnTo>
                    <a:pt x="162" y="234"/>
                  </a:lnTo>
                  <a:lnTo>
                    <a:pt x="156" y="240"/>
                  </a:lnTo>
                  <a:lnTo>
                    <a:pt x="144" y="240"/>
                  </a:lnTo>
                  <a:lnTo>
                    <a:pt x="138" y="246"/>
                  </a:lnTo>
                  <a:lnTo>
                    <a:pt x="138" y="270"/>
                  </a:lnTo>
                  <a:lnTo>
                    <a:pt x="126" y="288"/>
                  </a:lnTo>
                  <a:lnTo>
                    <a:pt x="126" y="294"/>
                  </a:lnTo>
                  <a:lnTo>
                    <a:pt x="132" y="300"/>
                  </a:lnTo>
                  <a:lnTo>
                    <a:pt x="132" y="336"/>
                  </a:lnTo>
                  <a:lnTo>
                    <a:pt x="126" y="342"/>
                  </a:lnTo>
                  <a:lnTo>
                    <a:pt x="114" y="342"/>
                  </a:lnTo>
                  <a:lnTo>
                    <a:pt x="108" y="336"/>
                  </a:lnTo>
                  <a:lnTo>
                    <a:pt x="108" y="324"/>
                  </a:lnTo>
                  <a:lnTo>
                    <a:pt x="102" y="324"/>
                  </a:lnTo>
                  <a:lnTo>
                    <a:pt x="84" y="342"/>
                  </a:lnTo>
                  <a:lnTo>
                    <a:pt x="84" y="360"/>
                  </a:lnTo>
                  <a:lnTo>
                    <a:pt x="90" y="372"/>
                  </a:lnTo>
                  <a:lnTo>
                    <a:pt x="90" y="390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14"/>
                  </a:lnTo>
                  <a:lnTo>
                    <a:pt x="66" y="426"/>
                  </a:lnTo>
                  <a:lnTo>
                    <a:pt x="72" y="438"/>
                  </a:lnTo>
                  <a:lnTo>
                    <a:pt x="72" y="450"/>
                  </a:lnTo>
                  <a:lnTo>
                    <a:pt x="78" y="456"/>
                  </a:lnTo>
                  <a:lnTo>
                    <a:pt x="78" y="492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6" y="522"/>
                  </a:lnTo>
                  <a:lnTo>
                    <a:pt x="54" y="522"/>
                  </a:lnTo>
                  <a:lnTo>
                    <a:pt x="48" y="528"/>
                  </a:lnTo>
                  <a:lnTo>
                    <a:pt x="42" y="522"/>
                  </a:lnTo>
                  <a:lnTo>
                    <a:pt x="6" y="522"/>
                  </a:lnTo>
                  <a:lnTo>
                    <a:pt x="12" y="546"/>
                  </a:lnTo>
                  <a:lnTo>
                    <a:pt x="6" y="552"/>
                  </a:lnTo>
                  <a:lnTo>
                    <a:pt x="0" y="564"/>
                  </a:lnTo>
                  <a:lnTo>
                    <a:pt x="0" y="576"/>
                  </a:lnTo>
                  <a:lnTo>
                    <a:pt x="6" y="576"/>
                  </a:lnTo>
                  <a:lnTo>
                    <a:pt x="18" y="582"/>
                  </a:lnTo>
                  <a:lnTo>
                    <a:pt x="42" y="582"/>
                  </a:lnTo>
                  <a:lnTo>
                    <a:pt x="48" y="588"/>
                  </a:lnTo>
                  <a:lnTo>
                    <a:pt x="60" y="594"/>
                  </a:lnTo>
                  <a:lnTo>
                    <a:pt x="66" y="606"/>
                  </a:lnTo>
                  <a:lnTo>
                    <a:pt x="78" y="612"/>
                  </a:lnTo>
                  <a:lnTo>
                    <a:pt x="78" y="630"/>
                  </a:lnTo>
                  <a:lnTo>
                    <a:pt x="84" y="64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85" name="Estoni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821510" y="-2059502"/>
              <a:ext cx="68224" cy="31471"/>
            </a:xfrm>
            <a:custGeom>
              <a:avLst/>
              <a:gdLst>
                <a:gd name="T0" fmla="*/ 2147483647 w 348"/>
                <a:gd name="T1" fmla="*/ 2147483647 h 156"/>
                <a:gd name="T2" fmla="*/ 2147483647 w 348"/>
                <a:gd name="T3" fmla="*/ 2147483647 h 156"/>
                <a:gd name="T4" fmla="*/ 2147483647 w 348"/>
                <a:gd name="T5" fmla="*/ 2147483647 h 156"/>
                <a:gd name="T6" fmla="*/ 2147483647 w 348"/>
                <a:gd name="T7" fmla="*/ 2147483647 h 156"/>
                <a:gd name="T8" fmla="*/ 2147483647 w 348"/>
                <a:gd name="T9" fmla="*/ 2147483647 h 156"/>
                <a:gd name="T10" fmla="*/ 2147483647 w 348"/>
                <a:gd name="T11" fmla="*/ 2147483647 h 156"/>
                <a:gd name="T12" fmla="*/ 2147483647 w 348"/>
                <a:gd name="T13" fmla="*/ 2147483647 h 156"/>
                <a:gd name="T14" fmla="*/ 2147483647 w 348"/>
                <a:gd name="T15" fmla="*/ 0 h 156"/>
                <a:gd name="T16" fmla="*/ 2147483647 w 348"/>
                <a:gd name="T17" fmla="*/ 2147483647 h 156"/>
                <a:gd name="T18" fmla="*/ 2147483647 w 348"/>
                <a:gd name="T19" fmla="*/ 2147483647 h 156"/>
                <a:gd name="T20" fmla="*/ 2147483647 w 348"/>
                <a:gd name="T21" fmla="*/ 2147483647 h 156"/>
                <a:gd name="T22" fmla="*/ 2147483647 w 348"/>
                <a:gd name="T23" fmla="*/ 2147483647 h 156"/>
                <a:gd name="T24" fmla="*/ 2147483647 w 348"/>
                <a:gd name="T25" fmla="*/ 2147483647 h 156"/>
                <a:gd name="T26" fmla="*/ 2147483647 w 348"/>
                <a:gd name="T27" fmla="*/ 2147483647 h 156"/>
                <a:gd name="T28" fmla="*/ 2147483647 w 348"/>
                <a:gd name="T29" fmla="*/ 2147483647 h 156"/>
                <a:gd name="T30" fmla="*/ 2147483647 w 348"/>
                <a:gd name="T31" fmla="*/ 2147483647 h 156"/>
                <a:gd name="T32" fmla="*/ 2147483647 w 348"/>
                <a:gd name="T33" fmla="*/ 2147483647 h 156"/>
                <a:gd name="T34" fmla="*/ 2147483647 w 348"/>
                <a:gd name="T35" fmla="*/ 2147483647 h 156"/>
                <a:gd name="T36" fmla="*/ 2147483647 w 348"/>
                <a:gd name="T37" fmla="*/ 2147483647 h 156"/>
                <a:gd name="T38" fmla="*/ 2147483647 w 348"/>
                <a:gd name="T39" fmla="*/ 2147483647 h 156"/>
                <a:gd name="T40" fmla="*/ 2147483647 w 348"/>
                <a:gd name="T41" fmla="*/ 2147483647 h 156"/>
                <a:gd name="T42" fmla="*/ 2147483647 w 348"/>
                <a:gd name="T43" fmla="*/ 2147483647 h 156"/>
                <a:gd name="T44" fmla="*/ 2147483647 w 348"/>
                <a:gd name="T45" fmla="*/ 2147483647 h 156"/>
                <a:gd name="T46" fmla="*/ 2147483647 w 348"/>
                <a:gd name="T47" fmla="*/ 2147483647 h 156"/>
                <a:gd name="T48" fmla="*/ 0 w 348"/>
                <a:gd name="T49" fmla="*/ 2147483647 h 156"/>
                <a:gd name="T50" fmla="*/ 2147483647 w 348"/>
                <a:gd name="T51" fmla="*/ 2147483647 h 156"/>
                <a:gd name="T52" fmla="*/ 2147483647 w 348"/>
                <a:gd name="T53" fmla="*/ 2147483647 h 156"/>
                <a:gd name="T54" fmla="*/ 2147483647 w 348"/>
                <a:gd name="T55" fmla="*/ 2147483647 h 156"/>
                <a:gd name="T56" fmla="*/ 2147483647 w 348"/>
                <a:gd name="T57" fmla="*/ 2147483647 h 156"/>
                <a:gd name="T58" fmla="*/ 2147483647 w 348"/>
                <a:gd name="T59" fmla="*/ 2147483647 h 156"/>
                <a:gd name="T60" fmla="*/ 2147483647 w 348"/>
                <a:gd name="T61" fmla="*/ 2147483647 h 156"/>
                <a:gd name="T62" fmla="*/ 2147483647 w 348"/>
                <a:gd name="T63" fmla="*/ 2147483647 h 156"/>
                <a:gd name="T64" fmla="*/ 2147483647 w 348"/>
                <a:gd name="T65" fmla="*/ 2147483647 h 156"/>
                <a:gd name="T66" fmla="*/ 2147483647 w 348"/>
                <a:gd name="T67" fmla="*/ 2147483647 h 156"/>
                <a:gd name="T68" fmla="*/ 2147483647 w 348"/>
                <a:gd name="T69" fmla="*/ 2147483647 h 156"/>
                <a:gd name="T70" fmla="*/ 2147483647 w 348"/>
                <a:gd name="T71" fmla="*/ 2147483647 h 1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48"/>
                <a:gd name="T109" fmla="*/ 0 h 156"/>
                <a:gd name="T110" fmla="*/ 348 w 348"/>
                <a:gd name="T111" fmla="*/ 156 h 15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48" h="156">
                  <a:moveTo>
                    <a:pt x="336" y="114"/>
                  </a:moveTo>
                  <a:lnTo>
                    <a:pt x="324" y="108"/>
                  </a:lnTo>
                  <a:lnTo>
                    <a:pt x="336" y="84"/>
                  </a:lnTo>
                  <a:lnTo>
                    <a:pt x="318" y="78"/>
                  </a:lnTo>
                  <a:lnTo>
                    <a:pt x="318" y="60"/>
                  </a:lnTo>
                  <a:lnTo>
                    <a:pt x="330" y="48"/>
                  </a:lnTo>
                  <a:lnTo>
                    <a:pt x="336" y="48"/>
                  </a:lnTo>
                  <a:lnTo>
                    <a:pt x="342" y="42"/>
                  </a:lnTo>
                  <a:lnTo>
                    <a:pt x="336" y="30"/>
                  </a:lnTo>
                  <a:lnTo>
                    <a:pt x="342" y="18"/>
                  </a:lnTo>
                  <a:lnTo>
                    <a:pt x="330" y="12"/>
                  </a:lnTo>
                  <a:lnTo>
                    <a:pt x="312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04" y="0"/>
                  </a:lnTo>
                  <a:lnTo>
                    <a:pt x="192" y="6"/>
                  </a:lnTo>
                  <a:lnTo>
                    <a:pt x="156" y="6"/>
                  </a:lnTo>
                  <a:lnTo>
                    <a:pt x="150" y="12"/>
                  </a:lnTo>
                  <a:lnTo>
                    <a:pt x="126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90" y="60"/>
                  </a:lnTo>
                  <a:lnTo>
                    <a:pt x="90" y="72"/>
                  </a:lnTo>
                  <a:lnTo>
                    <a:pt x="96" y="78"/>
                  </a:lnTo>
                  <a:lnTo>
                    <a:pt x="96" y="84"/>
                  </a:lnTo>
                  <a:lnTo>
                    <a:pt x="150" y="90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80" y="114"/>
                  </a:lnTo>
                  <a:lnTo>
                    <a:pt x="210" y="114"/>
                  </a:lnTo>
                  <a:lnTo>
                    <a:pt x="234" y="126"/>
                  </a:lnTo>
                  <a:lnTo>
                    <a:pt x="240" y="132"/>
                  </a:lnTo>
                  <a:lnTo>
                    <a:pt x="252" y="138"/>
                  </a:lnTo>
                  <a:lnTo>
                    <a:pt x="270" y="156"/>
                  </a:lnTo>
                  <a:lnTo>
                    <a:pt x="288" y="156"/>
                  </a:lnTo>
                  <a:lnTo>
                    <a:pt x="294" y="150"/>
                  </a:lnTo>
                  <a:lnTo>
                    <a:pt x="312" y="150"/>
                  </a:lnTo>
                  <a:lnTo>
                    <a:pt x="318" y="156"/>
                  </a:lnTo>
                  <a:lnTo>
                    <a:pt x="330" y="156"/>
                  </a:lnTo>
                  <a:lnTo>
                    <a:pt x="330" y="144"/>
                  </a:lnTo>
                  <a:lnTo>
                    <a:pt x="348" y="132"/>
                  </a:lnTo>
                  <a:lnTo>
                    <a:pt x="336" y="114"/>
                  </a:lnTo>
                  <a:close/>
                  <a:moveTo>
                    <a:pt x="36" y="78"/>
                  </a:moveTo>
                  <a:lnTo>
                    <a:pt x="6" y="78"/>
                  </a:lnTo>
                  <a:lnTo>
                    <a:pt x="0" y="84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8" y="132"/>
                  </a:lnTo>
                  <a:lnTo>
                    <a:pt x="24" y="126"/>
                  </a:lnTo>
                  <a:lnTo>
                    <a:pt x="30" y="114"/>
                  </a:lnTo>
                  <a:lnTo>
                    <a:pt x="42" y="108"/>
                  </a:lnTo>
                  <a:lnTo>
                    <a:pt x="54" y="108"/>
                  </a:lnTo>
                  <a:lnTo>
                    <a:pt x="60" y="102"/>
                  </a:lnTo>
                  <a:lnTo>
                    <a:pt x="72" y="96"/>
                  </a:lnTo>
                  <a:lnTo>
                    <a:pt x="78" y="90"/>
                  </a:lnTo>
                  <a:lnTo>
                    <a:pt x="72" y="72"/>
                  </a:lnTo>
                  <a:lnTo>
                    <a:pt x="36" y="78"/>
                  </a:lnTo>
                  <a:close/>
                  <a:moveTo>
                    <a:pt x="36" y="66"/>
                  </a:moveTo>
                  <a:lnTo>
                    <a:pt x="48" y="66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42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6" y="6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86" name="Eritrea" descr="© INSCALE GmbH, 05.05.2010&#10;http://www.presentationload.com/"/>
            <p:cNvSpPr>
              <a:spLocks/>
            </p:cNvSpPr>
            <p:nvPr/>
          </p:nvSpPr>
          <p:spPr bwMode="gray">
            <a:xfrm>
              <a:off x="7050716" y="-1385693"/>
              <a:ext cx="93522" cy="93607"/>
            </a:xfrm>
            <a:custGeom>
              <a:avLst/>
              <a:gdLst>
                <a:gd name="T0" fmla="*/ 2147483647 w 480"/>
                <a:gd name="T1" fmla="*/ 2147483647 h 456"/>
                <a:gd name="T2" fmla="*/ 2147483647 w 480"/>
                <a:gd name="T3" fmla="*/ 2147483647 h 456"/>
                <a:gd name="T4" fmla="*/ 2147483647 w 480"/>
                <a:gd name="T5" fmla="*/ 2147483647 h 456"/>
                <a:gd name="T6" fmla="*/ 2147483647 w 480"/>
                <a:gd name="T7" fmla="*/ 2147483647 h 456"/>
                <a:gd name="T8" fmla="*/ 2147483647 w 480"/>
                <a:gd name="T9" fmla="*/ 2147483647 h 456"/>
                <a:gd name="T10" fmla="*/ 2147483647 w 480"/>
                <a:gd name="T11" fmla="*/ 2147483647 h 456"/>
                <a:gd name="T12" fmla="*/ 2147483647 w 480"/>
                <a:gd name="T13" fmla="*/ 2147483647 h 456"/>
                <a:gd name="T14" fmla="*/ 2147483647 w 480"/>
                <a:gd name="T15" fmla="*/ 2147483647 h 456"/>
                <a:gd name="T16" fmla="*/ 0 w 480"/>
                <a:gd name="T17" fmla="*/ 2147483647 h 456"/>
                <a:gd name="T18" fmla="*/ 2147483647 w 480"/>
                <a:gd name="T19" fmla="*/ 2147483647 h 456"/>
                <a:gd name="T20" fmla="*/ 2147483647 w 480"/>
                <a:gd name="T21" fmla="*/ 2147483647 h 456"/>
                <a:gd name="T22" fmla="*/ 2147483647 w 480"/>
                <a:gd name="T23" fmla="*/ 2147483647 h 456"/>
                <a:gd name="T24" fmla="*/ 2147483647 w 480"/>
                <a:gd name="T25" fmla="*/ 2147483647 h 456"/>
                <a:gd name="T26" fmla="*/ 2147483647 w 480"/>
                <a:gd name="T27" fmla="*/ 2147483647 h 456"/>
                <a:gd name="T28" fmla="*/ 2147483647 w 480"/>
                <a:gd name="T29" fmla="*/ 2147483647 h 456"/>
                <a:gd name="T30" fmla="*/ 2147483647 w 480"/>
                <a:gd name="T31" fmla="*/ 2147483647 h 456"/>
                <a:gd name="T32" fmla="*/ 2147483647 w 480"/>
                <a:gd name="T33" fmla="*/ 2147483647 h 456"/>
                <a:gd name="T34" fmla="*/ 2147483647 w 480"/>
                <a:gd name="T35" fmla="*/ 2147483647 h 456"/>
                <a:gd name="T36" fmla="*/ 2147483647 w 480"/>
                <a:gd name="T37" fmla="*/ 2147483647 h 456"/>
                <a:gd name="T38" fmla="*/ 2147483647 w 480"/>
                <a:gd name="T39" fmla="*/ 2147483647 h 456"/>
                <a:gd name="T40" fmla="*/ 2147483647 w 480"/>
                <a:gd name="T41" fmla="*/ 2147483647 h 456"/>
                <a:gd name="T42" fmla="*/ 2147483647 w 480"/>
                <a:gd name="T43" fmla="*/ 2147483647 h 456"/>
                <a:gd name="T44" fmla="*/ 2147483647 w 480"/>
                <a:gd name="T45" fmla="*/ 2147483647 h 456"/>
                <a:gd name="T46" fmla="*/ 2147483647 w 480"/>
                <a:gd name="T47" fmla="*/ 2147483647 h 456"/>
                <a:gd name="T48" fmla="*/ 2147483647 w 480"/>
                <a:gd name="T49" fmla="*/ 2147483647 h 456"/>
                <a:gd name="T50" fmla="*/ 2147483647 w 480"/>
                <a:gd name="T51" fmla="*/ 2147483647 h 456"/>
                <a:gd name="T52" fmla="*/ 2147483647 w 480"/>
                <a:gd name="T53" fmla="*/ 2147483647 h 456"/>
                <a:gd name="T54" fmla="*/ 2147483647 w 480"/>
                <a:gd name="T55" fmla="*/ 2147483647 h 456"/>
                <a:gd name="T56" fmla="*/ 2147483647 w 480"/>
                <a:gd name="T57" fmla="*/ 2147483647 h 456"/>
                <a:gd name="T58" fmla="*/ 2147483647 w 480"/>
                <a:gd name="T59" fmla="*/ 2147483647 h 456"/>
                <a:gd name="T60" fmla="*/ 2147483647 w 480"/>
                <a:gd name="T61" fmla="*/ 2147483647 h 456"/>
                <a:gd name="T62" fmla="*/ 2147483647 w 480"/>
                <a:gd name="T63" fmla="*/ 2147483647 h 456"/>
                <a:gd name="T64" fmla="*/ 2147483647 w 480"/>
                <a:gd name="T65" fmla="*/ 2147483647 h 456"/>
                <a:gd name="T66" fmla="*/ 2147483647 w 480"/>
                <a:gd name="T67" fmla="*/ 2147483647 h 456"/>
                <a:gd name="T68" fmla="*/ 2147483647 w 480"/>
                <a:gd name="T69" fmla="*/ 2147483647 h 456"/>
                <a:gd name="T70" fmla="*/ 2147483647 w 480"/>
                <a:gd name="T71" fmla="*/ 2147483647 h 456"/>
                <a:gd name="T72" fmla="*/ 2147483647 w 480"/>
                <a:gd name="T73" fmla="*/ 2147483647 h 456"/>
                <a:gd name="T74" fmla="*/ 2147483647 w 480"/>
                <a:gd name="T75" fmla="*/ 2147483647 h 456"/>
                <a:gd name="T76" fmla="*/ 2147483647 w 480"/>
                <a:gd name="T77" fmla="*/ 2147483647 h 456"/>
                <a:gd name="T78" fmla="*/ 2147483647 w 480"/>
                <a:gd name="T79" fmla="*/ 2147483647 h 456"/>
                <a:gd name="T80" fmla="*/ 2147483647 w 480"/>
                <a:gd name="T81" fmla="*/ 2147483647 h 456"/>
                <a:gd name="T82" fmla="*/ 2147483647 w 480"/>
                <a:gd name="T83" fmla="*/ 2147483647 h 456"/>
                <a:gd name="T84" fmla="*/ 2147483647 w 480"/>
                <a:gd name="T85" fmla="*/ 2147483647 h 456"/>
                <a:gd name="T86" fmla="*/ 2147483647 w 480"/>
                <a:gd name="T87" fmla="*/ 2147483647 h 456"/>
                <a:gd name="T88" fmla="*/ 2147483647 w 480"/>
                <a:gd name="T89" fmla="*/ 2147483647 h 456"/>
                <a:gd name="T90" fmla="*/ 2147483647 w 480"/>
                <a:gd name="T91" fmla="*/ 2147483647 h 456"/>
                <a:gd name="T92" fmla="*/ 2147483647 w 480"/>
                <a:gd name="T93" fmla="*/ 2147483647 h 456"/>
                <a:gd name="T94" fmla="*/ 2147483647 w 480"/>
                <a:gd name="T95" fmla="*/ 2147483647 h 456"/>
                <a:gd name="T96" fmla="*/ 2147483647 w 480"/>
                <a:gd name="T97" fmla="*/ 0 h 456"/>
                <a:gd name="T98" fmla="*/ 2147483647 w 480"/>
                <a:gd name="T99" fmla="*/ 2147483647 h 456"/>
                <a:gd name="T100" fmla="*/ 2147483647 w 480"/>
                <a:gd name="T101" fmla="*/ 2147483647 h 456"/>
                <a:gd name="T102" fmla="*/ 2147483647 w 480"/>
                <a:gd name="T103" fmla="*/ 2147483647 h 4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80"/>
                <a:gd name="T157" fmla="*/ 0 h 456"/>
                <a:gd name="T158" fmla="*/ 480 w 480"/>
                <a:gd name="T159" fmla="*/ 456 h 4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80" h="456">
                  <a:moveTo>
                    <a:pt x="78" y="54"/>
                  </a:move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66" y="84"/>
                  </a:lnTo>
                  <a:lnTo>
                    <a:pt x="48" y="84"/>
                  </a:lnTo>
                  <a:lnTo>
                    <a:pt x="48" y="102"/>
                  </a:lnTo>
                  <a:lnTo>
                    <a:pt x="42" y="108"/>
                  </a:lnTo>
                  <a:lnTo>
                    <a:pt x="30" y="10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36" y="168"/>
                  </a:lnTo>
                  <a:lnTo>
                    <a:pt x="30" y="180"/>
                  </a:lnTo>
                  <a:lnTo>
                    <a:pt x="24" y="186"/>
                  </a:lnTo>
                  <a:lnTo>
                    <a:pt x="18" y="186"/>
                  </a:lnTo>
                  <a:lnTo>
                    <a:pt x="18" y="222"/>
                  </a:lnTo>
                  <a:lnTo>
                    <a:pt x="12" y="222"/>
                  </a:lnTo>
                  <a:lnTo>
                    <a:pt x="0" y="228"/>
                  </a:lnTo>
                  <a:lnTo>
                    <a:pt x="0" y="246"/>
                  </a:lnTo>
                  <a:lnTo>
                    <a:pt x="6" y="252"/>
                  </a:lnTo>
                  <a:lnTo>
                    <a:pt x="12" y="300"/>
                  </a:lnTo>
                  <a:lnTo>
                    <a:pt x="48" y="300"/>
                  </a:lnTo>
                  <a:lnTo>
                    <a:pt x="54" y="294"/>
                  </a:lnTo>
                  <a:lnTo>
                    <a:pt x="54" y="288"/>
                  </a:lnTo>
                  <a:lnTo>
                    <a:pt x="60" y="288"/>
                  </a:lnTo>
                  <a:lnTo>
                    <a:pt x="66" y="294"/>
                  </a:lnTo>
                  <a:lnTo>
                    <a:pt x="66" y="300"/>
                  </a:lnTo>
                  <a:lnTo>
                    <a:pt x="84" y="318"/>
                  </a:lnTo>
                  <a:lnTo>
                    <a:pt x="96" y="306"/>
                  </a:lnTo>
                  <a:lnTo>
                    <a:pt x="96" y="294"/>
                  </a:lnTo>
                  <a:lnTo>
                    <a:pt x="102" y="276"/>
                  </a:lnTo>
                  <a:lnTo>
                    <a:pt x="108" y="264"/>
                  </a:lnTo>
                  <a:lnTo>
                    <a:pt x="108" y="252"/>
                  </a:lnTo>
                  <a:lnTo>
                    <a:pt x="120" y="258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44" y="276"/>
                  </a:lnTo>
                  <a:lnTo>
                    <a:pt x="150" y="288"/>
                  </a:lnTo>
                  <a:lnTo>
                    <a:pt x="180" y="288"/>
                  </a:lnTo>
                  <a:lnTo>
                    <a:pt x="186" y="276"/>
                  </a:lnTo>
                  <a:lnTo>
                    <a:pt x="192" y="270"/>
                  </a:lnTo>
                  <a:lnTo>
                    <a:pt x="198" y="276"/>
                  </a:lnTo>
                  <a:lnTo>
                    <a:pt x="198" y="288"/>
                  </a:lnTo>
                  <a:lnTo>
                    <a:pt x="210" y="288"/>
                  </a:lnTo>
                  <a:lnTo>
                    <a:pt x="222" y="282"/>
                  </a:lnTo>
                  <a:lnTo>
                    <a:pt x="240" y="282"/>
                  </a:lnTo>
                  <a:lnTo>
                    <a:pt x="246" y="288"/>
                  </a:lnTo>
                  <a:lnTo>
                    <a:pt x="276" y="288"/>
                  </a:lnTo>
                  <a:lnTo>
                    <a:pt x="294" y="312"/>
                  </a:lnTo>
                  <a:lnTo>
                    <a:pt x="306" y="312"/>
                  </a:lnTo>
                  <a:lnTo>
                    <a:pt x="312" y="318"/>
                  </a:lnTo>
                  <a:lnTo>
                    <a:pt x="324" y="324"/>
                  </a:lnTo>
                  <a:lnTo>
                    <a:pt x="348" y="360"/>
                  </a:lnTo>
                  <a:lnTo>
                    <a:pt x="354" y="366"/>
                  </a:lnTo>
                  <a:lnTo>
                    <a:pt x="378" y="378"/>
                  </a:lnTo>
                  <a:lnTo>
                    <a:pt x="390" y="390"/>
                  </a:lnTo>
                  <a:lnTo>
                    <a:pt x="390" y="414"/>
                  </a:lnTo>
                  <a:lnTo>
                    <a:pt x="396" y="420"/>
                  </a:lnTo>
                  <a:lnTo>
                    <a:pt x="408" y="426"/>
                  </a:lnTo>
                  <a:lnTo>
                    <a:pt x="420" y="426"/>
                  </a:lnTo>
                  <a:lnTo>
                    <a:pt x="432" y="444"/>
                  </a:lnTo>
                  <a:lnTo>
                    <a:pt x="456" y="456"/>
                  </a:lnTo>
                  <a:lnTo>
                    <a:pt x="468" y="438"/>
                  </a:lnTo>
                  <a:lnTo>
                    <a:pt x="480" y="432"/>
                  </a:lnTo>
                  <a:lnTo>
                    <a:pt x="474" y="420"/>
                  </a:lnTo>
                  <a:lnTo>
                    <a:pt x="456" y="402"/>
                  </a:lnTo>
                  <a:lnTo>
                    <a:pt x="432" y="402"/>
                  </a:lnTo>
                  <a:lnTo>
                    <a:pt x="426" y="396"/>
                  </a:lnTo>
                  <a:lnTo>
                    <a:pt x="426" y="360"/>
                  </a:lnTo>
                  <a:lnTo>
                    <a:pt x="420" y="360"/>
                  </a:lnTo>
                  <a:lnTo>
                    <a:pt x="414" y="354"/>
                  </a:lnTo>
                  <a:lnTo>
                    <a:pt x="366" y="330"/>
                  </a:lnTo>
                  <a:lnTo>
                    <a:pt x="360" y="324"/>
                  </a:lnTo>
                  <a:lnTo>
                    <a:pt x="360" y="312"/>
                  </a:lnTo>
                  <a:lnTo>
                    <a:pt x="354" y="300"/>
                  </a:lnTo>
                  <a:lnTo>
                    <a:pt x="354" y="288"/>
                  </a:lnTo>
                  <a:lnTo>
                    <a:pt x="348" y="276"/>
                  </a:lnTo>
                  <a:lnTo>
                    <a:pt x="348" y="270"/>
                  </a:lnTo>
                  <a:lnTo>
                    <a:pt x="336" y="270"/>
                  </a:lnTo>
                  <a:lnTo>
                    <a:pt x="324" y="264"/>
                  </a:lnTo>
                  <a:lnTo>
                    <a:pt x="306" y="264"/>
                  </a:lnTo>
                  <a:lnTo>
                    <a:pt x="282" y="240"/>
                  </a:lnTo>
                  <a:lnTo>
                    <a:pt x="264" y="246"/>
                  </a:lnTo>
                  <a:lnTo>
                    <a:pt x="252" y="228"/>
                  </a:lnTo>
                  <a:lnTo>
                    <a:pt x="234" y="222"/>
                  </a:lnTo>
                  <a:lnTo>
                    <a:pt x="216" y="204"/>
                  </a:lnTo>
                  <a:lnTo>
                    <a:pt x="210" y="192"/>
                  </a:lnTo>
                  <a:lnTo>
                    <a:pt x="204" y="186"/>
                  </a:lnTo>
                  <a:lnTo>
                    <a:pt x="198" y="174"/>
                  </a:lnTo>
                  <a:lnTo>
                    <a:pt x="198" y="114"/>
                  </a:lnTo>
                  <a:lnTo>
                    <a:pt x="192" y="90"/>
                  </a:lnTo>
                  <a:lnTo>
                    <a:pt x="186" y="78"/>
                  </a:lnTo>
                  <a:lnTo>
                    <a:pt x="180" y="60"/>
                  </a:lnTo>
                  <a:lnTo>
                    <a:pt x="168" y="42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32" y="36"/>
                  </a:lnTo>
                  <a:lnTo>
                    <a:pt x="108" y="48"/>
                  </a:lnTo>
                  <a:lnTo>
                    <a:pt x="90" y="54"/>
                  </a:lnTo>
                  <a:lnTo>
                    <a:pt x="78" y="5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87" name="Equatorial Guinea" descr="© INSCALE GmbH, 05.05.2010&#10;http://www.presentationload.com/"/>
            <p:cNvSpPr>
              <a:spLocks/>
            </p:cNvSpPr>
            <p:nvPr/>
          </p:nvSpPr>
          <p:spPr bwMode="gray">
            <a:xfrm>
              <a:off x="6679695" y="-1126660"/>
              <a:ext cx="28364" cy="22595"/>
            </a:xfrm>
            <a:custGeom>
              <a:avLst/>
              <a:gdLst>
                <a:gd name="T0" fmla="*/ 2147483647 w 144"/>
                <a:gd name="T1" fmla="*/ 2147483647 h 108"/>
                <a:gd name="T2" fmla="*/ 2147483647 w 144"/>
                <a:gd name="T3" fmla="*/ 2147483647 h 108"/>
                <a:gd name="T4" fmla="*/ 2147483647 w 144"/>
                <a:gd name="T5" fmla="*/ 2147483647 h 108"/>
                <a:gd name="T6" fmla="*/ 2147483647 w 144"/>
                <a:gd name="T7" fmla="*/ 0 h 108"/>
                <a:gd name="T8" fmla="*/ 2147483647 w 144"/>
                <a:gd name="T9" fmla="*/ 2147483647 h 108"/>
                <a:gd name="T10" fmla="*/ 2147483647 w 144"/>
                <a:gd name="T11" fmla="*/ 2147483647 h 108"/>
                <a:gd name="T12" fmla="*/ 2147483647 w 144"/>
                <a:gd name="T13" fmla="*/ 2147483647 h 108"/>
                <a:gd name="T14" fmla="*/ 2147483647 w 144"/>
                <a:gd name="T15" fmla="*/ 2147483647 h 108"/>
                <a:gd name="T16" fmla="*/ 2147483647 w 144"/>
                <a:gd name="T17" fmla="*/ 2147483647 h 108"/>
                <a:gd name="T18" fmla="*/ 0 w 144"/>
                <a:gd name="T19" fmla="*/ 2147483647 h 108"/>
                <a:gd name="T20" fmla="*/ 0 w 144"/>
                <a:gd name="T21" fmla="*/ 2147483647 h 108"/>
                <a:gd name="T22" fmla="*/ 2147483647 w 144"/>
                <a:gd name="T23" fmla="*/ 2147483647 h 108"/>
                <a:gd name="T24" fmla="*/ 2147483647 w 144"/>
                <a:gd name="T25" fmla="*/ 2147483647 h 108"/>
                <a:gd name="T26" fmla="*/ 2147483647 w 144"/>
                <a:gd name="T27" fmla="*/ 2147483647 h 108"/>
                <a:gd name="T28" fmla="*/ 2147483647 w 144"/>
                <a:gd name="T29" fmla="*/ 2147483647 h 108"/>
                <a:gd name="T30" fmla="*/ 2147483647 w 144"/>
                <a:gd name="T31" fmla="*/ 2147483647 h 108"/>
                <a:gd name="T32" fmla="*/ 2147483647 w 144"/>
                <a:gd name="T33" fmla="*/ 2147483647 h 108"/>
                <a:gd name="T34" fmla="*/ 2147483647 w 144"/>
                <a:gd name="T35" fmla="*/ 2147483647 h 108"/>
                <a:gd name="T36" fmla="*/ 2147483647 w 144"/>
                <a:gd name="T37" fmla="*/ 2147483647 h 108"/>
                <a:gd name="T38" fmla="*/ 2147483647 w 144"/>
                <a:gd name="T39" fmla="*/ 2147483647 h 10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4"/>
                <a:gd name="T61" fmla="*/ 0 h 108"/>
                <a:gd name="T62" fmla="*/ 144 w 144"/>
                <a:gd name="T63" fmla="*/ 108 h 10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4" h="108">
                  <a:moveTo>
                    <a:pt x="138" y="48"/>
                  </a:moveTo>
                  <a:lnTo>
                    <a:pt x="144" y="12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30" y="42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8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138" y="108"/>
                  </a:lnTo>
                  <a:lnTo>
                    <a:pt x="138" y="102"/>
                  </a:lnTo>
                  <a:lnTo>
                    <a:pt x="144" y="84"/>
                  </a:lnTo>
                  <a:lnTo>
                    <a:pt x="144" y="54"/>
                  </a:lnTo>
                  <a:lnTo>
                    <a:pt x="138" y="4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88" name="El Salvador" descr="© INSCALE GmbH, 05.05.2010&#10;http://www.presentationload.com/"/>
            <p:cNvSpPr>
              <a:spLocks/>
            </p:cNvSpPr>
            <p:nvPr/>
          </p:nvSpPr>
          <p:spPr bwMode="gray">
            <a:xfrm>
              <a:off x="5313663" y="-1326785"/>
              <a:ext cx="32962" cy="23402"/>
            </a:xfrm>
            <a:custGeom>
              <a:avLst/>
              <a:gdLst>
                <a:gd name="T0" fmla="*/ 2147483647 w 174"/>
                <a:gd name="T1" fmla="*/ 2147483647 h 114"/>
                <a:gd name="T2" fmla="*/ 2147483647 w 174"/>
                <a:gd name="T3" fmla="*/ 2147483647 h 114"/>
                <a:gd name="T4" fmla="*/ 2147483647 w 174"/>
                <a:gd name="T5" fmla="*/ 2147483647 h 114"/>
                <a:gd name="T6" fmla="*/ 2147483647 w 174"/>
                <a:gd name="T7" fmla="*/ 2147483647 h 114"/>
                <a:gd name="T8" fmla="*/ 2147483647 w 174"/>
                <a:gd name="T9" fmla="*/ 2147483647 h 114"/>
                <a:gd name="T10" fmla="*/ 2147483647 w 174"/>
                <a:gd name="T11" fmla="*/ 2147483647 h 114"/>
                <a:gd name="T12" fmla="*/ 2147483647 w 174"/>
                <a:gd name="T13" fmla="*/ 2147483647 h 114"/>
                <a:gd name="T14" fmla="*/ 2147483647 w 174"/>
                <a:gd name="T15" fmla="*/ 2147483647 h 114"/>
                <a:gd name="T16" fmla="*/ 2147483647 w 174"/>
                <a:gd name="T17" fmla="*/ 2147483647 h 114"/>
                <a:gd name="T18" fmla="*/ 2147483647 w 174"/>
                <a:gd name="T19" fmla="*/ 0 h 114"/>
                <a:gd name="T20" fmla="*/ 2147483647 w 174"/>
                <a:gd name="T21" fmla="*/ 2147483647 h 114"/>
                <a:gd name="T22" fmla="*/ 2147483647 w 174"/>
                <a:gd name="T23" fmla="*/ 2147483647 h 114"/>
                <a:gd name="T24" fmla="*/ 2147483647 w 174"/>
                <a:gd name="T25" fmla="*/ 2147483647 h 114"/>
                <a:gd name="T26" fmla="*/ 2147483647 w 174"/>
                <a:gd name="T27" fmla="*/ 2147483647 h 114"/>
                <a:gd name="T28" fmla="*/ 2147483647 w 174"/>
                <a:gd name="T29" fmla="*/ 2147483647 h 114"/>
                <a:gd name="T30" fmla="*/ 2147483647 w 174"/>
                <a:gd name="T31" fmla="*/ 2147483647 h 114"/>
                <a:gd name="T32" fmla="*/ 2147483647 w 174"/>
                <a:gd name="T33" fmla="*/ 2147483647 h 114"/>
                <a:gd name="T34" fmla="*/ 2147483647 w 174"/>
                <a:gd name="T35" fmla="*/ 2147483647 h 114"/>
                <a:gd name="T36" fmla="*/ 0 w 174"/>
                <a:gd name="T37" fmla="*/ 2147483647 h 114"/>
                <a:gd name="T38" fmla="*/ 2147483647 w 174"/>
                <a:gd name="T39" fmla="*/ 2147483647 h 114"/>
                <a:gd name="T40" fmla="*/ 2147483647 w 174"/>
                <a:gd name="T41" fmla="*/ 2147483647 h 114"/>
                <a:gd name="T42" fmla="*/ 2147483647 w 174"/>
                <a:gd name="T43" fmla="*/ 2147483647 h 114"/>
                <a:gd name="T44" fmla="*/ 2147483647 w 174"/>
                <a:gd name="T45" fmla="*/ 2147483647 h 114"/>
                <a:gd name="T46" fmla="*/ 2147483647 w 174"/>
                <a:gd name="T47" fmla="*/ 2147483647 h 114"/>
                <a:gd name="T48" fmla="*/ 2147483647 w 174"/>
                <a:gd name="T49" fmla="*/ 2147483647 h 114"/>
                <a:gd name="T50" fmla="*/ 2147483647 w 174"/>
                <a:gd name="T51" fmla="*/ 2147483647 h 114"/>
                <a:gd name="T52" fmla="*/ 2147483647 w 174"/>
                <a:gd name="T53" fmla="*/ 2147483647 h 114"/>
                <a:gd name="T54" fmla="*/ 2147483647 w 174"/>
                <a:gd name="T55" fmla="*/ 2147483647 h 114"/>
                <a:gd name="T56" fmla="*/ 2147483647 w 174"/>
                <a:gd name="T57" fmla="*/ 2147483647 h 1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4"/>
                <a:gd name="T88" fmla="*/ 0 h 114"/>
                <a:gd name="T89" fmla="*/ 174 w 174"/>
                <a:gd name="T90" fmla="*/ 114 h 11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4" h="114">
                  <a:moveTo>
                    <a:pt x="174" y="84"/>
                  </a:moveTo>
                  <a:lnTo>
                    <a:pt x="174" y="42"/>
                  </a:lnTo>
                  <a:lnTo>
                    <a:pt x="138" y="42"/>
                  </a:lnTo>
                  <a:lnTo>
                    <a:pt x="132" y="48"/>
                  </a:lnTo>
                  <a:lnTo>
                    <a:pt x="120" y="48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90" y="24"/>
                  </a:lnTo>
                  <a:lnTo>
                    <a:pt x="78" y="12"/>
                  </a:lnTo>
                  <a:lnTo>
                    <a:pt x="72" y="0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2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24" y="78"/>
                  </a:lnTo>
                  <a:lnTo>
                    <a:pt x="72" y="78"/>
                  </a:lnTo>
                  <a:lnTo>
                    <a:pt x="96" y="102"/>
                  </a:lnTo>
                  <a:lnTo>
                    <a:pt x="132" y="96"/>
                  </a:lnTo>
                  <a:lnTo>
                    <a:pt x="150" y="114"/>
                  </a:lnTo>
                  <a:lnTo>
                    <a:pt x="168" y="84"/>
                  </a:lnTo>
                  <a:lnTo>
                    <a:pt x="174" y="90"/>
                  </a:lnTo>
                  <a:lnTo>
                    <a:pt x="174" y="8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89" name="Egypt" descr="© INSCALE GmbH, 05.05.2010&#10;http://www.presentationload.com/"/>
            <p:cNvSpPr>
              <a:spLocks/>
            </p:cNvSpPr>
            <p:nvPr/>
          </p:nvSpPr>
          <p:spPr bwMode="gray">
            <a:xfrm>
              <a:off x="6884370" y="-1610835"/>
              <a:ext cx="153314" cy="164619"/>
            </a:xfrm>
            <a:custGeom>
              <a:avLst/>
              <a:gdLst>
                <a:gd name="T0" fmla="*/ 2147483647 w 792"/>
                <a:gd name="T1" fmla="*/ 2147483647 h 804"/>
                <a:gd name="T2" fmla="*/ 2147483647 w 792"/>
                <a:gd name="T3" fmla="*/ 2147483647 h 804"/>
                <a:gd name="T4" fmla="*/ 2147483647 w 792"/>
                <a:gd name="T5" fmla="*/ 2147483647 h 804"/>
                <a:gd name="T6" fmla="*/ 2147483647 w 792"/>
                <a:gd name="T7" fmla="*/ 2147483647 h 804"/>
                <a:gd name="T8" fmla="*/ 2147483647 w 792"/>
                <a:gd name="T9" fmla="*/ 2147483647 h 804"/>
                <a:gd name="T10" fmla="*/ 2147483647 w 792"/>
                <a:gd name="T11" fmla="*/ 2147483647 h 804"/>
                <a:gd name="T12" fmla="*/ 2147483647 w 792"/>
                <a:gd name="T13" fmla="*/ 2147483647 h 804"/>
                <a:gd name="T14" fmla="*/ 2147483647 w 792"/>
                <a:gd name="T15" fmla="*/ 2147483647 h 804"/>
                <a:gd name="T16" fmla="*/ 2147483647 w 792"/>
                <a:gd name="T17" fmla="*/ 2147483647 h 804"/>
                <a:gd name="T18" fmla="*/ 2147483647 w 792"/>
                <a:gd name="T19" fmla="*/ 2147483647 h 804"/>
                <a:gd name="T20" fmla="*/ 2147483647 w 792"/>
                <a:gd name="T21" fmla="*/ 2147483647 h 804"/>
                <a:gd name="T22" fmla="*/ 2147483647 w 792"/>
                <a:gd name="T23" fmla="*/ 2147483647 h 804"/>
                <a:gd name="T24" fmla="*/ 2147483647 w 792"/>
                <a:gd name="T25" fmla="*/ 2147483647 h 804"/>
                <a:gd name="T26" fmla="*/ 2147483647 w 792"/>
                <a:gd name="T27" fmla="*/ 2147483647 h 804"/>
                <a:gd name="T28" fmla="*/ 2147483647 w 792"/>
                <a:gd name="T29" fmla="*/ 2147483647 h 804"/>
                <a:gd name="T30" fmla="*/ 2147483647 w 792"/>
                <a:gd name="T31" fmla="*/ 2147483647 h 804"/>
                <a:gd name="T32" fmla="*/ 2147483647 w 792"/>
                <a:gd name="T33" fmla="*/ 2147483647 h 804"/>
                <a:gd name="T34" fmla="*/ 2147483647 w 792"/>
                <a:gd name="T35" fmla="*/ 2147483647 h 804"/>
                <a:gd name="T36" fmla="*/ 2147483647 w 792"/>
                <a:gd name="T37" fmla="*/ 2147483647 h 804"/>
                <a:gd name="T38" fmla="*/ 2147483647 w 792"/>
                <a:gd name="T39" fmla="*/ 2147483647 h 804"/>
                <a:gd name="T40" fmla="*/ 2147483647 w 792"/>
                <a:gd name="T41" fmla="*/ 2147483647 h 804"/>
                <a:gd name="T42" fmla="*/ 2147483647 w 792"/>
                <a:gd name="T43" fmla="*/ 2147483647 h 804"/>
                <a:gd name="T44" fmla="*/ 2147483647 w 792"/>
                <a:gd name="T45" fmla="*/ 2147483647 h 804"/>
                <a:gd name="T46" fmla="*/ 2147483647 w 792"/>
                <a:gd name="T47" fmla="*/ 2147483647 h 804"/>
                <a:gd name="T48" fmla="*/ 2147483647 w 792"/>
                <a:gd name="T49" fmla="*/ 2147483647 h 804"/>
                <a:gd name="T50" fmla="*/ 2147483647 w 792"/>
                <a:gd name="T51" fmla="*/ 2147483647 h 804"/>
                <a:gd name="T52" fmla="*/ 2147483647 w 792"/>
                <a:gd name="T53" fmla="*/ 2147483647 h 804"/>
                <a:gd name="T54" fmla="*/ 2147483647 w 792"/>
                <a:gd name="T55" fmla="*/ 2147483647 h 804"/>
                <a:gd name="T56" fmla="*/ 2147483647 w 792"/>
                <a:gd name="T57" fmla="*/ 2147483647 h 804"/>
                <a:gd name="T58" fmla="*/ 2147483647 w 792"/>
                <a:gd name="T59" fmla="*/ 2147483647 h 804"/>
                <a:gd name="T60" fmla="*/ 2147483647 w 792"/>
                <a:gd name="T61" fmla="*/ 2147483647 h 804"/>
                <a:gd name="T62" fmla="*/ 2147483647 w 792"/>
                <a:gd name="T63" fmla="*/ 2147483647 h 804"/>
                <a:gd name="T64" fmla="*/ 2147483647 w 792"/>
                <a:gd name="T65" fmla="*/ 2147483647 h 804"/>
                <a:gd name="T66" fmla="*/ 2147483647 w 792"/>
                <a:gd name="T67" fmla="*/ 2147483647 h 804"/>
                <a:gd name="T68" fmla="*/ 2147483647 w 792"/>
                <a:gd name="T69" fmla="*/ 2147483647 h 804"/>
                <a:gd name="T70" fmla="*/ 2147483647 w 792"/>
                <a:gd name="T71" fmla="*/ 2147483647 h 804"/>
                <a:gd name="T72" fmla="*/ 2147483647 w 792"/>
                <a:gd name="T73" fmla="*/ 2147483647 h 804"/>
                <a:gd name="T74" fmla="*/ 2147483647 w 792"/>
                <a:gd name="T75" fmla="*/ 2147483647 h 804"/>
                <a:gd name="T76" fmla="*/ 2147483647 w 792"/>
                <a:gd name="T77" fmla="*/ 2147483647 h 804"/>
                <a:gd name="T78" fmla="*/ 2147483647 w 792"/>
                <a:gd name="T79" fmla="*/ 2147483647 h 804"/>
                <a:gd name="T80" fmla="*/ 2147483647 w 792"/>
                <a:gd name="T81" fmla="*/ 2147483647 h 804"/>
                <a:gd name="T82" fmla="*/ 2147483647 w 792"/>
                <a:gd name="T83" fmla="*/ 2147483647 h 804"/>
                <a:gd name="T84" fmla="*/ 2147483647 w 792"/>
                <a:gd name="T85" fmla="*/ 2147483647 h 804"/>
                <a:gd name="T86" fmla="*/ 2147483647 w 792"/>
                <a:gd name="T87" fmla="*/ 2147483647 h 804"/>
                <a:gd name="T88" fmla="*/ 2147483647 w 792"/>
                <a:gd name="T89" fmla="*/ 2147483647 h 804"/>
                <a:gd name="T90" fmla="*/ 2147483647 w 792"/>
                <a:gd name="T91" fmla="*/ 0 h 804"/>
                <a:gd name="T92" fmla="*/ 2147483647 w 792"/>
                <a:gd name="T93" fmla="*/ 2147483647 h 804"/>
                <a:gd name="T94" fmla="*/ 2147483647 w 792"/>
                <a:gd name="T95" fmla="*/ 0 h 8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92"/>
                <a:gd name="T145" fmla="*/ 0 h 804"/>
                <a:gd name="T146" fmla="*/ 792 w 792"/>
                <a:gd name="T147" fmla="*/ 804 h 8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92" h="804">
                  <a:moveTo>
                    <a:pt x="12" y="18"/>
                  </a:moveTo>
                  <a:lnTo>
                    <a:pt x="6" y="24"/>
                  </a:lnTo>
                  <a:lnTo>
                    <a:pt x="6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24" y="78"/>
                  </a:lnTo>
                  <a:lnTo>
                    <a:pt x="18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80"/>
                  </a:lnTo>
                  <a:lnTo>
                    <a:pt x="30" y="264"/>
                  </a:lnTo>
                  <a:lnTo>
                    <a:pt x="36" y="342"/>
                  </a:lnTo>
                  <a:lnTo>
                    <a:pt x="36" y="438"/>
                  </a:lnTo>
                  <a:lnTo>
                    <a:pt x="42" y="534"/>
                  </a:lnTo>
                  <a:lnTo>
                    <a:pt x="42" y="624"/>
                  </a:lnTo>
                  <a:lnTo>
                    <a:pt x="48" y="702"/>
                  </a:lnTo>
                  <a:lnTo>
                    <a:pt x="48" y="774"/>
                  </a:lnTo>
                  <a:lnTo>
                    <a:pt x="474" y="780"/>
                  </a:lnTo>
                  <a:lnTo>
                    <a:pt x="492" y="762"/>
                  </a:lnTo>
                  <a:lnTo>
                    <a:pt x="498" y="762"/>
                  </a:lnTo>
                  <a:lnTo>
                    <a:pt x="498" y="774"/>
                  </a:lnTo>
                  <a:lnTo>
                    <a:pt x="618" y="780"/>
                  </a:lnTo>
                  <a:lnTo>
                    <a:pt x="624" y="786"/>
                  </a:lnTo>
                  <a:lnTo>
                    <a:pt x="630" y="798"/>
                  </a:lnTo>
                  <a:lnTo>
                    <a:pt x="636" y="804"/>
                  </a:lnTo>
                  <a:lnTo>
                    <a:pt x="654" y="804"/>
                  </a:lnTo>
                  <a:lnTo>
                    <a:pt x="660" y="798"/>
                  </a:lnTo>
                  <a:lnTo>
                    <a:pt x="672" y="774"/>
                  </a:lnTo>
                  <a:lnTo>
                    <a:pt x="684" y="762"/>
                  </a:lnTo>
                  <a:lnTo>
                    <a:pt x="696" y="762"/>
                  </a:lnTo>
                  <a:lnTo>
                    <a:pt x="702" y="756"/>
                  </a:lnTo>
                  <a:lnTo>
                    <a:pt x="720" y="756"/>
                  </a:lnTo>
                  <a:lnTo>
                    <a:pt x="726" y="750"/>
                  </a:lnTo>
                  <a:lnTo>
                    <a:pt x="732" y="738"/>
                  </a:lnTo>
                  <a:lnTo>
                    <a:pt x="732" y="714"/>
                  </a:lnTo>
                  <a:lnTo>
                    <a:pt x="762" y="714"/>
                  </a:lnTo>
                  <a:lnTo>
                    <a:pt x="786" y="690"/>
                  </a:lnTo>
                  <a:lnTo>
                    <a:pt x="780" y="684"/>
                  </a:lnTo>
                  <a:lnTo>
                    <a:pt x="774" y="672"/>
                  </a:lnTo>
                  <a:lnTo>
                    <a:pt x="774" y="624"/>
                  </a:lnTo>
                  <a:lnTo>
                    <a:pt x="792" y="618"/>
                  </a:lnTo>
                  <a:lnTo>
                    <a:pt x="786" y="618"/>
                  </a:lnTo>
                  <a:lnTo>
                    <a:pt x="756" y="588"/>
                  </a:lnTo>
                  <a:lnTo>
                    <a:pt x="732" y="552"/>
                  </a:lnTo>
                  <a:lnTo>
                    <a:pt x="726" y="528"/>
                  </a:lnTo>
                  <a:lnTo>
                    <a:pt x="714" y="492"/>
                  </a:lnTo>
                  <a:lnTo>
                    <a:pt x="702" y="468"/>
                  </a:lnTo>
                  <a:lnTo>
                    <a:pt x="690" y="462"/>
                  </a:lnTo>
                  <a:lnTo>
                    <a:pt x="684" y="450"/>
                  </a:lnTo>
                  <a:lnTo>
                    <a:pt x="672" y="444"/>
                  </a:lnTo>
                  <a:lnTo>
                    <a:pt x="666" y="432"/>
                  </a:lnTo>
                  <a:lnTo>
                    <a:pt x="654" y="396"/>
                  </a:lnTo>
                  <a:lnTo>
                    <a:pt x="654" y="378"/>
                  </a:lnTo>
                  <a:lnTo>
                    <a:pt x="618" y="336"/>
                  </a:lnTo>
                  <a:lnTo>
                    <a:pt x="618" y="318"/>
                  </a:lnTo>
                  <a:lnTo>
                    <a:pt x="606" y="294"/>
                  </a:lnTo>
                  <a:lnTo>
                    <a:pt x="594" y="282"/>
                  </a:lnTo>
                  <a:lnTo>
                    <a:pt x="588" y="270"/>
                  </a:lnTo>
                  <a:lnTo>
                    <a:pt x="576" y="258"/>
                  </a:lnTo>
                  <a:lnTo>
                    <a:pt x="570" y="246"/>
                  </a:lnTo>
                  <a:lnTo>
                    <a:pt x="558" y="234"/>
                  </a:lnTo>
                  <a:lnTo>
                    <a:pt x="552" y="222"/>
                  </a:lnTo>
                  <a:lnTo>
                    <a:pt x="546" y="216"/>
                  </a:lnTo>
                  <a:lnTo>
                    <a:pt x="552" y="210"/>
                  </a:lnTo>
                  <a:lnTo>
                    <a:pt x="552" y="198"/>
                  </a:lnTo>
                  <a:lnTo>
                    <a:pt x="540" y="174"/>
                  </a:lnTo>
                  <a:lnTo>
                    <a:pt x="528" y="168"/>
                  </a:lnTo>
                  <a:lnTo>
                    <a:pt x="522" y="168"/>
                  </a:lnTo>
                  <a:lnTo>
                    <a:pt x="540" y="144"/>
                  </a:lnTo>
                  <a:lnTo>
                    <a:pt x="558" y="156"/>
                  </a:lnTo>
                  <a:lnTo>
                    <a:pt x="558" y="174"/>
                  </a:lnTo>
                  <a:lnTo>
                    <a:pt x="564" y="186"/>
                  </a:lnTo>
                  <a:lnTo>
                    <a:pt x="576" y="198"/>
                  </a:lnTo>
                  <a:lnTo>
                    <a:pt x="582" y="210"/>
                  </a:lnTo>
                  <a:lnTo>
                    <a:pt x="588" y="216"/>
                  </a:lnTo>
                  <a:lnTo>
                    <a:pt x="588" y="246"/>
                  </a:lnTo>
                  <a:lnTo>
                    <a:pt x="606" y="264"/>
                  </a:lnTo>
                  <a:lnTo>
                    <a:pt x="612" y="276"/>
                  </a:lnTo>
                  <a:lnTo>
                    <a:pt x="636" y="300"/>
                  </a:lnTo>
                  <a:lnTo>
                    <a:pt x="648" y="306"/>
                  </a:lnTo>
                  <a:lnTo>
                    <a:pt x="654" y="306"/>
                  </a:lnTo>
                  <a:lnTo>
                    <a:pt x="666" y="300"/>
                  </a:lnTo>
                  <a:lnTo>
                    <a:pt x="678" y="288"/>
                  </a:lnTo>
                  <a:lnTo>
                    <a:pt x="672" y="270"/>
                  </a:lnTo>
                  <a:lnTo>
                    <a:pt x="684" y="246"/>
                  </a:lnTo>
                  <a:lnTo>
                    <a:pt x="684" y="234"/>
                  </a:lnTo>
                  <a:lnTo>
                    <a:pt x="690" y="222"/>
                  </a:lnTo>
                  <a:lnTo>
                    <a:pt x="690" y="198"/>
                  </a:lnTo>
                  <a:lnTo>
                    <a:pt x="696" y="186"/>
                  </a:lnTo>
                  <a:lnTo>
                    <a:pt x="696" y="180"/>
                  </a:lnTo>
                  <a:lnTo>
                    <a:pt x="702" y="168"/>
                  </a:lnTo>
                  <a:lnTo>
                    <a:pt x="648" y="24"/>
                  </a:lnTo>
                  <a:lnTo>
                    <a:pt x="642" y="24"/>
                  </a:lnTo>
                  <a:lnTo>
                    <a:pt x="636" y="30"/>
                  </a:lnTo>
                  <a:lnTo>
                    <a:pt x="624" y="30"/>
                  </a:lnTo>
                  <a:lnTo>
                    <a:pt x="600" y="42"/>
                  </a:lnTo>
                  <a:lnTo>
                    <a:pt x="576" y="42"/>
                  </a:lnTo>
                  <a:lnTo>
                    <a:pt x="564" y="36"/>
                  </a:lnTo>
                  <a:lnTo>
                    <a:pt x="558" y="30"/>
                  </a:lnTo>
                  <a:lnTo>
                    <a:pt x="552" y="36"/>
                  </a:lnTo>
                  <a:lnTo>
                    <a:pt x="540" y="42"/>
                  </a:lnTo>
                  <a:lnTo>
                    <a:pt x="534" y="42"/>
                  </a:lnTo>
                  <a:lnTo>
                    <a:pt x="510" y="30"/>
                  </a:lnTo>
                  <a:lnTo>
                    <a:pt x="504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68" y="6"/>
                  </a:lnTo>
                  <a:lnTo>
                    <a:pt x="456" y="12"/>
                  </a:lnTo>
                  <a:lnTo>
                    <a:pt x="438" y="12"/>
                  </a:lnTo>
                  <a:lnTo>
                    <a:pt x="432" y="18"/>
                  </a:lnTo>
                  <a:lnTo>
                    <a:pt x="420" y="18"/>
                  </a:lnTo>
                  <a:lnTo>
                    <a:pt x="414" y="12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72" y="24"/>
                  </a:lnTo>
                  <a:lnTo>
                    <a:pt x="366" y="36"/>
                  </a:lnTo>
                  <a:lnTo>
                    <a:pt x="360" y="42"/>
                  </a:lnTo>
                  <a:lnTo>
                    <a:pt x="336" y="42"/>
                  </a:lnTo>
                  <a:lnTo>
                    <a:pt x="324" y="54"/>
                  </a:lnTo>
                  <a:lnTo>
                    <a:pt x="312" y="60"/>
                  </a:lnTo>
                  <a:lnTo>
                    <a:pt x="306" y="60"/>
                  </a:lnTo>
                  <a:lnTo>
                    <a:pt x="300" y="54"/>
                  </a:lnTo>
                  <a:lnTo>
                    <a:pt x="288" y="54"/>
                  </a:lnTo>
                  <a:lnTo>
                    <a:pt x="276" y="48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04" y="42"/>
                  </a:lnTo>
                  <a:lnTo>
                    <a:pt x="198" y="36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20" y="12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6" y="12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90" name="Ecuador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5428648" y="-1114555"/>
              <a:ext cx="80490" cy="108132"/>
            </a:xfrm>
            <a:custGeom>
              <a:avLst/>
              <a:gdLst>
                <a:gd name="T0" fmla="*/ 2147483647 w 414"/>
                <a:gd name="T1" fmla="*/ 2147483647 h 528"/>
                <a:gd name="T2" fmla="*/ 2147483647 w 414"/>
                <a:gd name="T3" fmla="*/ 2147483647 h 528"/>
                <a:gd name="T4" fmla="*/ 2147483647 w 414"/>
                <a:gd name="T5" fmla="*/ 2147483647 h 528"/>
                <a:gd name="T6" fmla="*/ 2147483647 w 414"/>
                <a:gd name="T7" fmla="*/ 2147483647 h 528"/>
                <a:gd name="T8" fmla="*/ 2147483647 w 414"/>
                <a:gd name="T9" fmla="*/ 2147483647 h 528"/>
                <a:gd name="T10" fmla="*/ 2147483647 w 414"/>
                <a:gd name="T11" fmla="*/ 2147483647 h 528"/>
                <a:gd name="T12" fmla="*/ 2147483647 w 414"/>
                <a:gd name="T13" fmla="*/ 2147483647 h 528"/>
                <a:gd name="T14" fmla="*/ 2147483647 w 414"/>
                <a:gd name="T15" fmla="*/ 2147483647 h 528"/>
                <a:gd name="T16" fmla="*/ 2147483647 w 414"/>
                <a:gd name="T17" fmla="*/ 2147483647 h 528"/>
                <a:gd name="T18" fmla="*/ 2147483647 w 414"/>
                <a:gd name="T19" fmla="*/ 2147483647 h 528"/>
                <a:gd name="T20" fmla="*/ 2147483647 w 414"/>
                <a:gd name="T21" fmla="*/ 2147483647 h 528"/>
                <a:gd name="T22" fmla="*/ 2147483647 w 414"/>
                <a:gd name="T23" fmla="*/ 2147483647 h 528"/>
                <a:gd name="T24" fmla="*/ 2147483647 w 414"/>
                <a:gd name="T25" fmla="*/ 2147483647 h 528"/>
                <a:gd name="T26" fmla="*/ 2147483647 w 414"/>
                <a:gd name="T27" fmla="*/ 2147483647 h 528"/>
                <a:gd name="T28" fmla="*/ 2147483647 w 414"/>
                <a:gd name="T29" fmla="*/ 2147483647 h 528"/>
                <a:gd name="T30" fmla="*/ 2147483647 w 414"/>
                <a:gd name="T31" fmla="*/ 2147483647 h 528"/>
                <a:gd name="T32" fmla="*/ 2147483647 w 414"/>
                <a:gd name="T33" fmla="*/ 2147483647 h 528"/>
                <a:gd name="T34" fmla="*/ 2147483647 w 414"/>
                <a:gd name="T35" fmla="*/ 2147483647 h 528"/>
                <a:gd name="T36" fmla="*/ 2147483647 w 414"/>
                <a:gd name="T37" fmla="*/ 2147483647 h 528"/>
                <a:gd name="T38" fmla="*/ 2147483647 w 414"/>
                <a:gd name="T39" fmla="*/ 2147483647 h 528"/>
                <a:gd name="T40" fmla="*/ 2147483647 w 414"/>
                <a:gd name="T41" fmla="*/ 2147483647 h 528"/>
                <a:gd name="T42" fmla="*/ 2147483647 w 414"/>
                <a:gd name="T43" fmla="*/ 2147483647 h 528"/>
                <a:gd name="T44" fmla="*/ 2147483647 w 414"/>
                <a:gd name="T45" fmla="*/ 2147483647 h 528"/>
                <a:gd name="T46" fmla="*/ 2147483647 w 414"/>
                <a:gd name="T47" fmla="*/ 2147483647 h 528"/>
                <a:gd name="T48" fmla="*/ 2147483647 w 414"/>
                <a:gd name="T49" fmla="*/ 2147483647 h 528"/>
                <a:gd name="T50" fmla="*/ 2147483647 w 414"/>
                <a:gd name="T51" fmla="*/ 2147483647 h 528"/>
                <a:gd name="T52" fmla="*/ 2147483647 w 414"/>
                <a:gd name="T53" fmla="*/ 2147483647 h 528"/>
                <a:gd name="T54" fmla="*/ 2147483647 w 414"/>
                <a:gd name="T55" fmla="*/ 2147483647 h 528"/>
                <a:gd name="T56" fmla="*/ 2147483647 w 414"/>
                <a:gd name="T57" fmla="*/ 2147483647 h 528"/>
                <a:gd name="T58" fmla="*/ 2147483647 w 414"/>
                <a:gd name="T59" fmla="*/ 2147483647 h 528"/>
                <a:gd name="T60" fmla="*/ 2147483647 w 414"/>
                <a:gd name="T61" fmla="*/ 2147483647 h 528"/>
                <a:gd name="T62" fmla="*/ 2147483647 w 414"/>
                <a:gd name="T63" fmla="*/ 2147483647 h 528"/>
                <a:gd name="T64" fmla="*/ 2147483647 w 414"/>
                <a:gd name="T65" fmla="*/ 2147483647 h 528"/>
                <a:gd name="T66" fmla="*/ 2147483647 w 414"/>
                <a:gd name="T67" fmla="*/ 2147483647 h 528"/>
                <a:gd name="T68" fmla="*/ 2147483647 w 414"/>
                <a:gd name="T69" fmla="*/ 2147483647 h 528"/>
                <a:gd name="T70" fmla="*/ 2147483647 w 414"/>
                <a:gd name="T71" fmla="*/ 2147483647 h 528"/>
                <a:gd name="T72" fmla="*/ 2147483647 w 414"/>
                <a:gd name="T73" fmla="*/ 2147483647 h 528"/>
                <a:gd name="T74" fmla="*/ 2147483647 w 414"/>
                <a:gd name="T75" fmla="*/ 2147483647 h 528"/>
                <a:gd name="T76" fmla="*/ 2147483647 w 414"/>
                <a:gd name="T77" fmla="*/ 2147483647 h 528"/>
                <a:gd name="T78" fmla="*/ 2147483647 w 414"/>
                <a:gd name="T79" fmla="*/ 2147483647 h 528"/>
                <a:gd name="T80" fmla="*/ 2147483647 w 414"/>
                <a:gd name="T81" fmla="*/ 2147483647 h 528"/>
                <a:gd name="T82" fmla="*/ 2147483647 w 414"/>
                <a:gd name="T83" fmla="*/ 2147483647 h 528"/>
                <a:gd name="T84" fmla="*/ 2147483647 w 414"/>
                <a:gd name="T85" fmla="*/ 2147483647 h 528"/>
                <a:gd name="T86" fmla="*/ 2147483647 w 414"/>
                <a:gd name="T87" fmla="*/ 2147483647 h 528"/>
                <a:gd name="T88" fmla="*/ 2147483647 w 414"/>
                <a:gd name="T89" fmla="*/ 2147483647 h 52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4"/>
                <a:gd name="T136" fmla="*/ 0 h 528"/>
                <a:gd name="T137" fmla="*/ 414 w 414"/>
                <a:gd name="T138" fmla="*/ 528 h 52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4" h="528">
                  <a:moveTo>
                    <a:pt x="60" y="372"/>
                  </a:moveTo>
                  <a:lnTo>
                    <a:pt x="72" y="366"/>
                  </a:lnTo>
                  <a:lnTo>
                    <a:pt x="78" y="360"/>
                  </a:lnTo>
                  <a:lnTo>
                    <a:pt x="78" y="342"/>
                  </a:lnTo>
                  <a:lnTo>
                    <a:pt x="72" y="342"/>
                  </a:lnTo>
                  <a:lnTo>
                    <a:pt x="54" y="360"/>
                  </a:lnTo>
                  <a:lnTo>
                    <a:pt x="54" y="372"/>
                  </a:lnTo>
                  <a:lnTo>
                    <a:pt x="60" y="372"/>
                  </a:lnTo>
                  <a:close/>
                  <a:moveTo>
                    <a:pt x="414" y="174"/>
                  </a:moveTo>
                  <a:lnTo>
                    <a:pt x="390" y="156"/>
                  </a:lnTo>
                  <a:lnTo>
                    <a:pt x="396" y="156"/>
                  </a:lnTo>
                  <a:lnTo>
                    <a:pt x="396" y="150"/>
                  </a:lnTo>
                  <a:lnTo>
                    <a:pt x="402" y="150"/>
                  </a:lnTo>
                  <a:lnTo>
                    <a:pt x="402" y="126"/>
                  </a:lnTo>
                  <a:lnTo>
                    <a:pt x="372" y="126"/>
                  </a:lnTo>
                  <a:lnTo>
                    <a:pt x="360" y="114"/>
                  </a:lnTo>
                  <a:lnTo>
                    <a:pt x="360" y="108"/>
                  </a:lnTo>
                  <a:lnTo>
                    <a:pt x="354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6" y="90"/>
                  </a:lnTo>
                  <a:lnTo>
                    <a:pt x="330" y="96"/>
                  </a:lnTo>
                  <a:lnTo>
                    <a:pt x="330" y="108"/>
                  </a:lnTo>
                  <a:lnTo>
                    <a:pt x="306" y="108"/>
                  </a:lnTo>
                  <a:lnTo>
                    <a:pt x="300" y="102"/>
                  </a:lnTo>
                  <a:lnTo>
                    <a:pt x="288" y="96"/>
                  </a:lnTo>
                  <a:lnTo>
                    <a:pt x="282" y="102"/>
                  </a:lnTo>
                  <a:lnTo>
                    <a:pt x="270" y="102"/>
                  </a:lnTo>
                  <a:lnTo>
                    <a:pt x="258" y="96"/>
                  </a:lnTo>
                  <a:lnTo>
                    <a:pt x="252" y="90"/>
                  </a:lnTo>
                  <a:lnTo>
                    <a:pt x="252" y="84"/>
                  </a:lnTo>
                  <a:lnTo>
                    <a:pt x="246" y="72"/>
                  </a:lnTo>
                  <a:lnTo>
                    <a:pt x="240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48"/>
                  </a:lnTo>
                  <a:lnTo>
                    <a:pt x="168" y="30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44" y="42"/>
                  </a:lnTo>
                  <a:lnTo>
                    <a:pt x="120" y="54"/>
                  </a:lnTo>
                  <a:lnTo>
                    <a:pt x="102" y="54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6" y="60"/>
                  </a:lnTo>
                  <a:lnTo>
                    <a:pt x="60" y="72"/>
                  </a:lnTo>
                  <a:lnTo>
                    <a:pt x="60" y="84"/>
                  </a:lnTo>
                  <a:lnTo>
                    <a:pt x="66" y="90"/>
                  </a:lnTo>
                  <a:lnTo>
                    <a:pt x="72" y="102"/>
                  </a:lnTo>
                  <a:lnTo>
                    <a:pt x="72" y="120"/>
                  </a:lnTo>
                  <a:lnTo>
                    <a:pt x="66" y="126"/>
                  </a:lnTo>
                  <a:lnTo>
                    <a:pt x="54" y="132"/>
                  </a:lnTo>
                  <a:lnTo>
                    <a:pt x="42" y="144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54" y="180"/>
                  </a:lnTo>
                  <a:lnTo>
                    <a:pt x="36" y="180"/>
                  </a:lnTo>
                  <a:lnTo>
                    <a:pt x="36" y="198"/>
                  </a:lnTo>
                  <a:lnTo>
                    <a:pt x="0" y="216"/>
                  </a:lnTo>
                  <a:lnTo>
                    <a:pt x="24" y="228"/>
                  </a:lnTo>
                  <a:lnTo>
                    <a:pt x="12" y="258"/>
                  </a:lnTo>
                  <a:lnTo>
                    <a:pt x="24" y="270"/>
                  </a:lnTo>
                  <a:lnTo>
                    <a:pt x="24" y="282"/>
                  </a:lnTo>
                  <a:lnTo>
                    <a:pt x="6" y="300"/>
                  </a:lnTo>
                  <a:lnTo>
                    <a:pt x="0" y="300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6" y="324"/>
                  </a:lnTo>
                  <a:lnTo>
                    <a:pt x="18" y="336"/>
                  </a:lnTo>
                  <a:lnTo>
                    <a:pt x="30" y="342"/>
                  </a:lnTo>
                  <a:lnTo>
                    <a:pt x="60" y="342"/>
                  </a:lnTo>
                  <a:lnTo>
                    <a:pt x="72" y="330"/>
                  </a:lnTo>
                  <a:lnTo>
                    <a:pt x="72" y="324"/>
                  </a:lnTo>
                  <a:lnTo>
                    <a:pt x="96" y="330"/>
                  </a:lnTo>
                  <a:lnTo>
                    <a:pt x="102" y="342"/>
                  </a:lnTo>
                  <a:lnTo>
                    <a:pt x="102" y="348"/>
                  </a:lnTo>
                  <a:lnTo>
                    <a:pt x="96" y="366"/>
                  </a:lnTo>
                  <a:lnTo>
                    <a:pt x="90" y="372"/>
                  </a:lnTo>
                  <a:lnTo>
                    <a:pt x="90" y="384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02"/>
                  </a:lnTo>
                  <a:lnTo>
                    <a:pt x="60" y="408"/>
                  </a:lnTo>
                  <a:lnTo>
                    <a:pt x="54" y="408"/>
                  </a:lnTo>
                  <a:lnTo>
                    <a:pt x="60" y="408"/>
                  </a:lnTo>
                  <a:lnTo>
                    <a:pt x="72" y="414"/>
                  </a:lnTo>
                  <a:lnTo>
                    <a:pt x="78" y="414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66" y="438"/>
                  </a:lnTo>
                  <a:lnTo>
                    <a:pt x="54" y="444"/>
                  </a:lnTo>
                  <a:lnTo>
                    <a:pt x="48" y="456"/>
                  </a:lnTo>
                  <a:lnTo>
                    <a:pt x="42" y="462"/>
                  </a:lnTo>
                  <a:lnTo>
                    <a:pt x="54" y="474"/>
                  </a:lnTo>
                  <a:lnTo>
                    <a:pt x="42" y="486"/>
                  </a:lnTo>
                  <a:lnTo>
                    <a:pt x="48" y="492"/>
                  </a:lnTo>
                  <a:lnTo>
                    <a:pt x="54" y="492"/>
                  </a:lnTo>
                  <a:lnTo>
                    <a:pt x="66" y="486"/>
                  </a:lnTo>
                  <a:lnTo>
                    <a:pt x="78" y="474"/>
                  </a:lnTo>
                  <a:lnTo>
                    <a:pt x="90" y="486"/>
                  </a:lnTo>
                  <a:lnTo>
                    <a:pt x="120" y="486"/>
                  </a:lnTo>
                  <a:lnTo>
                    <a:pt x="120" y="492"/>
                  </a:lnTo>
                  <a:lnTo>
                    <a:pt x="126" y="498"/>
                  </a:lnTo>
                  <a:lnTo>
                    <a:pt x="126" y="516"/>
                  </a:lnTo>
                  <a:lnTo>
                    <a:pt x="132" y="528"/>
                  </a:lnTo>
                  <a:lnTo>
                    <a:pt x="150" y="528"/>
                  </a:lnTo>
                  <a:lnTo>
                    <a:pt x="150" y="522"/>
                  </a:lnTo>
                  <a:lnTo>
                    <a:pt x="156" y="516"/>
                  </a:lnTo>
                  <a:lnTo>
                    <a:pt x="156" y="510"/>
                  </a:lnTo>
                  <a:lnTo>
                    <a:pt x="162" y="504"/>
                  </a:lnTo>
                  <a:lnTo>
                    <a:pt x="180" y="504"/>
                  </a:lnTo>
                  <a:lnTo>
                    <a:pt x="180" y="474"/>
                  </a:lnTo>
                  <a:lnTo>
                    <a:pt x="186" y="462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198" y="408"/>
                  </a:lnTo>
                  <a:lnTo>
                    <a:pt x="210" y="402"/>
                  </a:lnTo>
                  <a:lnTo>
                    <a:pt x="210" y="396"/>
                  </a:lnTo>
                  <a:lnTo>
                    <a:pt x="228" y="378"/>
                  </a:lnTo>
                  <a:lnTo>
                    <a:pt x="246" y="366"/>
                  </a:lnTo>
                  <a:lnTo>
                    <a:pt x="264" y="360"/>
                  </a:lnTo>
                  <a:lnTo>
                    <a:pt x="324" y="330"/>
                  </a:lnTo>
                  <a:lnTo>
                    <a:pt x="342" y="318"/>
                  </a:lnTo>
                  <a:lnTo>
                    <a:pt x="354" y="300"/>
                  </a:lnTo>
                  <a:lnTo>
                    <a:pt x="366" y="288"/>
                  </a:lnTo>
                  <a:lnTo>
                    <a:pt x="372" y="276"/>
                  </a:lnTo>
                  <a:lnTo>
                    <a:pt x="384" y="264"/>
                  </a:lnTo>
                  <a:lnTo>
                    <a:pt x="390" y="252"/>
                  </a:lnTo>
                  <a:lnTo>
                    <a:pt x="402" y="210"/>
                  </a:lnTo>
                  <a:lnTo>
                    <a:pt x="414" y="204"/>
                  </a:lnTo>
                  <a:lnTo>
                    <a:pt x="414" y="17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91" name="East Timor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8261134" y="-952356"/>
              <a:ext cx="48294" cy="24209"/>
            </a:xfrm>
            <a:custGeom>
              <a:avLst/>
              <a:gdLst>
                <a:gd name="T0" fmla="*/ 2147483647 w 252"/>
                <a:gd name="T1" fmla="*/ 0 h 120"/>
                <a:gd name="T2" fmla="*/ 2147483647 w 252"/>
                <a:gd name="T3" fmla="*/ 2147483647 h 120"/>
                <a:gd name="T4" fmla="*/ 2147483647 w 252"/>
                <a:gd name="T5" fmla="*/ 2147483647 h 120"/>
                <a:gd name="T6" fmla="*/ 2147483647 w 252"/>
                <a:gd name="T7" fmla="*/ 2147483647 h 120"/>
                <a:gd name="T8" fmla="*/ 2147483647 w 252"/>
                <a:gd name="T9" fmla="*/ 2147483647 h 120"/>
                <a:gd name="T10" fmla="*/ 2147483647 w 252"/>
                <a:gd name="T11" fmla="*/ 2147483647 h 120"/>
                <a:gd name="T12" fmla="*/ 2147483647 w 252"/>
                <a:gd name="T13" fmla="*/ 2147483647 h 120"/>
                <a:gd name="T14" fmla="*/ 2147483647 w 252"/>
                <a:gd name="T15" fmla="*/ 2147483647 h 120"/>
                <a:gd name="T16" fmla="*/ 2147483647 w 252"/>
                <a:gd name="T17" fmla="*/ 2147483647 h 120"/>
                <a:gd name="T18" fmla="*/ 2147483647 w 252"/>
                <a:gd name="T19" fmla="*/ 2147483647 h 120"/>
                <a:gd name="T20" fmla="*/ 2147483647 w 252"/>
                <a:gd name="T21" fmla="*/ 2147483647 h 120"/>
                <a:gd name="T22" fmla="*/ 2147483647 w 252"/>
                <a:gd name="T23" fmla="*/ 2147483647 h 120"/>
                <a:gd name="T24" fmla="*/ 2147483647 w 252"/>
                <a:gd name="T25" fmla="*/ 2147483647 h 120"/>
                <a:gd name="T26" fmla="*/ 2147483647 w 252"/>
                <a:gd name="T27" fmla="*/ 2147483647 h 120"/>
                <a:gd name="T28" fmla="*/ 2147483647 w 252"/>
                <a:gd name="T29" fmla="*/ 2147483647 h 120"/>
                <a:gd name="T30" fmla="*/ 2147483647 w 252"/>
                <a:gd name="T31" fmla="*/ 2147483647 h 120"/>
                <a:gd name="T32" fmla="*/ 2147483647 w 252"/>
                <a:gd name="T33" fmla="*/ 2147483647 h 120"/>
                <a:gd name="T34" fmla="*/ 2147483647 w 252"/>
                <a:gd name="T35" fmla="*/ 2147483647 h 120"/>
                <a:gd name="T36" fmla="*/ 2147483647 w 252"/>
                <a:gd name="T37" fmla="*/ 2147483647 h 120"/>
                <a:gd name="T38" fmla="*/ 2147483647 w 252"/>
                <a:gd name="T39" fmla="*/ 2147483647 h 120"/>
                <a:gd name="T40" fmla="*/ 2147483647 w 252"/>
                <a:gd name="T41" fmla="*/ 2147483647 h 120"/>
                <a:gd name="T42" fmla="*/ 2147483647 w 252"/>
                <a:gd name="T43" fmla="*/ 2147483647 h 120"/>
                <a:gd name="T44" fmla="*/ 2147483647 w 252"/>
                <a:gd name="T45" fmla="*/ 2147483647 h 120"/>
                <a:gd name="T46" fmla="*/ 2147483647 w 252"/>
                <a:gd name="T47" fmla="*/ 0 h 120"/>
                <a:gd name="T48" fmla="*/ 0 w 252"/>
                <a:gd name="T49" fmla="*/ 2147483647 h 120"/>
                <a:gd name="T50" fmla="*/ 2147483647 w 252"/>
                <a:gd name="T51" fmla="*/ 2147483647 h 120"/>
                <a:gd name="T52" fmla="*/ 2147483647 w 252"/>
                <a:gd name="T53" fmla="*/ 2147483647 h 120"/>
                <a:gd name="T54" fmla="*/ 2147483647 w 252"/>
                <a:gd name="T55" fmla="*/ 2147483647 h 120"/>
                <a:gd name="T56" fmla="*/ 2147483647 w 252"/>
                <a:gd name="T57" fmla="*/ 2147483647 h 120"/>
                <a:gd name="T58" fmla="*/ 2147483647 w 252"/>
                <a:gd name="T59" fmla="*/ 2147483647 h 120"/>
                <a:gd name="T60" fmla="*/ 2147483647 w 252"/>
                <a:gd name="T61" fmla="*/ 2147483647 h 120"/>
                <a:gd name="T62" fmla="*/ 2147483647 w 252"/>
                <a:gd name="T63" fmla="*/ 2147483647 h 120"/>
                <a:gd name="T64" fmla="*/ 0 w 252"/>
                <a:gd name="T65" fmla="*/ 2147483647 h 12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2"/>
                <a:gd name="T100" fmla="*/ 0 h 120"/>
                <a:gd name="T101" fmla="*/ 252 w 252"/>
                <a:gd name="T102" fmla="*/ 120 h 12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2" h="120">
                  <a:moveTo>
                    <a:pt x="228" y="0"/>
                  </a:moveTo>
                  <a:lnTo>
                    <a:pt x="204" y="24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42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78" y="54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72" y="102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14"/>
                  </a:lnTo>
                  <a:lnTo>
                    <a:pt x="84" y="108"/>
                  </a:lnTo>
                  <a:lnTo>
                    <a:pt x="96" y="108"/>
                  </a:lnTo>
                  <a:lnTo>
                    <a:pt x="132" y="84"/>
                  </a:lnTo>
                  <a:lnTo>
                    <a:pt x="138" y="90"/>
                  </a:lnTo>
                  <a:lnTo>
                    <a:pt x="162" y="90"/>
                  </a:lnTo>
                  <a:lnTo>
                    <a:pt x="186" y="78"/>
                  </a:lnTo>
                  <a:lnTo>
                    <a:pt x="198" y="66"/>
                  </a:lnTo>
                  <a:lnTo>
                    <a:pt x="210" y="60"/>
                  </a:lnTo>
                  <a:lnTo>
                    <a:pt x="252" y="18"/>
                  </a:lnTo>
                  <a:lnTo>
                    <a:pt x="228" y="0"/>
                  </a:lnTo>
                  <a:close/>
                  <a:moveTo>
                    <a:pt x="0" y="90"/>
                  </a:moveTo>
                  <a:lnTo>
                    <a:pt x="6" y="102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36" y="84"/>
                  </a:lnTo>
                  <a:lnTo>
                    <a:pt x="42" y="72"/>
                  </a:lnTo>
                  <a:lnTo>
                    <a:pt x="18" y="72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92" name="Dominican Republic" descr="© INSCALE GmbH, 05.05.2010&#10;http://www.presentationload.com/"/>
            <p:cNvSpPr>
              <a:spLocks/>
            </p:cNvSpPr>
            <p:nvPr/>
          </p:nvSpPr>
          <p:spPr bwMode="gray">
            <a:xfrm>
              <a:off x="5572764" y="-1416358"/>
              <a:ext cx="48294" cy="34699"/>
            </a:xfrm>
            <a:custGeom>
              <a:avLst/>
              <a:gdLst>
                <a:gd name="T0" fmla="*/ 2147483647 w 252"/>
                <a:gd name="T1" fmla="*/ 2147483647 h 168"/>
                <a:gd name="T2" fmla="*/ 2147483647 w 252"/>
                <a:gd name="T3" fmla="*/ 2147483647 h 168"/>
                <a:gd name="T4" fmla="*/ 2147483647 w 252"/>
                <a:gd name="T5" fmla="*/ 2147483647 h 168"/>
                <a:gd name="T6" fmla="*/ 2147483647 w 252"/>
                <a:gd name="T7" fmla="*/ 2147483647 h 168"/>
                <a:gd name="T8" fmla="*/ 2147483647 w 252"/>
                <a:gd name="T9" fmla="*/ 2147483647 h 168"/>
                <a:gd name="T10" fmla="*/ 2147483647 w 252"/>
                <a:gd name="T11" fmla="*/ 2147483647 h 168"/>
                <a:gd name="T12" fmla="*/ 2147483647 w 252"/>
                <a:gd name="T13" fmla="*/ 2147483647 h 168"/>
                <a:gd name="T14" fmla="*/ 2147483647 w 252"/>
                <a:gd name="T15" fmla="*/ 2147483647 h 168"/>
                <a:gd name="T16" fmla="*/ 2147483647 w 252"/>
                <a:gd name="T17" fmla="*/ 2147483647 h 168"/>
                <a:gd name="T18" fmla="*/ 2147483647 w 252"/>
                <a:gd name="T19" fmla="*/ 2147483647 h 168"/>
                <a:gd name="T20" fmla="*/ 2147483647 w 252"/>
                <a:gd name="T21" fmla="*/ 0 h 168"/>
                <a:gd name="T22" fmla="*/ 2147483647 w 252"/>
                <a:gd name="T23" fmla="*/ 0 h 168"/>
                <a:gd name="T24" fmla="*/ 2147483647 w 252"/>
                <a:gd name="T25" fmla="*/ 2147483647 h 168"/>
                <a:gd name="T26" fmla="*/ 2147483647 w 252"/>
                <a:gd name="T27" fmla="*/ 2147483647 h 168"/>
                <a:gd name="T28" fmla="*/ 2147483647 w 252"/>
                <a:gd name="T29" fmla="*/ 2147483647 h 168"/>
                <a:gd name="T30" fmla="*/ 2147483647 w 252"/>
                <a:gd name="T31" fmla="*/ 2147483647 h 168"/>
                <a:gd name="T32" fmla="*/ 2147483647 w 252"/>
                <a:gd name="T33" fmla="*/ 2147483647 h 168"/>
                <a:gd name="T34" fmla="*/ 2147483647 w 252"/>
                <a:gd name="T35" fmla="*/ 2147483647 h 168"/>
                <a:gd name="T36" fmla="*/ 2147483647 w 252"/>
                <a:gd name="T37" fmla="*/ 2147483647 h 168"/>
                <a:gd name="T38" fmla="*/ 2147483647 w 252"/>
                <a:gd name="T39" fmla="*/ 2147483647 h 168"/>
                <a:gd name="T40" fmla="*/ 2147483647 w 252"/>
                <a:gd name="T41" fmla="*/ 2147483647 h 168"/>
                <a:gd name="T42" fmla="*/ 0 w 252"/>
                <a:gd name="T43" fmla="*/ 2147483647 h 168"/>
                <a:gd name="T44" fmla="*/ 0 w 252"/>
                <a:gd name="T45" fmla="*/ 2147483647 h 168"/>
                <a:gd name="T46" fmla="*/ 2147483647 w 252"/>
                <a:gd name="T47" fmla="*/ 2147483647 h 168"/>
                <a:gd name="T48" fmla="*/ 0 w 252"/>
                <a:gd name="T49" fmla="*/ 2147483647 h 168"/>
                <a:gd name="T50" fmla="*/ 2147483647 w 252"/>
                <a:gd name="T51" fmla="*/ 2147483647 h 168"/>
                <a:gd name="T52" fmla="*/ 2147483647 w 252"/>
                <a:gd name="T53" fmla="*/ 2147483647 h 168"/>
                <a:gd name="T54" fmla="*/ 2147483647 w 252"/>
                <a:gd name="T55" fmla="*/ 2147483647 h 168"/>
                <a:gd name="T56" fmla="*/ 2147483647 w 252"/>
                <a:gd name="T57" fmla="*/ 2147483647 h 168"/>
                <a:gd name="T58" fmla="*/ 2147483647 w 252"/>
                <a:gd name="T59" fmla="*/ 2147483647 h 168"/>
                <a:gd name="T60" fmla="*/ 2147483647 w 252"/>
                <a:gd name="T61" fmla="*/ 2147483647 h 168"/>
                <a:gd name="T62" fmla="*/ 2147483647 w 252"/>
                <a:gd name="T63" fmla="*/ 2147483647 h 168"/>
                <a:gd name="T64" fmla="*/ 2147483647 w 252"/>
                <a:gd name="T65" fmla="*/ 2147483647 h 168"/>
                <a:gd name="T66" fmla="*/ 2147483647 w 252"/>
                <a:gd name="T67" fmla="*/ 2147483647 h 1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52"/>
                <a:gd name="T103" fmla="*/ 0 h 168"/>
                <a:gd name="T104" fmla="*/ 252 w 252"/>
                <a:gd name="T105" fmla="*/ 168 h 1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52" h="168">
                  <a:moveTo>
                    <a:pt x="246" y="102"/>
                  </a:moveTo>
                  <a:lnTo>
                    <a:pt x="234" y="96"/>
                  </a:lnTo>
                  <a:lnTo>
                    <a:pt x="216" y="78"/>
                  </a:lnTo>
                  <a:lnTo>
                    <a:pt x="192" y="66"/>
                  </a:lnTo>
                  <a:lnTo>
                    <a:pt x="156" y="54"/>
                  </a:lnTo>
                  <a:lnTo>
                    <a:pt x="132" y="42"/>
                  </a:lnTo>
                  <a:lnTo>
                    <a:pt x="126" y="3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6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24" y="60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12" y="144"/>
                  </a:lnTo>
                  <a:lnTo>
                    <a:pt x="0" y="126"/>
                  </a:lnTo>
                  <a:lnTo>
                    <a:pt x="30" y="168"/>
                  </a:lnTo>
                  <a:lnTo>
                    <a:pt x="78" y="132"/>
                  </a:lnTo>
                  <a:lnTo>
                    <a:pt x="174" y="132"/>
                  </a:lnTo>
                  <a:lnTo>
                    <a:pt x="186" y="138"/>
                  </a:lnTo>
                  <a:lnTo>
                    <a:pt x="240" y="138"/>
                  </a:lnTo>
                  <a:lnTo>
                    <a:pt x="246" y="132"/>
                  </a:lnTo>
                  <a:lnTo>
                    <a:pt x="252" y="120"/>
                  </a:lnTo>
                  <a:lnTo>
                    <a:pt x="252" y="114"/>
                  </a:lnTo>
                  <a:lnTo>
                    <a:pt x="246" y="10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93" name="Djibouti" descr="© INSCALE GmbH, 05.05.2010&#10;http://www.presentationload.com/"/>
            <p:cNvSpPr>
              <a:spLocks/>
            </p:cNvSpPr>
            <p:nvPr/>
          </p:nvSpPr>
          <p:spPr bwMode="gray">
            <a:xfrm>
              <a:off x="7125074" y="-1296928"/>
              <a:ext cx="22997" cy="27437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0 w 114"/>
                <a:gd name="T7" fmla="*/ 2147483647 h 138"/>
                <a:gd name="T8" fmla="*/ 0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2147483647 h 138"/>
                <a:gd name="T14" fmla="*/ 2147483647 w 114"/>
                <a:gd name="T15" fmla="*/ 2147483647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2147483647 w 114"/>
                <a:gd name="T29" fmla="*/ 2147483647 h 138"/>
                <a:gd name="T30" fmla="*/ 2147483647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0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4"/>
                <a:gd name="T91" fmla="*/ 0 h 138"/>
                <a:gd name="T92" fmla="*/ 114 w 114"/>
                <a:gd name="T93" fmla="*/ 138 h 1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4" h="138">
                  <a:moveTo>
                    <a:pt x="72" y="24"/>
                  </a:moveTo>
                  <a:lnTo>
                    <a:pt x="48" y="12"/>
                  </a:lnTo>
                  <a:lnTo>
                    <a:pt x="18" y="66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6" y="114"/>
                  </a:lnTo>
                  <a:lnTo>
                    <a:pt x="6" y="126"/>
                  </a:lnTo>
                  <a:lnTo>
                    <a:pt x="18" y="138"/>
                  </a:lnTo>
                  <a:lnTo>
                    <a:pt x="42" y="138"/>
                  </a:lnTo>
                  <a:lnTo>
                    <a:pt x="48" y="132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114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66" y="90"/>
                  </a:lnTo>
                  <a:lnTo>
                    <a:pt x="78" y="84"/>
                  </a:lnTo>
                  <a:lnTo>
                    <a:pt x="84" y="72"/>
                  </a:lnTo>
                  <a:lnTo>
                    <a:pt x="96" y="66"/>
                  </a:lnTo>
                  <a:lnTo>
                    <a:pt x="102" y="54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108" y="12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94" name="Denmark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666663" y="-2029646"/>
              <a:ext cx="54427" cy="48417"/>
            </a:xfrm>
            <a:custGeom>
              <a:avLst/>
              <a:gdLst>
                <a:gd name="T0" fmla="*/ 2147483647 w 71"/>
                <a:gd name="T1" fmla="*/ 2147483647 h 60"/>
                <a:gd name="T2" fmla="*/ 2147483647 w 71"/>
                <a:gd name="T3" fmla="*/ 2147483647 h 60"/>
                <a:gd name="T4" fmla="*/ 2147483647 w 71"/>
                <a:gd name="T5" fmla="*/ 2147483647 h 60"/>
                <a:gd name="T6" fmla="*/ 2147483647 w 71"/>
                <a:gd name="T7" fmla="*/ 2147483647 h 60"/>
                <a:gd name="T8" fmla="*/ 2147483647 w 71"/>
                <a:gd name="T9" fmla="*/ 2147483647 h 60"/>
                <a:gd name="T10" fmla="*/ 2147483647 w 71"/>
                <a:gd name="T11" fmla="*/ 2147483647 h 60"/>
                <a:gd name="T12" fmla="*/ 2147483647 w 71"/>
                <a:gd name="T13" fmla="*/ 2147483647 h 60"/>
                <a:gd name="T14" fmla="*/ 2147483647 w 71"/>
                <a:gd name="T15" fmla="*/ 2147483647 h 60"/>
                <a:gd name="T16" fmla="*/ 2147483647 w 71"/>
                <a:gd name="T17" fmla="*/ 2147483647 h 60"/>
                <a:gd name="T18" fmla="*/ 2147483647 w 71"/>
                <a:gd name="T19" fmla="*/ 2147483647 h 60"/>
                <a:gd name="T20" fmla="*/ 2147483647 w 71"/>
                <a:gd name="T21" fmla="*/ 2147483647 h 60"/>
                <a:gd name="T22" fmla="*/ 2147483647 w 71"/>
                <a:gd name="T23" fmla="*/ 2147483647 h 60"/>
                <a:gd name="T24" fmla="*/ 2147483647 w 71"/>
                <a:gd name="T25" fmla="*/ 2147483647 h 60"/>
                <a:gd name="T26" fmla="*/ 2147483647 w 71"/>
                <a:gd name="T27" fmla="*/ 2147483647 h 60"/>
                <a:gd name="T28" fmla="*/ 2147483647 w 71"/>
                <a:gd name="T29" fmla="*/ 2147483647 h 60"/>
                <a:gd name="T30" fmla="*/ 2147483647 w 71"/>
                <a:gd name="T31" fmla="*/ 2147483647 h 60"/>
                <a:gd name="T32" fmla="*/ 2147483647 w 71"/>
                <a:gd name="T33" fmla="*/ 2147483647 h 60"/>
                <a:gd name="T34" fmla="*/ 2147483647 w 71"/>
                <a:gd name="T35" fmla="*/ 2147483647 h 60"/>
                <a:gd name="T36" fmla="*/ 2147483647 w 71"/>
                <a:gd name="T37" fmla="*/ 2147483647 h 60"/>
                <a:gd name="T38" fmla="*/ 2147483647 w 71"/>
                <a:gd name="T39" fmla="*/ 2147483647 h 60"/>
                <a:gd name="T40" fmla="*/ 2147483647 w 71"/>
                <a:gd name="T41" fmla="*/ 2147483647 h 60"/>
                <a:gd name="T42" fmla="*/ 2147483647 w 71"/>
                <a:gd name="T43" fmla="*/ 2147483647 h 60"/>
                <a:gd name="T44" fmla="*/ 2147483647 w 71"/>
                <a:gd name="T45" fmla="*/ 2147483647 h 60"/>
                <a:gd name="T46" fmla="*/ 2147483647 w 71"/>
                <a:gd name="T47" fmla="*/ 2147483647 h 60"/>
                <a:gd name="T48" fmla="*/ 2147483647 w 71"/>
                <a:gd name="T49" fmla="*/ 2147483647 h 60"/>
                <a:gd name="T50" fmla="*/ 2147483647 w 71"/>
                <a:gd name="T51" fmla="*/ 2147483647 h 60"/>
                <a:gd name="T52" fmla="*/ 2147483647 w 71"/>
                <a:gd name="T53" fmla="*/ 2147483647 h 60"/>
                <a:gd name="T54" fmla="*/ 2147483647 w 71"/>
                <a:gd name="T55" fmla="*/ 2147483647 h 60"/>
                <a:gd name="T56" fmla="*/ 2147483647 w 71"/>
                <a:gd name="T57" fmla="*/ 2147483647 h 60"/>
                <a:gd name="T58" fmla="*/ 2147483647 w 71"/>
                <a:gd name="T59" fmla="*/ 2147483647 h 60"/>
                <a:gd name="T60" fmla="*/ 2147483647 w 71"/>
                <a:gd name="T61" fmla="*/ 2147483647 h 60"/>
                <a:gd name="T62" fmla="*/ 2147483647 w 71"/>
                <a:gd name="T63" fmla="*/ 0 h 60"/>
                <a:gd name="T64" fmla="*/ 2147483647 w 71"/>
                <a:gd name="T65" fmla="*/ 2147483647 h 60"/>
                <a:gd name="T66" fmla="*/ 2147483647 w 71"/>
                <a:gd name="T67" fmla="*/ 2147483647 h 60"/>
                <a:gd name="T68" fmla="*/ 2147483647 w 71"/>
                <a:gd name="T69" fmla="*/ 2147483647 h 60"/>
                <a:gd name="T70" fmla="*/ 2147483647 w 71"/>
                <a:gd name="T71" fmla="*/ 2147483647 h 60"/>
                <a:gd name="T72" fmla="*/ 2147483647 w 71"/>
                <a:gd name="T73" fmla="*/ 2147483647 h 60"/>
                <a:gd name="T74" fmla="*/ 2147483647 w 71"/>
                <a:gd name="T75" fmla="*/ 2147483647 h 60"/>
                <a:gd name="T76" fmla="*/ 2147483647 w 71"/>
                <a:gd name="T77" fmla="*/ 2147483647 h 60"/>
                <a:gd name="T78" fmla="*/ 2147483647 w 71"/>
                <a:gd name="T79" fmla="*/ 2147483647 h 60"/>
                <a:gd name="T80" fmla="*/ 2147483647 w 71"/>
                <a:gd name="T81" fmla="*/ 2147483647 h 60"/>
                <a:gd name="T82" fmla="*/ 0 w 71"/>
                <a:gd name="T83" fmla="*/ 2147483647 h 60"/>
                <a:gd name="T84" fmla="*/ 0 w 71"/>
                <a:gd name="T85" fmla="*/ 2147483647 h 60"/>
                <a:gd name="T86" fmla="*/ 2147483647 w 71"/>
                <a:gd name="T87" fmla="*/ 2147483647 h 60"/>
                <a:gd name="T88" fmla="*/ 2147483647 w 71"/>
                <a:gd name="T89" fmla="*/ 2147483647 h 60"/>
                <a:gd name="T90" fmla="*/ 2147483647 w 71"/>
                <a:gd name="T91" fmla="*/ 2147483647 h 60"/>
                <a:gd name="T92" fmla="*/ 2147483647 w 71"/>
                <a:gd name="T93" fmla="*/ 2147483647 h 60"/>
                <a:gd name="T94" fmla="*/ 2147483647 w 71"/>
                <a:gd name="T95" fmla="*/ 2147483647 h 60"/>
                <a:gd name="T96" fmla="*/ 2147483647 w 71"/>
                <a:gd name="T97" fmla="*/ 2147483647 h 60"/>
                <a:gd name="T98" fmla="*/ 2147483647 w 71"/>
                <a:gd name="T99" fmla="*/ 2147483647 h 60"/>
                <a:gd name="T100" fmla="*/ 2147483647 w 71"/>
                <a:gd name="T101" fmla="*/ 2147483647 h 60"/>
                <a:gd name="T102" fmla="*/ 2147483647 w 71"/>
                <a:gd name="T103" fmla="*/ 2147483647 h 60"/>
                <a:gd name="T104" fmla="*/ 2147483647 w 71"/>
                <a:gd name="T105" fmla="*/ 2147483647 h 60"/>
                <a:gd name="T106" fmla="*/ 2147483647 w 71"/>
                <a:gd name="T107" fmla="*/ 2147483647 h 60"/>
                <a:gd name="T108" fmla="*/ 2147483647 w 71"/>
                <a:gd name="T109" fmla="*/ 2147483647 h 60"/>
                <a:gd name="T110" fmla="*/ 2147483647 w 71"/>
                <a:gd name="T111" fmla="*/ 2147483647 h 60"/>
                <a:gd name="T112" fmla="*/ 2147483647 w 71"/>
                <a:gd name="T113" fmla="*/ 2147483647 h 60"/>
                <a:gd name="T114" fmla="*/ 2147483647 w 71"/>
                <a:gd name="T115" fmla="*/ 2147483647 h 60"/>
                <a:gd name="T116" fmla="*/ 2147483647 w 71"/>
                <a:gd name="T117" fmla="*/ 2147483647 h 60"/>
                <a:gd name="T118" fmla="*/ 2147483647 w 71"/>
                <a:gd name="T119" fmla="*/ 2147483647 h 60"/>
                <a:gd name="T120" fmla="*/ 2147483647 w 71"/>
                <a:gd name="T121" fmla="*/ 2147483647 h 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1"/>
                <a:gd name="T184" fmla="*/ 0 h 60"/>
                <a:gd name="T185" fmla="*/ 71 w 71"/>
                <a:gd name="T186" fmla="*/ 60 h 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1" h="60">
                  <a:moveTo>
                    <a:pt x="62" y="48"/>
                  </a:moveTo>
                  <a:lnTo>
                    <a:pt x="67" y="46"/>
                  </a:lnTo>
                  <a:lnTo>
                    <a:pt x="69" y="46"/>
                  </a:lnTo>
                  <a:lnTo>
                    <a:pt x="69" y="43"/>
                  </a:lnTo>
                  <a:lnTo>
                    <a:pt x="67" y="43"/>
                  </a:lnTo>
                  <a:lnTo>
                    <a:pt x="62" y="41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7" y="34"/>
                  </a:lnTo>
                  <a:lnTo>
                    <a:pt x="67" y="29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60" y="31"/>
                  </a:lnTo>
                  <a:lnTo>
                    <a:pt x="60" y="34"/>
                  </a:lnTo>
                  <a:lnTo>
                    <a:pt x="57" y="36"/>
                  </a:lnTo>
                  <a:lnTo>
                    <a:pt x="57" y="34"/>
                  </a:lnTo>
                  <a:lnTo>
                    <a:pt x="55" y="31"/>
                  </a:lnTo>
                  <a:lnTo>
                    <a:pt x="52" y="34"/>
                  </a:lnTo>
                  <a:lnTo>
                    <a:pt x="45" y="38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50" y="43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50" y="48"/>
                  </a:lnTo>
                  <a:lnTo>
                    <a:pt x="50" y="50"/>
                  </a:lnTo>
                  <a:lnTo>
                    <a:pt x="55" y="50"/>
                  </a:lnTo>
                  <a:lnTo>
                    <a:pt x="55" y="48"/>
                  </a:lnTo>
                  <a:lnTo>
                    <a:pt x="57" y="48"/>
                  </a:lnTo>
                  <a:lnTo>
                    <a:pt x="57" y="50"/>
                  </a:lnTo>
                  <a:lnTo>
                    <a:pt x="60" y="53"/>
                  </a:lnTo>
                  <a:lnTo>
                    <a:pt x="60" y="55"/>
                  </a:lnTo>
                  <a:lnTo>
                    <a:pt x="62" y="55"/>
                  </a:lnTo>
                  <a:lnTo>
                    <a:pt x="62" y="53"/>
                  </a:lnTo>
                  <a:lnTo>
                    <a:pt x="62" y="48"/>
                  </a:lnTo>
                  <a:close/>
                  <a:moveTo>
                    <a:pt x="71" y="53"/>
                  </a:moveTo>
                  <a:lnTo>
                    <a:pt x="62" y="55"/>
                  </a:lnTo>
                  <a:lnTo>
                    <a:pt x="60" y="58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5" y="55"/>
                  </a:lnTo>
                  <a:lnTo>
                    <a:pt x="50" y="53"/>
                  </a:lnTo>
                  <a:lnTo>
                    <a:pt x="45" y="53"/>
                  </a:lnTo>
                  <a:lnTo>
                    <a:pt x="45" y="58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9" y="58"/>
                  </a:lnTo>
                  <a:lnTo>
                    <a:pt x="71" y="58"/>
                  </a:lnTo>
                  <a:lnTo>
                    <a:pt x="71" y="53"/>
                  </a:lnTo>
                  <a:close/>
                  <a:moveTo>
                    <a:pt x="31" y="12"/>
                  </a:moveTo>
                  <a:lnTo>
                    <a:pt x="36" y="7"/>
                  </a:lnTo>
                  <a:lnTo>
                    <a:pt x="36" y="3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9" y="19"/>
                  </a:lnTo>
                  <a:lnTo>
                    <a:pt x="14" y="14"/>
                  </a:lnTo>
                  <a:lnTo>
                    <a:pt x="12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12" y="1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5" y="43"/>
                  </a:lnTo>
                  <a:lnTo>
                    <a:pt x="7" y="43"/>
                  </a:lnTo>
                  <a:lnTo>
                    <a:pt x="7" y="48"/>
                  </a:lnTo>
                  <a:lnTo>
                    <a:pt x="5" y="53"/>
                  </a:lnTo>
                  <a:lnTo>
                    <a:pt x="7" y="53"/>
                  </a:lnTo>
                  <a:lnTo>
                    <a:pt x="17" y="53"/>
                  </a:lnTo>
                  <a:lnTo>
                    <a:pt x="17" y="55"/>
                  </a:lnTo>
                  <a:lnTo>
                    <a:pt x="24" y="55"/>
                  </a:lnTo>
                  <a:lnTo>
                    <a:pt x="26" y="58"/>
                  </a:lnTo>
                  <a:lnTo>
                    <a:pt x="26" y="55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8"/>
                  </a:lnTo>
                  <a:lnTo>
                    <a:pt x="21" y="38"/>
                  </a:lnTo>
                  <a:lnTo>
                    <a:pt x="24" y="38"/>
                  </a:lnTo>
                  <a:lnTo>
                    <a:pt x="31" y="34"/>
                  </a:lnTo>
                  <a:lnTo>
                    <a:pt x="33" y="26"/>
                  </a:lnTo>
                  <a:lnTo>
                    <a:pt x="38" y="26"/>
                  </a:lnTo>
                  <a:lnTo>
                    <a:pt x="41" y="19"/>
                  </a:lnTo>
                  <a:lnTo>
                    <a:pt x="31" y="19"/>
                  </a:lnTo>
                  <a:lnTo>
                    <a:pt x="31" y="12"/>
                  </a:lnTo>
                  <a:close/>
                  <a:moveTo>
                    <a:pt x="29" y="38"/>
                  </a:moveTo>
                  <a:lnTo>
                    <a:pt x="31" y="48"/>
                  </a:lnTo>
                  <a:lnTo>
                    <a:pt x="36" y="53"/>
                  </a:lnTo>
                  <a:lnTo>
                    <a:pt x="38" y="46"/>
                  </a:lnTo>
                  <a:lnTo>
                    <a:pt x="33" y="41"/>
                  </a:lnTo>
                  <a:lnTo>
                    <a:pt x="29" y="3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grpSp>
          <p:nvGrpSpPr>
            <p:cNvPr id="395" name="Group 394"/>
            <p:cNvGrpSpPr/>
            <p:nvPr/>
          </p:nvGrpSpPr>
          <p:grpSpPr>
            <a:xfrm>
              <a:off x="6639834" y="-2011893"/>
              <a:ext cx="414716" cy="204968"/>
              <a:chOff x="4615482" y="2902636"/>
              <a:chExt cx="692394" cy="311096"/>
            </a:xfrm>
            <a:grpFill/>
          </p:grpSpPr>
          <p:sp>
            <p:nvSpPr>
              <p:cNvPr id="440" name="Ukraine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944401" y="3001844"/>
                <a:ext cx="363475" cy="193516"/>
              </a:xfrm>
              <a:custGeom>
                <a:avLst/>
                <a:gdLst>
                  <a:gd name="T0" fmla="*/ 2147483647 w 1116"/>
                  <a:gd name="T1" fmla="*/ 2147483647 h 624"/>
                  <a:gd name="T2" fmla="*/ 2147483647 w 1116"/>
                  <a:gd name="T3" fmla="*/ 2147483647 h 624"/>
                  <a:gd name="T4" fmla="*/ 2147483647 w 1116"/>
                  <a:gd name="T5" fmla="*/ 2147483647 h 624"/>
                  <a:gd name="T6" fmla="*/ 2147483647 w 1116"/>
                  <a:gd name="T7" fmla="*/ 2147483647 h 624"/>
                  <a:gd name="T8" fmla="*/ 2147483647 w 1116"/>
                  <a:gd name="T9" fmla="*/ 2147483647 h 624"/>
                  <a:gd name="T10" fmla="*/ 2147483647 w 1116"/>
                  <a:gd name="T11" fmla="*/ 2147483647 h 624"/>
                  <a:gd name="T12" fmla="*/ 2147483647 w 1116"/>
                  <a:gd name="T13" fmla="*/ 2147483647 h 624"/>
                  <a:gd name="T14" fmla="*/ 2147483647 w 1116"/>
                  <a:gd name="T15" fmla="*/ 2147483647 h 624"/>
                  <a:gd name="T16" fmla="*/ 2147483647 w 1116"/>
                  <a:gd name="T17" fmla="*/ 2147483647 h 624"/>
                  <a:gd name="T18" fmla="*/ 2147483647 w 1116"/>
                  <a:gd name="T19" fmla="*/ 2147483647 h 624"/>
                  <a:gd name="T20" fmla="*/ 2147483647 w 1116"/>
                  <a:gd name="T21" fmla="*/ 2147483647 h 624"/>
                  <a:gd name="T22" fmla="*/ 2147483647 w 1116"/>
                  <a:gd name="T23" fmla="*/ 2147483647 h 624"/>
                  <a:gd name="T24" fmla="*/ 2147483647 w 1116"/>
                  <a:gd name="T25" fmla="*/ 2147483647 h 624"/>
                  <a:gd name="T26" fmla="*/ 2147483647 w 1116"/>
                  <a:gd name="T27" fmla="*/ 2147483647 h 624"/>
                  <a:gd name="T28" fmla="*/ 2147483647 w 1116"/>
                  <a:gd name="T29" fmla="*/ 2147483647 h 624"/>
                  <a:gd name="T30" fmla="*/ 2147483647 w 1116"/>
                  <a:gd name="T31" fmla="*/ 2147483647 h 624"/>
                  <a:gd name="T32" fmla="*/ 2147483647 w 1116"/>
                  <a:gd name="T33" fmla="*/ 2147483647 h 624"/>
                  <a:gd name="T34" fmla="*/ 2147483647 w 1116"/>
                  <a:gd name="T35" fmla="*/ 2147483647 h 624"/>
                  <a:gd name="T36" fmla="*/ 2147483647 w 1116"/>
                  <a:gd name="T37" fmla="*/ 2147483647 h 624"/>
                  <a:gd name="T38" fmla="*/ 2147483647 w 1116"/>
                  <a:gd name="T39" fmla="*/ 2147483647 h 624"/>
                  <a:gd name="T40" fmla="*/ 2147483647 w 1116"/>
                  <a:gd name="T41" fmla="*/ 2147483647 h 624"/>
                  <a:gd name="T42" fmla="*/ 2147483647 w 1116"/>
                  <a:gd name="T43" fmla="*/ 2147483647 h 624"/>
                  <a:gd name="T44" fmla="*/ 2147483647 w 1116"/>
                  <a:gd name="T45" fmla="*/ 2147483647 h 624"/>
                  <a:gd name="T46" fmla="*/ 2147483647 w 1116"/>
                  <a:gd name="T47" fmla="*/ 2147483647 h 624"/>
                  <a:gd name="T48" fmla="*/ 2147483647 w 1116"/>
                  <a:gd name="T49" fmla="*/ 2147483647 h 624"/>
                  <a:gd name="T50" fmla="*/ 2147483647 w 1116"/>
                  <a:gd name="T51" fmla="*/ 2147483647 h 624"/>
                  <a:gd name="T52" fmla="*/ 2147483647 w 1116"/>
                  <a:gd name="T53" fmla="*/ 2147483647 h 624"/>
                  <a:gd name="T54" fmla="*/ 2147483647 w 1116"/>
                  <a:gd name="T55" fmla="*/ 2147483647 h 624"/>
                  <a:gd name="T56" fmla="*/ 2147483647 w 1116"/>
                  <a:gd name="T57" fmla="*/ 2147483647 h 624"/>
                  <a:gd name="T58" fmla="*/ 2147483647 w 1116"/>
                  <a:gd name="T59" fmla="*/ 2147483647 h 624"/>
                  <a:gd name="T60" fmla="*/ 2147483647 w 1116"/>
                  <a:gd name="T61" fmla="*/ 2147483647 h 624"/>
                  <a:gd name="T62" fmla="*/ 2147483647 w 1116"/>
                  <a:gd name="T63" fmla="*/ 2147483647 h 624"/>
                  <a:gd name="T64" fmla="*/ 2147483647 w 1116"/>
                  <a:gd name="T65" fmla="*/ 2147483647 h 624"/>
                  <a:gd name="T66" fmla="*/ 2147483647 w 1116"/>
                  <a:gd name="T67" fmla="*/ 2147483647 h 624"/>
                  <a:gd name="T68" fmla="*/ 2147483647 w 1116"/>
                  <a:gd name="T69" fmla="*/ 2147483647 h 624"/>
                  <a:gd name="T70" fmla="*/ 2147483647 w 1116"/>
                  <a:gd name="T71" fmla="*/ 2147483647 h 624"/>
                  <a:gd name="T72" fmla="*/ 2147483647 w 1116"/>
                  <a:gd name="T73" fmla="*/ 2147483647 h 624"/>
                  <a:gd name="T74" fmla="*/ 2147483647 w 1116"/>
                  <a:gd name="T75" fmla="*/ 2147483647 h 624"/>
                  <a:gd name="T76" fmla="*/ 2147483647 w 1116"/>
                  <a:gd name="T77" fmla="*/ 2147483647 h 624"/>
                  <a:gd name="T78" fmla="*/ 2147483647 w 1116"/>
                  <a:gd name="T79" fmla="*/ 2147483647 h 624"/>
                  <a:gd name="T80" fmla="*/ 2147483647 w 1116"/>
                  <a:gd name="T81" fmla="*/ 2147483647 h 624"/>
                  <a:gd name="T82" fmla="*/ 2147483647 w 1116"/>
                  <a:gd name="T83" fmla="*/ 2147483647 h 624"/>
                  <a:gd name="T84" fmla="*/ 2147483647 w 1116"/>
                  <a:gd name="T85" fmla="*/ 2147483647 h 624"/>
                  <a:gd name="T86" fmla="*/ 2147483647 w 1116"/>
                  <a:gd name="T87" fmla="*/ 2147483647 h 624"/>
                  <a:gd name="T88" fmla="*/ 2147483647 w 1116"/>
                  <a:gd name="T89" fmla="*/ 0 h 624"/>
                  <a:gd name="T90" fmla="*/ 2147483647 w 1116"/>
                  <a:gd name="T91" fmla="*/ 2147483647 h 624"/>
                  <a:gd name="T92" fmla="*/ 2147483647 w 1116"/>
                  <a:gd name="T93" fmla="*/ 2147483647 h 624"/>
                  <a:gd name="T94" fmla="*/ 2147483647 w 1116"/>
                  <a:gd name="T95" fmla="*/ 2147483647 h 624"/>
                  <a:gd name="T96" fmla="*/ 2147483647 w 1116"/>
                  <a:gd name="T97" fmla="*/ 2147483647 h 624"/>
                  <a:gd name="T98" fmla="*/ 2147483647 w 1116"/>
                  <a:gd name="T99" fmla="*/ 2147483647 h 624"/>
                  <a:gd name="T100" fmla="*/ 2147483647 w 1116"/>
                  <a:gd name="T101" fmla="*/ 2147483647 h 624"/>
                  <a:gd name="T102" fmla="*/ 2147483647 w 1116"/>
                  <a:gd name="T103" fmla="*/ 2147483647 h 624"/>
                  <a:gd name="T104" fmla="*/ 2147483647 w 1116"/>
                  <a:gd name="T105" fmla="*/ 2147483647 h 624"/>
                  <a:gd name="T106" fmla="*/ 2147483647 w 1116"/>
                  <a:gd name="T107" fmla="*/ 2147483647 h 624"/>
                  <a:gd name="T108" fmla="*/ 2147483647 w 1116"/>
                  <a:gd name="T109" fmla="*/ 2147483647 h 624"/>
                  <a:gd name="T110" fmla="*/ 2147483647 w 1116"/>
                  <a:gd name="T111" fmla="*/ 2147483647 h 624"/>
                  <a:gd name="T112" fmla="*/ 2147483647 w 1116"/>
                  <a:gd name="T113" fmla="*/ 2147483647 h 624"/>
                  <a:gd name="T114" fmla="*/ 2147483647 w 1116"/>
                  <a:gd name="T115" fmla="*/ 2147483647 h 624"/>
                  <a:gd name="T116" fmla="*/ 2147483647 w 1116"/>
                  <a:gd name="T117" fmla="*/ 2147483647 h 62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116"/>
                  <a:gd name="T178" fmla="*/ 0 h 624"/>
                  <a:gd name="T179" fmla="*/ 1116 w 1116"/>
                  <a:gd name="T180" fmla="*/ 624 h 62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116" h="624">
                    <a:moveTo>
                      <a:pt x="24" y="324"/>
                    </a:moveTo>
                    <a:lnTo>
                      <a:pt x="30" y="324"/>
                    </a:lnTo>
                    <a:lnTo>
                      <a:pt x="36" y="330"/>
                    </a:lnTo>
                    <a:lnTo>
                      <a:pt x="48" y="330"/>
                    </a:lnTo>
                    <a:lnTo>
                      <a:pt x="54" y="336"/>
                    </a:lnTo>
                    <a:lnTo>
                      <a:pt x="78" y="336"/>
                    </a:lnTo>
                    <a:lnTo>
                      <a:pt x="84" y="342"/>
                    </a:lnTo>
                    <a:lnTo>
                      <a:pt x="108" y="342"/>
                    </a:lnTo>
                    <a:lnTo>
                      <a:pt x="114" y="348"/>
                    </a:lnTo>
                    <a:lnTo>
                      <a:pt x="126" y="342"/>
                    </a:lnTo>
                    <a:lnTo>
                      <a:pt x="132" y="342"/>
                    </a:lnTo>
                    <a:lnTo>
                      <a:pt x="144" y="336"/>
                    </a:lnTo>
                    <a:lnTo>
                      <a:pt x="150" y="336"/>
                    </a:lnTo>
                    <a:lnTo>
                      <a:pt x="174" y="360"/>
                    </a:lnTo>
                    <a:lnTo>
                      <a:pt x="186" y="360"/>
                    </a:lnTo>
                    <a:lnTo>
                      <a:pt x="198" y="348"/>
                    </a:lnTo>
                    <a:lnTo>
                      <a:pt x="198" y="342"/>
                    </a:lnTo>
                    <a:lnTo>
                      <a:pt x="222" y="348"/>
                    </a:lnTo>
                    <a:lnTo>
                      <a:pt x="228" y="336"/>
                    </a:lnTo>
                    <a:lnTo>
                      <a:pt x="234" y="342"/>
                    </a:lnTo>
                    <a:lnTo>
                      <a:pt x="252" y="342"/>
                    </a:lnTo>
                    <a:lnTo>
                      <a:pt x="258" y="336"/>
                    </a:lnTo>
                    <a:lnTo>
                      <a:pt x="258" y="330"/>
                    </a:lnTo>
                    <a:lnTo>
                      <a:pt x="270" y="318"/>
                    </a:lnTo>
                    <a:lnTo>
                      <a:pt x="282" y="318"/>
                    </a:lnTo>
                    <a:lnTo>
                      <a:pt x="288" y="306"/>
                    </a:lnTo>
                    <a:lnTo>
                      <a:pt x="294" y="306"/>
                    </a:lnTo>
                    <a:lnTo>
                      <a:pt x="306" y="312"/>
                    </a:lnTo>
                    <a:lnTo>
                      <a:pt x="318" y="312"/>
                    </a:lnTo>
                    <a:lnTo>
                      <a:pt x="318" y="306"/>
                    </a:lnTo>
                    <a:lnTo>
                      <a:pt x="324" y="306"/>
                    </a:lnTo>
                    <a:lnTo>
                      <a:pt x="336" y="300"/>
                    </a:lnTo>
                    <a:lnTo>
                      <a:pt x="342" y="300"/>
                    </a:lnTo>
                    <a:lnTo>
                      <a:pt x="354" y="312"/>
                    </a:lnTo>
                    <a:lnTo>
                      <a:pt x="360" y="312"/>
                    </a:lnTo>
                    <a:lnTo>
                      <a:pt x="360" y="318"/>
                    </a:lnTo>
                    <a:lnTo>
                      <a:pt x="402" y="318"/>
                    </a:lnTo>
                    <a:lnTo>
                      <a:pt x="408" y="324"/>
                    </a:lnTo>
                    <a:lnTo>
                      <a:pt x="408" y="336"/>
                    </a:lnTo>
                    <a:lnTo>
                      <a:pt x="426" y="336"/>
                    </a:lnTo>
                    <a:lnTo>
                      <a:pt x="438" y="342"/>
                    </a:lnTo>
                    <a:lnTo>
                      <a:pt x="444" y="348"/>
                    </a:lnTo>
                    <a:lnTo>
                      <a:pt x="450" y="360"/>
                    </a:lnTo>
                    <a:lnTo>
                      <a:pt x="444" y="366"/>
                    </a:lnTo>
                    <a:lnTo>
                      <a:pt x="444" y="390"/>
                    </a:lnTo>
                    <a:lnTo>
                      <a:pt x="456" y="384"/>
                    </a:lnTo>
                    <a:lnTo>
                      <a:pt x="462" y="384"/>
                    </a:lnTo>
                    <a:lnTo>
                      <a:pt x="468" y="390"/>
                    </a:lnTo>
                    <a:lnTo>
                      <a:pt x="462" y="396"/>
                    </a:lnTo>
                    <a:lnTo>
                      <a:pt x="462" y="414"/>
                    </a:lnTo>
                    <a:lnTo>
                      <a:pt x="474" y="414"/>
                    </a:lnTo>
                    <a:lnTo>
                      <a:pt x="480" y="420"/>
                    </a:lnTo>
                    <a:lnTo>
                      <a:pt x="492" y="420"/>
                    </a:lnTo>
                    <a:lnTo>
                      <a:pt x="498" y="426"/>
                    </a:lnTo>
                    <a:lnTo>
                      <a:pt x="498" y="456"/>
                    </a:lnTo>
                    <a:lnTo>
                      <a:pt x="492" y="456"/>
                    </a:lnTo>
                    <a:lnTo>
                      <a:pt x="480" y="462"/>
                    </a:lnTo>
                    <a:lnTo>
                      <a:pt x="462" y="462"/>
                    </a:lnTo>
                    <a:lnTo>
                      <a:pt x="456" y="456"/>
                    </a:lnTo>
                    <a:lnTo>
                      <a:pt x="438" y="456"/>
                    </a:lnTo>
                    <a:lnTo>
                      <a:pt x="432" y="462"/>
                    </a:lnTo>
                    <a:lnTo>
                      <a:pt x="432" y="468"/>
                    </a:lnTo>
                    <a:lnTo>
                      <a:pt x="438" y="468"/>
                    </a:lnTo>
                    <a:lnTo>
                      <a:pt x="450" y="474"/>
                    </a:lnTo>
                    <a:lnTo>
                      <a:pt x="456" y="480"/>
                    </a:lnTo>
                    <a:lnTo>
                      <a:pt x="438" y="492"/>
                    </a:lnTo>
                    <a:lnTo>
                      <a:pt x="432" y="498"/>
                    </a:lnTo>
                    <a:lnTo>
                      <a:pt x="420" y="504"/>
                    </a:lnTo>
                    <a:lnTo>
                      <a:pt x="414" y="504"/>
                    </a:lnTo>
                    <a:lnTo>
                      <a:pt x="414" y="516"/>
                    </a:lnTo>
                    <a:lnTo>
                      <a:pt x="420" y="522"/>
                    </a:lnTo>
                    <a:lnTo>
                      <a:pt x="420" y="534"/>
                    </a:lnTo>
                    <a:lnTo>
                      <a:pt x="396" y="540"/>
                    </a:lnTo>
                    <a:lnTo>
                      <a:pt x="390" y="528"/>
                    </a:lnTo>
                    <a:lnTo>
                      <a:pt x="390" y="516"/>
                    </a:lnTo>
                    <a:lnTo>
                      <a:pt x="390" y="528"/>
                    </a:lnTo>
                    <a:lnTo>
                      <a:pt x="396" y="540"/>
                    </a:lnTo>
                    <a:lnTo>
                      <a:pt x="396" y="546"/>
                    </a:lnTo>
                    <a:lnTo>
                      <a:pt x="408" y="552"/>
                    </a:lnTo>
                    <a:lnTo>
                      <a:pt x="438" y="552"/>
                    </a:lnTo>
                    <a:lnTo>
                      <a:pt x="444" y="546"/>
                    </a:lnTo>
                    <a:lnTo>
                      <a:pt x="450" y="546"/>
                    </a:lnTo>
                    <a:lnTo>
                      <a:pt x="456" y="540"/>
                    </a:lnTo>
                    <a:lnTo>
                      <a:pt x="474" y="540"/>
                    </a:lnTo>
                    <a:lnTo>
                      <a:pt x="480" y="534"/>
                    </a:lnTo>
                    <a:lnTo>
                      <a:pt x="486" y="534"/>
                    </a:lnTo>
                    <a:lnTo>
                      <a:pt x="480" y="528"/>
                    </a:lnTo>
                    <a:lnTo>
                      <a:pt x="486" y="528"/>
                    </a:lnTo>
                    <a:lnTo>
                      <a:pt x="492" y="522"/>
                    </a:lnTo>
                    <a:lnTo>
                      <a:pt x="510" y="516"/>
                    </a:lnTo>
                    <a:lnTo>
                      <a:pt x="522" y="510"/>
                    </a:lnTo>
                    <a:lnTo>
                      <a:pt x="528" y="504"/>
                    </a:lnTo>
                    <a:lnTo>
                      <a:pt x="534" y="492"/>
                    </a:lnTo>
                    <a:lnTo>
                      <a:pt x="540" y="486"/>
                    </a:lnTo>
                    <a:lnTo>
                      <a:pt x="546" y="474"/>
                    </a:lnTo>
                    <a:lnTo>
                      <a:pt x="552" y="468"/>
                    </a:lnTo>
                    <a:lnTo>
                      <a:pt x="552" y="462"/>
                    </a:lnTo>
                    <a:lnTo>
                      <a:pt x="582" y="450"/>
                    </a:lnTo>
                    <a:lnTo>
                      <a:pt x="600" y="438"/>
                    </a:lnTo>
                    <a:lnTo>
                      <a:pt x="612" y="444"/>
                    </a:lnTo>
                    <a:lnTo>
                      <a:pt x="624" y="444"/>
                    </a:lnTo>
                    <a:lnTo>
                      <a:pt x="636" y="450"/>
                    </a:lnTo>
                    <a:lnTo>
                      <a:pt x="654" y="450"/>
                    </a:lnTo>
                    <a:lnTo>
                      <a:pt x="666" y="438"/>
                    </a:lnTo>
                    <a:lnTo>
                      <a:pt x="648" y="462"/>
                    </a:lnTo>
                    <a:lnTo>
                      <a:pt x="624" y="462"/>
                    </a:lnTo>
                    <a:lnTo>
                      <a:pt x="630" y="468"/>
                    </a:lnTo>
                    <a:lnTo>
                      <a:pt x="642" y="474"/>
                    </a:lnTo>
                    <a:lnTo>
                      <a:pt x="654" y="486"/>
                    </a:lnTo>
                    <a:lnTo>
                      <a:pt x="726" y="486"/>
                    </a:lnTo>
                    <a:lnTo>
                      <a:pt x="738" y="504"/>
                    </a:lnTo>
                    <a:lnTo>
                      <a:pt x="726" y="510"/>
                    </a:lnTo>
                    <a:lnTo>
                      <a:pt x="720" y="516"/>
                    </a:lnTo>
                    <a:lnTo>
                      <a:pt x="684" y="534"/>
                    </a:lnTo>
                    <a:lnTo>
                      <a:pt x="678" y="540"/>
                    </a:lnTo>
                    <a:lnTo>
                      <a:pt x="678" y="546"/>
                    </a:lnTo>
                    <a:lnTo>
                      <a:pt x="684" y="546"/>
                    </a:lnTo>
                    <a:lnTo>
                      <a:pt x="690" y="552"/>
                    </a:lnTo>
                    <a:lnTo>
                      <a:pt x="720" y="552"/>
                    </a:lnTo>
                    <a:lnTo>
                      <a:pt x="732" y="558"/>
                    </a:lnTo>
                    <a:lnTo>
                      <a:pt x="744" y="570"/>
                    </a:lnTo>
                    <a:lnTo>
                      <a:pt x="744" y="594"/>
                    </a:lnTo>
                    <a:lnTo>
                      <a:pt x="738" y="606"/>
                    </a:lnTo>
                    <a:lnTo>
                      <a:pt x="738" y="618"/>
                    </a:lnTo>
                    <a:lnTo>
                      <a:pt x="756" y="618"/>
                    </a:lnTo>
                    <a:lnTo>
                      <a:pt x="768" y="624"/>
                    </a:lnTo>
                    <a:lnTo>
                      <a:pt x="780" y="624"/>
                    </a:lnTo>
                    <a:lnTo>
                      <a:pt x="780" y="618"/>
                    </a:lnTo>
                    <a:lnTo>
                      <a:pt x="792" y="606"/>
                    </a:lnTo>
                    <a:lnTo>
                      <a:pt x="804" y="600"/>
                    </a:lnTo>
                    <a:lnTo>
                      <a:pt x="810" y="594"/>
                    </a:lnTo>
                    <a:lnTo>
                      <a:pt x="840" y="594"/>
                    </a:lnTo>
                    <a:lnTo>
                      <a:pt x="858" y="576"/>
                    </a:lnTo>
                    <a:lnTo>
                      <a:pt x="858" y="570"/>
                    </a:lnTo>
                    <a:lnTo>
                      <a:pt x="864" y="564"/>
                    </a:lnTo>
                    <a:lnTo>
                      <a:pt x="870" y="564"/>
                    </a:lnTo>
                    <a:lnTo>
                      <a:pt x="882" y="576"/>
                    </a:lnTo>
                    <a:lnTo>
                      <a:pt x="918" y="570"/>
                    </a:lnTo>
                    <a:lnTo>
                      <a:pt x="918" y="552"/>
                    </a:lnTo>
                    <a:lnTo>
                      <a:pt x="930" y="540"/>
                    </a:lnTo>
                    <a:lnTo>
                      <a:pt x="900" y="540"/>
                    </a:lnTo>
                    <a:lnTo>
                      <a:pt x="894" y="546"/>
                    </a:lnTo>
                    <a:lnTo>
                      <a:pt x="882" y="552"/>
                    </a:lnTo>
                    <a:lnTo>
                      <a:pt x="852" y="552"/>
                    </a:lnTo>
                    <a:lnTo>
                      <a:pt x="846" y="546"/>
                    </a:lnTo>
                    <a:lnTo>
                      <a:pt x="834" y="540"/>
                    </a:lnTo>
                    <a:lnTo>
                      <a:pt x="828" y="534"/>
                    </a:lnTo>
                    <a:lnTo>
                      <a:pt x="828" y="522"/>
                    </a:lnTo>
                    <a:lnTo>
                      <a:pt x="822" y="516"/>
                    </a:lnTo>
                    <a:lnTo>
                      <a:pt x="810" y="516"/>
                    </a:lnTo>
                    <a:lnTo>
                      <a:pt x="786" y="498"/>
                    </a:lnTo>
                    <a:lnTo>
                      <a:pt x="750" y="492"/>
                    </a:lnTo>
                    <a:lnTo>
                      <a:pt x="744" y="480"/>
                    </a:lnTo>
                    <a:lnTo>
                      <a:pt x="810" y="480"/>
                    </a:lnTo>
                    <a:lnTo>
                      <a:pt x="822" y="474"/>
                    </a:lnTo>
                    <a:lnTo>
                      <a:pt x="834" y="462"/>
                    </a:lnTo>
                    <a:lnTo>
                      <a:pt x="846" y="468"/>
                    </a:lnTo>
                    <a:lnTo>
                      <a:pt x="852" y="462"/>
                    </a:lnTo>
                    <a:lnTo>
                      <a:pt x="864" y="456"/>
                    </a:lnTo>
                    <a:lnTo>
                      <a:pt x="870" y="450"/>
                    </a:lnTo>
                    <a:lnTo>
                      <a:pt x="882" y="444"/>
                    </a:lnTo>
                    <a:lnTo>
                      <a:pt x="906" y="444"/>
                    </a:lnTo>
                    <a:lnTo>
                      <a:pt x="918" y="438"/>
                    </a:lnTo>
                    <a:lnTo>
                      <a:pt x="930" y="438"/>
                    </a:lnTo>
                    <a:lnTo>
                      <a:pt x="978" y="408"/>
                    </a:lnTo>
                    <a:lnTo>
                      <a:pt x="1014" y="408"/>
                    </a:lnTo>
                    <a:lnTo>
                      <a:pt x="1014" y="372"/>
                    </a:lnTo>
                    <a:lnTo>
                      <a:pt x="1032" y="372"/>
                    </a:lnTo>
                    <a:lnTo>
                      <a:pt x="1038" y="366"/>
                    </a:lnTo>
                    <a:lnTo>
                      <a:pt x="1038" y="360"/>
                    </a:lnTo>
                    <a:lnTo>
                      <a:pt x="1050" y="348"/>
                    </a:lnTo>
                    <a:lnTo>
                      <a:pt x="1080" y="348"/>
                    </a:lnTo>
                    <a:lnTo>
                      <a:pt x="1092" y="342"/>
                    </a:lnTo>
                    <a:lnTo>
                      <a:pt x="1104" y="342"/>
                    </a:lnTo>
                    <a:lnTo>
                      <a:pt x="1116" y="330"/>
                    </a:lnTo>
                    <a:lnTo>
                      <a:pt x="1116" y="324"/>
                    </a:lnTo>
                    <a:lnTo>
                      <a:pt x="1110" y="312"/>
                    </a:lnTo>
                    <a:lnTo>
                      <a:pt x="1110" y="300"/>
                    </a:lnTo>
                    <a:lnTo>
                      <a:pt x="1098" y="294"/>
                    </a:lnTo>
                    <a:lnTo>
                      <a:pt x="1086" y="282"/>
                    </a:lnTo>
                    <a:lnTo>
                      <a:pt x="1092" y="276"/>
                    </a:lnTo>
                    <a:lnTo>
                      <a:pt x="1110" y="276"/>
                    </a:lnTo>
                    <a:lnTo>
                      <a:pt x="1116" y="270"/>
                    </a:lnTo>
                    <a:lnTo>
                      <a:pt x="1110" y="264"/>
                    </a:lnTo>
                    <a:lnTo>
                      <a:pt x="1104" y="264"/>
                    </a:lnTo>
                    <a:lnTo>
                      <a:pt x="1098" y="258"/>
                    </a:lnTo>
                    <a:lnTo>
                      <a:pt x="1092" y="258"/>
                    </a:lnTo>
                    <a:lnTo>
                      <a:pt x="1110" y="246"/>
                    </a:lnTo>
                    <a:lnTo>
                      <a:pt x="1110" y="222"/>
                    </a:lnTo>
                    <a:lnTo>
                      <a:pt x="1104" y="216"/>
                    </a:lnTo>
                    <a:lnTo>
                      <a:pt x="1080" y="216"/>
                    </a:lnTo>
                    <a:lnTo>
                      <a:pt x="1062" y="204"/>
                    </a:lnTo>
                    <a:lnTo>
                      <a:pt x="1056" y="198"/>
                    </a:lnTo>
                    <a:lnTo>
                      <a:pt x="1056" y="192"/>
                    </a:lnTo>
                    <a:lnTo>
                      <a:pt x="1014" y="192"/>
                    </a:lnTo>
                    <a:lnTo>
                      <a:pt x="1002" y="186"/>
                    </a:lnTo>
                    <a:lnTo>
                      <a:pt x="996" y="180"/>
                    </a:lnTo>
                    <a:lnTo>
                      <a:pt x="978" y="180"/>
                    </a:lnTo>
                    <a:lnTo>
                      <a:pt x="966" y="186"/>
                    </a:lnTo>
                    <a:lnTo>
                      <a:pt x="942" y="162"/>
                    </a:lnTo>
                    <a:lnTo>
                      <a:pt x="936" y="150"/>
                    </a:lnTo>
                    <a:lnTo>
                      <a:pt x="924" y="150"/>
                    </a:lnTo>
                    <a:lnTo>
                      <a:pt x="918" y="156"/>
                    </a:lnTo>
                    <a:lnTo>
                      <a:pt x="918" y="162"/>
                    </a:lnTo>
                    <a:lnTo>
                      <a:pt x="912" y="156"/>
                    </a:lnTo>
                    <a:lnTo>
                      <a:pt x="864" y="156"/>
                    </a:lnTo>
                    <a:lnTo>
                      <a:pt x="858" y="150"/>
                    </a:lnTo>
                    <a:lnTo>
                      <a:pt x="846" y="150"/>
                    </a:lnTo>
                    <a:lnTo>
                      <a:pt x="840" y="144"/>
                    </a:lnTo>
                    <a:lnTo>
                      <a:pt x="816" y="150"/>
                    </a:lnTo>
                    <a:lnTo>
                      <a:pt x="810" y="150"/>
                    </a:lnTo>
                    <a:lnTo>
                      <a:pt x="798" y="102"/>
                    </a:lnTo>
                    <a:lnTo>
                      <a:pt x="756" y="84"/>
                    </a:lnTo>
                    <a:lnTo>
                      <a:pt x="720" y="84"/>
                    </a:lnTo>
                    <a:lnTo>
                      <a:pt x="720" y="66"/>
                    </a:lnTo>
                    <a:lnTo>
                      <a:pt x="714" y="48"/>
                    </a:lnTo>
                    <a:lnTo>
                      <a:pt x="720" y="48"/>
                    </a:lnTo>
                    <a:lnTo>
                      <a:pt x="726" y="42"/>
                    </a:lnTo>
                    <a:lnTo>
                      <a:pt x="726" y="30"/>
                    </a:lnTo>
                    <a:lnTo>
                      <a:pt x="720" y="30"/>
                    </a:lnTo>
                    <a:lnTo>
                      <a:pt x="708" y="24"/>
                    </a:lnTo>
                    <a:lnTo>
                      <a:pt x="702" y="18"/>
                    </a:lnTo>
                    <a:lnTo>
                      <a:pt x="696" y="18"/>
                    </a:lnTo>
                    <a:lnTo>
                      <a:pt x="690" y="0"/>
                    </a:lnTo>
                    <a:lnTo>
                      <a:pt x="642" y="0"/>
                    </a:lnTo>
                    <a:lnTo>
                      <a:pt x="630" y="6"/>
                    </a:lnTo>
                    <a:lnTo>
                      <a:pt x="600" y="6"/>
                    </a:lnTo>
                    <a:lnTo>
                      <a:pt x="600" y="18"/>
                    </a:lnTo>
                    <a:lnTo>
                      <a:pt x="594" y="24"/>
                    </a:lnTo>
                    <a:lnTo>
                      <a:pt x="558" y="24"/>
                    </a:lnTo>
                    <a:lnTo>
                      <a:pt x="546" y="18"/>
                    </a:lnTo>
                    <a:lnTo>
                      <a:pt x="516" y="18"/>
                    </a:lnTo>
                    <a:lnTo>
                      <a:pt x="510" y="30"/>
                    </a:lnTo>
                    <a:lnTo>
                      <a:pt x="498" y="36"/>
                    </a:lnTo>
                    <a:lnTo>
                      <a:pt x="492" y="42"/>
                    </a:lnTo>
                    <a:lnTo>
                      <a:pt x="486" y="54"/>
                    </a:lnTo>
                    <a:lnTo>
                      <a:pt x="492" y="60"/>
                    </a:lnTo>
                    <a:lnTo>
                      <a:pt x="492" y="72"/>
                    </a:lnTo>
                    <a:lnTo>
                      <a:pt x="486" y="78"/>
                    </a:lnTo>
                    <a:lnTo>
                      <a:pt x="468" y="78"/>
                    </a:lnTo>
                    <a:lnTo>
                      <a:pt x="462" y="72"/>
                    </a:lnTo>
                    <a:lnTo>
                      <a:pt x="438" y="72"/>
                    </a:lnTo>
                    <a:lnTo>
                      <a:pt x="426" y="78"/>
                    </a:lnTo>
                    <a:lnTo>
                      <a:pt x="420" y="78"/>
                    </a:lnTo>
                    <a:lnTo>
                      <a:pt x="420" y="66"/>
                    </a:lnTo>
                    <a:lnTo>
                      <a:pt x="414" y="60"/>
                    </a:lnTo>
                    <a:lnTo>
                      <a:pt x="396" y="60"/>
                    </a:lnTo>
                    <a:lnTo>
                      <a:pt x="390" y="66"/>
                    </a:lnTo>
                    <a:lnTo>
                      <a:pt x="390" y="72"/>
                    </a:lnTo>
                    <a:lnTo>
                      <a:pt x="378" y="60"/>
                    </a:lnTo>
                    <a:lnTo>
                      <a:pt x="366" y="66"/>
                    </a:lnTo>
                    <a:lnTo>
                      <a:pt x="360" y="60"/>
                    </a:lnTo>
                    <a:lnTo>
                      <a:pt x="342" y="66"/>
                    </a:lnTo>
                    <a:lnTo>
                      <a:pt x="336" y="54"/>
                    </a:lnTo>
                    <a:lnTo>
                      <a:pt x="324" y="66"/>
                    </a:lnTo>
                    <a:lnTo>
                      <a:pt x="306" y="54"/>
                    </a:lnTo>
                    <a:lnTo>
                      <a:pt x="300" y="60"/>
                    </a:lnTo>
                    <a:lnTo>
                      <a:pt x="282" y="48"/>
                    </a:lnTo>
                    <a:lnTo>
                      <a:pt x="258" y="42"/>
                    </a:lnTo>
                    <a:lnTo>
                      <a:pt x="222" y="42"/>
                    </a:lnTo>
                    <a:lnTo>
                      <a:pt x="216" y="36"/>
                    </a:lnTo>
                    <a:lnTo>
                      <a:pt x="216" y="30"/>
                    </a:lnTo>
                    <a:lnTo>
                      <a:pt x="168" y="30"/>
                    </a:lnTo>
                    <a:lnTo>
                      <a:pt x="162" y="36"/>
                    </a:lnTo>
                    <a:lnTo>
                      <a:pt x="150" y="42"/>
                    </a:lnTo>
                    <a:lnTo>
                      <a:pt x="114" y="42"/>
                    </a:lnTo>
                    <a:lnTo>
                      <a:pt x="114" y="48"/>
                    </a:lnTo>
                    <a:lnTo>
                      <a:pt x="96" y="66"/>
                    </a:lnTo>
                    <a:lnTo>
                      <a:pt x="78" y="66"/>
                    </a:lnTo>
                    <a:lnTo>
                      <a:pt x="66" y="60"/>
                    </a:lnTo>
                    <a:lnTo>
                      <a:pt x="72" y="78"/>
                    </a:lnTo>
                    <a:lnTo>
                      <a:pt x="90" y="96"/>
                    </a:lnTo>
                    <a:lnTo>
                      <a:pt x="90" y="102"/>
                    </a:lnTo>
                    <a:lnTo>
                      <a:pt x="102" y="108"/>
                    </a:lnTo>
                    <a:lnTo>
                      <a:pt x="108" y="114"/>
                    </a:lnTo>
                    <a:lnTo>
                      <a:pt x="102" y="126"/>
                    </a:lnTo>
                    <a:lnTo>
                      <a:pt x="108" y="132"/>
                    </a:lnTo>
                    <a:lnTo>
                      <a:pt x="108" y="138"/>
                    </a:lnTo>
                    <a:lnTo>
                      <a:pt x="114" y="144"/>
                    </a:lnTo>
                    <a:lnTo>
                      <a:pt x="108" y="150"/>
                    </a:lnTo>
                    <a:lnTo>
                      <a:pt x="102" y="150"/>
                    </a:lnTo>
                    <a:lnTo>
                      <a:pt x="96" y="156"/>
                    </a:lnTo>
                    <a:lnTo>
                      <a:pt x="84" y="156"/>
                    </a:lnTo>
                    <a:lnTo>
                      <a:pt x="30" y="204"/>
                    </a:lnTo>
                    <a:lnTo>
                      <a:pt x="30" y="246"/>
                    </a:lnTo>
                    <a:lnTo>
                      <a:pt x="42" y="258"/>
                    </a:lnTo>
                    <a:lnTo>
                      <a:pt x="18" y="258"/>
                    </a:lnTo>
                    <a:lnTo>
                      <a:pt x="18" y="270"/>
                    </a:lnTo>
                    <a:lnTo>
                      <a:pt x="12" y="276"/>
                    </a:lnTo>
                    <a:lnTo>
                      <a:pt x="12" y="282"/>
                    </a:lnTo>
                    <a:lnTo>
                      <a:pt x="6" y="288"/>
                    </a:lnTo>
                    <a:lnTo>
                      <a:pt x="0" y="288"/>
                    </a:lnTo>
                    <a:lnTo>
                      <a:pt x="0" y="306"/>
                    </a:lnTo>
                    <a:lnTo>
                      <a:pt x="6" y="306"/>
                    </a:lnTo>
                    <a:lnTo>
                      <a:pt x="24" y="32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  <p:sp>
            <p:nvSpPr>
              <p:cNvPr id="441" name="Romania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907285" y="3099827"/>
                <a:ext cx="199655" cy="113905"/>
              </a:xfrm>
              <a:custGeom>
                <a:avLst/>
                <a:gdLst>
                  <a:gd name="T0" fmla="*/ 2147483647 w 612"/>
                  <a:gd name="T1" fmla="*/ 2147483647 h 366"/>
                  <a:gd name="T2" fmla="*/ 2147483647 w 612"/>
                  <a:gd name="T3" fmla="*/ 2147483647 h 366"/>
                  <a:gd name="T4" fmla="*/ 2147483647 w 612"/>
                  <a:gd name="T5" fmla="*/ 2147483647 h 366"/>
                  <a:gd name="T6" fmla="*/ 2147483647 w 612"/>
                  <a:gd name="T7" fmla="*/ 2147483647 h 366"/>
                  <a:gd name="T8" fmla="*/ 2147483647 w 612"/>
                  <a:gd name="T9" fmla="*/ 2147483647 h 366"/>
                  <a:gd name="T10" fmla="*/ 2147483647 w 612"/>
                  <a:gd name="T11" fmla="*/ 2147483647 h 366"/>
                  <a:gd name="T12" fmla="*/ 2147483647 w 612"/>
                  <a:gd name="T13" fmla="*/ 2147483647 h 366"/>
                  <a:gd name="T14" fmla="*/ 2147483647 w 612"/>
                  <a:gd name="T15" fmla="*/ 2147483647 h 366"/>
                  <a:gd name="T16" fmla="*/ 2147483647 w 612"/>
                  <a:gd name="T17" fmla="*/ 2147483647 h 366"/>
                  <a:gd name="T18" fmla="*/ 2147483647 w 612"/>
                  <a:gd name="T19" fmla="*/ 2147483647 h 366"/>
                  <a:gd name="T20" fmla="*/ 2147483647 w 612"/>
                  <a:gd name="T21" fmla="*/ 2147483647 h 366"/>
                  <a:gd name="T22" fmla="*/ 2147483647 w 612"/>
                  <a:gd name="T23" fmla="*/ 2147483647 h 366"/>
                  <a:gd name="T24" fmla="*/ 2147483647 w 612"/>
                  <a:gd name="T25" fmla="*/ 2147483647 h 366"/>
                  <a:gd name="T26" fmla="*/ 2147483647 w 612"/>
                  <a:gd name="T27" fmla="*/ 0 h 366"/>
                  <a:gd name="T28" fmla="*/ 2147483647 w 612"/>
                  <a:gd name="T29" fmla="*/ 2147483647 h 366"/>
                  <a:gd name="T30" fmla="*/ 2147483647 w 612"/>
                  <a:gd name="T31" fmla="*/ 2147483647 h 366"/>
                  <a:gd name="T32" fmla="*/ 2147483647 w 612"/>
                  <a:gd name="T33" fmla="*/ 2147483647 h 366"/>
                  <a:gd name="T34" fmla="*/ 2147483647 w 612"/>
                  <a:gd name="T35" fmla="*/ 2147483647 h 366"/>
                  <a:gd name="T36" fmla="*/ 2147483647 w 612"/>
                  <a:gd name="T37" fmla="*/ 2147483647 h 366"/>
                  <a:gd name="T38" fmla="*/ 2147483647 w 612"/>
                  <a:gd name="T39" fmla="*/ 2147483647 h 366"/>
                  <a:gd name="T40" fmla="*/ 2147483647 w 612"/>
                  <a:gd name="T41" fmla="*/ 2147483647 h 366"/>
                  <a:gd name="T42" fmla="*/ 2147483647 w 612"/>
                  <a:gd name="T43" fmla="*/ 2147483647 h 366"/>
                  <a:gd name="T44" fmla="*/ 2147483647 w 612"/>
                  <a:gd name="T45" fmla="*/ 2147483647 h 366"/>
                  <a:gd name="T46" fmla="*/ 2147483647 w 612"/>
                  <a:gd name="T47" fmla="*/ 2147483647 h 366"/>
                  <a:gd name="T48" fmla="*/ 0 w 612"/>
                  <a:gd name="T49" fmla="*/ 2147483647 h 366"/>
                  <a:gd name="T50" fmla="*/ 2147483647 w 612"/>
                  <a:gd name="T51" fmla="*/ 2147483647 h 366"/>
                  <a:gd name="T52" fmla="*/ 2147483647 w 612"/>
                  <a:gd name="T53" fmla="*/ 2147483647 h 366"/>
                  <a:gd name="T54" fmla="*/ 2147483647 w 612"/>
                  <a:gd name="T55" fmla="*/ 2147483647 h 366"/>
                  <a:gd name="T56" fmla="*/ 2147483647 w 612"/>
                  <a:gd name="T57" fmla="*/ 2147483647 h 366"/>
                  <a:gd name="T58" fmla="*/ 2147483647 w 612"/>
                  <a:gd name="T59" fmla="*/ 2147483647 h 366"/>
                  <a:gd name="T60" fmla="*/ 2147483647 w 612"/>
                  <a:gd name="T61" fmla="*/ 2147483647 h 366"/>
                  <a:gd name="T62" fmla="*/ 2147483647 w 612"/>
                  <a:gd name="T63" fmla="*/ 2147483647 h 366"/>
                  <a:gd name="T64" fmla="*/ 2147483647 w 612"/>
                  <a:gd name="T65" fmla="*/ 2147483647 h 366"/>
                  <a:gd name="T66" fmla="*/ 2147483647 w 612"/>
                  <a:gd name="T67" fmla="*/ 2147483647 h 366"/>
                  <a:gd name="T68" fmla="*/ 2147483647 w 612"/>
                  <a:gd name="T69" fmla="*/ 2147483647 h 366"/>
                  <a:gd name="T70" fmla="*/ 2147483647 w 612"/>
                  <a:gd name="T71" fmla="*/ 2147483647 h 366"/>
                  <a:gd name="T72" fmla="*/ 2147483647 w 612"/>
                  <a:gd name="T73" fmla="*/ 2147483647 h 366"/>
                  <a:gd name="T74" fmla="*/ 2147483647 w 612"/>
                  <a:gd name="T75" fmla="*/ 2147483647 h 366"/>
                  <a:gd name="T76" fmla="*/ 2147483647 w 612"/>
                  <a:gd name="T77" fmla="*/ 2147483647 h 366"/>
                  <a:gd name="T78" fmla="*/ 2147483647 w 612"/>
                  <a:gd name="T79" fmla="*/ 2147483647 h 366"/>
                  <a:gd name="T80" fmla="*/ 2147483647 w 612"/>
                  <a:gd name="T81" fmla="*/ 2147483647 h 366"/>
                  <a:gd name="T82" fmla="*/ 2147483647 w 612"/>
                  <a:gd name="T83" fmla="*/ 2147483647 h 366"/>
                  <a:gd name="T84" fmla="*/ 2147483647 w 612"/>
                  <a:gd name="T85" fmla="*/ 2147483647 h 36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612"/>
                  <a:gd name="T130" fmla="*/ 0 h 366"/>
                  <a:gd name="T131" fmla="*/ 612 w 612"/>
                  <a:gd name="T132" fmla="*/ 366 h 36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612" h="366">
                    <a:moveTo>
                      <a:pt x="516" y="354"/>
                    </a:moveTo>
                    <a:lnTo>
                      <a:pt x="522" y="360"/>
                    </a:lnTo>
                    <a:lnTo>
                      <a:pt x="540" y="360"/>
                    </a:lnTo>
                    <a:lnTo>
                      <a:pt x="540" y="318"/>
                    </a:lnTo>
                    <a:lnTo>
                      <a:pt x="546" y="312"/>
                    </a:lnTo>
                    <a:lnTo>
                      <a:pt x="558" y="294"/>
                    </a:lnTo>
                    <a:lnTo>
                      <a:pt x="564" y="282"/>
                    </a:lnTo>
                    <a:lnTo>
                      <a:pt x="570" y="276"/>
                    </a:lnTo>
                    <a:lnTo>
                      <a:pt x="606" y="276"/>
                    </a:lnTo>
                    <a:lnTo>
                      <a:pt x="612" y="270"/>
                    </a:lnTo>
                    <a:lnTo>
                      <a:pt x="612" y="258"/>
                    </a:lnTo>
                    <a:lnTo>
                      <a:pt x="600" y="222"/>
                    </a:lnTo>
                    <a:lnTo>
                      <a:pt x="600" y="216"/>
                    </a:lnTo>
                    <a:lnTo>
                      <a:pt x="594" y="216"/>
                    </a:lnTo>
                    <a:lnTo>
                      <a:pt x="588" y="222"/>
                    </a:lnTo>
                    <a:lnTo>
                      <a:pt x="570" y="222"/>
                    </a:lnTo>
                    <a:lnTo>
                      <a:pt x="564" y="228"/>
                    </a:lnTo>
                    <a:lnTo>
                      <a:pt x="558" y="228"/>
                    </a:lnTo>
                    <a:lnTo>
                      <a:pt x="552" y="234"/>
                    </a:lnTo>
                    <a:lnTo>
                      <a:pt x="522" y="234"/>
                    </a:lnTo>
                    <a:lnTo>
                      <a:pt x="510" y="222"/>
                    </a:lnTo>
                    <a:lnTo>
                      <a:pt x="510" y="198"/>
                    </a:lnTo>
                    <a:lnTo>
                      <a:pt x="504" y="192"/>
                    </a:lnTo>
                    <a:lnTo>
                      <a:pt x="498" y="180"/>
                    </a:lnTo>
                    <a:lnTo>
                      <a:pt x="498" y="168"/>
                    </a:lnTo>
                    <a:lnTo>
                      <a:pt x="504" y="162"/>
                    </a:lnTo>
                    <a:lnTo>
                      <a:pt x="504" y="150"/>
                    </a:lnTo>
                    <a:lnTo>
                      <a:pt x="510" y="144"/>
                    </a:lnTo>
                    <a:lnTo>
                      <a:pt x="504" y="144"/>
                    </a:lnTo>
                    <a:lnTo>
                      <a:pt x="504" y="102"/>
                    </a:lnTo>
                    <a:lnTo>
                      <a:pt x="498" y="96"/>
                    </a:lnTo>
                    <a:lnTo>
                      <a:pt x="480" y="96"/>
                    </a:lnTo>
                    <a:lnTo>
                      <a:pt x="474" y="78"/>
                    </a:lnTo>
                    <a:lnTo>
                      <a:pt x="462" y="78"/>
                    </a:lnTo>
                    <a:lnTo>
                      <a:pt x="456" y="54"/>
                    </a:lnTo>
                    <a:lnTo>
                      <a:pt x="432" y="42"/>
                    </a:lnTo>
                    <a:lnTo>
                      <a:pt x="432" y="30"/>
                    </a:lnTo>
                    <a:lnTo>
                      <a:pt x="426" y="24"/>
                    </a:lnTo>
                    <a:lnTo>
                      <a:pt x="420" y="12"/>
                    </a:lnTo>
                    <a:lnTo>
                      <a:pt x="414" y="6"/>
                    </a:lnTo>
                    <a:lnTo>
                      <a:pt x="396" y="0"/>
                    </a:lnTo>
                    <a:lnTo>
                      <a:pt x="384" y="0"/>
                    </a:lnTo>
                    <a:lnTo>
                      <a:pt x="378" y="6"/>
                    </a:lnTo>
                    <a:lnTo>
                      <a:pt x="378" y="12"/>
                    </a:lnTo>
                    <a:lnTo>
                      <a:pt x="366" y="24"/>
                    </a:lnTo>
                    <a:lnTo>
                      <a:pt x="348" y="24"/>
                    </a:lnTo>
                    <a:lnTo>
                      <a:pt x="342" y="18"/>
                    </a:lnTo>
                    <a:lnTo>
                      <a:pt x="336" y="30"/>
                    </a:lnTo>
                    <a:lnTo>
                      <a:pt x="312" y="24"/>
                    </a:lnTo>
                    <a:lnTo>
                      <a:pt x="312" y="30"/>
                    </a:lnTo>
                    <a:lnTo>
                      <a:pt x="300" y="42"/>
                    </a:lnTo>
                    <a:lnTo>
                      <a:pt x="288" y="42"/>
                    </a:lnTo>
                    <a:lnTo>
                      <a:pt x="264" y="18"/>
                    </a:lnTo>
                    <a:lnTo>
                      <a:pt x="258" y="18"/>
                    </a:lnTo>
                    <a:lnTo>
                      <a:pt x="246" y="24"/>
                    </a:lnTo>
                    <a:lnTo>
                      <a:pt x="240" y="24"/>
                    </a:lnTo>
                    <a:lnTo>
                      <a:pt x="228" y="30"/>
                    </a:lnTo>
                    <a:lnTo>
                      <a:pt x="222" y="24"/>
                    </a:lnTo>
                    <a:lnTo>
                      <a:pt x="198" y="24"/>
                    </a:lnTo>
                    <a:lnTo>
                      <a:pt x="192" y="18"/>
                    </a:lnTo>
                    <a:lnTo>
                      <a:pt x="168" y="18"/>
                    </a:lnTo>
                    <a:lnTo>
                      <a:pt x="150" y="36"/>
                    </a:lnTo>
                    <a:lnTo>
                      <a:pt x="120" y="36"/>
                    </a:lnTo>
                    <a:lnTo>
                      <a:pt x="108" y="48"/>
                    </a:lnTo>
                    <a:lnTo>
                      <a:pt x="108" y="90"/>
                    </a:lnTo>
                    <a:lnTo>
                      <a:pt x="90" y="108"/>
                    </a:lnTo>
                    <a:lnTo>
                      <a:pt x="78" y="114"/>
                    </a:lnTo>
                    <a:lnTo>
                      <a:pt x="72" y="120"/>
                    </a:lnTo>
                    <a:lnTo>
                      <a:pt x="72" y="138"/>
                    </a:lnTo>
                    <a:lnTo>
                      <a:pt x="66" y="144"/>
                    </a:lnTo>
                    <a:lnTo>
                      <a:pt x="54" y="150"/>
                    </a:lnTo>
                    <a:lnTo>
                      <a:pt x="48" y="156"/>
                    </a:lnTo>
                    <a:lnTo>
                      <a:pt x="30" y="150"/>
                    </a:lnTo>
                    <a:lnTo>
                      <a:pt x="30" y="168"/>
                    </a:lnTo>
                    <a:lnTo>
                      <a:pt x="0" y="174"/>
                    </a:lnTo>
                    <a:lnTo>
                      <a:pt x="6" y="174"/>
                    </a:lnTo>
                    <a:lnTo>
                      <a:pt x="30" y="192"/>
                    </a:lnTo>
                    <a:lnTo>
                      <a:pt x="36" y="192"/>
                    </a:lnTo>
                    <a:lnTo>
                      <a:pt x="48" y="228"/>
                    </a:lnTo>
                    <a:lnTo>
                      <a:pt x="54" y="234"/>
                    </a:lnTo>
                    <a:lnTo>
                      <a:pt x="60" y="234"/>
                    </a:lnTo>
                    <a:lnTo>
                      <a:pt x="66" y="228"/>
                    </a:lnTo>
                    <a:lnTo>
                      <a:pt x="72" y="228"/>
                    </a:lnTo>
                    <a:lnTo>
                      <a:pt x="84" y="234"/>
                    </a:lnTo>
                    <a:lnTo>
                      <a:pt x="84" y="252"/>
                    </a:lnTo>
                    <a:lnTo>
                      <a:pt x="78" y="258"/>
                    </a:lnTo>
                    <a:lnTo>
                      <a:pt x="90" y="276"/>
                    </a:lnTo>
                    <a:lnTo>
                      <a:pt x="114" y="282"/>
                    </a:lnTo>
                    <a:lnTo>
                      <a:pt x="120" y="288"/>
                    </a:lnTo>
                    <a:lnTo>
                      <a:pt x="144" y="282"/>
                    </a:lnTo>
                    <a:lnTo>
                      <a:pt x="168" y="288"/>
                    </a:lnTo>
                    <a:lnTo>
                      <a:pt x="162" y="294"/>
                    </a:lnTo>
                    <a:lnTo>
                      <a:pt x="156" y="306"/>
                    </a:lnTo>
                    <a:lnTo>
                      <a:pt x="162" y="312"/>
                    </a:lnTo>
                    <a:lnTo>
                      <a:pt x="162" y="324"/>
                    </a:lnTo>
                    <a:lnTo>
                      <a:pt x="186" y="324"/>
                    </a:lnTo>
                    <a:lnTo>
                      <a:pt x="192" y="330"/>
                    </a:lnTo>
                    <a:lnTo>
                      <a:pt x="186" y="336"/>
                    </a:lnTo>
                    <a:lnTo>
                      <a:pt x="186" y="342"/>
                    </a:lnTo>
                    <a:lnTo>
                      <a:pt x="180" y="348"/>
                    </a:lnTo>
                    <a:lnTo>
                      <a:pt x="186" y="354"/>
                    </a:lnTo>
                    <a:lnTo>
                      <a:pt x="204" y="354"/>
                    </a:lnTo>
                    <a:lnTo>
                      <a:pt x="216" y="342"/>
                    </a:lnTo>
                    <a:lnTo>
                      <a:pt x="240" y="354"/>
                    </a:lnTo>
                    <a:lnTo>
                      <a:pt x="252" y="354"/>
                    </a:lnTo>
                    <a:lnTo>
                      <a:pt x="258" y="360"/>
                    </a:lnTo>
                    <a:lnTo>
                      <a:pt x="282" y="360"/>
                    </a:lnTo>
                    <a:lnTo>
                      <a:pt x="288" y="354"/>
                    </a:lnTo>
                    <a:lnTo>
                      <a:pt x="288" y="348"/>
                    </a:lnTo>
                    <a:lnTo>
                      <a:pt x="306" y="354"/>
                    </a:lnTo>
                    <a:lnTo>
                      <a:pt x="330" y="354"/>
                    </a:lnTo>
                    <a:lnTo>
                      <a:pt x="336" y="360"/>
                    </a:lnTo>
                    <a:lnTo>
                      <a:pt x="348" y="366"/>
                    </a:lnTo>
                    <a:lnTo>
                      <a:pt x="366" y="366"/>
                    </a:lnTo>
                    <a:lnTo>
                      <a:pt x="372" y="360"/>
                    </a:lnTo>
                    <a:lnTo>
                      <a:pt x="372" y="348"/>
                    </a:lnTo>
                    <a:lnTo>
                      <a:pt x="378" y="342"/>
                    </a:lnTo>
                    <a:lnTo>
                      <a:pt x="384" y="342"/>
                    </a:lnTo>
                    <a:lnTo>
                      <a:pt x="396" y="336"/>
                    </a:lnTo>
                    <a:lnTo>
                      <a:pt x="402" y="336"/>
                    </a:lnTo>
                    <a:lnTo>
                      <a:pt x="402" y="330"/>
                    </a:lnTo>
                    <a:lnTo>
                      <a:pt x="432" y="336"/>
                    </a:lnTo>
                    <a:lnTo>
                      <a:pt x="432" y="324"/>
                    </a:lnTo>
                    <a:lnTo>
                      <a:pt x="438" y="324"/>
                    </a:lnTo>
                    <a:lnTo>
                      <a:pt x="450" y="330"/>
                    </a:lnTo>
                    <a:lnTo>
                      <a:pt x="462" y="330"/>
                    </a:lnTo>
                    <a:lnTo>
                      <a:pt x="474" y="336"/>
                    </a:lnTo>
                    <a:lnTo>
                      <a:pt x="498" y="336"/>
                    </a:lnTo>
                    <a:lnTo>
                      <a:pt x="516" y="35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  <p:sp>
            <p:nvSpPr>
              <p:cNvPr id="442" name="Poland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779301" y="2941829"/>
                <a:ext cx="203495" cy="139626"/>
              </a:xfrm>
              <a:custGeom>
                <a:avLst/>
                <a:gdLst>
                  <a:gd name="T0" fmla="*/ 2147483647 w 624"/>
                  <a:gd name="T1" fmla="*/ 2147483647 h 450"/>
                  <a:gd name="T2" fmla="*/ 2147483647 w 624"/>
                  <a:gd name="T3" fmla="*/ 2147483647 h 450"/>
                  <a:gd name="T4" fmla="*/ 2147483647 w 624"/>
                  <a:gd name="T5" fmla="*/ 2147483647 h 450"/>
                  <a:gd name="T6" fmla="*/ 2147483647 w 624"/>
                  <a:gd name="T7" fmla="*/ 2147483647 h 450"/>
                  <a:gd name="T8" fmla="*/ 2147483647 w 624"/>
                  <a:gd name="T9" fmla="*/ 2147483647 h 450"/>
                  <a:gd name="T10" fmla="*/ 2147483647 w 624"/>
                  <a:gd name="T11" fmla="*/ 2147483647 h 450"/>
                  <a:gd name="T12" fmla="*/ 2147483647 w 624"/>
                  <a:gd name="T13" fmla="*/ 2147483647 h 450"/>
                  <a:gd name="T14" fmla="*/ 2147483647 w 624"/>
                  <a:gd name="T15" fmla="*/ 2147483647 h 450"/>
                  <a:gd name="T16" fmla="*/ 2147483647 w 624"/>
                  <a:gd name="T17" fmla="*/ 2147483647 h 450"/>
                  <a:gd name="T18" fmla="*/ 2147483647 w 624"/>
                  <a:gd name="T19" fmla="*/ 2147483647 h 450"/>
                  <a:gd name="T20" fmla="*/ 2147483647 w 624"/>
                  <a:gd name="T21" fmla="*/ 2147483647 h 450"/>
                  <a:gd name="T22" fmla="*/ 2147483647 w 624"/>
                  <a:gd name="T23" fmla="*/ 2147483647 h 450"/>
                  <a:gd name="T24" fmla="*/ 2147483647 w 624"/>
                  <a:gd name="T25" fmla="*/ 2147483647 h 450"/>
                  <a:gd name="T26" fmla="*/ 2147483647 w 624"/>
                  <a:gd name="T27" fmla="*/ 2147483647 h 450"/>
                  <a:gd name="T28" fmla="*/ 2147483647 w 624"/>
                  <a:gd name="T29" fmla="*/ 2147483647 h 450"/>
                  <a:gd name="T30" fmla="*/ 2147483647 w 624"/>
                  <a:gd name="T31" fmla="*/ 2147483647 h 450"/>
                  <a:gd name="T32" fmla="*/ 2147483647 w 624"/>
                  <a:gd name="T33" fmla="*/ 2147483647 h 450"/>
                  <a:gd name="T34" fmla="*/ 2147483647 w 624"/>
                  <a:gd name="T35" fmla="*/ 2147483647 h 450"/>
                  <a:gd name="T36" fmla="*/ 2147483647 w 624"/>
                  <a:gd name="T37" fmla="*/ 2147483647 h 450"/>
                  <a:gd name="T38" fmla="*/ 2147483647 w 624"/>
                  <a:gd name="T39" fmla="*/ 2147483647 h 450"/>
                  <a:gd name="T40" fmla="*/ 2147483647 w 624"/>
                  <a:gd name="T41" fmla="*/ 2147483647 h 450"/>
                  <a:gd name="T42" fmla="*/ 2147483647 w 624"/>
                  <a:gd name="T43" fmla="*/ 2147483647 h 450"/>
                  <a:gd name="T44" fmla="*/ 2147483647 w 624"/>
                  <a:gd name="T45" fmla="*/ 2147483647 h 450"/>
                  <a:gd name="T46" fmla="*/ 2147483647 w 624"/>
                  <a:gd name="T47" fmla="*/ 2147483647 h 450"/>
                  <a:gd name="T48" fmla="*/ 2147483647 w 624"/>
                  <a:gd name="T49" fmla="*/ 2147483647 h 450"/>
                  <a:gd name="T50" fmla="*/ 2147483647 w 624"/>
                  <a:gd name="T51" fmla="*/ 2147483647 h 450"/>
                  <a:gd name="T52" fmla="*/ 2147483647 w 624"/>
                  <a:gd name="T53" fmla="*/ 2147483647 h 450"/>
                  <a:gd name="T54" fmla="*/ 2147483647 w 624"/>
                  <a:gd name="T55" fmla="*/ 2147483647 h 450"/>
                  <a:gd name="T56" fmla="*/ 2147483647 w 624"/>
                  <a:gd name="T57" fmla="*/ 2147483647 h 450"/>
                  <a:gd name="T58" fmla="*/ 0 w 624"/>
                  <a:gd name="T59" fmla="*/ 2147483647 h 450"/>
                  <a:gd name="T60" fmla="*/ 2147483647 w 624"/>
                  <a:gd name="T61" fmla="*/ 2147483647 h 450"/>
                  <a:gd name="T62" fmla="*/ 2147483647 w 624"/>
                  <a:gd name="T63" fmla="*/ 2147483647 h 450"/>
                  <a:gd name="T64" fmla="*/ 2147483647 w 624"/>
                  <a:gd name="T65" fmla="*/ 2147483647 h 450"/>
                  <a:gd name="T66" fmla="*/ 2147483647 w 624"/>
                  <a:gd name="T67" fmla="*/ 2147483647 h 450"/>
                  <a:gd name="T68" fmla="*/ 2147483647 w 624"/>
                  <a:gd name="T69" fmla="*/ 2147483647 h 450"/>
                  <a:gd name="T70" fmla="*/ 2147483647 w 624"/>
                  <a:gd name="T71" fmla="*/ 2147483647 h 450"/>
                  <a:gd name="T72" fmla="*/ 2147483647 w 624"/>
                  <a:gd name="T73" fmla="*/ 2147483647 h 450"/>
                  <a:gd name="T74" fmla="*/ 2147483647 w 624"/>
                  <a:gd name="T75" fmla="*/ 2147483647 h 450"/>
                  <a:gd name="T76" fmla="*/ 2147483647 w 624"/>
                  <a:gd name="T77" fmla="*/ 2147483647 h 450"/>
                  <a:gd name="T78" fmla="*/ 2147483647 w 624"/>
                  <a:gd name="T79" fmla="*/ 2147483647 h 450"/>
                  <a:gd name="T80" fmla="*/ 2147483647 w 624"/>
                  <a:gd name="T81" fmla="*/ 2147483647 h 450"/>
                  <a:gd name="T82" fmla="*/ 2147483647 w 624"/>
                  <a:gd name="T83" fmla="*/ 2147483647 h 450"/>
                  <a:gd name="T84" fmla="*/ 2147483647 w 624"/>
                  <a:gd name="T85" fmla="*/ 2147483647 h 450"/>
                  <a:gd name="T86" fmla="*/ 2147483647 w 624"/>
                  <a:gd name="T87" fmla="*/ 2147483647 h 450"/>
                  <a:gd name="T88" fmla="*/ 2147483647 w 624"/>
                  <a:gd name="T89" fmla="*/ 2147483647 h 450"/>
                  <a:gd name="T90" fmla="*/ 2147483647 w 624"/>
                  <a:gd name="T91" fmla="*/ 2147483647 h 450"/>
                  <a:gd name="T92" fmla="*/ 2147483647 w 624"/>
                  <a:gd name="T93" fmla="*/ 2147483647 h 450"/>
                  <a:gd name="T94" fmla="*/ 2147483647 w 624"/>
                  <a:gd name="T95" fmla="*/ 2147483647 h 450"/>
                  <a:gd name="T96" fmla="*/ 2147483647 w 624"/>
                  <a:gd name="T97" fmla="*/ 2147483647 h 450"/>
                  <a:gd name="T98" fmla="*/ 2147483647 w 624"/>
                  <a:gd name="T99" fmla="*/ 2147483647 h 450"/>
                  <a:gd name="T100" fmla="*/ 2147483647 w 624"/>
                  <a:gd name="T101" fmla="*/ 2147483647 h 450"/>
                  <a:gd name="T102" fmla="*/ 2147483647 w 624"/>
                  <a:gd name="T103" fmla="*/ 2147483647 h 450"/>
                  <a:gd name="T104" fmla="*/ 2147483647 w 624"/>
                  <a:gd name="T105" fmla="*/ 2147483647 h 450"/>
                  <a:gd name="T106" fmla="*/ 2147483647 w 624"/>
                  <a:gd name="T107" fmla="*/ 2147483647 h 45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624"/>
                  <a:gd name="T163" fmla="*/ 0 h 450"/>
                  <a:gd name="T164" fmla="*/ 624 w 624"/>
                  <a:gd name="T165" fmla="*/ 450 h 45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624" h="450">
                    <a:moveTo>
                      <a:pt x="426" y="426"/>
                    </a:moveTo>
                    <a:lnTo>
                      <a:pt x="432" y="426"/>
                    </a:lnTo>
                    <a:lnTo>
                      <a:pt x="444" y="420"/>
                    </a:lnTo>
                    <a:lnTo>
                      <a:pt x="450" y="414"/>
                    </a:lnTo>
                    <a:lnTo>
                      <a:pt x="474" y="414"/>
                    </a:lnTo>
                    <a:lnTo>
                      <a:pt x="498" y="438"/>
                    </a:lnTo>
                    <a:lnTo>
                      <a:pt x="528" y="438"/>
                    </a:lnTo>
                    <a:lnTo>
                      <a:pt x="528" y="450"/>
                    </a:lnTo>
                    <a:lnTo>
                      <a:pt x="552" y="450"/>
                    </a:lnTo>
                    <a:lnTo>
                      <a:pt x="540" y="438"/>
                    </a:lnTo>
                    <a:lnTo>
                      <a:pt x="540" y="396"/>
                    </a:lnTo>
                    <a:lnTo>
                      <a:pt x="594" y="348"/>
                    </a:lnTo>
                    <a:lnTo>
                      <a:pt x="606" y="348"/>
                    </a:lnTo>
                    <a:lnTo>
                      <a:pt x="612" y="342"/>
                    </a:lnTo>
                    <a:lnTo>
                      <a:pt x="618" y="342"/>
                    </a:lnTo>
                    <a:lnTo>
                      <a:pt x="624" y="336"/>
                    </a:lnTo>
                    <a:lnTo>
                      <a:pt x="618" y="330"/>
                    </a:lnTo>
                    <a:lnTo>
                      <a:pt x="618" y="324"/>
                    </a:lnTo>
                    <a:lnTo>
                      <a:pt x="612" y="318"/>
                    </a:lnTo>
                    <a:lnTo>
                      <a:pt x="618" y="306"/>
                    </a:lnTo>
                    <a:lnTo>
                      <a:pt x="612" y="300"/>
                    </a:lnTo>
                    <a:lnTo>
                      <a:pt x="600" y="294"/>
                    </a:lnTo>
                    <a:lnTo>
                      <a:pt x="600" y="288"/>
                    </a:lnTo>
                    <a:lnTo>
                      <a:pt x="582" y="270"/>
                    </a:lnTo>
                    <a:lnTo>
                      <a:pt x="576" y="252"/>
                    </a:lnTo>
                    <a:lnTo>
                      <a:pt x="582" y="252"/>
                    </a:lnTo>
                    <a:lnTo>
                      <a:pt x="576" y="240"/>
                    </a:lnTo>
                    <a:lnTo>
                      <a:pt x="576" y="210"/>
                    </a:lnTo>
                    <a:lnTo>
                      <a:pt x="564" y="198"/>
                    </a:lnTo>
                    <a:lnTo>
                      <a:pt x="558" y="198"/>
                    </a:lnTo>
                    <a:lnTo>
                      <a:pt x="552" y="192"/>
                    </a:lnTo>
                    <a:lnTo>
                      <a:pt x="552" y="186"/>
                    </a:lnTo>
                    <a:lnTo>
                      <a:pt x="564" y="186"/>
                    </a:lnTo>
                    <a:lnTo>
                      <a:pt x="564" y="168"/>
                    </a:lnTo>
                    <a:lnTo>
                      <a:pt x="588" y="162"/>
                    </a:lnTo>
                    <a:lnTo>
                      <a:pt x="588" y="150"/>
                    </a:lnTo>
                    <a:lnTo>
                      <a:pt x="594" y="144"/>
                    </a:lnTo>
                    <a:lnTo>
                      <a:pt x="594" y="138"/>
                    </a:lnTo>
                    <a:lnTo>
                      <a:pt x="588" y="132"/>
                    </a:lnTo>
                    <a:lnTo>
                      <a:pt x="576" y="108"/>
                    </a:lnTo>
                    <a:lnTo>
                      <a:pt x="570" y="102"/>
                    </a:lnTo>
                    <a:lnTo>
                      <a:pt x="570" y="90"/>
                    </a:lnTo>
                    <a:lnTo>
                      <a:pt x="564" y="84"/>
                    </a:lnTo>
                    <a:lnTo>
                      <a:pt x="558" y="72"/>
                    </a:lnTo>
                    <a:lnTo>
                      <a:pt x="558" y="48"/>
                    </a:lnTo>
                    <a:lnTo>
                      <a:pt x="546" y="42"/>
                    </a:lnTo>
                    <a:lnTo>
                      <a:pt x="540" y="42"/>
                    </a:lnTo>
                    <a:lnTo>
                      <a:pt x="522" y="36"/>
                    </a:lnTo>
                    <a:lnTo>
                      <a:pt x="498" y="36"/>
                    </a:lnTo>
                    <a:lnTo>
                      <a:pt x="498" y="42"/>
                    </a:lnTo>
                    <a:lnTo>
                      <a:pt x="408" y="42"/>
                    </a:lnTo>
                    <a:lnTo>
                      <a:pt x="402" y="36"/>
                    </a:lnTo>
                    <a:lnTo>
                      <a:pt x="390" y="36"/>
                    </a:lnTo>
                    <a:lnTo>
                      <a:pt x="384" y="30"/>
                    </a:lnTo>
                    <a:lnTo>
                      <a:pt x="360" y="30"/>
                    </a:lnTo>
                    <a:lnTo>
                      <a:pt x="354" y="36"/>
                    </a:lnTo>
                    <a:lnTo>
                      <a:pt x="348" y="36"/>
                    </a:lnTo>
                    <a:lnTo>
                      <a:pt x="342" y="30"/>
                    </a:lnTo>
                    <a:lnTo>
                      <a:pt x="312" y="30"/>
                    </a:lnTo>
                    <a:lnTo>
                      <a:pt x="300" y="36"/>
                    </a:lnTo>
                    <a:lnTo>
                      <a:pt x="282" y="36"/>
                    </a:lnTo>
                    <a:lnTo>
                      <a:pt x="276" y="30"/>
                    </a:lnTo>
                    <a:lnTo>
                      <a:pt x="270" y="18"/>
                    </a:lnTo>
                    <a:lnTo>
                      <a:pt x="264" y="12"/>
                    </a:lnTo>
                    <a:lnTo>
                      <a:pt x="264" y="6"/>
                    </a:lnTo>
                    <a:lnTo>
                      <a:pt x="258" y="6"/>
                    </a:lnTo>
                    <a:lnTo>
                      <a:pt x="252" y="0"/>
                    </a:lnTo>
                    <a:lnTo>
                      <a:pt x="210" y="0"/>
                    </a:lnTo>
                    <a:lnTo>
                      <a:pt x="192" y="6"/>
                    </a:lnTo>
                    <a:lnTo>
                      <a:pt x="180" y="12"/>
                    </a:lnTo>
                    <a:lnTo>
                      <a:pt x="162" y="12"/>
                    </a:lnTo>
                    <a:lnTo>
                      <a:pt x="150" y="18"/>
                    </a:lnTo>
                    <a:lnTo>
                      <a:pt x="144" y="24"/>
                    </a:lnTo>
                    <a:lnTo>
                      <a:pt x="138" y="24"/>
                    </a:lnTo>
                    <a:lnTo>
                      <a:pt x="120" y="42"/>
                    </a:lnTo>
                    <a:lnTo>
                      <a:pt x="60" y="48"/>
                    </a:lnTo>
                    <a:lnTo>
                      <a:pt x="54" y="48"/>
                    </a:lnTo>
                    <a:lnTo>
                      <a:pt x="48" y="54"/>
                    </a:lnTo>
                    <a:lnTo>
                      <a:pt x="24" y="66"/>
                    </a:lnTo>
                    <a:lnTo>
                      <a:pt x="18" y="66"/>
                    </a:lnTo>
                    <a:lnTo>
                      <a:pt x="12" y="72"/>
                    </a:lnTo>
                    <a:lnTo>
                      <a:pt x="18" y="78"/>
                    </a:lnTo>
                    <a:lnTo>
                      <a:pt x="18" y="96"/>
                    </a:lnTo>
                    <a:lnTo>
                      <a:pt x="6" y="90"/>
                    </a:lnTo>
                    <a:lnTo>
                      <a:pt x="6" y="108"/>
                    </a:lnTo>
                    <a:lnTo>
                      <a:pt x="12" y="108"/>
                    </a:lnTo>
                    <a:lnTo>
                      <a:pt x="18" y="114"/>
                    </a:lnTo>
                    <a:lnTo>
                      <a:pt x="18" y="132"/>
                    </a:lnTo>
                    <a:lnTo>
                      <a:pt x="6" y="144"/>
                    </a:lnTo>
                    <a:lnTo>
                      <a:pt x="0" y="144"/>
                    </a:lnTo>
                    <a:lnTo>
                      <a:pt x="0" y="156"/>
                    </a:lnTo>
                    <a:lnTo>
                      <a:pt x="6" y="162"/>
                    </a:lnTo>
                    <a:lnTo>
                      <a:pt x="12" y="162"/>
                    </a:lnTo>
                    <a:lnTo>
                      <a:pt x="18" y="168"/>
                    </a:lnTo>
                    <a:lnTo>
                      <a:pt x="30" y="168"/>
                    </a:lnTo>
                    <a:lnTo>
                      <a:pt x="30" y="186"/>
                    </a:lnTo>
                    <a:lnTo>
                      <a:pt x="24" y="186"/>
                    </a:lnTo>
                    <a:lnTo>
                      <a:pt x="24" y="198"/>
                    </a:lnTo>
                    <a:lnTo>
                      <a:pt x="36" y="198"/>
                    </a:lnTo>
                    <a:lnTo>
                      <a:pt x="36" y="204"/>
                    </a:lnTo>
                    <a:lnTo>
                      <a:pt x="30" y="210"/>
                    </a:lnTo>
                    <a:lnTo>
                      <a:pt x="36" y="210"/>
                    </a:lnTo>
                    <a:lnTo>
                      <a:pt x="42" y="216"/>
                    </a:lnTo>
                    <a:lnTo>
                      <a:pt x="36" y="222"/>
                    </a:lnTo>
                    <a:lnTo>
                      <a:pt x="24" y="228"/>
                    </a:lnTo>
                    <a:lnTo>
                      <a:pt x="24" y="234"/>
                    </a:lnTo>
                    <a:lnTo>
                      <a:pt x="30" y="240"/>
                    </a:lnTo>
                    <a:lnTo>
                      <a:pt x="36" y="240"/>
                    </a:lnTo>
                    <a:lnTo>
                      <a:pt x="42" y="246"/>
                    </a:lnTo>
                    <a:lnTo>
                      <a:pt x="42" y="264"/>
                    </a:lnTo>
                    <a:lnTo>
                      <a:pt x="48" y="258"/>
                    </a:lnTo>
                    <a:lnTo>
                      <a:pt x="54" y="258"/>
                    </a:lnTo>
                    <a:lnTo>
                      <a:pt x="54" y="270"/>
                    </a:lnTo>
                    <a:lnTo>
                      <a:pt x="48" y="276"/>
                    </a:lnTo>
                    <a:lnTo>
                      <a:pt x="60" y="276"/>
                    </a:lnTo>
                    <a:lnTo>
                      <a:pt x="60" y="282"/>
                    </a:lnTo>
                    <a:lnTo>
                      <a:pt x="54" y="282"/>
                    </a:lnTo>
                    <a:lnTo>
                      <a:pt x="54" y="294"/>
                    </a:lnTo>
                    <a:lnTo>
                      <a:pt x="72" y="294"/>
                    </a:lnTo>
                    <a:lnTo>
                      <a:pt x="78" y="312"/>
                    </a:lnTo>
                    <a:lnTo>
                      <a:pt x="96" y="312"/>
                    </a:lnTo>
                    <a:lnTo>
                      <a:pt x="108" y="318"/>
                    </a:lnTo>
                    <a:lnTo>
                      <a:pt x="114" y="318"/>
                    </a:lnTo>
                    <a:lnTo>
                      <a:pt x="114" y="324"/>
                    </a:lnTo>
                    <a:lnTo>
                      <a:pt x="138" y="324"/>
                    </a:lnTo>
                    <a:lnTo>
                      <a:pt x="144" y="330"/>
                    </a:lnTo>
                    <a:lnTo>
                      <a:pt x="132" y="336"/>
                    </a:lnTo>
                    <a:lnTo>
                      <a:pt x="144" y="342"/>
                    </a:lnTo>
                    <a:lnTo>
                      <a:pt x="144" y="354"/>
                    </a:lnTo>
                    <a:lnTo>
                      <a:pt x="150" y="354"/>
                    </a:lnTo>
                    <a:lnTo>
                      <a:pt x="156" y="360"/>
                    </a:lnTo>
                    <a:lnTo>
                      <a:pt x="174" y="360"/>
                    </a:lnTo>
                    <a:lnTo>
                      <a:pt x="174" y="354"/>
                    </a:lnTo>
                    <a:lnTo>
                      <a:pt x="180" y="354"/>
                    </a:lnTo>
                    <a:lnTo>
                      <a:pt x="192" y="348"/>
                    </a:lnTo>
                    <a:lnTo>
                      <a:pt x="210" y="348"/>
                    </a:lnTo>
                    <a:lnTo>
                      <a:pt x="204" y="354"/>
                    </a:lnTo>
                    <a:lnTo>
                      <a:pt x="222" y="354"/>
                    </a:lnTo>
                    <a:lnTo>
                      <a:pt x="228" y="360"/>
                    </a:lnTo>
                    <a:lnTo>
                      <a:pt x="234" y="372"/>
                    </a:lnTo>
                    <a:lnTo>
                      <a:pt x="240" y="378"/>
                    </a:lnTo>
                    <a:lnTo>
                      <a:pt x="246" y="366"/>
                    </a:lnTo>
                    <a:lnTo>
                      <a:pt x="252" y="372"/>
                    </a:lnTo>
                    <a:lnTo>
                      <a:pt x="252" y="378"/>
                    </a:lnTo>
                    <a:lnTo>
                      <a:pt x="270" y="378"/>
                    </a:lnTo>
                    <a:lnTo>
                      <a:pt x="282" y="384"/>
                    </a:lnTo>
                    <a:lnTo>
                      <a:pt x="282" y="390"/>
                    </a:lnTo>
                    <a:lnTo>
                      <a:pt x="288" y="402"/>
                    </a:lnTo>
                    <a:lnTo>
                      <a:pt x="306" y="420"/>
                    </a:lnTo>
                    <a:lnTo>
                      <a:pt x="318" y="420"/>
                    </a:lnTo>
                    <a:lnTo>
                      <a:pt x="330" y="408"/>
                    </a:lnTo>
                    <a:lnTo>
                      <a:pt x="342" y="408"/>
                    </a:lnTo>
                    <a:lnTo>
                      <a:pt x="354" y="420"/>
                    </a:lnTo>
                    <a:lnTo>
                      <a:pt x="360" y="420"/>
                    </a:lnTo>
                    <a:lnTo>
                      <a:pt x="360" y="426"/>
                    </a:lnTo>
                    <a:lnTo>
                      <a:pt x="366" y="432"/>
                    </a:lnTo>
                    <a:lnTo>
                      <a:pt x="378" y="432"/>
                    </a:lnTo>
                    <a:lnTo>
                      <a:pt x="384" y="426"/>
                    </a:lnTo>
                    <a:lnTo>
                      <a:pt x="384" y="420"/>
                    </a:lnTo>
                    <a:lnTo>
                      <a:pt x="414" y="420"/>
                    </a:lnTo>
                    <a:lnTo>
                      <a:pt x="420" y="426"/>
                    </a:lnTo>
                    <a:lnTo>
                      <a:pt x="426" y="42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  <p:sp>
            <p:nvSpPr>
              <p:cNvPr id="443" name="Lithuania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909844" y="2902636"/>
                <a:ext cx="111346" cy="61239"/>
              </a:xfrm>
              <a:custGeom>
                <a:avLst/>
                <a:gdLst>
                  <a:gd name="T0" fmla="*/ 2147483647 w 342"/>
                  <a:gd name="T1" fmla="*/ 2147483647 h 198"/>
                  <a:gd name="T2" fmla="*/ 2147483647 w 342"/>
                  <a:gd name="T3" fmla="*/ 2147483647 h 198"/>
                  <a:gd name="T4" fmla="*/ 2147483647 w 342"/>
                  <a:gd name="T5" fmla="*/ 2147483647 h 198"/>
                  <a:gd name="T6" fmla="*/ 2147483647 w 342"/>
                  <a:gd name="T7" fmla="*/ 2147483647 h 198"/>
                  <a:gd name="T8" fmla="*/ 2147483647 w 342"/>
                  <a:gd name="T9" fmla="*/ 2147483647 h 198"/>
                  <a:gd name="T10" fmla="*/ 2147483647 w 342"/>
                  <a:gd name="T11" fmla="*/ 2147483647 h 198"/>
                  <a:gd name="T12" fmla="*/ 2147483647 w 342"/>
                  <a:gd name="T13" fmla="*/ 2147483647 h 198"/>
                  <a:gd name="T14" fmla="*/ 2147483647 w 342"/>
                  <a:gd name="T15" fmla="*/ 2147483647 h 198"/>
                  <a:gd name="T16" fmla="*/ 2147483647 w 342"/>
                  <a:gd name="T17" fmla="*/ 2147483647 h 198"/>
                  <a:gd name="T18" fmla="*/ 2147483647 w 342"/>
                  <a:gd name="T19" fmla="*/ 2147483647 h 198"/>
                  <a:gd name="T20" fmla="*/ 2147483647 w 342"/>
                  <a:gd name="T21" fmla="*/ 2147483647 h 198"/>
                  <a:gd name="T22" fmla="*/ 2147483647 w 342"/>
                  <a:gd name="T23" fmla="*/ 2147483647 h 198"/>
                  <a:gd name="T24" fmla="*/ 2147483647 w 342"/>
                  <a:gd name="T25" fmla="*/ 0 h 198"/>
                  <a:gd name="T26" fmla="*/ 2147483647 w 342"/>
                  <a:gd name="T27" fmla="*/ 2147483647 h 198"/>
                  <a:gd name="T28" fmla="*/ 0 w 342"/>
                  <a:gd name="T29" fmla="*/ 2147483647 h 198"/>
                  <a:gd name="T30" fmla="*/ 2147483647 w 342"/>
                  <a:gd name="T31" fmla="*/ 2147483647 h 198"/>
                  <a:gd name="T32" fmla="*/ 2147483647 w 342"/>
                  <a:gd name="T33" fmla="*/ 2147483647 h 198"/>
                  <a:gd name="T34" fmla="*/ 2147483647 w 342"/>
                  <a:gd name="T35" fmla="*/ 2147483647 h 198"/>
                  <a:gd name="T36" fmla="*/ 2147483647 w 342"/>
                  <a:gd name="T37" fmla="*/ 2147483647 h 198"/>
                  <a:gd name="T38" fmla="*/ 2147483647 w 342"/>
                  <a:gd name="T39" fmla="*/ 2147483647 h 198"/>
                  <a:gd name="T40" fmla="*/ 2147483647 w 342"/>
                  <a:gd name="T41" fmla="*/ 2147483647 h 198"/>
                  <a:gd name="T42" fmla="*/ 2147483647 w 342"/>
                  <a:gd name="T43" fmla="*/ 2147483647 h 198"/>
                  <a:gd name="T44" fmla="*/ 2147483647 w 342"/>
                  <a:gd name="T45" fmla="*/ 2147483647 h 198"/>
                  <a:gd name="T46" fmla="*/ 2147483647 w 342"/>
                  <a:gd name="T47" fmla="*/ 2147483647 h 198"/>
                  <a:gd name="T48" fmla="*/ 2147483647 w 342"/>
                  <a:gd name="T49" fmla="*/ 2147483647 h 198"/>
                  <a:gd name="T50" fmla="*/ 2147483647 w 342"/>
                  <a:gd name="T51" fmla="*/ 2147483647 h 198"/>
                  <a:gd name="T52" fmla="*/ 2147483647 w 342"/>
                  <a:gd name="T53" fmla="*/ 2147483647 h 198"/>
                  <a:gd name="T54" fmla="*/ 2147483647 w 342"/>
                  <a:gd name="T55" fmla="*/ 2147483647 h 198"/>
                  <a:gd name="T56" fmla="*/ 2147483647 w 342"/>
                  <a:gd name="T57" fmla="*/ 2147483647 h 198"/>
                  <a:gd name="T58" fmla="*/ 2147483647 w 342"/>
                  <a:gd name="T59" fmla="*/ 2147483647 h 198"/>
                  <a:gd name="T60" fmla="*/ 2147483647 w 342"/>
                  <a:gd name="T61" fmla="*/ 2147483647 h 198"/>
                  <a:gd name="T62" fmla="*/ 2147483647 w 342"/>
                  <a:gd name="T63" fmla="*/ 2147483647 h 198"/>
                  <a:gd name="T64" fmla="*/ 2147483647 w 342"/>
                  <a:gd name="T65" fmla="*/ 2147483647 h 198"/>
                  <a:gd name="T66" fmla="*/ 2147483647 w 342"/>
                  <a:gd name="T67" fmla="*/ 2147483647 h 198"/>
                  <a:gd name="T68" fmla="*/ 2147483647 w 342"/>
                  <a:gd name="T69" fmla="*/ 2147483647 h 198"/>
                  <a:gd name="T70" fmla="*/ 2147483647 w 342"/>
                  <a:gd name="T71" fmla="*/ 2147483647 h 198"/>
                  <a:gd name="T72" fmla="*/ 2147483647 w 342"/>
                  <a:gd name="T73" fmla="*/ 2147483647 h 198"/>
                  <a:gd name="T74" fmla="*/ 2147483647 w 342"/>
                  <a:gd name="T75" fmla="*/ 2147483647 h 198"/>
                  <a:gd name="T76" fmla="*/ 2147483647 w 342"/>
                  <a:gd name="T77" fmla="*/ 2147483647 h 198"/>
                  <a:gd name="T78" fmla="*/ 2147483647 w 342"/>
                  <a:gd name="T79" fmla="*/ 2147483647 h 198"/>
                  <a:gd name="T80" fmla="*/ 2147483647 w 342"/>
                  <a:gd name="T81" fmla="*/ 2147483647 h 198"/>
                  <a:gd name="T82" fmla="*/ 2147483647 w 342"/>
                  <a:gd name="T83" fmla="*/ 2147483647 h 198"/>
                  <a:gd name="T84" fmla="*/ 2147483647 w 342"/>
                  <a:gd name="T85" fmla="*/ 2147483647 h 19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42"/>
                  <a:gd name="T130" fmla="*/ 0 h 198"/>
                  <a:gd name="T131" fmla="*/ 342 w 342"/>
                  <a:gd name="T132" fmla="*/ 198 h 19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42" h="198">
                    <a:moveTo>
                      <a:pt x="330" y="60"/>
                    </a:moveTo>
                    <a:lnTo>
                      <a:pt x="312" y="54"/>
                    </a:lnTo>
                    <a:lnTo>
                      <a:pt x="294" y="42"/>
                    </a:lnTo>
                    <a:lnTo>
                      <a:pt x="282" y="30"/>
                    </a:lnTo>
                    <a:lnTo>
                      <a:pt x="276" y="30"/>
                    </a:lnTo>
                    <a:lnTo>
                      <a:pt x="264" y="24"/>
                    </a:lnTo>
                    <a:lnTo>
                      <a:pt x="234" y="24"/>
                    </a:lnTo>
                    <a:lnTo>
                      <a:pt x="228" y="12"/>
                    </a:lnTo>
                    <a:lnTo>
                      <a:pt x="222" y="6"/>
                    </a:lnTo>
                    <a:lnTo>
                      <a:pt x="210" y="6"/>
                    </a:lnTo>
                    <a:lnTo>
                      <a:pt x="198" y="18"/>
                    </a:lnTo>
                    <a:lnTo>
                      <a:pt x="180" y="18"/>
                    </a:lnTo>
                    <a:lnTo>
                      <a:pt x="174" y="12"/>
                    </a:lnTo>
                    <a:lnTo>
                      <a:pt x="162" y="12"/>
                    </a:lnTo>
                    <a:lnTo>
                      <a:pt x="156" y="18"/>
                    </a:lnTo>
                    <a:lnTo>
                      <a:pt x="150" y="18"/>
                    </a:lnTo>
                    <a:lnTo>
                      <a:pt x="144" y="12"/>
                    </a:lnTo>
                    <a:lnTo>
                      <a:pt x="138" y="12"/>
                    </a:lnTo>
                    <a:lnTo>
                      <a:pt x="126" y="6"/>
                    </a:lnTo>
                    <a:lnTo>
                      <a:pt x="120" y="6"/>
                    </a:lnTo>
                    <a:lnTo>
                      <a:pt x="114" y="12"/>
                    </a:lnTo>
                    <a:lnTo>
                      <a:pt x="108" y="12"/>
                    </a:lnTo>
                    <a:lnTo>
                      <a:pt x="102" y="6"/>
                    </a:lnTo>
                    <a:lnTo>
                      <a:pt x="96" y="6"/>
                    </a:lnTo>
                    <a:lnTo>
                      <a:pt x="90" y="0"/>
                    </a:lnTo>
                    <a:lnTo>
                      <a:pt x="72" y="0"/>
                    </a:lnTo>
                    <a:lnTo>
                      <a:pt x="60" y="12"/>
                    </a:lnTo>
                    <a:lnTo>
                      <a:pt x="18" y="12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60"/>
                    </a:lnTo>
                    <a:lnTo>
                      <a:pt x="12" y="84"/>
                    </a:lnTo>
                    <a:lnTo>
                      <a:pt x="18" y="90"/>
                    </a:lnTo>
                    <a:lnTo>
                      <a:pt x="18" y="96"/>
                    </a:lnTo>
                    <a:lnTo>
                      <a:pt x="30" y="96"/>
                    </a:lnTo>
                    <a:lnTo>
                      <a:pt x="30" y="102"/>
                    </a:lnTo>
                    <a:lnTo>
                      <a:pt x="42" y="102"/>
                    </a:lnTo>
                    <a:lnTo>
                      <a:pt x="48" y="108"/>
                    </a:lnTo>
                    <a:lnTo>
                      <a:pt x="72" y="108"/>
                    </a:lnTo>
                    <a:lnTo>
                      <a:pt x="84" y="102"/>
                    </a:lnTo>
                    <a:lnTo>
                      <a:pt x="102" y="102"/>
                    </a:lnTo>
                    <a:lnTo>
                      <a:pt x="108" y="114"/>
                    </a:lnTo>
                    <a:lnTo>
                      <a:pt x="108" y="132"/>
                    </a:lnTo>
                    <a:lnTo>
                      <a:pt x="96" y="144"/>
                    </a:lnTo>
                    <a:lnTo>
                      <a:pt x="102" y="162"/>
                    </a:lnTo>
                    <a:lnTo>
                      <a:pt x="120" y="162"/>
                    </a:lnTo>
                    <a:lnTo>
                      <a:pt x="138" y="168"/>
                    </a:lnTo>
                    <a:lnTo>
                      <a:pt x="144" y="168"/>
                    </a:lnTo>
                    <a:lnTo>
                      <a:pt x="156" y="174"/>
                    </a:lnTo>
                    <a:lnTo>
                      <a:pt x="156" y="198"/>
                    </a:lnTo>
                    <a:lnTo>
                      <a:pt x="162" y="198"/>
                    </a:lnTo>
                    <a:lnTo>
                      <a:pt x="168" y="192"/>
                    </a:lnTo>
                    <a:lnTo>
                      <a:pt x="180" y="192"/>
                    </a:lnTo>
                    <a:lnTo>
                      <a:pt x="192" y="186"/>
                    </a:lnTo>
                    <a:lnTo>
                      <a:pt x="198" y="186"/>
                    </a:lnTo>
                    <a:lnTo>
                      <a:pt x="204" y="192"/>
                    </a:lnTo>
                    <a:lnTo>
                      <a:pt x="204" y="198"/>
                    </a:lnTo>
                    <a:lnTo>
                      <a:pt x="234" y="198"/>
                    </a:lnTo>
                    <a:lnTo>
                      <a:pt x="234" y="180"/>
                    </a:lnTo>
                    <a:lnTo>
                      <a:pt x="246" y="192"/>
                    </a:lnTo>
                    <a:lnTo>
                      <a:pt x="252" y="180"/>
                    </a:lnTo>
                    <a:lnTo>
                      <a:pt x="258" y="174"/>
                    </a:lnTo>
                    <a:lnTo>
                      <a:pt x="270" y="168"/>
                    </a:lnTo>
                    <a:lnTo>
                      <a:pt x="288" y="168"/>
                    </a:lnTo>
                    <a:lnTo>
                      <a:pt x="288" y="174"/>
                    </a:lnTo>
                    <a:lnTo>
                      <a:pt x="282" y="180"/>
                    </a:lnTo>
                    <a:lnTo>
                      <a:pt x="294" y="180"/>
                    </a:lnTo>
                    <a:lnTo>
                      <a:pt x="294" y="174"/>
                    </a:lnTo>
                    <a:lnTo>
                      <a:pt x="288" y="168"/>
                    </a:lnTo>
                    <a:lnTo>
                      <a:pt x="28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94" y="144"/>
                    </a:lnTo>
                    <a:lnTo>
                      <a:pt x="294" y="138"/>
                    </a:lnTo>
                    <a:lnTo>
                      <a:pt x="288" y="126"/>
                    </a:lnTo>
                    <a:lnTo>
                      <a:pt x="288" y="120"/>
                    </a:lnTo>
                    <a:lnTo>
                      <a:pt x="294" y="114"/>
                    </a:lnTo>
                    <a:lnTo>
                      <a:pt x="312" y="114"/>
                    </a:lnTo>
                    <a:lnTo>
                      <a:pt x="306" y="96"/>
                    </a:lnTo>
                    <a:lnTo>
                      <a:pt x="312" y="96"/>
                    </a:lnTo>
                    <a:lnTo>
                      <a:pt x="318" y="102"/>
                    </a:lnTo>
                    <a:lnTo>
                      <a:pt x="336" y="102"/>
                    </a:lnTo>
                    <a:lnTo>
                      <a:pt x="342" y="96"/>
                    </a:lnTo>
                    <a:lnTo>
                      <a:pt x="324" y="78"/>
                    </a:lnTo>
                    <a:lnTo>
                      <a:pt x="324" y="72"/>
                    </a:lnTo>
                    <a:lnTo>
                      <a:pt x="330" y="66"/>
                    </a:lnTo>
                    <a:lnTo>
                      <a:pt x="330" y="6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  <p:sp>
            <p:nvSpPr>
              <p:cNvPr id="444" name="Germany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615482" y="2939380"/>
                <a:ext cx="183017" cy="183718"/>
              </a:xfrm>
              <a:custGeom>
                <a:avLst/>
                <a:gdLst>
                  <a:gd name="T0" fmla="*/ 2147483647 w 564"/>
                  <a:gd name="T1" fmla="*/ 2147483647 h 588"/>
                  <a:gd name="T2" fmla="*/ 2147483647 w 564"/>
                  <a:gd name="T3" fmla="*/ 2147483647 h 588"/>
                  <a:gd name="T4" fmla="*/ 2147483647 w 564"/>
                  <a:gd name="T5" fmla="*/ 2147483647 h 588"/>
                  <a:gd name="T6" fmla="*/ 2147483647 w 564"/>
                  <a:gd name="T7" fmla="*/ 2147483647 h 588"/>
                  <a:gd name="T8" fmla="*/ 2147483647 w 564"/>
                  <a:gd name="T9" fmla="*/ 2147483647 h 588"/>
                  <a:gd name="T10" fmla="*/ 2147483647 w 564"/>
                  <a:gd name="T11" fmla="*/ 2147483647 h 588"/>
                  <a:gd name="T12" fmla="*/ 2147483647 w 564"/>
                  <a:gd name="T13" fmla="*/ 2147483647 h 588"/>
                  <a:gd name="T14" fmla="*/ 2147483647 w 564"/>
                  <a:gd name="T15" fmla="*/ 2147483647 h 588"/>
                  <a:gd name="T16" fmla="*/ 2147483647 w 564"/>
                  <a:gd name="T17" fmla="*/ 2147483647 h 588"/>
                  <a:gd name="T18" fmla="*/ 2147483647 w 564"/>
                  <a:gd name="T19" fmla="*/ 2147483647 h 588"/>
                  <a:gd name="T20" fmla="*/ 2147483647 w 564"/>
                  <a:gd name="T21" fmla="*/ 2147483647 h 588"/>
                  <a:gd name="T22" fmla="*/ 2147483647 w 564"/>
                  <a:gd name="T23" fmla="*/ 2147483647 h 588"/>
                  <a:gd name="T24" fmla="*/ 2147483647 w 564"/>
                  <a:gd name="T25" fmla="*/ 2147483647 h 588"/>
                  <a:gd name="T26" fmla="*/ 2147483647 w 564"/>
                  <a:gd name="T27" fmla="*/ 2147483647 h 588"/>
                  <a:gd name="T28" fmla="*/ 2147483647 w 564"/>
                  <a:gd name="T29" fmla="*/ 2147483647 h 588"/>
                  <a:gd name="T30" fmla="*/ 2147483647 w 564"/>
                  <a:gd name="T31" fmla="*/ 2147483647 h 588"/>
                  <a:gd name="T32" fmla="*/ 2147483647 w 564"/>
                  <a:gd name="T33" fmla="*/ 2147483647 h 588"/>
                  <a:gd name="T34" fmla="*/ 2147483647 w 564"/>
                  <a:gd name="T35" fmla="*/ 2147483647 h 588"/>
                  <a:gd name="T36" fmla="*/ 2147483647 w 564"/>
                  <a:gd name="T37" fmla="*/ 2147483647 h 588"/>
                  <a:gd name="T38" fmla="*/ 2147483647 w 564"/>
                  <a:gd name="T39" fmla="*/ 2147483647 h 588"/>
                  <a:gd name="T40" fmla="*/ 2147483647 w 564"/>
                  <a:gd name="T41" fmla="*/ 2147483647 h 588"/>
                  <a:gd name="T42" fmla="*/ 2147483647 w 564"/>
                  <a:gd name="T43" fmla="*/ 2147483647 h 588"/>
                  <a:gd name="T44" fmla="*/ 2147483647 w 564"/>
                  <a:gd name="T45" fmla="*/ 2147483647 h 588"/>
                  <a:gd name="T46" fmla="*/ 2147483647 w 564"/>
                  <a:gd name="T47" fmla="*/ 2147483647 h 588"/>
                  <a:gd name="T48" fmla="*/ 2147483647 w 564"/>
                  <a:gd name="T49" fmla="*/ 2147483647 h 588"/>
                  <a:gd name="T50" fmla="*/ 2147483647 w 564"/>
                  <a:gd name="T51" fmla="*/ 2147483647 h 588"/>
                  <a:gd name="T52" fmla="*/ 2147483647 w 564"/>
                  <a:gd name="T53" fmla="*/ 2147483647 h 588"/>
                  <a:gd name="T54" fmla="*/ 2147483647 w 564"/>
                  <a:gd name="T55" fmla="*/ 2147483647 h 588"/>
                  <a:gd name="T56" fmla="*/ 2147483647 w 564"/>
                  <a:gd name="T57" fmla="*/ 2147483647 h 588"/>
                  <a:gd name="T58" fmla="*/ 2147483647 w 564"/>
                  <a:gd name="T59" fmla="*/ 2147483647 h 588"/>
                  <a:gd name="T60" fmla="*/ 2147483647 w 564"/>
                  <a:gd name="T61" fmla="*/ 2147483647 h 588"/>
                  <a:gd name="T62" fmla="*/ 2147483647 w 564"/>
                  <a:gd name="T63" fmla="*/ 2147483647 h 588"/>
                  <a:gd name="T64" fmla="*/ 2147483647 w 564"/>
                  <a:gd name="T65" fmla="*/ 2147483647 h 588"/>
                  <a:gd name="T66" fmla="*/ 2147483647 w 564"/>
                  <a:gd name="T67" fmla="*/ 2147483647 h 588"/>
                  <a:gd name="T68" fmla="*/ 2147483647 w 564"/>
                  <a:gd name="T69" fmla="*/ 2147483647 h 588"/>
                  <a:gd name="T70" fmla="*/ 2147483647 w 564"/>
                  <a:gd name="T71" fmla="*/ 2147483647 h 588"/>
                  <a:gd name="T72" fmla="*/ 2147483647 w 564"/>
                  <a:gd name="T73" fmla="*/ 2147483647 h 588"/>
                  <a:gd name="T74" fmla="*/ 2147483647 w 564"/>
                  <a:gd name="T75" fmla="*/ 2147483647 h 588"/>
                  <a:gd name="T76" fmla="*/ 2147483647 w 564"/>
                  <a:gd name="T77" fmla="*/ 2147483647 h 588"/>
                  <a:gd name="T78" fmla="*/ 2147483647 w 564"/>
                  <a:gd name="T79" fmla="*/ 2147483647 h 588"/>
                  <a:gd name="T80" fmla="*/ 2147483647 w 564"/>
                  <a:gd name="T81" fmla="*/ 2147483647 h 588"/>
                  <a:gd name="T82" fmla="*/ 2147483647 w 564"/>
                  <a:gd name="T83" fmla="*/ 0 h 588"/>
                  <a:gd name="T84" fmla="*/ 2147483647 w 564"/>
                  <a:gd name="T85" fmla="*/ 2147483647 h 588"/>
                  <a:gd name="T86" fmla="*/ 2147483647 w 564"/>
                  <a:gd name="T87" fmla="*/ 2147483647 h 588"/>
                  <a:gd name="T88" fmla="*/ 2147483647 w 564"/>
                  <a:gd name="T89" fmla="*/ 2147483647 h 588"/>
                  <a:gd name="T90" fmla="*/ 2147483647 w 564"/>
                  <a:gd name="T91" fmla="*/ 2147483647 h 588"/>
                  <a:gd name="T92" fmla="*/ 2147483647 w 564"/>
                  <a:gd name="T93" fmla="*/ 2147483647 h 588"/>
                  <a:gd name="T94" fmla="*/ 2147483647 w 564"/>
                  <a:gd name="T95" fmla="*/ 2147483647 h 588"/>
                  <a:gd name="T96" fmla="*/ 2147483647 w 564"/>
                  <a:gd name="T97" fmla="*/ 2147483647 h 588"/>
                  <a:gd name="T98" fmla="*/ 2147483647 w 564"/>
                  <a:gd name="T99" fmla="*/ 2147483647 h 588"/>
                  <a:gd name="T100" fmla="*/ 2147483647 w 564"/>
                  <a:gd name="T101" fmla="*/ 2147483647 h 588"/>
                  <a:gd name="T102" fmla="*/ 2147483647 w 564"/>
                  <a:gd name="T103" fmla="*/ 2147483647 h 588"/>
                  <a:gd name="T104" fmla="*/ 0 w 564"/>
                  <a:gd name="T105" fmla="*/ 2147483647 h 588"/>
                  <a:gd name="T106" fmla="*/ 2147483647 w 564"/>
                  <a:gd name="T107" fmla="*/ 2147483647 h 588"/>
                  <a:gd name="T108" fmla="*/ 2147483647 w 564"/>
                  <a:gd name="T109" fmla="*/ 2147483647 h 588"/>
                  <a:gd name="T110" fmla="*/ 2147483647 w 564"/>
                  <a:gd name="T111" fmla="*/ 2147483647 h 58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564"/>
                  <a:gd name="T169" fmla="*/ 0 h 588"/>
                  <a:gd name="T170" fmla="*/ 564 w 564"/>
                  <a:gd name="T171" fmla="*/ 588 h 588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564" h="588">
                    <a:moveTo>
                      <a:pt x="30" y="414"/>
                    </a:moveTo>
                    <a:lnTo>
                      <a:pt x="30" y="420"/>
                    </a:lnTo>
                    <a:lnTo>
                      <a:pt x="36" y="420"/>
                    </a:lnTo>
                    <a:lnTo>
                      <a:pt x="36" y="444"/>
                    </a:lnTo>
                    <a:lnTo>
                      <a:pt x="60" y="444"/>
                    </a:lnTo>
                    <a:lnTo>
                      <a:pt x="60" y="450"/>
                    </a:lnTo>
                    <a:lnTo>
                      <a:pt x="72" y="450"/>
                    </a:lnTo>
                    <a:lnTo>
                      <a:pt x="84" y="444"/>
                    </a:lnTo>
                    <a:lnTo>
                      <a:pt x="96" y="444"/>
                    </a:lnTo>
                    <a:lnTo>
                      <a:pt x="96" y="450"/>
                    </a:lnTo>
                    <a:lnTo>
                      <a:pt x="120" y="450"/>
                    </a:lnTo>
                    <a:lnTo>
                      <a:pt x="138" y="456"/>
                    </a:lnTo>
                    <a:lnTo>
                      <a:pt x="132" y="468"/>
                    </a:lnTo>
                    <a:lnTo>
                      <a:pt x="114" y="486"/>
                    </a:lnTo>
                    <a:lnTo>
                      <a:pt x="114" y="498"/>
                    </a:lnTo>
                    <a:lnTo>
                      <a:pt x="108" y="510"/>
                    </a:lnTo>
                    <a:lnTo>
                      <a:pt x="102" y="516"/>
                    </a:lnTo>
                    <a:lnTo>
                      <a:pt x="96" y="528"/>
                    </a:lnTo>
                    <a:lnTo>
                      <a:pt x="96" y="570"/>
                    </a:lnTo>
                    <a:lnTo>
                      <a:pt x="132" y="570"/>
                    </a:lnTo>
                    <a:lnTo>
                      <a:pt x="150" y="564"/>
                    </a:lnTo>
                    <a:lnTo>
                      <a:pt x="156" y="570"/>
                    </a:lnTo>
                    <a:lnTo>
                      <a:pt x="150" y="564"/>
                    </a:lnTo>
                    <a:lnTo>
                      <a:pt x="150" y="552"/>
                    </a:lnTo>
                    <a:lnTo>
                      <a:pt x="156" y="546"/>
                    </a:lnTo>
                    <a:lnTo>
                      <a:pt x="162" y="546"/>
                    </a:lnTo>
                    <a:lnTo>
                      <a:pt x="174" y="552"/>
                    </a:lnTo>
                    <a:lnTo>
                      <a:pt x="180" y="558"/>
                    </a:lnTo>
                    <a:lnTo>
                      <a:pt x="192" y="558"/>
                    </a:lnTo>
                    <a:lnTo>
                      <a:pt x="210" y="564"/>
                    </a:lnTo>
                    <a:lnTo>
                      <a:pt x="216" y="576"/>
                    </a:lnTo>
                    <a:lnTo>
                      <a:pt x="252" y="576"/>
                    </a:lnTo>
                    <a:lnTo>
                      <a:pt x="258" y="582"/>
                    </a:lnTo>
                    <a:lnTo>
                      <a:pt x="258" y="588"/>
                    </a:lnTo>
                    <a:lnTo>
                      <a:pt x="270" y="588"/>
                    </a:lnTo>
                    <a:lnTo>
                      <a:pt x="276" y="582"/>
                    </a:lnTo>
                    <a:lnTo>
                      <a:pt x="276" y="570"/>
                    </a:lnTo>
                    <a:lnTo>
                      <a:pt x="294" y="570"/>
                    </a:lnTo>
                    <a:lnTo>
                      <a:pt x="312" y="588"/>
                    </a:lnTo>
                    <a:lnTo>
                      <a:pt x="330" y="588"/>
                    </a:lnTo>
                    <a:lnTo>
                      <a:pt x="336" y="582"/>
                    </a:lnTo>
                    <a:lnTo>
                      <a:pt x="354" y="570"/>
                    </a:lnTo>
                    <a:lnTo>
                      <a:pt x="372" y="570"/>
                    </a:lnTo>
                    <a:lnTo>
                      <a:pt x="390" y="558"/>
                    </a:lnTo>
                    <a:lnTo>
                      <a:pt x="402" y="564"/>
                    </a:lnTo>
                    <a:lnTo>
                      <a:pt x="420" y="570"/>
                    </a:lnTo>
                    <a:lnTo>
                      <a:pt x="432" y="582"/>
                    </a:lnTo>
                    <a:lnTo>
                      <a:pt x="438" y="582"/>
                    </a:lnTo>
                    <a:lnTo>
                      <a:pt x="438" y="540"/>
                    </a:lnTo>
                    <a:lnTo>
                      <a:pt x="426" y="540"/>
                    </a:lnTo>
                    <a:lnTo>
                      <a:pt x="426" y="534"/>
                    </a:lnTo>
                    <a:lnTo>
                      <a:pt x="432" y="528"/>
                    </a:lnTo>
                    <a:lnTo>
                      <a:pt x="432" y="522"/>
                    </a:lnTo>
                    <a:lnTo>
                      <a:pt x="438" y="516"/>
                    </a:lnTo>
                    <a:lnTo>
                      <a:pt x="456" y="516"/>
                    </a:lnTo>
                    <a:lnTo>
                      <a:pt x="462" y="522"/>
                    </a:lnTo>
                    <a:lnTo>
                      <a:pt x="468" y="522"/>
                    </a:lnTo>
                    <a:lnTo>
                      <a:pt x="468" y="504"/>
                    </a:lnTo>
                    <a:lnTo>
                      <a:pt x="462" y="492"/>
                    </a:lnTo>
                    <a:lnTo>
                      <a:pt x="480" y="492"/>
                    </a:lnTo>
                    <a:lnTo>
                      <a:pt x="486" y="474"/>
                    </a:lnTo>
                    <a:lnTo>
                      <a:pt x="486" y="462"/>
                    </a:lnTo>
                    <a:lnTo>
                      <a:pt x="480" y="462"/>
                    </a:lnTo>
                    <a:lnTo>
                      <a:pt x="474" y="456"/>
                    </a:lnTo>
                    <a:lnTo>
                      <a:pt x="462" y="456"/>
                    </a:lnTo>
                    <a:lnTo>
                      <a:pt x="456" y="444"/>
                    </a:lnTo>
                    <a:lnTo>
                      <a:pt x="450" y="444"/>
                    </a:lnTo>
                    <a:lnTo>
                      <a:pt x="444" y="432"/>
                    </a:lnTo>
                    <a:lnTo>
                      <a:pt x="432" y="432"/>
                    </a:lnTo>
                    <a:lnTo>
                      <a:pt x="420" y="426"/>
                    </a:lnTo>
                    <a:lnTo>
                      <a:pt x="420" y="420"/>
                    </a:lnTo>
                    <a:lnTo>
                      <a:pt x="414" y="420"/>
                    </a:lnTo>
                    <a:lnTo>
                      <a:pt x="408" y="408"/>
                    </a:lnTo>
                    <a:lnTo>
                      <a:pt x="396" y="396"/>
                    </a:lnTo>
                    <a:lnTo>
                      <a:pt x="396" y="390"/>
                    </a:lnTo>
                    <a:lnTo>
                      <a:pt x="402" y="390"/>
                    </a:lnTo>
                    <a:lnTo>
                      <a:pt x="408" y="384"/>
                    </a:lnTo>
                    <a:lnTo>
                      <a:pt x="396" y="372"/>
                    </a:lnTo>
                    <a:lnTo>
                      <a:pt x="390" y="372"/>
                    </a:lnTo>
                    <a:lnTo>
                      <a:pt x="384" y="366"/>
                    </a:lnTo>
                    <a:lnTo>
                      <a:pt x="384" y="354"/>
                    </a:lnTo>
                    <a:lnTo>
                      <a:pt x="390" y="354"/>
                    </a:lnTo>
                    <a:lnTo>
                      <a:pt x="390" y="360"/>
                    </a:lnTo>
                    <a:lnTo>
                      <a:pt x="402" y="360"/>
                    </a:lnTo>
                    <a:lnTo>
                      <a:pt x="402" y="354"/>
                    </a:lnTo>
                    <a:lnTo>
                      <a:pt x="414" y="354"/>
                    </a:lnTo>
                    <a:lnTo>
                      <a:pt x="414" y="348"/>
                    </a:lnTo>
                    <a:lnTo>
                      <a:pt x="420" y="342"/>
                    </a:lnTo>
                    <a:lnTo>
                      <a:pt x="426" y="342"/>
                    </a:lnTo>
                    <a:lnTo>
                      <a:pt x="438" y="348"/>
                    </a:lnTo>
                    <a:lnTo>
                      <a:pt x="450" y="336"/>
                    </a:lnTo>
                    <a:lnTo>
                      <a:pt x="468" y="330"/>
                    </a:lnTo>
                    <a:lnTo>
                      <a:pt x="468" y="324"/>
                    </a:lnTo>
                    <a:lnTo>
                      <a:pt x="492" y="324"/>
                    </a:lnTo>
                    <a:lnTo>
                      <a:pt x="492" y="318"/>
                    </a:lnTo>
                    <a:lnTo>
                      <a:pt x="510" y="318"/>
                    </a:lnTo>
                    <a:lnTo>
                      <a:pt x="510" y="312"/>
                    </a:lnTo>
                    <a:lnTo>
                      <a:pt x="516" y="306"/>
                    </a:lnTo>
                    <a:lnTo>
                      <a:pt x="522" y="306"/>
                    </a:lnTo>
                    <a:lnTo>
                      <a:pt x="528" y="300"/>
                    </a:lnTo>
                    <a:lnTo>
                      <a:pt x="540" y="312"/>
                    </a:lnTo>
                    <a:lnTo>
                      <a:pt x="552" y="312"/>
                    </a:lnTo>
                    <a:lnTo>
                      <a:pt x="558" y="300"/>
                    </a:lnTo>
                    <a:lnTo>
                      <a:pt x="558" y="294"/>
                    </a:lnTo>
                    <a:lnTo>
                      <a:pt x="564" y="288"/>
                    </a:lnTo>
                    <a:lnTo>
                      <a:pt x="564" y="282"/>
                    </a:lnTo>
                    <a:lnTo>
                      <a:pt x="552" y="282"/>
                    </a:lnTo>
                    <a:lnTo>
                      <a:pt x="558" y="276"/>
                    </a:lnTo>
                    <a:lnTo>
                      <a:pt x="558" y="264"/>
                    </a:lnTo>
                    <a:lnTo>
                      <a:pt x="552" y="264"/>
                    </a:lnTo>
                    <a:lnTo>
                      <a:pt x="546" y="270"/>
                    </a:lnTo>
                    <a:lnTo>
                      <a:pt x="546" y="252"/>
                    </a:lnTo>
                    <a:lnTo>
                      <a:pt x="540" y="246"/>
                    </a:lnTo>
                    <a:lnTo>
                      <a:pt x="534" y="246"/>
                    </a:lnTo>
                    <a:lnTo>
                      <a:pt x="528" y="240"/>
                    </a:lnTo>
                    <a:lnTo>
                      <a:pt x="528" y="234"/>
                    </a:lnTo>
                    <a:lnTo>
                      <a:pt x="540" y="228"/>
                    </a:lnTo>
                    <a:lnTo>
                      <a:pt x="546" y="222"/>
                    </a:lnTo>
                    <a:lnTo>
                      <a:pt x="540" y="216"/>
                    </a:lnTo>
                    <a:lnTo>
                      <a:pt x="534" y="216"/>
                    </a:lnTo>
                    <a:lnTo>
                      <a:pt x="540" y="210"/>
                    </a:lnTo>
                    <a:lnTo>
                      <a:pt x="540" y="204"/>
                    </a:lnTo>
                    <a:lnTo>
                      <a:pt x="528" y="204"/>
                    </a:lnTo>
                    <a:lnTo>
                      <a:pt x="528" y="192"/>
                    </a:lnTo>
                    <a:lnTo>
                      <a:pt x="534" y="192"/>
                    </a:lnTo>
                    <a:lnTo>
                      <a:pt x="534" y="174"/>
                    </a:lnTo>
                    <a:lnTo>
                      <a:pt x="522" y="174"/>
                    </a:lnTo>
                    <a:lnTo>
                      <a:pt x="516" y="168"/>
                    </a:lnTo>
                    <a:lnTo>
                      <a:pt x="510" y="168"/>
                    </a:lnTo>
                    <a:lnTo>
                      <a:pt x="504" y="162"/>
                    </a:lnTo>
                    <a:lnTo>
                      <a:pt x="504" y="150"/>
                    </a:lnTo>
                    <a:lnTo>
                      <a:pt x="510" y="150"/>
                    </a:lnTo>
                    <a:lnTo>
                      <a:pt x="522" y="138"/>
                    </a:lnTo>
                    <a:lnTo>
                      <a:pt x="522" y="120"/>
                    </a:lnTo>
                    <a:lnTo>
                      <a:pt x="516" y="114"/>
                    </a:lnTo>
                    <a:lnTo>
                      <a:pt x="510" y="114"/>
                    </a:lnTo>
                    <a:lnTo>
                      <a:pt x="510" y="96"/>
                    </a:lnTo>
                    <a:lnTo>
                      <a:pt x="504" y="90"/>
                    </a:lnTo>
                    <a:lnTo>
                      <a:pt x="486" y="84"/>
                    </a:lnTo>
                    <a:lnTo>
                      <a:pt x="486" y="78"/>
                    </a:lnTo>
                    <a:lnTo>
                      <a:pt x="480" y="66"/>
                    </a:lnTo>
                    <a:lnTo>
                      <a:pt x="474" y="60"/>
                    </a:lnTo>
                    <a:lnTo>
                      <a:pt x="456" y="60"/>
                    </a:lnTo>
                    <a:lnTo>
                      <a:pt x="450" y="54"/>
                    </a:lnTo>
                    <a:lnTo>
                      <a:pt x="444" y="54"/>
                    </a:lnTo>
                    <a:lnTo>
                      <a:pt x="438" y="48"/>
                    </a:lnTo>
                    <a:lnTo>
                      <a:pt x="426" y="48"/>
                    </a:lnTo>
                    <a:lnTo>
                      <a:pt x="420" y="42"/>
                    </a:lnTo>
                    <a:lnTo>
                      <a:pt x="396" y="42"/>
                    </a:lnTo>
                    <a:lnTo>
                      <a:pt x="384" y="54"/>
                    </a:lnTo>
                    <a:lnTo>
                      <a:pt x="342" y="54"/>
                    </a:lnTo>
                    <a:lnTo>
                      <a:pt x="342" y="72"/>
                    </a:lnTo>
                    <a:lnTo>
                      <a:pt x="300" y="72"/>
                    </a:lnTo>
                    <a:lnTo>
                      <a:pt x="300" y="60"/>
                    </a:lnTo>
                    <a:lnTo>
                      <a:pt x="312" y="48"/>
                    </a:lnTo>
                    <a:lnTo>
                      <a:pt x="312" y="42"/>
                    </a:lnTo>
                    <a:lnTo>
                      <a:pt x="318" y="30"/>
                    </a:lnTo>
                    <a:lnTo>
                      <a:pt x="294" y="42"/>
                    </a:lnTo>
                    <a:lnTo>
                      <a:pt x="252" y="36"/>
                    </a:lnTo>
                    <a:lnTo>
                      <a:pt x="246" y="30"/>
                    </a:lnTo>
                    <a:lnTo>
                      <a:pt x="246" y="18"/>
                    </a:lnTo>
                    <a:lnTo>
                      <a:pt x="240" y="6"/>
                    </a:lnTo>
                    <a:lnTo>
                      <a:pt x="234" y="6"/>
                    </a:lnTo>
                    <a:lnTo>
                      <a:pt x="234" y="12"/>
                    </a:lnTo>
                    <a:lnTo>
                      <a:pt x="228" y="6"/>
                    </a:lnTo>
                    <a:lnTo>
                      <a:pt x="204" y="6"/>
                    </a:lnTo>
                    <a:lnTo>
                      <a:pt x="198" y="0"/>
                    </a:lnTo>
                    <a:lnTo>
                      <a:pt x="168" y="0"/>
                    </a:lnTo>
                    <a:lnTo>
                      <a:pt x="192" y="36"/>
                    </a:lnTo>
                    <a:lnTo>
                      <a:pt x="180" y="48"/>
                    </a:lnTo>
                    <a:lnTo>
                      <a:pt x="198" y="72"/>
                    </a:lnTo>
                    <a:lnTo>
                      <a:pt x="216" y="90"/>
                    </a:lnTo>
                    <a:lnTo>
                      <a:pt x="186" y="78"/>
                    </a:lnTo>
                    <a:lnTo>
                      <a:pt x="162" y="84"/>
                    </a:lnTo>
                    <a:lnTo>
                      <a:pt x="162" y="108"/>
                    </a:lnTo>
                    <a:lnTo>
                      <a:pt x="132" y="108"/>
                    </a:lnTo>
                    <a:lnTo>
                      <a:pt x="126" y="96"/>
                    </a:lnTo>
                    <a:lnTo>
                      <a:pt x="84" y="96"/>
                    </a:lnTo>
                    <a:lnTo>
                      <a:pt x="84" y="126"/>
                    </a:lnTo>
                    <a:lnTo>
                      <a:pt x="90" y="126"/>
                    </a:lnTo>
                    <a:lnTo>
                      <a:pt x="84" y="132"/>
                    </a:lnTo>
                    <a:lnTo>
                      <a:pt x="90" y="144"/>
                    </a:lnTo>
                    <a:lnTo>
                      <a:pt x="78" y="150"/>
                    </a:lnTo>
                    <a:lnTo>
                      <a:pt x="72" y="150"/>
                    </a:lnTo>
                    <a:lnTo>
                      <a:pt x="72" y="168"/>
                    </a:lnTo>
                    <a:lnTo>
                      <a:pt x="78" y="174"/>
                    </a:lnTo>
                    <a:lnTo>
                      <a:pt x="66" y="174"/>
                    </a:lnTo>
                    <a:lnTo>
                      <a:pt x="54" y="180"/>
                    </a:lnTo>
                    <a:lnTo>
                      <a:pt x="48" y="180"/>
                    </a:lnTo>
                    <a:lnTo>
                      <a:pt x="48" y="186"/>
                    </a:lnTo>
                    <a:lnTo>
                      <a:pt x="54" y="192"/>
                    </a:lnTo>
                    <a:lnTo>
                      <a:pt x="60" y="192"/>
                    </a:lnTo>
                    <a:lnTo>
                      <a:pt x="72" y="204"/>
                    </a:lnTo>
                    <a:lnTo>
                      <a:pt x="72" y="210"/>
                    </a:lnTo>
                    <a:lnTo>
                      <a:pt x="66" y="210"/>
                    </a:lnTo>
                    <a:lnTo>
                      <a:pt x="60" y="216"/>
                    </a:lnTo>
                    <a:lnTo>
                      <a:pt x="54" y="228"/>
                    </a:lnTo>
                    <a:lnTo>
                      <a:pt x="48" y="228"/>
                    </a:lnTo>
                    <a:lnTo>
                      <a:pt x="42" y="234"/>
                    </a:lnTo>
                    <a:lnTo>
                      <a:pt x="42" y="240"/>
                    </a:lnTo>
                    <a:lnTo>
                      <a:pt x="18" y="240"/>
                    </a:lnTo>
                    <a:lnTo>
                      <a:pt x="12" y="234"/>
                    </a:lnTo>
                    <a:lnTo>
                      <a:pt x="6" y="234"/>
                    </a:lnTo>
                    <a:lnTo>
                      <a:pt x="12" y="258"/>
                    </a:lnTo>
                    <a:lnTo>
                      <a:pt x="12" y="264"/>
                    </a:lnTo>
                    <a:lnTo>
                      <a:pt x="18" y="270"/>
                    </a:lnTo>
                    <a:lnTo>
                      <a:pt x="18" y="276"/>
                    </a:lnTo>
                    <a:lnTo>
                      <a:pt x="6" y="282"/>
                    </a:lnTo>
                    <a:lnTo>
                      <a:pt x="0" y="288"/>
                    </a:lnTo>
                    <a:lnTo>
                      <a:pt x="6" y="294"/>
                    </a:lnTo>
                    <a:lnTo>
                      <a:pt x="6" y="306"/>
                    </a:lnTo>
                    <a:lnTo>
                      <a:pt x="0" y="312"/>
                    </a:lnTo>
                    <a:lnTo>
                      <a:pt x="0" y="324"/>
                    </a:lnTo>
                    <a:lnTo>
                      <a:pt x="12" y="324"/>
                    </a:lnTo>
                    <a:lnTo>
                      <a:pt x="24" y="336"/>
                    </a:lnTo>
                    <a:lnTo>
                      <a:pt x="24" y="354"/>
                    </a:lnTo>
                    <a:lnTo>
                      <a:pt x="30" y="360"/>
                    </a:lnTo>
                    <a:lnTo>
                      <a:pt x="18" y="360"/>
                    </a:lnTo>
                    <a:lnTo>
                      <a:pt x="12" y="366"/>
                    </a:lnTo>
                    <a:lnTo>
                      <a:pt x="12" y="384"/>
                    </a:lnTo>
                    <a:lnTo>
                      <a:pt x="18" y="390"/>
                    </a:lnTo>
                    <a:lnTo>
                      <a:pt x="24" y="390"/>
                    </a:lnTo>
                    <a:lnTo>
                      <a:pt x="36" y="396"/>
                    </a:lnTo>
                    <a:lnTo>
                      <a:pt x="36" y="408"/>
                    </a:lnTo>
                    <a:lnTo>
                      <a:pt x="30" y="4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  <p:sp>
            <p:nvSpPr>
              <p:cNvPr id="445" name="Czech Republic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740906" y="3032464"/>
                <a:ext cx="136943" cy="60015"/>
              </a:xfrm>
              <a:custGeom>
                <a:avLst/>
                <a:gdLst>
                  <a:gd name="T0" fmla="*/ 2147483647 w 420"/>
                  <a:gd name="T1" fmla="*/ 2147483647 h 192"/>
                  <a:gd name="T2" fmla="*/ 2147483647 w 420"/>
                  <a:gd name="T3" fmla="*/ 2147483647 h 192"/>
                  <a:gd name="T4" fmla="*/ 2147483647 w 420"/>
                  <a:gd name="T5" fmla="*/ 2147483647 h 192"/>
                  <a:gd name="T6" fmla="*/ 2147483647 w 420"/>
                  <a:gd name="T7" fmla="*/ 2147483647 h 192"/>
                  <a:gd name="T8" fmla="*/ 2147483647 w 420"/>
                  <a:gd name="T9" fmla="*/ 2147483647 h 192"/>
                  <a:gd name="T10" fmla="*/ 2147483647 w 420"/>
                  <a:gd name="T11" fmla="*/ 2147483647 h 192"/>
                  <a:gd name="T12" fmla="*/ 2147483647 w 420"/>
                  <a:gd name="T13" fmla="*/ 2147483647 h 192"/>
                  <a:gd name="T14" fmla="*/ 2147483647 w 420"/>
                  <a:gd name="T15" fmla="*/ 2147483647 h 192"/>
                  <a:gd name="T16" fmla="*/ 2147483647 w 420"/>
                  <a:gd name="T17" fmla="*/ 2147483647 h 192"/>
                  <a:gd name="T18" fmla="*/ 2147483647 w 420"/>
                  <a:gd name="T19" fmla="*/ 2147483647 h 192"/>
                  <a:gd name="T20" fmla="*/ 2147483647 w 420"/>
                  <a:gd name="T21" fmla="*/ 2147483647 h 192"/>
                  <a:gd name="T22" fmla="*/ 2147483647 w 420"/>
                  <a:gd name="T23" fmla="*/ 2147483647 h 192"/>
                  <a:gd name="T24" fmla="*/ 2147483647 w 420"/>
                  <a:gd name="T25" fmla="*/ 2147483647 h 192"/>
                  <a:gd name="T26" fmla="*/ 2147483647 w 420"/>
                  <a:gd name="T27" fmla="*/ 2147483647 h 192"/>
                  <a:gd name="T28" fmla="*/ 2147483647 w 420"/>
                  <a:gd name="T29" fmla="*/ 0 h 192"/>
                  <a:gd name="T30" fmla="*/ 2147483647 w 420"/>
                  <a:gd name="T31" fmla="*/ 2147483647 h 192"/>
                  <a:gd name="T32" fmla="*/ 2147483647 w 420"/>
                  <a:gd name="T33" fmla="*/ 0 h 192"/>
                  <a:gd name="T34" fmla="*/ 2147483647 w 420"/>
                  <a:gd name="T35" fmla="*/ 2147483647 h 192"/>
                  <a:gd name="T36" fmla="*/ 2147483647 w 420"/>
                  <a:gd name="T37" fmla="*/ 2147483647 h 192"/>
                  <a:gd name="T38" fmla="*/ 2147483647 w 420"/>
                  <a:gd name="T39" fmla="*/ 2147483647 h 192"/>
                  <a:gd name="T40" fmla="*/ 2147483647 w 420"/>
                  <a:gd name="T41" fmla="*/ 2147483647 h 192"/>
                  <a:gd name="T42" fmla="*/ 2147483647 w 420"/>
                  <a:gd name="T43" fmla="*/ 2147483647 h 192"/>
                  <a:gd name="T44" fmla="*/ 2147483647 w 420"/>
                  <a:gd name="T45" fmla="*/ 2147483647 h 192"/>
                  <a:gd name="T46" fmla="*/ 2147483647 w 420"/>
                  <a:gd name="T47" fmla="*/ 2147483647 h 192"/>
                  <a:gd name="T48" fmla="*/ 2147483647 w 420"/>
                  <a:gd name="T49" fmla="*/ 2147483647 h 192"/>
                  <a:gd name="T50" fmla="*/ 2147483647 w 420"/>
                  <a:gd name="T51" fmla="*/ 2147483647 h 192"/>
                  <a:gd name="T52" fmla="*/ 0 w 420"/>
                  <a:gd name="T53" fmla="*/ 2147483647 h 192"/>
                  <a:gd name="T54" fmla="*/ 2147483647 w 420"/>
                  <a:gd name="T55" fmla="*/ 2147483647 h 192"/>
                  <a:gd name="T56" fmla="*/ 2147483647 w 420"/>
                  <a:gd name="T57" fmla="*/ 2147483647 h 192"/>
                  <a:gd name="T58" fmla="*/ 2147483647 w 420"/>
                  <a:gd name="T59" fmla="*/ 2147483647 h 192"/>
                  <a:gd name="T60" fmla="*/ 2147483647 w 420"/>
                  <a:gd name="T61" fmla="*/ 2147483647 h 192"/>
                  <a:gd name="T62" fmla="*/ 2147483647 w 420"/>
                  <a:gd name="T63" fmla="*/ 2147483647 h 192"/>
                  <a:gd name="T64" fmla="*/ 2147483647 w 420"/>
                  <a:gd name="T65" fmla="*/ 2147483647 h 192"/>
                  <a:gd name="T66" fmla="*/ 2147483647 w 420"/>
                  <a:gd name="T67" fmla="*/ 2147483647 h 192"/>
                  <a:gd name="T68" fmla="*/ 2147483647 w 420"/>
                  <a:gd name="T69" fmla="*/ 2147483647 h 192"/>
                  <a:gd name="T70" fmla="*/ 2147483647 w 420"/>
                  <a:gd name="T71" fmla="*/ 2147483647 h 192"/>
                  <a:gd name="T72" fmla="*/ 2147483647 w 420"/>
                  <a:gd name="T73" fmla="*/ 2147483647 h 192"/>
                  <a:gd name="T74" fmla="*/ 2147483647 w 420"/>
                  <a:gd name="T75" fmla="*/ 2147483647 h 192"/>
                  <a:gd name="T76" fmla="*/ 2147483647 w 420"/>
                  <a:gd name="T77" fmla="*/ 2147483647 h 192"/>
                  <a:gd name="T78" fmla="*/ 2147483647 w 420"/>
                  <a:gd name="T79" fmla="*/ 2147483647 h 192"/>
                  <a:gd name="T80" fmla="*/ 2147483647 w 420"/>
                  <a:gd name="T81" fmla="*/ 2147483647 h 192"/>
                  <a:gd name="T82" fmla="*/ 2147483647 w 420"/>
                  <a:gd name="T83" fmla="*/ 2147483647 h 192"/>
                  <a:gd name="T84" fmla="*/ 2147483647 w 420"/>
                  <a:gd name="T85" fmla="*/ 2147483647 h 192"/>
                  <a:gd name="T86" fmla="*/ 2147483647 w 420"/>
                  <a:gd name="T87" fmla="*/ 2147483647 h 192"/>
                  <a:gd name="T88" fmla="*/ 2147483647 w 420"/>
                  <a:gd name="T89" fmla="*/ 2147483647 h 192"/>
                  <a:gd name="T90" fmla="*/ 2147483647 w 420"/>
                  <a:gd name="T91" fmla="*/ 2147483647 h 192"/>
                  <a:gd name="T92" fmla="*/ 2147483647 w 420"/>
                  <a:gd name="T93" fmla="*/ 2147483647 h 192"/>
                  <a:gd name="T94" fmla="*/ 2147483647 w 420"/>
                  <a:gd name="T95" fmla="*/ 2147483647 h 192"/>
                  <a:gd name="T96" fmla="*/ 2147483647 w 420"/>
                  <a:gd name="T97" fmla="*/ 2147483647 h 192"/>
                  <a:gd name="T98" fmla="*/ 2147483647 w 420"/>
                  <a:gd name="T99" fmla="*/ 2147483647 h 192"/>
                  <a:gd name="T100" fmla="*/ 2147483647 w 420"/>
                  <a:gd name="T101" fmla="*/ 2147483647 h 192"/>
                  <a:gd name="T102" fmla="*/ 2147483647 w 420"/>
                  <a:gd name="T103" fmla="*/ 2147483647 h 192"/>
                  <a:gd name="T104" fmla="*/ 2147483647 w 420"/>
                  <a:gd name="T105" fmla="*/ 2147483647 h 19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20"/>
                  <a:gd name="T160" fmla="*/ 0 h 192"/>
                  <a:gd name="T161" fmla="*/ 420 w 420"/>
                  <a:gd name="T162" fmla="*/ 192 h 19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20" h="192">
                    <a:moveTo>
                      <a:pt x="408" y="108"/>
                    </a:moveTo>
                    <a:lnTo>
                      <a:pt x="402" y="96"/>
                    </a:lnTo>
                    <a:lnTo>
                      <a:pt x="402" y="90"/>
                    </a:lnTo>
                    <a:lnTo>
                      <a:pt x="390" y="84"/>
                    </a:lnTo>
                    <a:lnTo>
                      <a:pt x="372" y="84"/>
                    </a:lnTo>
                    <a:lnTo>
                      <a:pt x="372" y="78"/>
                    </a:lnTo>
                    <a:lnTo>
                      <a:pt x="366" y="72"/>
                    </a:lnTo>
                    <a:lnTo>
                      <a:pt x="360" y="84"/>
                    </a:lnTo>
                    <a:lnTo>
                      <a:pt x="354" y="78"/>
                    </a:lnTo>
                    <a:lnTo>
                      <a:pt x="348" y="66"/>
                    </a:lnTo>
                    <a:lnTo>
                      <a:pt x="342" y="60"/>
                    </a:lnTo>
                    <a:lnTo>
                      <a:pt x="324" y="60"/>
                    </a:lnTo>
                    <a:lnTo>
                      <a:pt x="330" y="54"/>
                    </a:lnTo>
                    <a:lnTo>
                      <a:pt x="312" y="54"/>
                    </a:lnTo>
                    <a:lnTo>
                      <a:pt x="300" y="60"/>
                    </a:lnTo>
                    <a:lnTo>
                      <a:pt x="294" y="60"/>
                    </a:lnTo>
                    <a:lnTo>
                      <a:pt x="294" y="66"/>
                    </a:lnTo>
                    <a:lnTo>
                      <a:pt x="276" y="66"/>
                    </a:lnTo>
                    <a:lnTo>
                      <a:pt x="270" y="60"/>
                    </a:lnTo>
                    <a:lnTo>
                      <a:pt x="264" y="60"/>
                    </a:lnTo>
                    <a:lnTo>
                      <a:pt x="264" y="48"/>
                    </a:lnTo>
                    <a:lnTo>
                      <a:pt x="252" y="42"/>
                    </a:lnTo>
                    <a:lnTo>
                      <a:pt x="264" y="36"/>
                    </a:lnTo>
                    <a:lnTo>
                      <a:pt x="258" y="30"/>
                    </a:lnTo>
                    <a:lnTo>
                      <a:pt x="234" y="30"/>
                    </a:lnTo>
                    <a:lnTo>
                      <a:pt x="234" y="24"/>
                    </a:lnTo>
                    <a:lnTo>
                      <a:pt x="228" y="24"/>
                    </a:lnTo>
                    <a:lnTo>
                      <a:pt x="216" y="18"/>
                    </a:lnTo>
                    <a:lnTo>
                      <a:pt x="198" y="18"/>
                    </a:lnTo>
                    <a:lnTo>
                      <a:pt x="192" y="0"/>
                    </a:lnTo>
                    <a:lnTo>
                      <a:pt x="174" y="0"/>
                    </a:lnTo>
                    <a:lnTo>
                      <a:pt x="162" y="12"/>
                    </a:lnTo>
                    <a:lnTo>
                      <a:pt x="156" y="12"/>
                    </a:lnTo>
                    <a:lnTo>
                      <a:pt x="144" y="0"/>
                    </a:lnTo>
                    <a:lnTo>
                      <a:pt x="138" y="6"/>
                    </a:lnTo>
                    <a:lnTo>
                      <a:pt x="132" y="6"/>
                    </a:lnTo>
                    <a:lnTo>
                      <a:pt x="126" y="12"/>
                    </a:lnTo>
                    <a:lnTo>
                      <a:pt x="126" y="18"/>
                    </a:lnTo>
                    <a:lnTo>
                      <a:pt x="108" y="18"/>
                    </a:lnTo>
                    <a:lnTo>
                      <a:pt x="108" y="24"/>
                    </a:lnTo>
                    <a:lnTo>
                      <a:pt x="84" y="24"/>
                    </a:lnTo>
                    <a:lnTo>
                      <a:pt x="84" y="30"/>
                    </a:lnTo>
                    <a:lnTo>
                      <a:pt x="66" y="36"/>
                    </a:lnTo>
                    <a:lnTo>
                      <a:pt x="54" y="48"/>
                    </a:lnTo>
                    <a:lnTo>
                      <a:pt x="42" y="42"/>
                    </a:lnTo>
                    <a:lnTo>
                      <a:pt x="36" y="42"/>
                    </a:lnTo>
                    <a:lnTo>
                      <a:pt x="30" y="48"/>
                    </a:lnTo>
                    <a:lnTo>
                      <a:pt x="30" y="54"/>
                    </a:lnTo>
                    <a:lnTo>
                      <a:pt x="18" y="54"/>
                    </a:lnTo>
                    <a:lnTo>
                      <a:pt x="18" y="60"/>
                    </a:lnTo>
                    <a:lnTo>
                      <a:pt x="6" y="60"/>
                    </a:lnTo>
                    <a:lnTo>
                      <a:pt x="6" y="54"/>
                    </a:lnTo>
                    <a:lnTo>
                      <a:pt x="0" y="54"/>
                    </a:lnTo>
                    <a:lnTo>
                      <a:pt x="0" y="66"/>
                    </a:lnTo>
                    <a:lnTo>
                      <a:pt x="6" y="72"/>
                    </a:lnTo>
                    <a:lnTo>
                      <a:pt x="12" y="72"/>
                    </a:lnTo>
                    <a:lnTo>
                      <a:pt x="24" y="84"/>
                    </a:lnTo>
                    <a:lnTo>
                      <a:pt x="18" y="90"/>
                    </a:lnTo>
                    <a:lnTo>
                      <a:pt x="12" y="90"/>
                    </a:lnTo>
                    <a:lnTo>
                      <a:pt x="12" y="96"/>
                    </a:lnTo>
                    <a:lnTo>
                      <a:pt x="24" y="108"/>
                    </a:lnTo>
                    <a:lnTo>
                      <a:pt x="30" y="120"/>
                    </a:lnTo>
                    <a:lnTo>
                      <a:pt x="36" y="120"/>
                    </a:lnTo>
                    <a:lnTo>
                      <a:pt x="36" y="126"/>
                    </a:lnTo>
                    <a:lnTo>
                      <a:pt x="48" y="132"/>
                    </a:lnTo>
                    <a:lnTo>
                      <a:pt x="60" y="132"/>
                    </a:lnTo>
                    <a:lnTo>
                      <a:pt x="66" y="144"/>
                    </a:lnTo>
                    <a:lnTo>
                      <a:pt x="72" y="144"/>
                    </a:lnTo>
                    <a:lnTo>
                      <a:pt x="78" y="156"/>
                    </a:lnTo>
                    <a:lnTo>
                      <a:pt x="90" y="156"/>
                    </a:lnTo>
                    <a:lnTo>
                      <a:pt x="96" y="162"/>
                    </a:lnTo>
                    <a:lnTo>
                      <a:pt x="102" y="162"/>
                    </a:lnTo>
                    <a:lnTo>
                      <a:pt x="102" y="174"/>
                    </a:lnTo>
                    <a:lnTo>
                      <a:pt x="120" y="192"/>
                    </a:lnTo>
                    <a:lnTo>
                      <a:pt x="132" y="192"/>
                    </a:lnTo>
                    <a:lnTo>
                      <a:pt x="144" y="186"/>
                    </a:lnTo>
                    <a:lnTo>
                      <a:pt x="150" y="186"/>
                    </a:lnTo>
                    <a:lnTo>
                      <a:pt x="162" y="192"/>
                    </a:lnTo>
                    <a:lnTo>
                      <a:pt x="162" y="174"/>
                    </a:lnTo>
                    <a:lnTo>
                      <a:pt x="168" y="174"/>
                    </a:lnTo>
                    <a:lnTo>
                      <a:pt x="174" y="162"/>
                    </a:lnTo>
                    <a:lnTo>
                      <a:pt x="180" y="156"/>
                    </a:lnTo>
                    <a:lnTo>
                      <a:pt x="198" y="156"/>
                    </a:lnTo>
                    <a:lnTo>
                      <a:pt x="210" y="162"/>
                    </a:lnTo>
                    <a:lnTo>
                      <a:pt x="222" y="174"/>
                    </a:lnTo>
                    <a:lnTo>
                      <a:pt x="234" y="168"/>
                    </a:lnTo>
                    <a:lnTo>
                      <a:pt x="246" y="180"/>
                    </a:lnTo>
                    <a:lnTo>
                      <a:pt x="258" y="174"/>
                    </a:lnTo>
                    <a:lnTo>
                      <a:pt x="264" y="168"/>
                    </a:lnTo>
                    <a:lnTo>
                      <a:pt x="276" y="168"/>
                    </a:lnTo>
                    <a:lnTo>
                      <a:pt x="282" y="174"/>
                    </a:lnTo>
                    <a:lnTo>
                      <a:pt x="288" y="174"/>
                    </a:lnTo>
                    <a:lnTo>
                      <a:pt x="300" y="180"/>
                    </a:lnTo>
                    <a:lnTo>
                      <a:pt x="306" y="174"/>
                    </a:lnTo>
                    <a:lnTo>
                      <a:pt x="324" y="174"/>
                    </a:lnTo>
                    <a:lnTo>
                      <a:pt x="330" y="168"/>
                    </a:lnTo>
                    <a:lnTo>
                      <a:pt x="330" y="174"/>
                    </a:lnTo>
                    <a:lnTo>
                      <a:pt x="348" y="174"/>
                    </a:lnTo>
                    <a:lnTo>
                      <a:pt x="360" y="168"/>
                    </a:lnTo>
                    <a:lnTo>
                      <a:pt x="366" y="162"/>
                    </a:lnTo>
                    <a:lnTo>
                      <a:pt x="378" y="156"/>
                    </a:lnTo>
                    <a:lnTo>
                      <a:pt x="378" y="132"/>
                    </a:lnTo>
                    <a:lnTo>
                      <a:pt x="402" y="126"/>
                    </a:lnTo>
                    <a:lnTo>
                      <a:pt x="420" y="114"/>
                    </a:lnTo>
                    <a:lnTo>
                      <a:pt x="414" y="108"/>
                    </a:lnTo>
                    <a:lnTo>
                      <a:pt x="408" y="10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396" name="Cyprus" descr="© INSCALE GmbH, 05.05.2010&#10;http://www.presentationload.com/"/>
            <p:cNvSpPr>
              <a:spLocks/>
            </p:cNvSpPr>
            <p:nvPr/>
          </p:nvSpPr>
          <p:spPr bwMode="gray">
            <a:xfrm>
              <a:off x="6978658" y="-1675391"/>
              <a:ext cx="28364" cy="16946"/>
            </a:xfrm>
            <a:custGeom>
              <a:avLst/>
              <a:gdLst>
                <a:gd name="T0" fmla="*/ 0 w 150"/>
                <a:gd name="T1" fmla="*/ 2147483647 h 84"/>
                <a:gd name="T2" fmla="*/ 2147483647 w 150"/>
                <a:gd name="T3" fmla="*/ 2147483647 h 84"/>
                <a:gd name="T4" fmla="*/ 2147483647 w 150"/>
                <a:gd name="T5" fmla="*/ 2147483647 h 84"/>
                <a:gd name="T6" fmla="*/ 2147483647 w 150"/>
                <a:gd name="T7" fmla="*/ 2147483647 h 84"/>
                <a:gd name="T8" fmla="*/ 2147483647 w 150"/>
                <a:gd name="T9" fmla="*/ 2147483647 h 84"/>
                <a:gd name="T10" fmla="*/ 2147483647 w 150"/>
                <a:gd name="T11" fmla="*/ 2147483647 h 84"/>
                <a:gd name="T12" fmla="*/ 2147483647 w 150"/>
                <a:gd name="T13" fmla="*/ 2147483647 h 84"/>
                <a:gd name="T14" fmla="*/ 2147483647 w 150"/>
                <a:gd name="T15" fmla="*/ 2147483647 h 84"/>
                <a:gd name="T16" fmla="*/ 2147483647 w 150"/>
                <a:gd name="T17" fmla="*/ 2147483647 h 84"/>
                <a:gd name="T18" fmla="*/ 2147483647 w 150"/>
                <a:gd name="T19" fmla="*/ 2147483647 h 84"/>
                <a:gd name="T20" fmla="*/ 2147483647 w 150"/>
                <a:gd name="T21" fmla="*/ 2147483647 h 84"/>
                <a:gd name="T22" fmla="*/ 2147483647 w 150"/>
                <a:gd name="T23" fmla="*/ 2147483647 h 84"/>
                <a:gd name="T24" fmla="*/ 2147483647 w 150"/>
                <a:gd name="T25" fmla="*/ 2147483647 h 84"/>
                <a:gd name="T26" fmla="*/ 2147483647 w 150"/>
                <a:gd name="T27" fmla="*/ 0 h 84"/>
                <a:gd name="T28" fmla="*/ 2147483647 w 150"/>
                <a:gd name="T29" fmla="*/ 2147483647 h 84"/>
                <a:gd name="T30" fmla="*/ 2147483647 w 150"/>
                <a:gd name="T31" fmla="*/ 2147483647 h 84"/>
                <a:gd name="T32" fmla="*/ 2147483647 w 150"/>
                <a:gd name="T33" fmla="*/ 2147483647 h 84"/>
                <a:gd name="T34" fmla="*/ 2147483647 w 150"/>
                <a:gd name="T35" fmla="*/ 2147483647 h 84"/>
                <a:gd name="T36" fmla="*/ 2147483647 w 150"/>
                <a:gd name="T37" fmla="*/ 2147483647 h 84"/>
                <a:gd name="T38" fmla="*/ 0 w 150"/>
                <a:gd name="T39" fmla="*/ 2147483647 h 84"/>
                <a:gd name="T40" fmla="*/ 0 w 150"/>
                <a:gd name="T41" fmla="*/ 2147483647 h 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0"/>
                <a:gd name="T64" fmla="*/ 0 h 84"/>
                <a:gd name="T65" fmla="*/ 150 w 150"/>
                <a:gd name="T66" fmla="*/ 84 h 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0" h="84">
                  <a:moveTo>
                    <a:pt x="0" y="48"/>
                  </a:moveTo>
                  <a:lnTo>
                    <a:pt x="6" y="60"/>
                  </a:lnTo>
                  <a:lnTo>
                    <a:pt x="30" y="72"/>
                  </a:lnTo>
                  <a:lnTo>
                    <a:pt x="36" y="84"/>
                  </a:lnTo>
                  <a:lnTo>
                    <a:pt x="54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66"/>
                  </a:lnTo>
                  <a:lnTo>
                    <a:pt x="90" y="60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20" y="60"/>
                  </a:lnTo>
                  <a:lnTo>
                    <a:pt x="120" y="36"/>
                  </a:lnTo>
                  <a:lnTo>
                    <a:pt x="150" y="0"/>
                  </a:lnTo>
                  <a:lnTo>
                    <a:pt x="108" y="24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8" y="36"/>
                  </a:lnTo>
                  <a:lnTo>
                    <a:pt x="12" y="36"/>
                  </a:lnTo>
                  <a:lnTo>
                    <a:pt x="0" y="42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97" name="Cub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5403352" y="-1471231"/>
              <a:ext cx="143349" cy="54873"/>
            </a:xfrm>
            <a:custGeom>
              <a:avLst/>
              <a:gdLst>
                <a:gd name="T0" fmla="*/ 2147483647 w 738"/>
                <a:gd name="T1" fmla="*/ 2147483647 h 270"/>
                <a:gd name="T2" fmla="*/ 2147483647 w 738"/>
                <a:gd name="T3" fmla="*/ 2147483647 h 270"/>
                <a:gd name="T4" fmla="*/ 2147483647 w 738"/>
                <a:gd name="T5" fmla="*/ 2147483647 h 270"/>
                <a:gd name="T6" fmla="*/ 2147483647 w 738"/>
                <a:gd name="T7" fmla="*/ 2147483647 h 270"/>
                <a:gd name="T8" fmla="*/ 2147483647 w 738"/>
                <a:gd name="T9" fmla="*/ 2147483647 h 270"/>
                <a:gd name="T10" fmla="*/ 2147483647 w 738"/>
                <a:gd name="T11" fmla="*/ 2147483647 h 270"/>
                <a:gd name="T12" fmla="*/ 2147483647 w 738"/>
                <a:gd name="T13" fmla="*/ 2147483647 h 270"/>
                <a:gd name="T14" fmla="*/ 2147483647 w 738"/>
                <a:gd name="T15" fmla="*/ 2147483647 h 270"/>
                <a:gd name="T16" fmla="*/ 2147483647 w 738"/>
                <a:gd name="T17" fmla="*/ 2147483647 h 270"/>
                <a:gd name="T18" fmla="*/ 2147483647 w 738"/>
                <a:gd name="T19" fmla="*/ 2147483647 h 270"/>
                <a:gd name="T20" fmla="*/ 2147483647 w 738"/>
                <a:gd name="T21" fmla="*/ 2147483647 h 270"/>
                <a:gd name="T22" fmla="*/ 2147483647 w 738"/>
                <a:gd name="T23" fmla="*/ 2147483647 h 270"/>
                <a:gd name="T24" fmla="*/ 2147483647 w 738"/>
                <a:gd name="T25" fmla="*/ 2147483647 h 270"/>
                <a:gd name="T26" fmla="*/ 2147483647 w 738"/>
                <a:gd name="T27" fmla="*/ 2147483647 h 270"/>
                <a:gd name="T28" fmla="*/ 2147483647 w 738"/>
                <a:gd name="T29" fmla="*/ 2147483647 h 270"/>
                <a:gd name="T30" fmla="*/ 2147483647 w 738"/>
                <a:gd name="T31" fmla="*/ 2147483647 h 270"/>
                <a:gd name="T32" fmla="*/ 2147483647 w 738"/>
                <a:gd name="T33" fmla="*/ 2147483647 h 270"/>
                <a:gd name="T34" fmla="*/ 2147483647 w 738"/>
                <a:gd name="T35" fmla="*/ 2147483647 h 270"/>
                <a:gd name="T36" fmla="*/ 2147483647 w 738"/>
                <a:gd name="T37" fmla="*/ 0 h 270"/>
                <a:gd name="T38" fmla="*/ 2147483647 w 738"/>
                <a:gd name="T39" fmla="*/ 2147483647 h 270"/>
                <a:gd name="T40" fmla="*/ 2147483647 w 738"/>
                <a:gd name="T41" fmla="*/ 2147483647 h 270"/>
                <a:gd name="T42" fmla="*/ 2147483647 w 738"/>
                <a:gd name="T43" fmla="*/ 2147483647 h 270"/>
                <a:gd name="T44" fmla="*/ 2147483647 w 738"/>
                <a:gd name="T45" fmla="*/ 2147483647 h 270"/>
                <a:gd name="T46" fmla="*/ 2147483647 w 738"/>
                <a:gd name="T47" fmla="*/ 2147483647 h 270"/>
                <a:gd name="T48" fmla="*/ 2147483647 w 738"/>
                <a:gd name="T49" fmla="*/ 2147483647 h 270"/>
                <a:gd name="T50" fmla="*/ 2147483647 w 738"/>
                <a:gd name="T51" fmla="*/ 2147483647 h 270"/>
                <a:gd name="T52" fmla="*/ 2147483647 w 738"/>
                <a:gd name="T53" fmla="*/ 2147483647 h 270"/>
                <a:gd name="T54" fmla="*/ 2147483647 w 738"/>
                <a:gd name="T55" fmla="*/ 2147483647 h 270"/>
                <a:gd name="T56" fmla="*/ 2147483647 w 738"/>
                <a:gd name="T57" fmla="*/ 2147483647 h 270"/>
                <a:gd name="T58" fmla="*/ 2147483647 w 738"/>
                <a:gd name="T59" fmla="*/ 2147483647 h 270"/>
                <a:gd name="T60" fmla="*/ 2147483647 w 738"/>
                <a:gd name="T61" fmla="*/ 2147483647 h 270"/>
                <a:gd name="T62" fmla="*/ 2147483647 w 738"/>
                <a:gd name="T63" fmla="*/ 2147483647 h 270"/>
                <a:gd name="T64" fmla="*/ 2147483647 w 738"/>
                <a:gd name="T65" fmla="*/ 2147483647 h 270"/>
                <a:gd name="T66" fmla="*/ 2147483647 w 738"/>
                <a:gd name="T67" fmla="*/ 2147483647 h 270"/>
                <a:gd name="T68" fmla="*/ 2147483647 w 738"/>
                <a:gd name="T69" fmla="*/ 2147483647 h 270"/>
                <a:gd name="T70" fmla="*/ 2147483647 w 738"/>
                <a:gd name="T71" fmla="*/ 2147483647 h 270"/>
                <a:gd name="T72" fmla="*/ 2147483647 w 738"/>
                <a:gd name="T73" fmla="*/ 2147483647 h 270"/>
                <a:gd name="T74" fmla="*/ 2147483647 w 738"/>
                <a:gd name="T75" fmla="*/ 2147483647 h 270"/>
                <a:gd name="T76" fmla="*/ 2147483647 w 738"/>
                <a:gd name="T77" fmla="*/ 2147483647 h 270"/>
                <a:gd name="T78" fmla="*/ 2147483647 w 738"/>
                <a:gd name="T79" fmla="*/ 2147483647 h 270"/>
                <a:gd name="T80" fmla="*/ 2147483647 w 738"/>
                <a:gd name="T81" fmla="*/ 2147483647 h 270"/>
                <a:gd name="T82" fmla="*/ 2147483647 w 738"/>
                <a:gd name="T83" fmla="*/ 2147483647 h 270"/>
                <a:gd name="T84" fmla="*/ 2147483647 w 738"/>
                <a:gd name="T85" fmla="*/ 2147483647 h 270"/>
                <a:gd name="T86" fmla="*/ 2147483647 w 738"/>
                <a:gd name="T87" fmla="*/ 2147483647 h 270"/>
                <a:gd name="T88" fmla="*/ 2147483647 w 738"/>
                <a:gd name="T89" fmla="*/ 2147483647 h 270"/>
                <a:gd name="T90" fmla="*/ 2147483647 w 738"/>
                <a:gd name="T91" fmla="*/ 2147483647 h 270"/>
                <a:gd name="T92" fmla="*/ 2147483647 w 738"/>
                <a:gd name="T93" fmla="*/ 2147483647 h 270"/>
                <a:gd name="T94" fmla="*/ 2147483647 w 738"/>
                <a:gd name="T95" fmla="*/ 2147483647 h 270"/>
                <a:gd name="T96" fmla="*/ 2147483647 w 738"/>
                <a:gd name="T97" fmla="*/ 2147483647 h 270"/>
                <a:gd name="T98" fmla="*/ 2147483647 w 738"/>
                <a:gd name="T99" fmla="*/ 2147483647 h 270"/>
                <a:gd name="T100" fmla="*/ 2147483647 w 738"/>
                <a:gd name="T101" fmla="*/ 2147483647 h 270"/>
                <a:gd name="T102" fmla="*/ 2147483647 w 738"/>
                <a:gd name="T103" fmla="*/ 2147483647 h 270"/>
                <a:gd name="T104" fmla="*/ 2147483647 w 738"/>
                <a:gd name="T105" fmla="*/ 2147483647 h 270"/>
                <a:gd name="T106" fmla="*/ 2147483647 w 738"/>
                <a:gd name="T107" fmla="*/ 2147483647 h 270"/>
                <a:gd name="T108" fmla="*/ 2147483647 w 738"/>
                <a:gd name="T109" fmla="*/ 2147483647 h 270"/>
                <a:gd name="T110" fmla="*/ 2147483647 w 738"/>
                <a:gd name="T111" fmla="*/ 2147483647 h 270"/>
                <a:gd name="T112" fmla="*/ 2147483647 w 738"/>
                <a:gd name="T113" fmla="*/ 2147483647 h 270"/>
                <a:gd name="T114" fmla="*/ 2147483647 w 738"/>
                <a:gd name="T115" fmla="*/ 2147483647 h 2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38"/>
                <a:gd name="T175" fmla="*/ 0 h 270"/>
                <a:gd name="T176" fmla="*/ 738 w 738"/>
                <a:gd name="T177" fmla="*/ 270 h 2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38" h="270">
                  <a:moveTo>
                    <a:pt x="708" y="228"/>
                  </a:moveTo>
                  <a:lnTo>
                    <a:pt x="690" y="222"/>
                  </a:lnTo>
                  <a:lnTo>
                    <a:pt x="666" y="222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00" y="192"/>
                  </a:lnTo>
                  <a:lnTo>
                    <a:pt x="624" y="168"/>
                  </a:lnTo>
                  <a:lnTo>
                    <a:pt x="612" y="168"/>
                  </a:lnTo>
                  <a:lnTo>
                    <a:pt x="600" y="162"/>
                  </a:lnTo>
                  <a:lnTo>
                    <a:pt x="558" y="162"/>
                  </a:lnTo>
                  <a:lnTo>
                    <a:pt x="534" y="150"/>
                  </a:lnTo>
                  <a:lnTo>
                    <a:pt x="528" y="144"/>
                  </a:lnTo>
                  <a:lnTo>
                    <a:pt x="522" y="144"/>
                  </a:lnTo>
                  <a:lnTo>
                    <a:pt x="528" y="138"/>
                  </a:lnTo>
                  <a:lnTo>
                    <a:pt x="528" y="132"/>
                  </a:lnTo>
                  <a:lnTo>
                    <a:pt x="534" y="126"/>
                  </a:lnTo>
                  <a:lnTo>
                    <a:pt x="534" y="120"/>
                  </a:lnTo>
                  <a:lnTo>
                    <a:pt x="522" y="120"/>
                  </a:lnTo>
                  <a:lnTo>
                    <a:pt x="510" y="114"/>
                  </a:lnTo>
                  <a:lnTo>
                    <a:pt x="504" y="114"/>
                  </a:lnTo>
                  <a:lnTo>
                    <a:pt x="474" y="84"/>
                  </a:lnTo>
                  <a:lnTo>
                    <a:pt x="462" y="78"/>
                  </a:lnTo>
                  <a:lnTo>
                    <a:pt x="450" y="66"/>
                  </a:lnTo>
                  <a:lnTo>
                    <a:pt x="432" y="66"/>
                  </a:lnTo>
                  <a:lnTo>
                    <a:pt x="432" y="84"/>
                  </a:lnTo>
                  <a:lnTo>
                    <a:pt x="444" y="96"/>
                  </a:lnTo>
                  <a:lnTo>
                    <a:pt x="450" y="96"/>
                  </a:lnTo>
                  <a:lnTo>
                    <a:pt x="378" y="60"/>
                  </a:lnTo>
                  <a:lnTo>
                    <a:pt x="372" y="54"/>
                  </a:lnTo>
                  <a:lnTo>
                    <a:pt x="360" y="48"/>
                  </a:lnTo>
                  <a:lnTo>
                    <a:pt x="354" y="36"/>
                  </a:lnTo>
                  <a:lnTo>
                    <a:pt x="342" y="30"/>
                  </a:lnTo>
                  <a:lnTo>
                    <a:pt x="330" y="18"/>
                  </a:lnTo>
                  <a:lnTo>
                    <a:pt x="270" y="18"/>
                  </a:lnTo>
                  <a:lnTo>
                    <a:pt x="258" y="12"/>
                  </a:lnTo>
                  <a:lnTo>
                    <a:pt x="228" y="6"/>
                  </a:lnTo>
                  <a:lnTo>
                    <a:pt x="174" y="0"/>
                  </a:lnTo>
                  <a:lnTo>
                    <a:pt x="126" y="6"/>
                  </a:lnTo>
                  <a:lnTo>
                    <a:pt x="96" y="18"/>
                  </a:lnTo>
                  <a:lnTo>
                    <a:pt x="72" y="42"/>
                  </a:lnTo>
                  <a:lnTo>
                    <a:pt x="60" y="48"/>
                  </a:lnTo>
                  <a:lnTo>
                    <a:pt x="42" y="60"/>
                  </a:lnTo>
                  <a:lnTo>
                    <a:pt x="24" y="66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50" y="54"/>
                  </a:lnTo>
                  <a:lnTo>
                    <a:pt x="174" y="42"/>
                  </a:lnTo>
                  <a:lnTo>
                    <a:pt x="198" y="42"/>
                  </a:lnTo>
                  <a:lnTo>
                    <a:pt x="222" y="54"/>
                  </a:lnTo>
                  <a:lnTo>
                    <a:pt x="222" y="60"/>
                  </a:lnTo>
                  <a:lnTo>
                    <a:pt x="216" y="60"/>
                  </a:lnTo>
                  <a:lnTo>
                    <a:pt x="210" y="66"/>
                  </a:lnTo>
                  <a:lnTo>
                    <a:pt x="198" y="66"/>
                  </a:lnTo>
                  <a:lnTo>
                    <a:pt x="192" y="72"/>
                  </a:lnTo>
                  <a:lnTo>
                    <a:pt x="186" y="72"/>
                  </a:lnTo>
                  <a:lnTo>
                    <a:pt x="204" y="78"/>
                  </a:lnTo>
                  <a:lnTo>
                    <a:pt x="210" y="78"/>
                  </a:lnTo>
                  <a:lnTo>
                    <a:pt x="216" y="84"/>
                  </a:lnTo>
                  <a:lnTo>
                    <a:pt x="228" y="90"/>
                  </a:lnTo>
                  <a:lnTo>
                    <a:pt x="246" y="96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82" y="90"/>
                  </a:lnTo>
                  <a:lnTo>
                    <a:pt x="294" y="96"/>
                  </a:lnTo>
                  <a:lnTo>
                    <a:pt x="300" y="102"/>
                  </a:lnTo>
                  <a:lnTo>
                    <a:pt x="318" y="114"/>
                  </a:lnTo>
                  <a:lnTo>
                    <a:pt x="342" y="126"/>
                  </a:lnTo>
                  <a:lnTo>
                    <a:pt x="372" y="126"/>
                  </a:lnTo>
                  <a:lnTo>
                    <a:pt x="390" y="120"/>
                  </a:lnTo>
                  <a:lnTo>
                    <a:pt x="402" y="120"/>
                  </a:lnTo>
                  <a:lnTo>
                    <a:pt x="390" y="144"/>
                  </a:lnTo>
                  <a:lnTo>
                    <a:pt x="450" y="168"/>
                  </a:lnTo>
                  <a:lnTo>
                    <a:pt x="474" y="204"/>
                  </a:lnTo>
                  <a:lnTo>
                    <a:pt x="480" y="210"/>
                  </a:lnTo>
                  <a:lnTo>
                    <a:pt x="492" y="216"/>
                  </a:lnTo>
                  <a:lnTo>
                    <a:pt x="498" y="222"/>
                  </a:lnTo>
                  <a:lnTo>
                    <a:pt x="498" y="228"/>
                  </a:lnTo>
                  <a:lnTo>
                    <a:pt x="474" y="252"/>
                  </a:lnTo>
                  <a:lnTo>
                    <a:pt x="474" y="258"/>
                  </a:lnTo>
                  <a:lnTo>
                    <a:pt x="480" y="264"/>
                  </a:lnTo>
                  <a:lnTo>
                    <a:pt x="492" y="258"/>
                  </a:lnTo>
                  <a:lnTo>
                    <a:pt x="504" y="258"/>
                  </a:lnTo>
                  <a:lnTo>
                    <a:pt x="528" y="246"/>
                  </a:lnTo>
                  <a:lnTo>
                    <a:pt x="558" y="246"/>
                  </a:lnTo>
                  <a:lnTo>
                    <a:pt x="558" y="252"/>
                  </a:lnTo>
                  <a:lnTo>
                    <a:pt x="552" y="252"/>
                  </a:lnTo>
                  <a:lnTo>
                    <a:pt x="546" y="258"/>
                  </a:lnTo>
                  <a:lnTo>
                    <a:pt x="546" y="264"/>
                  </a:lnTo>
                  <a:lnTo>
                    <a:pt x="558" y="264"/>
                  </a:lnTo>
                  <a:lnTo>
                    <a:pt x="564" y="270"/>
                  </a:lnTo>
                  <a:lnTo>
                    <a:pt x="612" y="270"/>
                  </a:lnTo>
                  <a:lnTo>
                    <a:pt x="636" y="264"/>
                  </a:lnTo>
                  <a:lnTo>
                    <a:pt x="684" y="258"/>
                  </a:lnTo>
                  <a:lnTo>
                    <a:pt x="720" y="252"/>
                  </a:lnTo>
                  <a:lnTo>
                    <a:pt x="738" y="246"/>
                  </a:lnTo>
                  <a:lnTo>
                    <a:pt x="738" y="240"/>
                  </a:lnTo>
                  <a:lnTo>
                    <a:pt x="732" y="234"/>
                  </a:lnTo>
                  <a:lnTo>
                    <a:pt x="720" y="228"/>
                  </a:lnTo>
                  <a:lnTo>
                    <a:pt x="708" y="228"/>
                  </a:lnTo>
                  <a:close/>
                  <a:moveTo>
                    <a:pt x="114" y="126"/>
                  </a:moveTo>
                  <a:lnTo>
                    <a:pt x="114" y="132"/>
                  </a:lnTo>
                  <a:lnTo>
                    <a:pt x="120" y="138"/>
                  </a:lnTo>
                  <a:lnTo>
                    <a:pt x="132" y="144"/>
                  </a:lnTo>
                  <a:lnTo>
                    <a:pt x="144" y="138"/>
                  </a:lnTo>
                  <a:lnTo>
                    <a:pt x="150" y="138"/>
                  </a:lnTo>
                  <a:lnTo>
                    <a:pt x="156" y="126"/>
                  </a:lnTo>
                  <a:lnTo>
                    <a:pt x="156" y="120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20"/>
                  </a:lnTo>
                  <a:lnTo>
                    <a:pt x="114" y="12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98" name="Croatia" descr="© INSCALE GmbH, 05.05.2010&#10;http://www.presentationload.com/"/>
            <p:cNvSpPr>
              <a:spLocks/>
            </p:cNvSpPr>
            <p:nvPr/>
          </p:nvSpPr>
          <p:spPr bwMode="gray">
            <a:xfrm>
              <a:off x="6734122" y="-1852923"/>
              <a:ext cx="72058" cy="55680"/>
            </a:xfrm>
            <a:custGeom>
              <a:avLst/>
              <a:gdLst>
                <a:gd name="T0" fmla="*/ 2147483647 w 366"/>
                <a:gd name="T1" fmla="*/ 2147483647 h 276"/>
                <a:gd name="T2" fmla="*/ 2147483647 w 366"/>
                <a:gd name="T3" fmla="*/ 2147483647 h 276"/>
                <a:gd name="T4" fmla="*/ 2147483647 w 366"/>
                <a:gd name="T5" fmla="*/ 2147483647 h 276"/>
                <a:gd name="T6" fmla="*/ 2147483647 w 366"/>
                <a:gd name="T7" fmla="*/ 2147483647 h 276"/>
                <a:gd name="T8" fmla="*/ 2147483647 w 366"/>
                <a:gd name="T9" fmla="*/ 2147483647 h 276"/>
                <a:gd name="T10" fmla="*/ 2147483647 w 366"/>
                <a:gd name="T11" fmla="*/ 2147483647 h 276"/>
                <a:gd name="T12" fmla="*/ 2147483647 w 366"/>
                <a:gd name="T13" fmla="*/ 2147483647 h 276"/>
                <a:gd name="T14" fmla="*/ 2147483647 w 366"/>
                <a:gd name="T15" fmla="*/ 2147483647 h 276"/>
                <a:gd name="T16" fmla="*/ 2147483647 w 366"/>
                <a:gd name="T17" fmla="*/ 2147483647 h 276"/>
                <a:gd name="T18" fmla="*/ 2147483647 w 366"/>
                <a:gd name="T19" fmla="*/ 2147483647 h 276"/>
                <a:gd name="T20" fmla="*/ 2147483647 w 366"/>
                <a:gd name="T21" fmla="*/ 2147483647 h 276"/>
                <a:gd name="T22" fmla="*/ 2147483647 w 366"/>
                <a:gd name="T23" fmla="*/ 0 h 276"/>
                <a:gd name="T24" fmla="*/ 2147483647 w 366"/>
                <a:gd name="T25" fmla="*/ 2147483647 h 276"/>
                <a:gd name="T26" fmla="*/ 2147483647 w 366"/>
                <a:gd name="T27" fmla="*/ 2147483647 h 276"/>
                <a:gd name="T28" fmla="*/ 2147483647 w 366"/>
                <a:gd name="T29" fmla="*/ 2147483647 h 276"/>
                <a:gd name="T30" fmla="*/ 2147483647 w 366"/>
                <a:gd name="T31" fmla="*/ 2147483647 h 276"/>
                <a:gd name="T32" fmla="*/ 2147483647 w 366"/>
                <a:gd name="T33" fmla="*/ 2147483647 h 276"/>
                <a:gd name="T34" fmla="*/ 2147483647 w 366"/>
                <a:gd name="T35" fmla="*/ 2147483647 h 276"/>
                <a:gd name="T36" fmla="*/ 2147483647 w 366"/>
                <a:gd name="T37" fmla="*/ 2147483647 h 276"/>
                <a:gd name="T38" fmla="*/ 2147483647 w 366"/>
                <a:gd name="T39" fmla="*/ 2147483647 h 276"/>
                <a:gd name="T40" fmla="*/ 0 w 366"/>
                <a:gd name="T41" fmla="*/ 2147483647 h 276"/>
                <a:gd name="T42" fmla="*/ 2147483647 w 366"/>
                <a:gd name="T43" fmla="*/ 2147483647 h 276"/>
                <a:gd name="T44" fmla="*/ 2147483647 w 366"/>
                <a:gd name="T45" fmla="*/ 2147483647 h 276"/>
                <a:gd name="T46" fmla="*/ 2147483647 w 366"/>
                <a:gd name="T47" fmla="*/ 2147483647 h 276"/>
                <a:gd name="T48" fmla="*/ 2147483647 w 366"/>
                <a:gd name="T49" fmla="*/ 2147483647 h 276"/>
                <a:gd name="T50" fmla="*/ 2147483647 w 366"/>
                <a:gd name="T51" fmla="*/ 2147483647 h 276"/>
                <a:gd name="T52" fmla="*/ 2147483647 w 366"/>
                <a:gd name="T53" fmla="*/ 2147483647 h 276"/>
                <a:gd name="T54" fmla="*/ 2147483647 w 366"/>
                <a:gd name="T55" fmla="*/ 2147483647 h 276"/>
                <a:gd name="T56" fmla="*/ 2147483647 w 366"/>
                <a:gd name="T57" fmla="*/ 2147483647 h 276"/>
                <a:gd name="T58" fmla="*/ 2147483647 w 366"/>
                <a:gd name="T59" fmla="*/ 2147483647 h 276"/>
                <a:gd name="T60" fmla="*/ 2147483647 w 366"/>
                <a:gd name="T61" fmla="*/ 2147483647 h 276"/>
                <a:gd name="T62" fmla="*/ 2147483647 w 366"/>
                <a:gd name="T63" fmla="*/ 2147483647 h 276"/>
                <a:gd name="T64" fmla="*/ 2147483647 w 366"/>
                <a:gd name="T65" fmla="*/ 2147483647 h 276"/>
                <a:gd name="T66" fmla="*/ 2147483647 w 366"/>
                <a:gd name="T67" fmla="*/ 2147483647 h 276"/>
                <a:gd name="T68" fmla="*/ 2147483647 w 366"/>
                <a:gd name="T69" fmla="*/ 2147483647 h 276"/>
                <a:gd name="T70" fmla="*/ 2147483647 w 366"/>
                <a:gd name="T71" fmla="*/ 2147483647 h 276"/>
                <a:gd name="T72" fmla="*/ 2147483647 w 366"/>
                <a:gd name="T73" fmla="*/ 2147483647 h 276"/>
                <a:gd name="T74" fmla="*/ 2147483647 w 366"/>
                <a:gd name="T75" fmla="*/ 2147483647 h 276"/>
                <a:gd name="T76" fmla="*/ 2147483647 w 366"/>
                <a:gd name="T77" fmla="*/ 2147483647 h 276"/>
                <a:gd name="T78" fmla="*/ 2147483647 w 366"/>
                <a:gd name="T79" fmla="*/ 2147483647 h 276"/>
                <a:gd name="T80" fmla="*/ 2147483647 w 366"/>
                <a:gd name="T81" fmla="*/ 2147483647 h 276"/>
                <a:gd name="T82" fmla="*/ 2147483647 w 366"/>
                <a:gd name="T83" fmla="*/ 2147483647 h 276"/>
                <a:gd name="T84" fmla="*/ 2147483647 w 366"/>
                <a:gd name="T85" fmla="*/ 2147483647 h 276"/>
                <a:gd name="T86" fmla="*/ 2147483647 w 366"/>
                <a:gd name="T87" fmla="*/ 2147483647 h 276"/>
                <a:gd name="T88" fmla="*/ 2147483647 w 366"/>
                <a:gd name="T89" fmla="*/ 2147483647 h 276"/>
                <a:gd name="T90" fmla="*/ 2147483647 w 366"/>
                <a:gd name="T91" fmla="*/ 2147483647 h 2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6"/>
                <a:gd name="T139" fmla="*/ 0 h 276"/>
                <a:gd name="T140" fmla="*/ 366 w 366"/>
                <a:gd name="T141" fmla="*/ 276 h 2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6" h="276">
                  <a:moveTo>
                    <a:pt x="342" y="126"/>
                  </a:moveTo>
                  <a:lnTo>
                    <a:pt x="342" y="114"/>
                  </a:lnTo>
                  <a:lnTo>
                    <a:pt x="348" y="114"/>
                  </a:lnTo>
                  <a:lnTo>
                    <a:pt x="354" y="108"/>
                  </a:lnTo>
                  <a:lnTo>
                    <a:pt x="360" y="108"/>
                  </a:lnTo>
                  <a:lnTo>
                    <a:pt x="366" y="102"/>
                  </a:lnTo>
                  <a:lnTo>
                    <a:pt x="360" y="102"/>
                  </a:lnTo>
                  <a:lnTo>
                    <a:pt x="348" y="96"/>
                  </a:lnTo>
                  <a:lnTo>
                    <a:pt x="336" y="96"/>
                  </a:lnTo>
                  <a:lnTo>
                    <a:pt x="342" y="78"/>
                  </a:lnTo>
                  <a:lnTo>
                    <a:pt x="336" y="78"/>
                  </a:lnTo>
                  <a:lnTo>
                    <a:pt x="330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70" y="60"/>
                  </a:lnTo>
                  <a:lnTo>
                    <a:pt x="264" y="48"/>
                  </a:lnTo>
                  <a:lnTo>
                    <a:pt x="246" y="48"/>
                  </a:lnTo>
                  <a:lnTo>
                    <a:pt x="234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6"/>
                  </a:lnTo>
                  <a:lnTo>
                    <a:pt x="186" y="0"/>
                  </a:lnTo>
                  <a:lnTo>
                    <a:pt x="162" y="0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20" y="18"/>
                  </a:lnTo>
                  <a:lnTo>
                    <a:pt x="120" y="3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14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78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0" y="84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12" y="120"/>
                  </a:lnTo>
                  <a:lnTo>
                    <a:pt x="24" y="114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14"/>
                  </a:lnTo>
                  <a:lnTo>
                    <a:pt x="48" y="132"/>
                  </a:lnTo>
                  <a:lnTo>
                    <a:pt x="78" y="126"/>
                  </a:lnTo>
                  <a:lnTo>
                    <a:pt x="78" y="132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84" y="162"/>
                  </a:lnTo>
                  <a:lnTo>
                    <a:pt x="96" y="168"/>
                  </a:lnTo>
                  <a:lnTo>
                    <a:pt x="96" y="180"/>
                  </a:lnTo>
                  <a:lnTo>
                    <a:pt x="144" y="216"/>
                  </a:lnTo>
                  <a:lnTo>
                    <a:pt x="144" y="240"/>
                  </a:lnTo>
                  <a:lnTo>
                    <a:pt x="198" y="240"/>
                  </a:lnTo>
                  <a:lnTo>
                    <a:pt x="210" y="246"/>
                  </a:lnTo>
                  <a:lnTo>
                    <a:pt x="216" y="252"/>
                  </a:lnTo>
                  <a:lnTo>
                    <a:pt x="216" y="276"/>
                  </a:lnTo>
                  <a:lnTo>
                    <a:pt x="246" y="276"/>
                  </a:lnTo>
                  <a:lnTo>
                    <a:pt x="252" y="270"/>
                  </a:lnTo>
                  <a:lnTo>
                    <a:pt x="252" y="264"/>
                  </a:lnTo>
                  <a:lnTo>
                    <a:pt x="246" y="252"/>
                  </a:lnTo>
                  <a:lnTo>
                    <a:pt x="234" y="246"/>
                  </a:lnTo>
                  <a:lnTo>
                    <a:pt x="216" y="234"/>
                  </a:lnTo>
                  <a:lnTo>
                    <a:pt x="204" y="228"/>
                  </a:lnTo>
                  <a:lnTo>
                    <a:pt x="192" y="216"/>
                  </a:lnTo>
                  <a:lnTo>
                    <a:pt x="180" y="186"/>
                  </a:lnTo>
                  <a:lnTo>
                    <a:pt x="162" y="180"/>
                  </a:lnTo>
                  <a:lnTo>
                    <a:pt x="162" y="162"/>
                  </a:lnTo>
                  <a:lnTo>
                    <a:pt x="156" y="156"/>
                  </a:lnTo>
                  <a:lnTo>
                    <a:pt x="150" y="156"/>
                  </a:lnTo>
                  <a:lnTo>
                    <a:pt x="150" y="144"/>
                  </a:lnTo>
                  <a:lnTo>
                    <a:pt x="132" y="138"/>
                  </a:lnTo>
                  <a:lnTo>
                    <a:pt x="120" y="126"/>
                  </a:lnTo>
                  <a:lnTo>
                    <a:pt x="138" y="120"/>
                  </a:lnTo>
                  <a:lnTo>
                    <a:pt x="138" y="96"/>
                  </a:lnTo>
                  <a:lnTo>
                    <a:pt x="144" y="96"/>
                  </a:lnTo>
                  <a:lnTo>
                    <a:pt x="150" y="102"/>
                  </a:lnTo>
                  <a:lnTo>
                    <a:pt x="162" y="108"/>
                  </a:lnTo>
                  <a:lnTo>
                    <a:pt x="186" y="102"/>
                  </a:lnTo>
                  <a:lnTo>
                    <a:pt x="210" y="102"/>
                  </a:lnTo>
                  <a:lnTo>
                    <a:pt x="228" y="108"/>
                  </a:lnTo>
                  <a:lnTo>
                    <a:pt x="240" y="102"/>
                  </a:lnTo>
                  <a:lnTo>
                    <a:pt x="252" y="102"/>
                  </a:lnTo>
                  <a:lnTo>
                    <a:pt x="258" y="108"/>
                  </a:lnTo>
                  <a:lnTo>
                    <a:pt x="312" y="108"/>
                  </a:lnTo>
                  <a:lnTo>
                    <a:pt x="324" y="126"/>
                  </a:lnTo>
                  <a:lnTo>
                    <a:pt x="342" y="12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99" name="Côte d'Ivoire" descr="© INSCALE GmbH, 05.05.2010&#10;http://www.presentationload.com/"/>
            <p:cNvSpPr>
              <a:spLocks/>
            </p:cNvSpPr>
            <p:nvPr/>
          </p:nvSpPr>
          <p:spPr bwMode="gray">
            <a:xfrm>
              <a:off x="6431325" y="-1265456"/>
              <a:ext cx="85090" cy="105712"/>
            </a:xfrm>
            <a:custGeom>
              <a:avLst/>
              <a:gdLst>
                <a:gd name="T0" fmla="*/ 2147483647 w 438"/>
                <a:gd name="T1" fmla="*/ 2147483647 h 516"/>
                <a:gd name="T2" fmla="*/ 2147483647 w 438"/>
                <a:gd name="T3" fmla="*/ 2147483647 h 516"/>
                <a:gd name="T4" fmla="*/ 2147483647 w 438"/>
                <a:gd name="T5" fmla="*/ 2147483647 h 516"/>
                <a:gd name="T6" fmla="*/ 2147483647 w 438"/>
                <a:gd name="T7" fmla="*/ 2147483647 h 516"/>
                <a:gd name="T8" fmla="*/ 2147483647 w 438"/>
                <a:gd name="T9" fmla="*/ 2147483647 h 516"/>
                <a:gd name="T10" fmla="*/ 2147483647 w 438"/>
                <a:gd name="T11" fmla="*/ 2147483647 h 516"/>
                <a:gd name="T12" fmla="*/ 2147483647 w 438"/>
                <a:gd name="T13" fmla="*/ 2147483647 h 516"/>
                <a:gd name="T14" fmla="*/ 2147483647 w 438"/>
                <a:gd name="T15" fmla="*/ 2147483647 h 516"/>
                <a:gd name="T16" fmla="*/ 2147483647 w 438"/>
                <a:gd name="T17" fmla="*/ 2147483647 h 516"/>
                <a:gd name="T18" fmla="*/ 2147483647 w 438"/>
                <a:gd name="T19" fmla="*/ 2147483647 h 516"/>
                <a:gd name="T20" fmla="*/ 2147483647 w 438"/>
                <a:gd name="T21" fmla="*/ 2147483647 h 516"/>
                <a:gd name="T22" fmla="*/ 2147483647 w 438"/>
                <a:gd name="T23" fmla="*/ 2147483647 h 516"/>
                <a:gd name="T24" fmla="*/ 2147483647 w 438"/>
                <a:gd name="T25" fmla="*/ 2147483647 h 516"/>
                <a:gd name="T26" fmla="*/ 2147483647 w 438"/>
                <a:gd name="T27" fmla="*/ 2147483647 h 516"/>
                <a:gd name="T28" fmla="*/ 2147483647 w 438"/>
                <a:gd name="T29" fmla="*/ 2147483647 h 516"/>
                <a:gd name="T30" fmla="*/ 2147483647 w 438"/>
                <a:gd name="T31" fmla="*/ 2147483647 h 516"/>
                <a:gd name="T32" fmla="*/ 2147483647 w 438"/>
                <a:gd name="T33" fmla="*/ 0 h 516"/>
                <a:gd name="T34" fmla="*/ 2147483647 w 438"/>
                <a:gd name="T35" fmla="*/ 2147483647 h 516"/>
                <a:gd name="T36" fmla="*/ 2147483647 w 438"/>
                <a:gd name="T37" fmla="*/ 2147483647 h 516"/>
                <a:gd name="T38" fmla="*/ 2147483647 w 438"/>
                <a:gd name="T39" fmla="*/ 2147483647 h 516"/>
                <a:gd name="T40" fmla="*/ 2147483647 w 438"/>
                <a:gd name="T41" fmla="*/ 2147483647 h 516"/>
                <a:gd name="T42" fmla="*/ 2147483647 w 438"/>
                <a:gd name="T43" fmla="*/ 2147483647 h 516"/>
                <a:gd name="T44" fmla="*/ 2147483647 w 438"/>
                <a:gd name="T45" fmla="*/ 2147483647 h 516"/>
                <a:gd name="T46" fmla="*/ 2147483647 w 438"/>
                <a:gd name="T47" fmla="*/ 2147483647 h 516"/>
                <a:gd name="T48" fmla="*/ 2147483647 w 438"/>
                <a:gd name="T49" fmla="*/ 2147483647 h 516"/>
                <a:gd name="T50" fmla="*/ 2147483647 w 438"/>
                <a:gd name="T51" fmla="*/ 2147483647 h 516"/>
                <a:gd name="T52" fmla="*/ 2147483647 w 438"/>
                <a:gd name="T53" fmla="*/ 2147483647 h 516"/>
                <a:gd name="T54" fmla="*/ 2147483647 w 438"/>
                <a:gd name="T55" fmla="*/ 2147483647 h 516"/>
                <a:gd name="T56" fmla="*/ 2147483647 w 438"/>
                <a:gd name="T57" fmla="*/ 2147483647 h 516"/>
                <a:gd name="T58" fmla="*/ 2147483647 w 438"/>
                <a:gd name="T59" fmla="*/ 2147483647 h 516"/>
                <a:gd name="T60" fmla="*/ 2147483647 w 438"/>
                <a:gd name="T61" fmla="*/ 2147483647 h 516"/>
                <a:gd name="T62" fmla="*/ 2147483647 w 438"/>
                <a:gd name="T63" fmla="*/ 2147483647 h 516"/>
                <a:gd name="T64" fmla="*/ 2147483647 w 438"/>
                <a:gd name="T65" fmla="*/ 2147483647 h 516"/>
                <a:gd name="T66" fmla="*/ 2147483647 w 438"/>
                <a:gd name="T67" fmla="*/ 2147483647 h 516"/>
                <a:gd name="T68" fmla="*/ 2147483647 w 438"/>
                <a:gd name="T69" fmla="*/ 2147483647 h 516"/>
                <a:gd name="T70" fmla="*/ 2147483647 w 438"/>
                <a:gd name="T71" fmla="*/ 2147483647 h 516"/>
                <a:gd name="T72" fmla="*/ 2147483647 w 438"/>
                <a:gd name="T73" fmla="*/ 2147483647 h 516"/>
                <a:gd name="T74" fmla="*/ 2147483647 w 438"/>
                <a:gd name="T75" fmla="*/ 2147483647 h 516"/>
                <a:gd name="T76" fmla="*/ 2147483647 w 438"/>
                <a:gd name="T77" fmla="*/ 2147483647 h 516"/>
                <a:gd name="T78" fmla="*/ 2147483647 w 438"/>
                <a:gd name="T79" fmla="*/ 2147483647 h 516"/>
                <a:gd name="T80" fmla="*/ 2147483647 w 438"/>
                <a:gd name="T81" fmla="*/ 2147483647 h 516"/>
                <a:gd name="T82" fmla="*/ 2147483647 w 438"/>
                <a:gd name="T83" fmla="*/ 2147483647 h 516"/>
                <a:gd name="T84" fmla="*/ 2147483647 w 438"/>
                <a:gd name="T85" fmla="*/ 2147483647 h 516"/>
                <a:gd name="T86" fmla="*/ 2147483647 w 438"/>
                <a:gd name="T87" fmla="*/ 2147483647 h 516"/>
                <a:gd name="T88" fmla="*/ 2147483647 w 438"/>
                <a:gd name="T89" fmla="*/ 2147483647 h 51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38"/>
                <a:gd name="T136" fmla="*/ 0 h 516"/>
                <a:gd name="T137" fmla="*/ 438 w 438"/>
                <a:gd name="T138" fmla="*/ 516 h 51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38" h="516">
                  <a:moveTo>
                    <a:pt x="402" y="408"/>
                  </a:moveTo>
                  <a:lnTo>
                    <a:pt x="402" y="402"/>
                  </a:lnTo>
                  <a:lnTo>
                    <a:pt x="396" y="396"/>
                  </a:lnTo>
                  <a:lnTo>
                    <a:pt x="390" y="384"/>
                  </a:lnTo>
                  <a:lnTo>
                    <a:pt x="390" y="372"/>
                  </a:lnTo>
                  <a:lnTo>
                    <a:pt x="384" y="354"/>
                  </a:lnTo>
                  <a:lnTo>
                    <a:pt x="378" y="342"/>
                  </a:lnTo>
                  <a:lnTo>
                    <a:pt x="378" y="318"/>
                  </a:lnTo>
                  <a:lnTo>
                    <a:pt x="384" y="312"/>
                  </a:lnTo>
                  <a:lnTo>
                    <a:pt x="390" y="300"/>
                  </a:lnTo>
                  <a:lnTo>
                    <a:pt x="408" y="282"/>
                  </a:lnTo>
                  <a:lnTo>
                    <a:pt x="408" y="270"/>
                  </a:lnTo>
                  <a:lnTo>
                    <a:pt x="414" y="258"/>
                  </a:lnTo>
                  <a:lnTo>
                    <a:pt x="414" y="240"/>
                  </a:lnTo>
                  <a:lnTo>
                    <a:pt x="420" y="228"/>
                  </a:lnTo>
                  <a:lnTo>
                    <a:pt x="426" y="222"/>
                  </a:lnTo>
                  <a:lnTo>
                    <a:pt x="438" y="198"/>
                  </a:lnTo>
                  <a:lnTo>
                    <a:pt x="438" y="186"/>
                  </a:lnTo>
                  <a:lnTo>
                    <a:pt x="432" y="174"/>
                  </a:lnTo>
                  <a:lnTo>
                    <a:pt x="432" y="162"/>
                  </a:lnTo>
                  <a:lnTo>
                    <a:pt x="426" y="150"/>
                  </a:lnTo>
                  <a:lnTo>
                    <a:pt x="426" y="138"/>
                  </a:lnTo>
                  <a:lnTo>
                    <a:pt x="420" y="132"/>
                  </a:lnTo>
                  <a:lnTo>
                    <a:pt x="420" y="126"/>
                  </a:lnTo>
                  <a:lnTo>
                    <a:pt x="432" y="126"/>
                  </a:lnTo>
                  <a:lnTo>
                    <a:pt x="426" y="96"/>
                  </a:lnTo>
                  <a:lnTo>
                    <a:pt x="408" y="102"/>
                  </a:lnTo>
                  <a:lnTo>
                    <a:pt x="408" y="90"/>
                  </a:lnTo>
                  <a:lnTo>
                    <a:pt x="390" y="72"/>
                  </a:lnTo>
                  <a:lnTo>
                    <a:pt x="372" y="66"/>
                  </a:lnTo>
                  <a:lnTo>
                    <a:pt x="342" y="66"/>
                  </a:lnTo>
                  <a:lnTo>
                    <a:pt x="318" y="78"/>
                  </a:lnTo>
                  <a:lnTo>
                    <a:pt x="318" y="84"/>
                  </a:lnTo>
                  <a:lnTo>
                    <a:pt x="312" y="90"/>
                  </a:lnTo>
                  <a:lnTo>
                    <a:pt x="300" y="90"/>
                  </a:lnTo>
                  <a:lnTo>
                    <a:pt x="294" y="84"/>
                  </a:lnTo>
                  <a:lnTo>
                    <a:pt x="282" y="84"/>
                  </a:lnTo>
                  <a:lnTo>
                    <a:pt x="276" y="78"/>
                  </a:lnTo>
                  <a:lnTo>
                    <a:pt x="264" y="72"/>
                  </a:lnTo>
                  <a:lnTo>
                    <a:pt x="258" y="60"/>
                  </a:lnTo>
                  <a:lnTo>
                    <a:pt x="258" y="48"/>
                  </a:lnTo>
                  <a:lnTo>
                    <a:pt x="252" y="42"/>
                  </a:lnTo>
                  <a:lnTo>
                    <a:pt x="252" y="36"/>
                  </a:lnTo>
                  <a:lnTo>
                    <a:pt x="228" y="42"/>
                  </a:lnTo>
                  <a:lnTo>
                    <a:pt x="228" y="18"/>
                  </a:lnTo>
                  <a:lnTo>
                    <a:pt x="216" y="18"/>
                  </a:lnTo>
                  <a:lnTo>
                    <a:pt x="210" y="24"/>
                  </a:lnTo>
                  <a:lnTo>
                    <a:pt x="204" y="36"/>
                  </a:lnTo>
                  <a:lnTo>
                    <a:pt x="198" y="42"/>
                  </a:lnTo>
                  <a:lnTo>
                    <a:pt x="174" y="3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50" y="6"/>
                  </a:lnTo>
                  <a:lnTo>
                    <a:pt x="144" y="30"/>
                  </a:lnTo>
                  <a:lnTo>
                    <a:pt x="126" y="30"/>
                  </a:lnTo>
                  <a:lnTo>
                    <a:pt x="120" y="48"/>
                  </a:lnTo>
                  <a:lnTo>
                    <a:pt x="102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36" y="66"/>
                  </a:lnTo>
                  <a:lnTo>
                    <a:pt x="42" y="102"/>
                  </a:lnTo>
                  <a:lnTo>
                    <a:pt x="60" y="108"/>
                  </a:lnTo>
                  <a:lnTo>
                    <a:pt x="48" y="126"/>
                  </a:lnTo>
                  <a:lnTo>
                    <a:pt x="66" y="132"/>
                  </a:lnTo>
                  <a:lnTo>
                    <a:pt x="60" y="138"/>
                  </a:lnTo>
                  <a:lnTo>
                    <a:pt x="54" y="150"/>
                  </a:lnTo>
                  <a:lnTo>
                    <a:pt x="54" y="162"/>
                  </a:lnTo>
                  <a:lnTo>
                    <a:pt x="60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78" y="180"/>
                  </a:lnTo>
                  <a:lnTo>
                    <a:pt x="72" y="186"/>
                  </a:lnTo>
                  <a:lnTo>
                    <a:pt x="72" y="192"/>
                  </a:lnTo>
                  <a:lnTo>
                    <a:pt x="66" y="186"/>
                  </a:lnTo>
                  <a:lnTo>
                    <a:pt x="54" y="186"/>
                  </a:lnTo>
                  <a:lnTo>
                    <a:pt x="48" y="180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36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36" y="222"/>
                  </a:lnTo>
                  <a:lnTo>
                    <a:pt x="36" y="228"/>
                  </a:lnTo>
                  <a:lnTo>
                    <a:pt x="42" y="234"/>
                  </a:lnTo>
                  <a:lnTo>
                    <a:pt x="42" y="252"/>
                  </a:lnTo>
                  <a:lnTo>
                    <a:pt x="36" y="258"/>
                  </a:lnTo>
                  <a:lnTo>
                    <a:pt x="30" y="258"/>
                  </a:lnTo>
                  <a:lnTo>
                    <a:pt x="18" y="252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24" y="282"/>
                  </a:lnTo>
                  <a:lnTo>
                    <a:pt x="24" y="306"/>
                  </a:lnTo>
                  <a:lnTo>
                    <a:pt x="18" y="324"/>
                  </a:lnTo>
                  <a:lnTo>
                    <a:pt x="6" y="330"/>
                  </a:lnTo>
                  <a:lnTo>
                    <a:pt x="0" y="342"/>
                  </a:lnTo>
                  <a:lnTo>
                    <a:pt x="6" y="348"/>
                  </a:lnTo>
                  <a:lnTo>
                    <a:pt x="24" y="348"/>
                  </a:lnTo>
                  <a:lnTo>
                    <a:pt x="24" y="360"/>
                  </a:lnTo>
                  <a:lnTo>
                    <a:pt x="60" y="354"/>
                  </a:lnTo>
                  <a:lnTo>
                    <a:pt x="60" y="384"/>
                  </a:lnTo>
                  <a:lnTo>
                    <a:pt x="90" y="414"/>
                  </a:lnTo>
                  <a:lnTo>
                    <a:pt x="90" y="438"/>
                  </a:lnTo>
                  <a:lnTo>
                    <a:pt x="84" y="450"/>
                  </a:lnTo>
                  <a:lnTo>
                    <a:pt x="84" y="462"/>
                  </a:lnTo>
                  <a:lnTo>
                    <a:pt x="78" y="468"/>
                  </a:lnTo>
                  <a:lnTo>
                    <a:pt x="78" y="516"/>
                  </a:lnTo>
                  <a:lnTo>
                    <a:pt x="90" y="516"/>
                  </a:lnTo>
                  <a:lnTo>
                    <a:pt x="96" y="510"/>
                  </a:lnTo>
                  <a:lnTo>
                    <a:pt x="102" y="498"/>
                  </a:lnTo>
                  <a:lnTo>
                    <a:pt x="114" y="498"/>
                  </a:lnTo>
                  <a:lnTo>
                    <a:pt x="126" y="486"/>
                  </a:lnTo>
                  <a:lnTo>
                    <a:pt x="138" y="480"/>
                  </a:lnTo>
                  <a:lnTo>
                    <a:pt x="198" y="456"/>
                  </a:lnTo>
                  <a:lnTo>
                    <a:pt x="228" y="450"/>
                  </a:lnTo>
                  <a:lnTo>
                    <a:pt x="264" y="450"/>
                  </a:lnTo>
                  <a:lnTo>
                    <a:pt x="270" y="444"/>
                  </a:lnTo>
                  <a:lnTo>
                    <a:pt x="282" y="444"/>
                  </a:lnTo>
                  <a:lnTo>
                    <a:pt x="294" y="438"/>
                  </a:lnTo>
                  <a:lnTo>
                    <a:pt x="330" y="438"/>
                  </a:lnTo>
                  <a:lnTo>
                    <a:pt x="336" y="444"/>
                  </a:lnTo>
                  <a:lnTo>
                    <a:pt x="342" y="444"/>
                  </a:lnTo>
                  <a:lnTo>
                    <a:pt x="348" y="450"/>
                  </a:lnTo>
                  <a:lnTo>
                    <a:pt x="366" y="450"/>
                  </a:lnTo>
                  <a:lnTo>
                    <a:pt x="378" y="438"/>
                  </a:lnTo>
                  <a:lnTo>
                    <a:pt x="384" y="438"/>
                  </a:lnTo>
                  <a:lnTo>
                    <a:pt x="384" y="444"/>
                  </a:lnTo>
                  <a:lnTo>
                    <a:pt x="396" y="456"/>
                  </a:lnTo>
                  <a:lnTo>
                    <a:pt x="408" y="462"/>
                  </a:lnTo>
                  <a:lnTo>
                    <a:pt x="420" y="462"/>
                  </a:lnTo>
                  <a:lnTo>
                    <a:pt x="426" y="468"/>
                  </a:lnTo>
                  <a:lnTo>
                    <a:pt x="426" y="414"/>
                  </a:lnTo>
                  <a:lnTo>
                    <a:pt x="402" y="40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00" name="Costa Rica" descr="© INSCALE GmbH, 05.05.2010&#10;http://www.presentationload.com/"/>
            <p:cNvSpPr>
              <a:spLocks/>
            </p:cNvSpPr>
            <p:nvPr/>
          </p:nvSpPr>
          <p:spPr bwMode="gray">
            <a:xfrm>
              <a:off x="5367323" y="-1273526"/>
              <a:ext cx="46761" cy="47611"/>
            </a:xfrm>
            <a:custGeom>
              <a:avLst/>
              <a:gdLst>
                <a:gd name="T0" fmla="*/ 2147483647 w 240"/>
                <a:gd name="T1" fmla="*/ 2147483647 h 228"/>
                <a:gd name="T2" fmla="*/ 2147483647 w 240"/>
                <a:gd name="T3" fmla="*/ 2147483647 h 228"/>
                <a:gd name="T4" fmla="*/ 2147483647 w 240"/>
                <a:gd name="T5" fmla="*/ 2147483647 h 228"/>
                <a:gd name="T6" fmla="*/ 2147483647 w 240"/>
                <a:gd name="T7" fmla="*/ 2147483647 h 228"/>
                <a:gd name="T8" fmla="*/ 2147483647 w 240"/>
                <a:gd name="T9" fmla="*/ 2147483647 h 228"/>
                <a:gd name="T10" fmla="*/ 2147483647 w 240"/>
                <a:gd name="T11" fmla="*/ 2147483647 h 228"/>
                <a:gd name="T12" fmla="*/ 2147483647 w 240"/>
                <a:gd name="T13" fmla="*/ 2147483647 h 228"/>
                <a:gd name="T14" fmla="*/ 2147483647 w 240"/>
                <a:gd name="T15" fmla="*/ 2147483647 h 228"/>
                <a:gd name="T16" fmla="*/ 2147483647 w 240"/>
                <a:gd name="T17" fmla="*/ 2147483647 h 228"/>
                <a:gd name="T18" fmla="*/ 2147483647 w 240"/>
                <a:gd name="T19" fmla="*/ 2147483647 h 228"/>
                <a:gd name="T20" fmla="*/ 2147483647 w 240"/>
                <a:gd name="T21" fmla="*/ 2147483647 h 228"/>
                <a:gd name="T22" fmla="*/ 2147483647 w 240"/>
                <a:gd name="T23" fmla="*/ 2147483647 h 228"/>
                <a:gd name="T24" fmla="*/ 2147483647 w 240"/>
                <a:gd name="T25" fmla="*/ 2147483647 h 228"/>
                <a:gd name="T26" fmla="*/ 2147483647 w 240"/>
                <a:gd name="T27" fmla="*/ 2147483647 h 228"/>
                <a:gd name="T28" fmla="*/ 2147483647 w 240"/>
                <a:gd name="T29" fmla="*/ 2147483647 h 228"/>
                <a:gd name="T30" fmla="*/ 2147483647 w 240"/>
                <a:gd name="T31" fmla="*/ 0 h 228"/>
                <a:gd name="T32" fmla="*/ 2147483647 w 240"/>
                <a:gd name="T33" fmla="*/ 2147483647 h 228"/>
                <a:gd name="T34" fmla="*/ 2147483647 w 240"/>
                <a:gd name="T35" fmla="*/ 2147483647 h 228"/>
                <a:gd name="T36" fmla="*/ 0 w 240"/>
                <a:gd name="T37" fmla="*/ 2147483647 h 228"/>
                <a:gd name="T38" fmla="*/ 2147483647 w 240"/>
                <a:gd name="T39" fmla="*/ 2147483647 h 228"/>
                <a:gd name="T40" fmla="*/ 2147483647 w 240"/>
                <a:gd name="T41" fmla="*/ 2147483647 h 228"/>
                <a:gd name="T42" fmla="*/ 2147483647 w 240"/>
                <a:gd name="T43" fmla="*/ 2147483647 h 228"/>
                <a:gd name="T44" fmla="*/ 2147483647 w 240"/>
                <a:gd name="T45" fmla="*/ 2147483647 h 228"/>
                <a:gd name="T46" fmla="*/ 2147483647 w 240"/>
                <a:gd name="T47" fmla="*/ 2147483647 h 228"/>
                <a:gd name="T48" fmla="*/ 2147483647 w 240"/>
                <a:gd name="T49" fmla="*/ 2147483647 h 228"/>
                <a:gd name="T50" fmla="*/ 2147483647 w 240"/>
                <a:gd name="T51" fmla="*/ 2147483647 h 228"/>
                <a:gd name="T52" fmla="*/ 2147483647 w 240"/>
                <a:gd name="T53" fmla="*/ 2147483647 h 228"/>
                <a:gd name="T54" fmla="*/ 2147483647 w 240"/>
                <a:gd name="T55" fmla="*/ 2147483647 h 228"/>
                <a:gd name="T56" fmla="*/ 2147483647 w 240"/>
                <a:gd name="T57" fmla="*/ 2147483647 h 228"/>
                <a:gd name="T58" fmla="*/ 2147483647 w 240"/>
                <a:gd name="T59" fmla="*/ 2147483647 h 228"/>
                <a:gd name="T60" fmla="*/ 2147483647 w 240"/>
                <a:gd name="T61" fmla="*/ 2147483647 h 228"/>
                <a:gd name="T62" fmla="*/ 2147483647 w 240"/>
                <a:gd name="T63" fmla="*/ 2147483647 h 228"/>
                <a:gd name="T64" fmla="*/ 2147483647 w 240"/>
                <a:gd name="T65" fmla="*/ 2147483647 h 228"/>
                <a:gd name="T66" fmla="*/ 2147483647 w 2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0"/>
                <a:gd name="T103" fmla="*/ 0 h 228"/>
                <a:gd name="T104" fmla="*/ 240 w 240"/>
                <a:gd name="T105" fmla="*/ 228 h 22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0" h="228">
                  <a:moveTo>
                    <a:pt x="210" y="198"/>
                  </a:moveTo>
                  <a:lnTo>
                    <a:pt x="216" y="198"/>
                  </a:lnTo>
                  <a:lnTo>
                    <a:pt x="234" y="180"/>
                  </a:lnTo>
                  <a:lnTo>
                    <a:pt x="228" y="174"/>
                  </a:lnTo>
                  <a:lnTo>
                    <a:pt x="210" y="174"/>
                  </a:lnTo>
                  <a:lnTo>
                    <a:pt x="210" y="168"/>
                  </a:lnTo>
                  <a:lnTo>
                    <a:pt x="204" y="162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22" y="138"/>
                  </a:lnTo>
                  <a:lnTo>
                    <a:pt x="228" y="132"/>
                  </a:lnTo>
                  <a:lnTo>
                    <a:pt x="240" y="132"/>
                  </a:lnTo>
                  <a:lnTo>
                    <a:pt x="228" y="126"/>
                  </a:lnTo>
                  <a:lnTo>
                    <a:pt x="210" y="108"/>
                  </a:lnTo>
                  <a:lnTo>
                    <a:pt x="198" y="84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74" y="36"/>
                  </a:lnTo>
                  <a:lnTo>
                    <a:pt x="138" y="36"/>
                  </a:lnTo>
                  <a:lnTo>
                    <a:pt x="126" y="24"/>
                  </a:lnTo>
                  <a:lnTo>
                    <a:pt x="126" y="18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2" y="12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6" y="66"/>
                  </a:lnTo>
                  <a:lnTo>
                    <a:pt x="0" y="78"/>
                  </a:lnTo>
                  <a:lnTo>
                    <a:pt x="6" y="90"/>
                  </a:lnTo>
                  <a:lnTo>
                    <a:pt x="18" y="102"/>
                  </a:lnTo>
                  <a:lnTo>
                    <a:pt x="30" y="108"/>
                  </a:lnTo>
                  <a:lnTo>
                    <a:pt x="42" y="108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72" y="102"/>
                  </a:lnTo>
                  <a:lnTo>
                    <a:pt x="66" y="96"/>
                  </a:lnTo>
                  <a:lnTo>
                    <a:pt x="54" y="90"/>
                  </a:lnTo>
                  <a:lnTo>
                    <a:pt x="42" y="78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60" y="78"/>
                  </a:lnTo>
                  <a:lnTo>
                    <a:pt x="66" y="84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96" y="132"/>
                  </a:lnTo>
                  <a:lnTo>
                    <a:pt x="114" y="132"/>
                  </a:lnTo>
                  <a:lnTo>
                    <a:pt x="126" y="138"/>
                  </a:lnTo>
                  <a:lnTo>
                    <a:pt x="138" y="138"/>
                  </a:lnTo>
                  <a:lnTo>
                    <a:pt x="156" y="180"/>
                  </a:lnTo>
                  <a:lnTo>
                    <a:pt x="150" y="186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80" y="222"/>
                  </a:lnTo>
                  <a:lnTo>
                    <a:pt x="192" y="222"/>
                  </a:lnTo>
                  <a:lnTo>
                    <a:pt x="174" y="198"/>
                  </a:lnTo>
                  <a:lnTo>
                    <a:pt x="204" y="228"/>
                  </a:lnTo>
                  <a:lnTo>
                    <a:pt x="210" y="222"/>
                  </a:lnTo>
                  <a:lnTo>
                    <a:pt x="210" y="19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01" name="Colombia" descr="© INSCALE GmbH, 05.05.2010&#10;http://www.presentationload.com/"/>
            <p:cNvSpPr>
              <a:spLocks/>
            </p:cNvSpPr>
            <p:nvPr/>
          </p:nvSpPr>
          <p:spPr bwMode="gray">
            <a:xfrm>
              <a:off x="5457011" y="-1293700"/>
              <a:ext cx="168646" cy="275173"/>
            </a:xfrm>
            <a:custGeom>
              <a:avLst/>
              <a:gdLst>
                <a:gd name="T0" fmla="*/ 2147483647 w 870"/>
                <a:gd name="T1" fmla="*/ 2147483647 h 1344"/>
                <a:gd name="T2" fmla="*/ 2147483647 w 870"/>
                <a:gd name="T3" fmla="*/ 2147483647 h 1344"/>
                <a:gd name="T4" fmla="*/ 2147483647 w 870"/>
                <a:gd name="T5" fmla="*/ 2147483647 h 1344"/>
                <a:gd name="T6" fmla="*/ 2147483647 w 870"/>
                <a:gd name="T7" fmla="*/ 2147483647 h 1344"/>
                <a:gd name="T8" fmla="*/ 2147483647 w 870"/>
                <a:gd name="T9" fmla="*/ 2147483647 h 1344"/>
                <a:gd name="T10" fmla="*/ 2147483647 w 870"/>
                <a:gd name="T11" fmla="*/ 2147483647 h 1344"/>
                <a:gd name="T12" fmla="*/ 2147483647 w 870"/>
                <a:gd name="T13" fmla="*/ 2147483647 h 1344"/>
                <a:gd name="T14" fmla="*/ 2147483647 w 870"/>
                <a:gd name="T15" fmla="*/ 2147483647 h 1344"/>
                <a:gd name="T16" fmla="*/ 2147483647 w 870"/>
                <a:gd name="T17" fmla="*/ 2147483647 h 1344"/>
                <a:gd name="T18" fmla="*/ 2147483647 w 870"/>
                <a:gd name="T19" fmla="*/ 2147483647 h 1344"/>
                <a:gd name="T20" fmla="*/ 2147483647 w 870"/>
                <a:gd name="T21" fmla="*/ 2147483647 h 1344"/>
                <a:gd name="T22" fmla="*/ 2147483647 w 870"/>
                <a:gd name="T23" fmla="*/ 2147483647 h 1344"/>
                <a:gd name="T24" fmla="*/ 2147483647 w 870"/>
                <a:gd name="T25" fmla="*/ 2147483647 h 1344"/>
                <a:gd name="T26" fmla="*/ 2147483647 w 870"/>
                <a:gd name="T27" fmla="*/ 2147483647 h 1344"/>
                <a:gd name="T28" fmla="*/ 2147483647 w 870"/>
                <a:gd name="T29" fmla="*/ 2147483647 h 1344"/>
                <a:gd name="T30" fmla="*/ 2147483647 w 870"/>
                <a:gd name="T31" fmla="*/ 2147483647 h 1344"/>
                <a:gd name="T32" fmla="*/ 2147483647 w 870"/>
                <a:gd name="T33" fmla="*/ 2147483647 h 1344"/>
                <a:gd name="T34" fmla="*/ 2147483647 w 870"/>
                <a:gd name="T35" fmla="*/ 2147483647 h 1344"/>
                <a:gd name="T36" fmla="*/ 2147483647 w 870"/>
                <a:gd name="T37" fmla="*/ 2147483647 h 1344"/>
                <a:gd name="T38" fmla="*/ 2147483647 w 870"/>
                <a:gd name="T39" fmla="*/ 2147483647 h 1344"/>
                <a:gd name="T40" fmla="*/ 2147483647 w 870"/>
                <a:gd name="T41" fmla="*/ 2147483647 h 1344"/>
                <a:gd name="T42" fmla="*/ 2147483647 w 870"/>
                <a:gd name="T43" fmla="*/ 2147483647 h 1344"/>
                <a:gd name="T44" fmla="*/ 2147483647 w 870"/>
                <a:gd name="T45" fmla="*/ 2147483647 h 1344"/>
                <a:gd name="T46" fmla="*/ 2147483647 w 870"/>
                <a:gd name="T47" fmla="*/ 2147483647 h 1344"/>
                <a:gd name="T48" fmla="*/ 2147483647 w 870"/>
                <a:gd name="T49" fmla="*/ 2147483647 h 1344"/>
                <a:gd name="T50" fmla="*/ 2147483647 w 870"/>
                <a:gd name="T51" fmla="*/ 2147483647 h 1344"/>
                <a:gd name="T52" fmla="*/ 2147483647 w 870"/>
                <a:gd name="T53" fmla="*/ 2147483647 h 1344"/>
                <a:gd name="T54" fmla="*/ 2147483647 w 870"/>
                <a:gd name="T55" fmla="*/ 2147483647 h 1344"/>
                <a:gd name="T56" fmla="*/ 2147483647 w 870"/>
                <a:gd name="T57" fmla="*/ 2147483647 h 1344"/>
                <a:gd name="T58" fmla="*/ 2147483647 w 870"/>
                <a:gd name="T59" fmla="*/ 2147483647 h 1344"/>
                <a:gd name="T60" fmla="*/ 2147483647 w 870"/>
                <a:gd name="T61" fmla="*/ 2147483647 h 1344"/>
                <a:gd name="T62" fmla="*/ 2147483647 w 870"/>
                <a:gd name="T63" fmla="*/ 2147483647 h 1344"/>
                <a:gd name="T64" fmla="*/ 2147483647 w 870"/>
                <a:gd name="T65" fmla="*/ 2147483647 h 1344"/>
                <a:gd name="T66" fmla="*/ 2147483647 w 870"/>
                <a:gd name="T67" fmla="*/ 2147483647 h 1344"/>
                <a:gd name="T68" fmla="*/ 2147483647 w 870"/>
                <a:gd name="T69" fmla="*/ 2147483647 h 1344"/>
                <a:gd name="T70" fmla="*/ 2147483647 w 870"/>
                <a:gd name="T71" fmla="*/ 2147483647 h 1344"/>
                <a:gd name="T72" fmla="*/ 2147483647 w 870"/>
                <a:gd name="T73" fmla="*/ 0 h 1344"/>
                <a:gd name="T74" fmla="*/ 2147483647 w 870"/>
                <a:gd name="T75" fmla="*/ 2147483647 h 1344"/>
                <a:gd name="T76" fmla="*/ 2147483647 w 870"/>
                <a:gd name="T77" fmla="*/ 2147483647 h 1344"/>
                <a:gd name="T78" fmla="*/ 2147483647 w 870"/>
                <a:gd name="T79" fmla="*/ 2147483647 h 1344"/>
                <a:gd name="T80" fmla="*/ 2147483647 w 870"/>
                <a:gd name="T81" fmla="*/ 2147483647 h 1344"/>
                <a:gd name="T82" fmla="*/ 2147483647 w 870"/>
                <a:gd name="T83" fmla="*/ 2147483647 h 1344"/>
                <a:gd name="T84" fmla="*/ 2147483647 w 870"/>
                <a:gd name="T85" fmla="*/ 2147483647 h 1344"/>
                <a:gd name="T86" fmla="*/ 2147483647 w 870"/>
                <a:gd name="T87" fmla="*/ 2147483647 h 1344"/>
                <a:gd name="T88" fmla="*/ 2147483647 w 870"/>
                <a:gd name="T89" fmla="*/ 2147483647 h 1344"/>
                <a:gd name="T90" fmla="*/ 2147483647 w 870"/>
                <a:gd name="T91" fmla="*/ 2147483647 h 1344"/>
                <a:gd name="T92" fmla="*/ 2147483647 w 870"/>
                <a:gd name="T93" fmla="*/ 2147483647 h 1344"/>
                <a:gd name="T94" fmla="*/ 2147483647 w 870"/>
                <a:gd name="T95" fmla="*/ 2147483647 h 1344"/>
                <a:gd name="T96" fmla="*/ 2147483647 w 870"/>
                <a:gd name="T97" fmla="*/ 2147483647 h 1344"/>
                <a:gd name="T98" fmla="*/ 2147483647 w 870"/>
                <a:gd name="T99" fmla="*/ 2147483647 h 1344"/>
                <a:gd name="T100" fmla="*/ 2147483647 w 870"/>
                <a:gd name="T101" fmla="*/ 2147483647 h 1344"/>
                <a:gd name="T102" fmla="*/ 2147483647 w 870"/>
                <a:gd name="T103" fmla="*/ 2147483647 h 1344"/>
                <a:gd name="T104" fmla="*/ 2147483647 w 870"/>
                <a:gd name="T105" fmla="*/ 2147483647 h 1344"/>
                <a:gd name="T106" fmla="*/ 2147483647 w 870"/>
                <a:gd name="T107" fmla="*/ 2147483647 h 13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70"/>
                <a:gd name="T163" fmla="*/ 0 h 1344"/>
                <a:gd name="T164" fmla="*/ 870 w 870"/>
                <a:gd name="T165" fmla="*/ 1344 h 134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70" h="1344">
                  <a:moveTo>
                    <a:pt x="36" y="912"/>
                  </a:moveTo>
                  <a:lnTo>
                    <a:pt x="60" y="924"/>
                  </a:lnTo>
                  <a:lnTo>
                    <a:pt x="66" y="936"/>
                  </a:lnTo>
                  <a:lnTo>
                    <a:pt x="84" y="936"/>
                  </a:lnTo>
                  <a:lnTo>
                    <a:pt x="96" y="942"/>
                  </a:lnTo>
                  <a:lnTo>
                    <a:pt x="102" y="948"/>
                  </a:lnTo>
                  <a:lnTo>
                    <a:pt x="108" y="960"/>
                  </a:lnTo>
                  <a:lnTo>
                    <a:pt x="108" y="966"/>
                  </a:lnTo>
                  <a:lnTo>
                    <a:pt x="114" y="972"/>
                  </a:lnTo>
                  <a:lnTo>
                    <a:pt x="126" y="978"/>
                  </a:lnTo>
                  <a:lnTo>
                    <a:pt x="138" y="978"/>
                  </a:lnTo>
                  <a:lnTo>
                    <a:pt x="144" y="972"/>
                  </a:lnTo>
                  <a:lnTo>
                    <a:pt x="156" y="978"/>
                  </a:lnTo>
                  <a:lnTo>
                    <a:pt x="162" y="984"/>
                  </a:lnTo>
                  <a:lnTo>
                    <a:pt x="186" y="984"/>
                  </a:lnTo>
                  <a:lnTo>
                    <a:pt x="186" y="972"/>
                  </a:lnTo>
                  <a:lnTo>
                    <a:pt x="192" y="966"/>
                  </a:lnTo>
                  <a:lnTo>
                    <a:pt x="198" y="966"/>
                  </a:lnTo>
                  <a:lnTo>
                    <a:pt x="210" y="972"/>
                  </a:lnTo>
                  <a:lnTo>
                    <a:pt x="210" y="978"/>
                  </a:lnTo>
                  <a:lnTo>
                    <a:pt x="216" y="984"/>
                  </a:lnTo>
                  <a:lnTo>
                    <a:pt x="216" y="990"/>
                  </a:lnTo>
                  <a:lnTo>
                    <a:pt x="228" y="1002"/>
                  </a:lnTo>
                  <a:lnTo>
                    <a:pt x="264" y="1002"/>
                  </a:lnTo>
                  <a:lnTo>
                    <a:pt x="276" y="1008"/>
                  </a:lnTo>
                  <a:lnTo>
                    <a:pt x="282" y="1014"/>
                  </a:lnTo>
                  <a:lnTo>
                    <a:pt x="294" y="1020"/>
                  </a:lnTo>
                  <a:lnTo>
                    <a:pt x="312" y="1038"/>
                  </a:lnTo>
                  <a:lnTo>
                    <a:pt x="324" y="1044"/>
                  </a:lnTo>
                  <a:lnTo>
                    <a:pt x="330" y="1050"/>
                  </a:lnTo>
                  <a:lnTo>
                    <a:pt x="342" y="1086"/>
                  </a:lnTo>
                  <a:lnTo>
                    <a:pt x="360" y="1086"/>
                  </a:lnTo>
                  <a:lnTo>
                    <a:pt x="372" y="1104"/>
                  </a:lnTo>
                  <a:lnTo>
                    <a:pt x="384" y="1104"/>
                  </a:lnTo>
                  <a:lnTo>
                    <a:pt x="390" y="1110"/>
                  </a:lnTo>
                  <a:lnTo>
                    <a:pt x="390" y="1134"/>
                  </a:lnTo>
                  <a:lnTo>
                    <a:pt x="396" y="1140"/>
                  </a:lnTo>
                  <a:lnTo>
                    <a:pt x="396" y="1146"/>
                  </a:lnTo>
                  <a:lnTo>
                    <a:pt x="408" y="1146"/>
                  </a:lnTo>
                  <a:lnTo>
                    <a:pt x="420" y="1152"/>
                  </a:lnTo>
                  <a:lnTo>
                    <a:pt x="426" y="1158"/>
                  </a:lnTo>
                  <a:lnTo>
                    <a:pt x="426" y="1164"/>
                  </a:lnTo>
                  <a:lnTo>
                    <a:pt x="420" y="1170"/>
                  </a:lnTo>
                  <a:lnTo>
                    <a:pt x="420" y="1194"/>
                  </a:lnTo>
                  <a:lnTo>
                    <a:pt x="432" y="1200"/>
                  </a:lnTo>
                  <a:lnTo>
                    <a:pt x="456" y="1206"/>
                  </a:lnTo>
                  <a:lnTo>
                    <a:pt x="492" y="1206"/>
                  </a:lnTo>
                  <a:lnTo>
                    <a:pt x="492" y="1194"/>
                  </a:lnTo>
                  <a:lnTo>
                    <a:pt x="504" y="1182"/>
                  </a:lnTo>
                  <a:lnTo>
                    <a:pt x="528" y="1182"/>
                  </a:lnTo>
                  <a:lnTo>
                    <a:pt x="534" y="1188"/>
                  </a:lnTo>
                  <a:lnTo>
                    <a:pt x="540" y="1188"/>
                  </a:lnTo>
                  <a:lnTo>
                    <a:pt x="546" y="1194"/>
                  </a:lnTo>
                  <a:lnTo>
                    <a:pt x="558" y="1194"/>
                  </a:lnTo>
                  <a:lnTo>
                    <a:pt x="570" y="1188"/>
                  </a:lnTo>
                  <a:lnTo>
                    <a:pt x="576" y="1182"/>
                  </a:lnTo>
                  <a:lnTo>
                    <a:pt x="588" y="1182"/>
                  </a:lnTo>
                  <a:lnTo>
                    <a:pt x="588" y="1188"/>
                  </a:lnTo>
                  <a:lnTo>
                    <a:pt x="594" y="1200"/>
                  </a:lnTo>
                  <a:lnTo>
                    <a:pt x="600" y="1206"/>
                  </a:lnTo>
                  <a:lnTo>
                    <a:pt x="624" y="1206"/>
                  </a:lnTo>
                  <a:lnTo>
                    <a:pt x="636" y="1212"/>
                  </a:lnTo>
                  <a:lnTo>
                    <a:pt x="642" y="1218"/>
                  </a:lnTo>
                  <a:lnTo>
                    <a:pt x="642" y="1236"/>
                  </a:lnTo>
                  <a:lnTo>
                    <a:pt x="636" y="1248"/>
                  </a:lnTo>
                  <a:lnTo>
                    <a:pt x="630" y="1254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66"/>
                  </a:lnTo>
                  <a:lnTo>
                    <a:pt x="606" y="1290"/>
                  </a:lnTo>
                  <a:lnTo>
                    <a:pt x="606" y="1308"/>
                  </a:lnTo>
                  <a:lnTo>
                    <a:pt x="612" y="1314"/>
                  </a:lnTo>
                  <a:lnTo>
                    <a:pt x="630" y="1314"/>
                  </a:lnTo>
                  <a:lnTo>
                    <a:pt x="642" y="1332"/>
                  </a:lnTo>
                  <a:lnTo>
                    <a:pt x="660" y="1344"/>
                  </a:lnTo>
                  <a:lnTo>
                    <a:pt x="660" y="1308"/>
                  </a:lnTo>
                  <a:lnTo>
                    <a:pt x="666" y="1236"/>
                  </a:lnTo>
                  <a:lnTo>
                    <a:pt x="684" y="1188"/>
                  </a:lnTo>
                  <a:lnTo>
                    <a:pt x="678" y="1140"/>
                  </a:lnTo>
                  <a:lnTo>
                    <a:pt x="690" y="1128"/>
                  </a:lnTo>
                  <a:lnTo>
                    <a:pt x="696" y="1116"/>
                  </a:lnTo>
                  <a:lnTo>
                    <a:pt x="696" y="1104"/>
                  </a:lnTo>
                  <a:lnTo>
                    <a:pt x="690" y="1092"/>
                  </a:lnTo>
                  <a:lnTo>
                    <a:pt x="678" y="1080"/>
                  </a:lnTo>
                  <a:lnTo>
                    <a:pt x="678" y="1074"/>
                  </a:lnTo>
                  <a:lnTo>
                    <a:pt x="672" y="1068"/>
                  </a:lnTo>
                  <a:lnTo>
                    <a:pt x="672" y="1044"/>
                  </a:lnTo>
                  <a:lnTo>
                    <a:pt x="666" y="1038"/>
                  </a:lnTo>
                  <a:lnTo>
                    <a:pt x="654" y="1032"/>
                  </a:lnTo>
                  <a:lnTo>
                    <a:pt x="642" y="1020"/>
                  </a:lnTo>
                  <a:lnTo>
                    <a:pt x="636" y="1020"/>
                  </a:lnTo>
                  <a:lnTo>
                    <a:pt x="642" y="954"/>
                  </a:lnTo>
                  <a:lnTo>
                    <a:pt x="672" y="948"/>
                  </a:lnTo>
                  <a:lnTo>
                    <a:pt x="678" y="954"/>
                  </a:lnTo>
                  <a:lnTo>
                    <a:pt x="708" y="954"/>
                  </a:lnTo>
                  <a:lnTo>
                    <a:pt x="714" y="948"/>
                  </a:lnTo>
                  <a:lnTo>
                    <a:pt x="714" y="942"/>
                  </a:lnTo>
                  <a:lnTo>
                    <a:pt x="708" y="936"/>
                  </a:lnTo>
                  <a:lnTo>
                    <a:pt x="708" y="930"/>
                  </a:lnTo>
                  <a:lnTo>
                    <a:pt x="696" y="918"/>
                  </a:lnTo>
                  <a:lnTo>
                    <a:pt x="684" y="924"/>
                  </a:lnTo>
                  <a:lnTo>
                    <a:pt x="660" y="912"/>
                  </a:lnTo>
                  <a:lnTo>
                    <a:pt x="660" y="900"/>
                  </a:lnTo>
                  <a:lnTo>
                    <a:pt x="654" y="888"/>
                  </a:lnTo>
                  <a:lnTo>
                    <a:pt x="654" y="876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84" y="858"/>
                  </a:lnTo>
                  <a:lnTo>
                    <a:pt x="696" y="870"/>
                  </a:lnTo>
                  <a:lnTo>
                    <a:pt x="762" y="864"/>
                  </a:lnTo>
                  <a:lnTo>
                    <a:pt x="762" y="846"/>
                  </a:lnTo>
                  <a:lnTo>
                    <a:pt x="768" y="840"/>
                  </a:lnTo>
                  <a:lnTo>
                    <a:pt x="774" y="840"/>
                  </a:lnTo>
                  <a:lnTo>
                    <a:pt x="798" y="864"/>
                  </a:lnTo>
                  <a:lnTo>
                    <a:pt x="828" y="834"/>
                  </a:lnTo>
                  <a:lnTo>
                    <a:pt x="834" y="834"/>
                  </a:lnTo>
                  <a:lnTo>
                    <a:pt x="834" y="846"/>
                  </a:lnTo>
                  <a:lnTo>
                    <a:pt x="840" y="852"/>
                  </a:lnTo>
                  <a:lnTo>
                    <a:pt x="840" y="864"/>
                  </a:lnTo>
                  <a:lnTo>
                    <a:pt x="846" y="876"/>
                  </a:lnTo>
                  <a:lnTo>
                    <a:pt x="846" y="906"/>
                  </a:lnTo>
                  <a:lnTo>
                    <a:pt x="870" y="906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58" y="870"/>
                  </a:lnTo>
                  <a:lnTo>
                    <a:pt x="858" y="852"/>
                  </a:lnTo>
                  <a:lnTo>
                    <a:pt x="852" y="846"/>
                  </a:lnTo>
                  <a:lnTo>
                    <a:pt x="852" y="828"/>
                  </a:lnTo>
                  <a:lnTo>
                    <a:pt x="846" y="822"/>
                  </a:lnTo>
                  <a:lnTo>
                    <a:pt x="846" y="798"/>
                  </a:lnTo>
                  <a:lnTo>
                    <a:pt x="834" y="798"/>
                  </a:lnTo>
                  <a:lnTo>
                    <a:pt x="822" y="786"/>
                  </a:lnTo>
                  <a:lnTo>
                    <a:pt x="798" y="774"/>
                  </a:lnTo>
                  <a:lnTo>
                    <a:pt x="804" y="774"/>
                  </a:lnTo>
                  <a:lnTo>
                    <a:pt x="834" y="744"/>
                  </a:lnTo>
                  <a:lnTo>
                    <a:pt x="840" y="732"/>
                  </a:lnTo>
                  <a:lnTo>
                    <a:pt x="840" y="726"/>
                  </a:lnTo>
                  <a:lnTo>
                    <a:pt x="834" y="714"/>
                  </a:lnTo>
                  <a:lnTo>
                    <a:pt x="822" y="708"/>
                  </a:lnTo>
                  <a:lnTo>
                    <a:pt x="816" y="696"/>
                  </a:lnTo>
                  <a:lnTo>
                    <a:pt x="816" y="672"/>
                  </a:lnTo>
                  <a:lnTo>
                    <a:pt x="804" y="672"/>
                  </a:lnTo>
                  <a:lnTo>
                    <a:pt x="798" y="666"/>
                  </a:lnTo>
                  <a:lnTo>
                    <a:pt x="798" y="654"/>
                  </a:lnTo>
                  <a:lnTo>
                    <a:pt x="804" y="642"/>
                  </a:lnTo>
                  <a:lnTo>
                    <a:pt x="804" y="612"/>
                  </a:lnTo>
                  <a:lnTo>
                    <a:pt x="798" y="600"/>
                  </a:lnTo>
                  <a:lnTo>
                    <a:pt x="798" y="576"/>
                  </a:lnTo>
                  <a:lnTo>
                    <a:pt x="810" y="564"/>
                  </a:lnTo>
                  <a:lnTo>
                    <a:pt x="816" y="564"/>
                  </a:lnTo>
                  <a:lnTo>
                    <a:pt x="822" y="558"/>
                  </a:lnTo>
                  <a:lnTo>
                    <a:pt x="822" y="534"/>
                  </a:lnTo>
                  <a:lnTo>
                    <a:pt x="840" y="516"/>
                  </a:lnTo>
                  <a:lnTo>
                    <a:pt x="840" y="504"/>
                  </a:lnTo>
                  <a:lnTo>
                    <a:pt x="834" y="498"/>
                  </a:lnTo>
                  <a:lnTo>
                    <a:pt x="816" y="498"/>
                  </a:lnTo>
                  <a:lnTo>
                    <a:pt x="804" y="504"/>
                  </a:lnTo>
                  <a:lnTo>
                    <a:pt x="798" y="510"/>
                  </a:lnTo>
                  <a:lnTo>
                    <a:pt x="774" y="504"/>
                  </a:lnTo>
                  <a:lnTo>
                    <a:pt x="768" y="510"/>
                  </a:lnTo>
                  <a:lnTo>
                    <a:pt x="744" y="510"/>
                  </a:lnTo>
                  <a:lnTo>
                    <a:pt x="738" y="504"/>
                  </a:lnTo>
                  <a:lnTo>
                    <a:pt x="720" y="504"/>
                  </a:lnTo>
                  <a:lnTo>
                    <a:pt x="720" y="510"/>
                  </a:lnTo>
                  <a:lnTo>
                    <a:pt x="696" y="510"/>
                  </a:lnTo>
                  <a:lnTo>
                    <a:pt x="672" y="486"/>
                  </a:lnTo>
                  <a:lnTo>
                    <a:pt x="666" y="468"/>
                  </a:lnTo>
                  <a:lnTo>
                    <a:pt x="660" y="456"/>
                  </a:lnTo>
                  <a:lnTo>
                    <a:pt x="654" y="450"/>
                  </a:lnTo>
                  <a:lnTo>
                    <a:pt x="654" y="444"/>
                  </a:lnTo>
                  <a:lnTo>
                    <a:pt x="630" y="444"/>
                  </a:lnTo>
                  <a:lnTo>
                    <a:pt x="618" y="438"/>
                  </a:lnTo>
                  <a:lnTo>
                    <a:pt x="612" y="432"/>
                  </a:lnTo>
                  <a:lnTo>
                    <a:pt x="600" y="432"/>
                  </a:lnTo>
                  <a:lnTo>
                    <a:pt x="600" y="438"/>
                  </a:lnTo>
                  <a:lnTo>
                    <a:pt x="594" y="444"/>
                  </a:lnTo>
                  <a:lnTo>
                    <a:pt x="582" y="444"/>
                  </a:lnTo>
                  <a:lnTo>
                    <a:pt x="570" y="438"/>
                  </a:lnTo>
                  <a:lnTo>
                    <a:pt x="564" y="438"/>
                  </a:lnTo>
                  <a:lnTo>
                    <a:pt x="552" y="432"/>
                  </a:lnTo>
                  <a:lnTo>
                    <a:pt x="540" y="432"/>
                  </a:lnTo>
                  <a:lnTo>
                    <a:pt x="534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86" y="408"/>
                  </a:lnTo>
                  <a:lnTo>
                    <a:pt x="486" y="366"/>
                  </a:lnTo>
                  <a:lnTo>
                    <a:pt x="498" y="342"/>
                  </a:lnTo>
                  <a:lnTo>
                    <a:pt x="498" y="330"/>
                  </a:lnTo>
                  <a:lnTo>
                    <a:pt x="492" y="324"/>
                  </a:lnTo>
                  <a:lnTo>
                    <a:pt x="480" y="318"/>
                  </a:lnTo>
                  <a:lnTo>
                    <a:pt x="474" y="312"/>
                  </a:lnTo>
                  <a:lnTo>
                    <a:pt x="474" y="276"/>
                  </a:lnTo>
                  <a:lnTo>
                    <a:pt x="468" y="264"/>
                  </a:lnTo>
                  <a:lnTo>
                    <a:pt x="456" y="252"/>
                  </a:lnTo>
                  <a:lnTo>
                    <a:pt x="450" y="252"/>
                  </a:lnTo>
                  <a:lnTo>
                    <a:pt x="438" y="264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32" y="252"/>
                  </a:lnTo>
                  <a:lnTo>
                    <a:pt x="438" y="240"/>
                  </a:lnTo>
                  <a:lnTo>
                    <a:pt x="462" y="216"/>
                  </a:lnTo>
                  <a:lnTo>
                    <a:pt x="462" y="192"/>
                  </a:lnTo>
                  <a:lnTo>
                    <a:pt x="468" y="186"/>
                  </a:lnTo>
                  <a:lnTo>
                    <a:pt x="468" y="168"/>
                  </a:lnTo>
                  <a:lnTo>
                    <a:pt x="480" y="132"/>
                  </a:lnTo>
                  <a:lnTo>
                    <a:pt x="504" y="108"/>
                  </a:lnTo>
                  <a:lnTo>
                    <a:pt x="522" y="102"/>
                  </a:lnTo>
                  <a:lnTo>
                    <a:pt x="534" y="90"/>
                  </a:lnTo>
                  <a:lnTo>
                    <a:pt x="540" y="78"/>
                  </a:lnTo>
                  <a:lnTo>
                    <a:pt x="540" y="72"/>
                  </a:lnTo>
                  <a:lnTo>
                    <a:pt x="546" y="66"/>
                  </a:lnTo>
                  <a:lnTo>
                    <a:pt x="558" y="66"/>
                  </a:lnTo>
                  <a:lnTo>
                    <a:pt x="564" y="60"/>
                  </a:lnTo>
                  <a:lnTo>
                    <a:pt x="570" y="60"/>
                  </a:lnTo>
                  <a:lnTo>
                    <a:pt x="576" y="54"/>
                  </a:lnTo>
                  <a:lnTo>
                    <a:pt x="582" y="54"/>
                  </a:lnTo>
                  <a:lnTo>
                    <a:pt x="600" y="36"/>
                  </a:lnTo>
                  <a:lnTo>
                    <a:pt x="600" y="12"/>
                  </a:lnTo>
                  <a:lnTo>
                    <a:pt x="594" y="6"/>
                  </a:lnTo>
                  <a:lnTo>
                    <a:pt x="582" y="0"/>
                  </a:lnTo>
                  <a:lnTo>
                    <a:pt x="570" y="6"/>
                  </a:lnTo>
                  <a:lnTo>
                    <a:pt x="546" y="6"/>
                  </a:lnTo>
                  <a:lnTo>
                    <a:pt x="540" y="12"/>
                  </a:lnTo>
                  <a:lnTo>
                    <a:pt x="534" y="12"/>
                  </a:lnTo>
                  <a:lnTo>
                    <a:pt x="522" y="24"/>
                  </a:lnTo>
                  <a:lnTo>
                    <a:pt x="522" y="36"/>
                  </a:lnTo>
                  <a:lnTo>
                    <a:pt x="516" y="48"/>
                  </a:lnTo>
                  <a:lnTo>
                    <a:pt x="504" y="60"/>
                  </a:lnTo>
                  <a:lnTo>
                    <a:pt x="492" y="60"/>
                  </a:lnTo>
                  <a:lnTo>
                    <a:pt x="480" y="54"/>
                  </a:lnTo>
                  <a:lnTo>
                    <a:pt x="474" y="54"/>
                  </a:lnTo>
                  <a:lnTo>
                    <a:pt x="444" y="84"/>
                  </a:lnTo>
                  <a:lnTo>
                    <a:pt x="444" y="90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90" y="90"/>
                  </a:lnTo>
                  <a:lnTo>
                    <a:pt x="384" y="90"/>
                  </a:lnTo>
                  <a:lnTo>
                    <a:pt x="378" y="102"/>
                  </a:lnTo>
                  <a:lnTo>
                    <a:pt x="378" y="120"/>
                  </a:lnTo>
                  <a:lnTo>
                    <a:pt x="372" y="132"/>
                  </a:lnTo>
                  <a:lnTo>
                    <a:pt x="366" y="138"/>
                  </a:lnTo>
                  <a:lnTo>
                    <a:pt x="354" y="138"/>
                  </a:lnTo>
                  <a:lnTo>
                    <a:pt x="354" y="132"/>
                  </a:lnTo>
                  <a:lnTo>
                    <a:pt x="360" y="126"/>
                  </a:lnTo>
                  <a:lnTo>
                    <a:pt x="354" y="120"/>
                  </a:lnTo>
                  <a:lnTo>
                    <a:pt x="342" y="120"/>
                  </a:lnTo>
                  <a:lnTo>
                    <a:pt x="330" y="126"/>
                  </a:lnTo>
                  <a:lnTo>
                    <a:pt x="318" y="126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300" y="144"/>
                  </a:lnTo>
                  <a:lnTo>
                    <a:pt x="288" y="150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6" y="186"/>
                  </a:lnTo>
                  <a:lnTo>
                    <a:pt x="282" y="192"/>
                  </a:lnTo>
                  <a:lnTo>
                    <a:pt x="264" y="222"/>
                  </a:lnTo>
                  <a:lnTo>
                    <a:pt x="276" y="246"/>
                  </a:lnTo>
                  <a:lnTo>
                    <a:pt x="252" y="246"/>
                  </a:lnTo>
                  <a:lnTo>
                    <a:pt x="240" y="252"/>
                  </a:lnTo>
                  <a:lnTo>
                    <a:pt x="228" y="264"/>
                  </a:lnTo>
                  <a:lnTo>
                    <a:pt x="228" y="276"/>
                  </a:lnTo>
                  <a:lnTo>
                    <a:pt x="222" y="288"/>
                  </a:lnTo>
                  <a:lnTo>
                    <a:pt x="216" y="294"/>
                  </a:lnTo>
                  <a:lnTo>
                    <a:pt x="204" y="294"/>
                  </a:lnTo>
                  <a:lnTo>
                    <a:pt x="198" y="300"/>
                  </a:lnTo>
                  <a:lnTo>
                    <a:pt x="192" y="300"/>
                  </a:lnTo>
                  <a:lnTo>
                    <a:pt x="174" y="306"/>
                  </a:lnTo>
                  <a:lnTo>
                    <a:pt x="186" y="330"/>
                  </a:lnTo>
                  <a:lnTo>
                    <a:pt x="186" y="366"/>
                  </a:lnTo>
                  <a:lnTo>
                    <a:pt x="168" y="366"/>
                  </a:lnTo>
                  <a:lnTo>
                    <a:pt x="168" y="360"/>
                  </a:lnTo>
                  <a:lnTo>
                    <a:pt x="174" y="354"/>
                  </a:lnTo>
                  <a:lnTo>
                    <a:pt x="174" y="342"/>
                  </a:lnTo>
                  <a:lnTo>
                    <a:pt x="144" y="312"/>
                  </a:lnTo>
                  <a:lnTo>
                    <a:pt x="138" y="312"/>
                  </a:lnTo>
                  <a:lnTo>
                    <a:pt x="132" y="318"/>
                  </a:lnTo>
                  <a:lnTo>
                    <a:pt x="132" y="336"/>
                  </a:lnTo>
                  <a:lnTo>
                    <a:pt x="138" y="348"/>
                  </a:lnTo>
                  <a:lnTo>
                    <a:pt x="150" y="354"/>
                  </a:lnTo>
                  <a:lnTo>
                    <a:pt x="150" y="366"/>
                  </a:lnTo>
                  <a:lnTo>
                    <a:pt x="138" y="390"/>
                  </a:lnTo>
                  <a:lnTo>
                    <a:pt x="132" y="396"/>
                  </a:lnTo>
                  <a:lnTo>
                    <a:pt x="120" y="390"/>
                  </a:lnTo>
                  <a:lnTo>
                    <a:pt x="114" y="384"/>
                  </a:lnTo>
                  <a:lnTo>
                    <a:pt x="102" y="414"/>
                  </a:lnTo>
                  <a:lnTo>
                    <a:pt x="114" y="438"/>
                  </a:lnTo>
                  <a:lnTo>
                    <a:pt x="114" y="450"/>
                  </a:lnTo>
                  <a:lnTo>
                    <a:pt x="126" y="462"/>
                  </a:lnTo>
                  <a:lnTo>
                    <a:pt x="132" y="474"/>
                  </a:lnTo>
                  <a:lnTo>
                    <a:pt x="132" y="480"/>
                  </a:lnTo>
                  <a:lnTo>
                    <a:pt x="120" y="492"/>
                  </a:lnTo>
                  <a:lnTo>
                    <a:pt x="114" y="492"/>
                  </a:lnTo>
                  <a:lnTo>
                    <a:pt x="132" y="516"/>
                  </a:lnTo>
                  <a:lnTo>
                    <a:pt x="138" y="552"/>
                  </a:lnTo>
                  <a:lnTo>
                    <a:pt x="114" y="558"/>
                  </a:lnTo>
                  <a:lnTo>
                    <a:pt x="132" y="576"/>
                  </a:lnTo>
                  <a:lnTo>
                    <a:pt x="132" y="636"/>
                  </a:lnTo>
                  <a:lnTo>
                    <a:pt x="120" y="642"/>
                  </a:lnTo>
                  <a:lnTo>
                    <a:pt x="114" y="654"/>
                  </a:lnTo>
                  <a:lnTo>
                    <a:pt x="114" y="678"/>
                  </a:lnTo>
                  <a:lnTo>
                    <a:pt x="138" y="702"/>
                  </a:lnTo>
                  <a:lnTo>
                    <a:pt x="138" y="720"/>
                  </a:lnTo>
                  <a:lnTo>
                    <a:pt x="132" y="732"/>
                  </a:lnTo>
                  <a:lnTo>
                    <a:pt x="120" y="738"/>
                  </a:lnTo>
                  <a:lnTo>
                    <a:pt x="114" y="750"/>
                  </a:lnTo>
                  <a:lnTo>
                    <a:pt x="102" y="756"/>
                  </a:lnTo>
                  <a:lnTo>
                    <a:pt x="96" y="762"/>
                  </a:lnTo>
                  <a:lnTo>
                    <a:pt x="114" y="774"/>
                  </a:lnTo>
                  <a:lnTo>
                    <a:pt x="84" y="798"/>
                  </a:lnTo>
                  <a:lnTo>
                    <a:pt x="66" y="798"/>
                  </a:lnTo>
                  <a:lnTo>
                    <a:pt x="54" y="804"/>
                  </a:lnTo>
                  <a:lnTo>
                    <a:pt x="36" y="810"/>
                  </a:lnTo>
                  <a:lnTo>
                    <a:pt x="30" y="822"/>
                  </a:lnTo>
                  <a:lnTo>
                    <a:pt x="30" y="846"/>
                  </a:lnTo>
                  <a:lnTo>
                    <a:pt x="36" y="852"/>
                  </a:lnTo>
                  <a:lnTo>
                    <a:pt x="36" y="858"/>
                  </a:lnTo>
                  <a:lnTo>
                    <a:pt x="6" y="858"/>
                  </a:lnTo>
                  <a:lnTo>
                    <a:pt x="0" y="864"/>
                  </a:lnTo>
                  <a:lnTo>
                    <a:pt x="0" y="876"/>
                  </a:lnTo>
                  <a:lnTo>
                    <a:pt x="6" y="888"/>
                  </a:lnTo>
                  <a:lnTo>
                    <a:pt x="18" y="894"/>
                  </a:lnTo>
                  <a:lnTo>
                    <a:pt x="24" y="906"/>
                  </a:lnTo>
                  <a:lnTo>
                    <a:pt x="36" y="91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02" name="Chile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5592695" y="-798228"/>
              <a:ext cx="225372" cy="620551"/>
            </a:xfrm>
            <a:custGeom>
              <a:avLst/>
              <a:gdLst>
                <a:gd name="T0" fmla="*/ 2147483647 w 1158"/>
                <a:gd name="T1" fmla="*/ 2147483647 h 3030"/>
                <a:gd name="T2" fmla="*/ 2147483647 w 1158"/>
                <a:gd name="T3" fmla="*/ 2147483647 h 3030"/>
                <a:gd name="T4" fmla="*/ 2147483647 w 1158"/>
                <a:gd name="T5" fmla="*/ 2147483647 h 3030"/>
                <a:gd name="T6" fmla="*/ 2147483647 w 1158"/>
                <a:gd name="T7" fmla="*/ 2147483647 h 3030"/>
                <a:gd name="T8" fmla="*/ 2147483647 w 1158"/>
                <a:gd name="T9" fmla="*/ 2147483647 h 3030"/>
                <a:gd name="T10" fmla="*/ 2147483647 w 1158"/>
                <a:gd name="T11" fmla="*/ 2147483647 h 3030"/>
                <a:gd name="T12" fmla="*/ 2147483647 w 1158"/>
                <a:gd name="T13" fmla="*/ 2147483647 h 3030"/>
                <a:gd name="T14" fmla="*/ 2147483647 w 1158"/>
                <a:gd name="T15" fmla="*/ 2147483647 h 3030"/>
                <a:gd name="T16" fmla="*/ 2147483647 w 1158"/>
                <a:gd name="T17" fmla="*/ 2147483647 h 3030"/>
                <a:gd name="T18" fmla="*/ 2147483647 w 1158"/>
                <a:gd name="T19" fmla="*/ 2147483647 h 3030"/>
                <a:gd name="T20" fmla="*/ 2147483647 w 1158"/>
                <a:gd name="T21" fmla="*/ 2147483647 h 3030"/>
                <a:gd name="T22" fmla="*/ 2147483647 w 1158"/>
                <a:gd name="T23" fmla="*/ 2147483647 h 3030"/>
                <a:gd name="T24" fmla="*/ 2147483647 w 1158"/>
                <a:gd name="T25" fmla="*/ 2147483647 h 3030"/>
                <a:gd name="T26" fmla="*/ 2147483647 w 1158"/>
                <a:gd name="T27" fmla="*/ 2147483647 h 3030"/>
                <a:gd name="T28" fmla="*/ 2147483647 w 1158"/>
                <a:gd name="T29" fmla="*/ 2147483647 h 3030"/>
                <a:gd name="T30" fmla="*/ 2147483647 w 1158"/>
                <a:gd name="T31" fmla="*/ 2147483647 h 3030"/>
                <a:gd name="T32" fmla="*/ 2147483647 w 1158"/>
                <a:gd name="T33" fmla="*/ 2147483647 h 3030"/>
                <a:gd name="T34" fmla="*/ 2147483647 w 1158"/>
                <a:gd name="T35" fmla="*/ 2147483647 h 3030"/>
                <a:gd name="T36" fmla="*/ 2147483647 w 1158"/>
                <a:gd name="T37" fmla="*/ 2147483647 h 3030"/>
                <a:gd name="T38" fmla="*/ 2147483647 w 1158"/>
                <a:gd name="T39" fmla="*/ 2147483647 h 3030"/>
                <a:gd name="T40" fmla="*/ 2147483647 w 1158"/>
                <a:gd name="T41" fmla="*/ 2147483647 h 3030"/>
                <a:gd name="T42" fmla="*/ 2147483647 w 1158"/>
                <a:gd name="T43" fmla="*/ 2147483647 h 3030"/>
                <a:gd name="T44" fmla="*/ 2147483647 w 1158"/>
                <a:gd name="T45" fmla="*/ 2147483647 h 3030"/>
                <a:gd name="T46" fmla="*/ 2147483647 w 1158"/>
                <a:gd name="T47" fmla="*/ 2147483647 h 3030"/>
                <a:gd name="T48" fmla="*/ 2147483647 w 1158"/>
                <a:gd name="T49" fmla="*/ 2147483647 h 3030"/>
                <a:gd name="T50" fmla="*/ 2147483647 w 1158"/>
                <a:gd name="T51" fmla="*/ 2147483647 h 3030"/>
                <a:gd name="T52" fmla="*/ 2147483647 w 1158"/>
                <a:gd name="T53" fmla="*/ 2147483647 h 3030"/>
                <a:gd name="T54" fmla="*/ 2147483647 w 1158"/>
                <a:gd name="T55" fmla="*/ 2147483647 h 3030"/>
                <a:gd name="T56" fmla="*/ 2147483647 w 1158"/>
                <a:gd name="T57" fmla="*/ 2147483647 h 3030"/>
                <a:gd name="T58" fmla="*/ 2147483647 w 1158"/>
                <a:gd name="T59" fmla="*/ 2147483647 h 3030"/>
                <a:gd name="T60" fmla="*/ 2147483647 w 1158"/>
                <a:gd name="T61" fmla="*/ 2147483647 h 3030"/>
                <a:gd name="T62" fmla="*/ 2147483647 w 1158"/>
                <a:gd name="T63" fmla="*/ 2147483647 h 3030"/>
                <a:gd name="T64" fmla="*/ 2147483647 w 1158"/>
                <a:gd name="T65" fmla="*/ 2147483647 h 3030"/>
                <a:gd name="T66" fmla="*/ 2147483647 w 1158"/>
                <a:gd name="T67" fmla="*/ 2147483647 h 3030"/>
                <a:gd name="T68" fmla="*/ 2147483647 w 1158"/>
                <a:gd name="T69" fmla="*/ 2147483647 h 3030"/>
                <a:gd name="T70" fmla="*/ 2147483647 w 1158"/>
                <a:gd name="T71" fmla="*/ 2147483647 h 3030"/>
                <a:gd name="T72" fmla="*/ 2147483647 w 1158"/>
                <a:gd name="T73" fmla="*/ 2147483647 h 3030"/>
                <a:gd name="T74" fmla="*/ 2147483647 w 1158"/>
                <a:gd name="T75" fmla="*/ 2147483647 h 3030"/>
                <a:gd name="T76" fmla="*/ 2147483647 w 1158"/>
                <a:gd name="T77" fmla="*/ 2147483647 h 3030"/>
                <a:gd name="T78" fmla="*/ 0 w 1158"/>
                <a:gd name="T79" fmla="*/ 2147483647 h 3030"/>
                <a:gd name="T80" fmla="*/ 2147483647 w 1158"/>
                <a:gd name="T81" fmla="*/ 2147483647 h 3030"/>
                <a:gd name="T82" fmla="*/ 2147483647 w 1158"/>
                <a:gd name="T83" fmla="*/ 2147483647 h 3030"/>
                <a:gd name="T84" fmla="*/ 2147483647 w 1158"/>
                <a:gd name="T85" fmla="*/ 2147483647 h 3030"/>
                <a:gd name="T86" fmla="*/ 2147483647 w 1158"/>
                <a:gd name="T87" fmla="*/ 2147483647 h 3030"/>
                <a:gd name="T88" fmla="*/ 2147483647 w 1158"/>
                <a:gd name="T89" fmla="*/ 2147483647 h 3030"/>
                <a:gd name="T90" fmla="*/ 2147483647 w 1158"/>
                <a:gd name="T91" fmla="*/ 2147483647 h 3030"/>
                <a:gd name="T92" fmla="*/ 2147483647 w 1158"/>
                <a:gd name="T93" fmla="*/ 2147483647 h 3030"/>
                <a:gd name="T94" fmla="*/ 2147483647 w 1158"/>
                <a:gd name="T95" fmla="*/ 2147483647 h 3030"/>
                <a:gd name="T96" fmla="*/ 2147483647 w 1158"/>
                <a:gd name="T97" fmla="*/ 2147483647 h 3030"/>
                <a:gd name="T98" fmla="*/ 2147483647 w 1158"/>
                <a:gd name="T99" fmla="*/ 2147483647 h 3030"/>
                <a:gd name="T100" fmla="*/ 2147483647 w 1158"/>
                <a:gd name="T101" fmla="*/ 2147483647 h 3030"/>
                <a:gd name="T102" fmla="*/ 2147483647 w 1158"/>
                <a:gd name="T103" fmla="*/ 2147483647 h 3030"/>
                <a:gd name="T104" fmla="*/ 2147483647 w 1158"/>
                <a:gd name="T105" fmla="*/ 2147483647 h 3030"/>
                <a:gd name="T106" fmla="*/ 2147483647 w 1158"/>
                <a:gd name="T107" fmla="*/ 2147483647 h 3030"/>
                <a:gd name="T108" fmla="*/ 2147483647 w 1158"/>
                <a:gd name="T109" fmla="*/ 2147483647 h 3030"/>
                <a:gd name="T110" fmla="*/ 2147483647 w 1158"/>
                <a:gd name="T111" fmla="*/ 2147483647 h 3030"/>
                <a:gd name="T112" fmla="*/ 2147483647 w 1158"/>
                <a:gd name="T113" fmla="*/ 2147483647 h 3030"/>
                <a:gd name="T114" fmla="*/ 2147483647 w 1158"/>
                <a:gd name="T115" fmla="*/ 2147483647 h 3030"/>
                <a:gd name="T116" fmla="*/ 2147483647 w 1158"/>
                <a:gd name="T117" fmla="*/ 2147483647 h 3030"/>
                <a:gd name="T118" fmla="*/ 2147483647 w 1158"/>
                <a:gd name="T119" fmla="*/ 2147483647 h 3030"/>
                <a:gd name="T120" fmla="*/ 2147483647 w 1158"/>
                <a:gd name="T121" fmla="*/ 2147483647 h 3030"/>
                <a:gd name="T122" fmla="*/ 2147483647 w 1158"/>
                <a:gd name="T123" fmla="*/ 2147483647 h 30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58"/>
                <a:gd name="T187" fmla="*/ 0 h 3030"/>
                <a:gd name="T188" fmla="*/ 1158 w 1158"/>
                <a:gd name="T189" fmla="*/ 3030 h 303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58" h="3030">
                  <a:moveTo>
                    <a:pt x="1014" y="2910"/>
                  </a:moveTo>
                  <a:lnTo>
                    <a:pt x="984" y="2898"/>
                  </a:lnTo>
                  <a:lnTo>
                    <a:pt x="966" y="2880"/>
                  </a:lnTo>
                  <a:lnTo>
                    <a:pt x="948" y="2874"/>
                  </a:lnTo>
                  <a:lnTo>
                    <a:pt x="942" y="2862"/>
                  </a:lnTo>
                  <a:lnTo>
                    <a:pt x="936" y="2856"/>
                  </a:lnTo>
                  <a:lnTo>
                    <a:pt x="936" y="2850"/>
                  </a:lnTo>
                  <a:lnTo>
                    <a:pt x="906" y="2850"/>
                  </a:lnTo>
                  <a:lnTo>
                    <a:pt x="912" y="2832"/>
                  </a:lnTo>
                  <a:lnTo>
                    <a:pt x="870" y="2796"/>
                  </a:lnTo>
                  <a:lnTo>
                    <a:pt x="840" y="2802"/>
                  </a:lnTo>
                  <a:lnTo>
                    <a:pt x="828" y="2796"/>
                  </a:lnTo>
                  <a:lnTo>
                    <a:pt x="816" y="2808"/>
                  </a:lnTo>
                  <a:lnTo>
                    <a:pt x="792" y="2814"/>
                  </a:lnTo>
                  <a:lnTo>
                    <a:pt x="798" y="2832"/>
                  </a:lnTo>
                  <a:lnTo>
                    <a:pt x="780" y="2832"/>
                  </a:lnTo>
                  <a:lnTo>
                    <a:pt x="780" y="2862"/>
                  </a:lnTo>
                  <a:lnTo>
                    <a:pt x="786" y="2868"/>
                  </a:lnTo>
                  <a:lnTo>
                    <a:pt x="798" y="2868"/>
                  </a:lnTo>
                  <a:lnTo>
                    <a:pt x="810" y="2862"/>
                  </a:lnTo>
                  <a:lnTo>
                    <a:pt x="816" y="2856"/>
                  </a:lnTo>
                  <a:lnTo>
                    <a:pt x="828" y="2850"/>
                  </a:lnTo>
                  <a:lnTo>
                    <a:pt x="834" y="2844"/>
                  </a:lnTo>
                  <a:lnTo>
                    <a:pt x="858" y="2856"/>
                  </a:lnTo>
                  <a:lnTo>
                    <a:pt x="858" y="2874"/>
                  </a:lnTo>
                  <a:lnTo>
                    <a:pt x="846" y="2880"/>
                  </a:lnTo>
                  <a:lnTo>
                    <a:pt x="828" y="2898"/>
                  </a:lnTo>
                  <a:lnTo>
                    <a:pt x="822" y="2898"/>
                  </a:lnTo>
                  <a:lnTo>
                    <a:pt x="828" y="2904"/>
                  </a:lnTo>
                  <a:lnTo>
                    <a:pt x="882" y="2922"/>
                  </a:lnTo>
                  <a:lnTo>
                    <a:pt x="912" y="2928"/>
                  </a:lnTo>
                  <a:lnTo>
                    <a:pt x="924" y="2934"/>
                  </a:lnTo>
                  <a:lnTo>
                    <a:pt x="906" y="2958"/>
                  </a:lnTo>
                  <a:lnTo>
                    <a:pt x="906" y="2952"/>
                  </a:lnTo>
                  <a:lnTo>
                    <a:pt x="894" y="2940"/>
                  </a:lnTo>
                  <a:lnTo>
                    <a:pt x="876" y="2940"/>
                  </a:lnTo>
                  <a:lnTo>
                    <a:pt x="870" y="2946"/>
                  </a:lnTo>
                  <a:lnTo>
                    <a:pt x="870" y="2952"/>
                  </a:lnTo>
                  <a:lnTo>
                    <a:pt x="852" y="2928"/>
                  </a:lnTo>
                  <a:lnTo>
                    <a:pt x="834" y="2934"/>
                  </a:lnTo>
                  <a:lnTo>
                    <a:pt x="846" y="2946"/>
                  </a:lnTo>
                  <a:lnTo>
                    <a:pt x="816" y="2940"/>
                  </a:lnTo>
                  <a:lnTo>
                    <a:pt x="822" y="2946"/>
                  </a:lnTo>
                  <a:lnTo>
                    <a:pt x="828" y="2958"/>
                  </a:lnTo>
                  <a:lnTo>
                    <a:pt x="834" y="2964"/>
                  </a:lnTo>
                  <a:lnTo>
                    <a:pt x="894" y="2964"/>
                  </a:lnTo>
                  <a:lnTo>
                    <a:pt x="906" y="2970"/>
                  </a:lnTo>
                  <a:lnTo>
                    <a:pt x="1050" y="2970"/>
                  </a:lnTo>
                  <a:lnTo>
                    <a:pt x="1074" y="2982"/>
                  </a:lnTo>
                  <a:lnTo>
                    <a:pt x="1080" y="2988"/>
                  </a:lnTo>
                  <a:lnTo>
                    <a:pt x="1086" y="2988"/>
                  </a:lnTo>
                  <a:lnTo>
                    <a:pt x="1122" y="2970"/>
                  </a:lnTo>
                  <a:lnTo>
                    <a:pt x="1140" y="2976"/>
                  </a:lnTo>
                  <a:lnTo>
                    <a:pt x="1152" y="2976"/>
                  </a:lnTo>
                  <a:lnTo>
                    <a:pt x="1158" y="2952"/>
                  </a:lnTo>
                  <a:lnTo>
                    <a:pt x="1140" y="2952"/>
                  </a:lnTo>
                  <a:lnTo>
                    <a:pt x="1086" y="2940"/>
                  </a:lnTo>
                  <a:lnTo>
                    <a:pt x="1014" y="2910"/>
                  </a:lnTo>
                  <a:close/>
                  <a:moveTo>
                    <a:pt x="990" y="2988"/>
                  </a:moveTo>
                  <a:lnTo>
                    <a:pt x="1014" y="3000"/>
                  </a:lnTo>
                  <a:lnTo>
                    <a:pt x="1068" y="3006"/>
                  </a:lnTo>
                  <a:lnTo>
                    <a:pt x="1038" y="2982"/>
                  </a:lnTo>
                  <a:lnTo>
                    <a:pt x="990" y="2988"/>
                  </a:lnTo>
                  <a:close/>
                  <a:moveTo>
                    <a:pt x="960" y="2994"/>
                  </a:moveTo>
                  <a:lnTo>
                    <a:pt x="966" y="2982"/>
                  </a:lnTo>
                  <a:lnTo>
                    <a:pt x="888" y="2982"/>
                  </a:lnTo>
                  <a:lnTo>
                    <a:pt x="906" y="3012"/>
                  </a:lnTo>
                  <a:lnTo>
                    <a:pt x="936" y="3018"/>
                  </a:lnTo>
                  <a:lnTo>
                    <a:pt x="930" y="3006"/>
                  </a:lnTo>
                  <a:lnTo>
                    <a:pt x="936" y="3000"/>
                  </a:lnTo>
                  <a:lnTo>
                    <a:pt x="948" y="3012"/>
                  </a:lnTo>
                  <a:lnTo>
                    <a:pt x="996" y="3012"/>
                  </a:lnTo>
                  <a:lnTo>
                    <a:pt x="1008" y="3030"/>
                  </a:lnTo>
                  <a:lnTo>
                    <a:pt x="1026" y="3030"/>
                  </a:lnTo>
                  <a:lnTo>
                    <a:pt x="996" y="3000"/>
                  </a:lnTo>
                  <a:lnTo>
                    <a:pt x="960" y="2994"/>
                  </a:lnTo>
                  <a:close/>
                  <a:moveTo>
                    <a:pt x="804" y="2946"/>
                  </a:moveTo>
                  <a:lnTo>
                    <a:pt x="744" y="2940"/>
                  </a:lnTo>
                  <a:lnTo>
                    <a:pt x="750" y="2958"/>
                  </a:lnTo>
                  <a:lnTo>
                    <a:pt x="792" y="2958"/>
                  </a:lnTo>
                  <a:lnTo>
                    <a:pt x="804" y="2976"/>
                  </a:lnTo>
                  <a:lnTo>
                    <a:pt x="864" y="3000"/>
                  </a:lnTo>
                  <a:lnTo>
                    <a:pt x="828" y="2970"/>
                  </a:lnTo>
                  <a:lnTo>
                    <a:pt x="804" y="2946"/>
                  </a:lnTo>
                  <a:close/>
                  <a:moveTo>
                    <a:pt x="804" y="2880"/>
                  </a:moveTo>
                  <a:lnTo>
                    <a:pt x="786" y="2898"/>
                  </a:lnTo>
                  <a:lnTo>
                    <a:pt x="792" y="2928"/>
                  </a:lnTo>
                  <a:lnTo>
                    <a:pt x="816" y="2922"/>
                  </a:lnTo>
                  <a:lnTo>
                    <a:pt x="804" y="2880"/>
                  </a:lnTo>
                  <a:close/>
                  <a:moveTo>
                    <a:pt x="774" y="2928"/>
                  </a:moveTo>
                  <a:lnTo>
                    <a:pt x="768" y="2910"/>
                  </a:lnTo>
                  <a:lnTo>
                    <a:pt x="720" y="2898"/>
                  </a:lnTo>
                  <a:lnTo>
                    <a:pt x="708" y="2916"/>
                  </a:lnTo>
                  <a:lnTo>
                    <a:pt x="708" y="2934"/>
                  </a:lnTo>
                  <a:lnTo>
                    <a:pt x="744" y="2922"/>
                  </a:lnTo>
                  <a:lnTo>
                    <a:pt x="774" y="2928"/>
                  </a:lnTo>
                  <a:close/>
                  <a:moveTo>
                    <a:pt x="612" y="2772"/>
                  </a:moveTo>
                  <a:lnTo>
                    <a:pt x="606" y="2766"/>
                  </a:lnTo>
                  <a:lnTo>
                    <a:pt x="594" y="2766"/>
                  </a:lnTo>
                  <a:lnTo>
                    <a:pt x="588" y="2760"/>
                  </a:lnTo>
                  <a:lnTo>
                    <a:pt x="570" y="2760"/>
                  </a:lnTo>
                  <a:lnTo>
                    <a:pt x="570" y="2766"/>
                  </a:lnTo>
                  <a:lnTo>
                    <a:pt x="564" y="2778"/>
                  </a:lnTo>
                  <a:lnTo>
                    <a:pt x="564" y="2808"/>
                  </a:lnTo>
                  <a:lnTo>
                    <a:pt x="570" y="2808"/>
                  </a:lnTo>
                  <a:lnTo>
                    <a:pt x="576" y="2802"/>
                  </a:lnTo>
                  <a:lnTo>
                    <a:pt x="588" y="2802"/>
                  </a:lnTo>
                  <a:lnTo>
                    <a:pt x="594" y="2796"/>
                  </a:lnTo>
                  <a:lnTo>
                    <a:pt x="600" y="2820"/>
                  </a:lnTo>
                  <a:lnTo>
                    <a:pt x="630" y="2808"/>
                  </a:lnTo>
                  <a:lnTo>
                    <a:pt x="612" y="2790"/>
                  </a:lnTo>
                  <a:lnTo>
                    <a:pt x="618" y="2772"/>
                  </a:lnTo>
                  <a:lnTo>
                    <a:pt x="612" y="2772"/>
                  </a:lnTo>
                  <a:close/>
                  <a:moveTo>
                    <a:pt x="552" y="2826"/>
                  </a:moveTo>
                  <a:lnTo>
                    <a:pt x="516" y="2808"/>
                  </a:lnTo>
                  <a:lnTo>
                    <a:pt x="546" y="2832"/>
                  </a:lnTo>
                  <a:lnTo>
                    <a:pt x="588" y="2844"/>
                  </a:lnTo>
                  <a:lnTo>
                    <a:pt x="606" y="2850"/>
                  </a:lnTo>
                  <a:lnTo>
                    <a:pt x="588" y="2832"/>
                  </a:lnTo>
                  <a:lnTo>
                    <a:pt x="552" y="2826"/>
                  </a:lnTo>
                  <a:close/>
                  <a:moveTo>
                    <a:pt x="552" y="2748"/>
                  </a:moveTo>
                  <a:lnTo>
                    <a:pt x="534" y="2730"/>
                  </a:lnTo>
                  <a:lnTo>
                    <a:pt x="528" y="2766"/>
                  </a:lnTo>
                  <a:lnTo>
                    <a:pt x="504" y="2772"/>
                  </a:lnTo>
                  <a:lnTo>
                    <a:pt x="546" y="2784"/>
                  </a:lnTo>
                  <a:lnTo>
                    <a:pt x="552" y="2748"/>
                  </a:lnTo>
                  <a:close/>
                  <a:moveTo>
                    <a:pt x="444" y="2736"/>
                  </a:moveTo>
                  <a:lnTo>
                    <a:pt x="480" y="2772"/>
                  </a:lnTo>
                  <a:lnTo>
                    <a:pt x="492" y="2760"/>
                  </a:lnTo>
                  <a:lnTo>
                    <a:pt x="462" y="2724"/>
                  </a:lnTo>
                  <a:lnTo>
                    <a:pt x="444" y="2736"/>
                  </a:lnTo>
                  <a:close/>
                  <a:moveTo>
                    <a:pt x="516" y="2724"/>
                  </a:moveTo>
                  <a:lnTo>
                    <a:pt x="504" y="2718"/>
                  </a:lnTo>
                  <a:lnTo>
                    <a:pt x="492" y="2730"/>
                  </a:lnTo>
                  <a:lnTo>
                    <a:pt x="504" y="2748"/>
                  </a:lnTo>
                  <a:lnTo>
                    <a:pt x="516" y="2724"/>
                  </a:lnTo>
                  <a:close/>
                  <a:moveTo>
                    <a:pt x="456" y="2706"/>
                  </a:moveTo>
                  <a:lnTo>
                    <a:pt x="462" y="2676"/>
                  </a:lnTo>
                  <a:lnTo>
                    <a:pt x="456" y="2640"/>
                  </a:lnTo>
                  <a:lnTo>
                    <a:pt x="438" y="2634"/>
                  </a:lnTo>
                  <a:lnTo>
                    <a:pt x="438" y="2652"/>
                  </a:lnTo>
                  <a:lnTo>
                    <a:pt x="408" y="2646"/>
                  </a:lnTo>
                  <a:lnTo>
                    <a:pt x="432" y="2682"/>
                  </a:lnTo>
                  <a:lnTo>
                    <a:pt x="426" y="2724"/>
                  </a:lnTo>
                  <a:lnTo>
                    <a:pt x="456" y="2706"/>
                  </a:lnTo>
                  <a:close/>
                  <a:moveTo>
                    <a:pt x="366" y="2622"/>
                  </a:moveTo>
                  <a:lnTo>
                    <a:pt x="384" y="2628"/>
                  </a:lnTo>
                  <a:lnTo>
                    <a:pt x="390" y="2658"/>
                  </a:lnTo>
                  <a:lnTo>
                    <a:pt x="396" y="2628"/>
                  </a:lnTo>
                  <a:lnTo>
                    <a:pt x="402" y="2604"/>
                  </a:lnTo>
                  <a:lnTo>
                    <a:pt x="372" y="2598"/>
                  </a:lnTo>
                  <a:lnTo>
                    <a:pt x="366" y="2622"/>
                  </a:lnTo>
                  <a:close/>
                  <a:moveTo>
                    <a:pt x="372" y="2586"/>
                  </a:moveTo>
                  <a:lnTo>
                    <a:pt x="378" y="2586"/>
                  </a:lnTo>
                  <a:lnTo>
                    <a:pt x="378" y="2580"/>
                  </a:lnTo>
                  <a:lnTo>
                    <a:pt x="384" y="2574"/>
                  </a:lnTo>
                  <a:lnTo>
                    <a:pt x="414" y="2598"/>
                  </a:lnTo>
                  <a:lnTo>
                    <a:pt x="414" y="2574"/>
                  </a:lnTo>
                  <a:lnTo>
                    <a:pt x="384" y="2544"/>
                  </a:lnTo>
                  <a:lnTo>
                    <a:pt x="378" y="2532"/>
                  </a:lnTo>
                  <a:lnTo>
                    <a:pt x="372" y="2526"/>
                  </a:lnTo>
                  <a:lnTo>
                    <a:pt x="360" y="2502"/>
                  </a:lnTo>
                  <a:lnTo>
                    <a:pt x="360" y="2490"/>
                  </a:lnTo>
                  <a:lnTo>
                    <a:pt x="342" y="2454"/>
                  </a:lnTo>
                  <a:lnTo>
                    <a:pt x="330" y="2448"/>
                  </a:lnTo>
                  <a:lnTo>
                    <a:pt x="324" y="2442"/>
                  </a:lnTo>
                  <a:lnTo>
                    <a:pt x="318" y="2442"/>
                  </a:lnTo>
                  <a:lnTo>
                    <a:pt x="312" y="2448"/>
                  </a:lnTo>
                  <a:lnTo>
                    <a:pt x="312" y="2454"/>
                  </a:lnTo>
                  <a:lnTo>
                    <a:pt x="294" y="2448"/>
                  </a:lnTo>
                  <a:lnTo>
                    <a:pt x="288" y="2454"/>
                  </a:lnTo>
                  <a:lnTo>
                    <a:pt x="288" y="2466"/>
                  </a:lnTo>
                  <a:lnTo>
                    <a:pt x="282" y="2472"/>
                  </a:lnTo>
                  <a:lnTo>
                    <a:pt x="282" y="2490"/>
                  </a:lnTo>
                  <a:lnTo>
                    <a:pt x="330" y="2490"/>
                  </a:lnTo>
                  <a:lnTo>
                    <a:pt x="312" y="2532"/>
                  </a:lnTo>
                  <a:lnTo>
                    <a:pt x="324" y="2532"/>
                  </a:lnTo>
                  <a:lnTo>
                    <a:pt x="348" y="2508"/>
                  </a:lnTo>
                  <a:lnTo>
                    <a:pt x="342" y="2532"/>
                  </a:lnTo>
                  <a:lnTo>
                    <a:pt x="342" y="2538"/>
                  </a:lnTo>
                  <a:lnTo>
                    <a:pt x="348" y="2544"/>
                  </a:lnTo>
                  <a:lnTo>
                    <a:pt x="366" y="2580"/>
                  </a:lnTo>
                  <a:lnTo>
                    <a:pt x="366" y="2586"/>
                  </a:lnTo>
                  <a:lnTo>
                    <a:pt x="372" y="2586"/>
                  </a:lnTo>
                  <a:close/>
                  <a:moveTo>
                    <a:pt x="246" y="2082"/>
                  </a:moveTo>
                  <a:lnTo>
                    <a:pt x="246" y="2034"/>
                  </a:lnTo>
                  <a:lnTo>
                    <a:pt x="216" y="2004"/>
                  </a:lnTo>
                  <a:lnTo>
                    <a:pt x="234" y="1992"/>
                  </a:lnTo>
                  <a:lnTo>
                    <a:pt x="210" y="1968"/>
                  </a:lnTo>
                  <a:lnTo>
                    <a:pt x="174" y="1956"/>
                  </a:lnTo>
                  <a:lnTo>
                    <a:pt x="174" y="1986"/>
                  </a:lnTo>
                  <a:lnTo>
                    <a:pt x="180" y="1998"/>
                  </a:lnTo>
                  <a:lnTo>
                    <a:pt x="180" y="2004"/>
                  </a:lnTo>
                  <a:lnTo>
                    <a:pt x="192" y="2016"/>
                  </a:lnTo>
                  <a:lnTo>
                    <a:pt x="198" y="2028"/>
                  </a:lnTo>
                  <a:lnTo>
                    <a:pt x="204" y="2034"/>
                  </a:lnTo>
                  <a:lnTo>
                    <a:pt x="204" y="2046"/>
                  </a:lnTo>
                  <a:lnTo>
                    <a:pt x="198" y="2064"/>
                  </a:lnTo>
                  <a:lnTo>
                    <a:pt x="246" y="2082"/>
                  </a:lnTo>
                  <a:close/>
                  <a:moveTo>
                    <a:pt x="246" y="2178"/>
                  </a:moveTo>
                  <a:lnTo>
                    <a:pt x="258" y="2190"/>
                  </a:lnTo>
                  <a:lnTo>
                    <a:pt x="282" y="2190"/>
                  </a:lnTo>
                  <a:lnTo>
                    <a:pt x="294" y="2172"/>
                  </a:lnTo>
                  <a:lnTo>
                    <a:pt x="264" y="2178"/>
                  </a:lnTo>
                  <a:lnTo>
                    <a:pt x="246" y="2178"/>
                  </a:lnTo>
                  <a:close/>
                  <a:moveTo>
                    <a:pt x="282" y="2220"/>
                  </a:moveTo>
                  <a:lnTo>
                    <a:pt x="282" y="2238"/>
                  </a:lnTo>
                  <a:lnTo>
                    <a:pt x="306" y="2256"/>
                  </a:lnTo>
                  <a:lnTo>
                    <a:pt x="306" y="2232"/>
                  </a:lnTo>
                  <a:lnTo>
                    <a:pt x="294" y="2208"/>
                  </a:lnTo>
                  <a:lnTo>
                    <a:pt x="258" y="2208"/>
                  </a:lnTo>
                  <a:lnTo>
                    <a:pt x="282" y="2220"/>
                  </a:lnTo>
                  <a:close/>
                  <a:moveTo>
                    <a:pt x="318" y="2190"/>
                  </a:moveTo>
                  <a:lnTo>
                    <a:pt x="324" y="2184"/>
                  </a:lnTo>
                  <a:lnTo>
                    <a:pt x="336" y="2178"/>
                  </a:lnTo>
                  <a:lnTo>
                    <a:pt x="348" y="2166"/>
                  </a:lnTo>
                  <a:lnTo>
                    <a:pt x="336" y="2154"/>
                  </a:lnTo>
                  <a:lnTo>
                    <a:pt x="324" y="2154"/>
                  </a:lnTo>
                  <a:lnTo>
                    <a:pt x="312" y="2160"/>
                  </a:lnTo>
                  <a:lnTo>
                    <a:pt x="306" y="2166"/>
                  </a:lnTo>
                  <a:lnTo>
                    <a:pt x="306" y="2184"/>
                  </a:lnTo>
                  <a:lnTo>
                    <a:pt x="312" y="2190"/>
                  </a:lnTo>
                  <a:lnTo>
                    <a:pt x="318" y="2190"/>
                  </a:lnTo>
                  <a:close/>
                  <a:moveTo>
                    <a:pt x="252" y="2112"/>
                  </a:moveTo>
                  <a:lnTo>
                    <a:pt x="240" y="2118"/>
                  </a:lnTo>
                  <a:lnTo>
                    <a:pt x="240" y="2136"/>
                  </a:lnTo>
                  <a:lnTo>
                    <a:pt x="252" y="2136"/>
                  </a:lnTo>
                  <a:lnTo>
                    <a:pt x="264" y="2124"/>
                  </a:lnTo>
                  <a:lnTo>
                    <a:pt x="264" y="2106"/>
                  </a:lnTo>
                  <a:lnTo>
                    <a:pt x="258" y="2106"/>
                  </a:lnTo>
                  <a:lnTo>
                    <a:pt x="252" y="2112"/>
                  </a:lnTo>
                  <a:close/>
                  <a:moveTo>
                    <a:pt x="234" y="2154"/>
                  </a:moveTo>
                  <a:lnTo>
                    <a:pt x="216" y="2154"/>
                  </a:lnTo>
                  <a:lnTo>
                    <a:pt x="228" y="2178"/>
                  </a:lnTo>
                  <a:lnTo>
                    <a:pt x="234" y="2154"/>
                  </a:lnTo>
                  <a:close/>
                  <a:moveTo>
                    <a:pt x="714" y="2874"/>
                  </a:moveTo>
                  <a:lnTo>
                    <a:pt x="726" y="2874"/>
                  </a:lnTo>
                  <a:lnTo>
                    <a:pt x="726" y="2886"/>
                  </a:lnTo>
                  <a:lnTo>
                    <a:pt x="768" y="2886"/>
                  </a:lnTo>
                  <a:lnTo>
                    <a:pt x="774" y="2880"/>
                  </a:lnTo>
                  <a:lnTo>
                    <a:pt x="774" y="2874"/>
                  </a:lnTo>
                  <a:lnTo>
                    <a:pt x="744" y="2844"/>
                  </a:lnTo>
                  <a:lnTo>
                    <a:pt x="744" y="2808"/>
                  </a:lnTo>
                  <a:lnTo>
                    <a:pt x="786" y="2802"/>
                  </a:lnTo>
                  <a:lnTo>
                    <a:pt x="780" y="2790"/>
                  </a:lnTo>
                  <a:lnTo>
                    <a:pt x="804" y="2790"/>
                  </a:lnTo>
                  <a:lnTo>
                    <a:pt x="816" y="2772"/>
                  </a:lnTo>
                  <a:lnTo>
                    <a:pt x="792" y="2754"/>
                  </a:lnTo>
                  <a:lnTo>
                    <a:pt x="696" y="2754"/>
                  </a:lnTo>
                  <a:lnTo>
                    <a:pt x="684" y="2760"/>
                  </a:lnTo>
                  <a:lnTo>
                    <a:pt x="672" y="2760"/>
                  </a:lnTo>
                  <a:lnTo>
                    <a:pt x="654" y="2742"/>
                  </a:lnTo>
                  <a:lnTo>
                    <a:pt x="618" y="2724"/>
                  </a:lnTo>
                  <a:lnTo>
                    <a:pt x="606" y="2706"/>
                  </a:lnTo>
                  <a:lnTo>
                    <a:pt x="588" y="2682"/>
                  </a:lnTo>
                  <a:lnTo>
                    <a:pt x="588" y="2658"/>
                  </a:lnTo>
                  <a:lnTo>
                    <a:pt x="576" y="2646"/>
                  </a:lnTo>
                  <a:lnTo>
                    <a:pt x="564" y="2640"/>
                  </a:lnTo>
                  <a:lnTo>
                    <a:pt x="546" y="2640"/>
                  </a:lnTo>
                  <a:lnTo>
                    <a:pt x="534" y="2652"/>
                  </a:lnTo>
                  <a:lnTo>
                    <a:pt x="528" y="2652"/>
                  </a:lnTo>
                  <a:lnTo>
                    <a:pt x="516" y="2646"/>
                  </a:lnTo>
                  <a:lnTo>
                    <a:pt x="510" y="2640"/>
                  </a:lnTo>
                  <a:lnTo>
                    <a:pt x="510" y="2628"/>
                  </a:lnTo>
                  <a:lnTo>
                    <a:pt x="504" y="2622"/>
                  </a:lnTo>
                  <a:lnTo>
                    <a:pt x="504" y="2616"/>
                  </a:lnTo>
                  <a:lnTo>
                    <a:pt x="474" y="2610"/>
                  </a:lnTo>
                  <a:lnTo>
                    <a:pt x="474" y="2574"/>
                  </a:lnTo>
                  <a:lnTo>
                    <a:pt x="468" y="2568"/>
                  </a:lnTo>
                  <a:lnTo>
                    <a:pt x="462" y="2556"/>
                  </a:lnTo>
                  <a:lnTo>
                    <a:pt x="462" y="2544"/>
                  </a:lnTo>
                  <a:lnTo>
                    <a:pt x="474" y="2538"/>
                  </a:lnTo>
                  <a:lnTo>
                    <a:pt x="474" y="2514"/>
                  </a:lnTo>
                  <a:lnTo>
                    <a:pt x="480" y="2514"/>
                  </a:lnTo>
                  <a:lnTo>
                    <a:pt x="486" y="2508"/>
                  </a:lnTo>
                  <a:lnTo>
                    <a:pt x="492" y="2508"/>
                  </a:lnTo>
                  <a:lnTo>
                    <a:pt x="498" y="2502"/>
                  </a:lnTo>
                  <a:lnTo>
                    <a:pt x="498" y="2496"/>
                  </a:lnTo>
                  <a:lnTo>
                    <a:pt x="474" y="2472"/>
                  </a:lnTo>
                  <a:lnTo>
                    <a:pt x="480" y="2466"/>
                  </a:lnTo>
                  <a:lnTo>
                    <a:pt x="492" y="2460"/>
                  </a:lnTo>
                  <a:lnTo>
                    <a:pt x="498" y="2460"/>
                  </a:lnTo>
                  <a:lnTo>
                    <a:pt x="498" y="2454"/>
                  </a:lnTo>
                  <a:lnTo>
                    <a:pt x="474" y="2430"/>
                  </a:lnTo>
                  <a:lnTo>
                    <a:pt x="468" y="2430"/>
                  </a:lnTo>
                  <a:lnTo>
                    <a:pt x="474" y="2388"/>
                  </a:lnTo>
                  <a:lnTo>
                    <a:pt x="486" y="2382"/>
                  </a:lnTo>
                  <a:lnTo>
                    <a:pt x="474" y="2358"/>
                  </a:lnTo>
                  <a:lnTo>
                    <a:pt x="480" y="2322"/>
                  </a:lnTo>
                  <a:lnTo>
                    <a:pt x="456" y="2298"/>
                  </a:lnTo>
                  <a:lnTo>
                    <a:pt x="462" y="2274"/>
                  </a:lnTo>
                  <a:lnTo>
                    <a:pt x="438" y="2256"/>
                  </a:lnTo>
                  <a:lnTo>
                    <a:pt x="450" y="2244"/>
                  </a:lnTo>
                  <a:lnTo>
                    <a:pt x="456" y="2232"/>
                  </a:lnTo>
                  <a:lnTo>
                    <a:pt x="462" y="2226"/>
                  </a:lnTo>
                  <a:lnTo>
                    <a:pt x="438" y="2202"/>
                  </a:lnTo>
                  <a:lnTo>
                    <a:pt x="426" y="2202"/>
                  </a:lnTo>
                  <a:lnTo>
                    <a:pt x="420" y="2196"/>
                  </a:lnTo>
                  <a:lnTo>
                    <a:pt x="408" y="2190"/>
                  </a:lnTo>
                  <a:lnTo>
                    <a:pt x="402" y="2190"/>
                  </a:lnTo>
                  <a:lnTo>
                    <a:pt x="396" y="2184"/>
                  </a:lnTo>
                  <a:lnTo>
                    <a:pt x="414" y="2184"/>
                  </a:lnTo>
                  <a:lnTo>
                    <a:pt x="426" y="2178"/>
                  </a:lnTo>
                  <a:lnTo>
                    <a:pt x="438" y="2178"/>
                  </a:lnTo>
                  <a:lnTo>
                    <a:pt x="444" y="2172"/>
                  </a:lnTo>
                  <a:lnTo>
                    <a:pt x="444" y="2166"/>
                  </a:lnTo>
                  <a:lnTo>
                    <a:pt x="432" y="2160"/>
                  </a:lnTo>
                  <a:lnTo>
                    <a:pt x="402" y="2160"/>
                  </a:lnTo>
                  <a:lnTo>
                    <a:pt x="390" y="2148"/>
                  </a:lnTo>
                  <a:lnTo>
                    <a:pt x="390" y="2118"/>
                  </a:lnTo>
                  <a:lnTo>
                    <a:pt x="384" y="2106"/>
                  </a:lnTo>
                  <a:lnTo>
                    <a:pt x="384" y="2100"/>
                  </a:lnTo>
                  <a:lnTo>
                    <a:pt x="378" y="2094"/>
                  </a:lnTo>
                  <a:lnTo>
                    <a:pt x="366" y="2088"/>
                  </a:lnTo>
                  <a:lnTo>
                    <a:pt x="360" y="2088"/>
                  </a:lnTo>
                  <a:lnTo>
                    <a:pt x="366" y="2058"/>
                  </a:lnTo>
                  <a:lnTo>
                    <a:pt x="342" y="2046"/>
                  </a:lnTo>
                  <a:lnTo>
                    <a:pt x="336" y="2040"/>
                  </a:lnTo>
                  <a:lnTo>
                    <a:pt x="336" y="2028"/>
                  </a:lnTo>
                  <a:lnTo>
                    <a:pt x="330" y="2016"/>
                  </a:lnTo>
                  <a:lnTo>
                    <a:pt x="330" y="1998"/>
                  </a:lnTo>
                  <a:lnTo>
                    <a:pt x="324" y="1986"/>
                  </a:lnTo>
                  <a:lnTo>
                    <a:pt x="324" y="1974"/>
                  </a:lnTo>
                  <a:lnTo>
                    <a:pt x="330" y="1968"/>
                  </a:lnTo>
                  <a:lnTo>
                    <a:pt x="342" y="1962"/>
                  </a:lnTo>
                  <a:lnTo>
                    <a:pt x="348" y="1962"/>
                  </a:lnTo>
                  <a:lnTo>
                    <a:pt x="336" y="1950"/>
                  </a:lnTo>
                  <a:lnTo>
                    <a:pt x="324" y="1944"/>
                  </a:lnTo>
                  <a:lnTo>
                    <a:pt x="306" y="1926"/>
                  </a:lnTo>
                  <a:lnTo>
                    <a:pt x="300" y="1914"/>
                  </a:lnTo>
                  <a:lnTo>
                    <a:pt x="300" y="1890"/>
                  </a:lnTo>
                  <a:lnTo>
                    <a:pt x="294" y="1878"/>
                  </a:lnTo>
                  <a:lnTo>
                    <a:pt x="288" y="1872"/>
                  </a:lnTo>
                  <a:lnTo>
                    <a:pt x="288" y="1842"/>
                  </a:lnTo>
                  <a:lnTo>
                    <a:pt x="294" y="1836"/>
                  </a:lnTo>
                  <a:lnTo>
                    <a:pt x="294" y="1824"/>
                  </a:lnTo>
                  <a:lnTo>
                    <a:pt x="276" y="1812"/>
                  </a:lnTo>
                  <a:lnTo>
                    <a:pt x="276" y="1806"/>
                  </a:lnTo>
                  <a:lnTo>
                    <a:pt x="282" y="1794"/>
                  </a:lnTo>
                  <a:lnTo>
                    <a:pt x="282" y="1788"/>
                  </a:lnTo>
                  <a:lnTo>
                    <a:pt x="264" y="1770"/>
                  </a:lnTo>
                  <a:lnTo>
                    <a:pt x="282" y="1758"/>
                  </a:lnTo>
                  <a:lnTo>
                    <a:pt x="270" y="1716"/>
                  </a:lnTo>
                  <a:lnTo>
                    <a:pt x="276" y="1716"/>
                  </a:lnTo>
                  <a:lnTo>
                    <a:pt x="282" y="1710"/>
                  </a:lnTo>
                  <a:lnTo>
                    <a:pt x="294" y="1704"/>
                  </a:lnTo>
                  <a:lnTo>
                    <a:pt x="300" y="1692"/>
                  </a:lnTo>
                  <a:lnTo>
                    <a:pt x="300" y="1686"/>
                  </a:lnTo>
                  <a:lnTo>
                    <a:pt x="282" y="1668"/>
                  </a:lnTo>
                  <a:lnTo>
                    <a:pt x="276" y="1668"/>
                  </a:lnTo>
                  <a:lnTo>
                    <a:pt x="276" y="1650"/>
                  </a:lnTo>
                  <a:lnTo>
                    <a:pt x="246" y="1626"/>
                  </a:lnTo>
                  <a:lnTo>
                    <a:pt x="246" y="1578"/>
                  </a:lnTo>
                  <a:lnTo>
                    <a:pt x="240" y="1566"/>
                  </a:lnTo>
                  <a:lnTo>
                    <a:pt x="234" y="1548"/>
                  </a:lnTo>
                  <a:lnTo>
                    <a:pt x="234" y="1536"/>
                  </a:lnTo>
                  <a:lnTo>
                    <a:pt x="228" y="1530"/>
                  </a:lnTo>
                  <a:lnTo>
                    <a:pt x="228" y="1524"/>
                  </a:lnTo>
                  <a:lnTo>
                    <a:pt x="252" y="1518"/>
                  </a:lnTo>
                  <a:lnTo>
                    <a:pt x="258" y="1500"/>
                  </a:lnTo>
                  <a:lnTo>
                    <a:pt x="258" y="1494"/>
                  </a:lnTo>
                  <a:lnTo>
                    <a:pt x="264" y="1482"/>
                  </a:lnTo>
                  <a:lnTo>
                    <a:pt x="264" y="1470"/>
                  </a:lnTo>
                  <a:lnTo>
                    <a:pt x="258" y="1464"/>
                  </a:lnTo>
                  <a:lnTo>
                    <a:pt x="252" y="1452"/>
                  </a:lnTo>
                  <a:lnTo>
                    <a:pt x="246" y="1446"/>
                  </a:lnTo>
                  <a:lnTo>
                    <a:pt x="240" y="1434"/>
                  </a:lnTo>
                  <a:lnTo>
                    <a:pt x="234" y="1428"/>
                  </a:lnTo>
                  <a:lnTo>
                    <a:pt x="246" y="1428"/>
                  </a:lnTo>
                  <a:lnTo>
                    <a:pt x="246" y="1398"/>
                  </a:lnTo>
                  <a:lnTo>
                    <a:pt x="252" y="1380"/>
                  </a:lnTo>
                  <a:lnTo>
                    <a:pt x="252" y="1356"/>
                  </a:lnTo>
                  <a:lnTo>
                    <a:pt x="270" y="1338"/>
                  </a:lnTo>
                  <a:lnTo>
                    <a:pt x="270" y="1332"/>
                  </a:lnTo>
                  <a:lnTo>
                    <a:pt x="264" y="1320"/>
                  </a:lnTo>
                  <a:lnTo>
                    <a:pt x="258" y="1314"/>
                  </a:lnTo>
                  <a:lnTo>
                    <a:pt x="252" y="1302"/>
                  </a:lnTo>
                  <a:lnTo>
                    <a:pt x="246" y="1260"/>
                  </a:lnTo>
                  <a:lnTo>
                    <a:pt x="222" y="1260"/>
                  </a:lnTo>
                  <a:lnTo>
                    <a:pt x="210" y="1248"/>
                  </a:lnTo>
                  <a:lnTo>
                    <a:pt x="210" y="1236"/>
                  </a:lnTo>
                  <a:lnTo>
                    <a:pt x="216" y="1230"/>
                  </a:lnTo>
                  <a:lnTo>
                    <a:pt x="210" y="1218"/>
                  </a:lnTo>
                  <a:lnTo>
                    <a:pt x="198" y="1188"/>
                  </a:lnTo>
                  <a:lnTo>
                    <a:pt x="180" y="1170"/>
                  </a:lnTo>
                  <a:lnTo>
                    <a:pt x="180" y="1164"/>
                  </a:lnTo>
                  <a:lnTo>
                    <a:pt x="186" y="1158"/>
                  </a:lnTo>
                  <a:lnTo>
                    <a:pt x="186" y="1146"/>
                  </a:lnTo>
                  <a:lnTo>
                    <a:pt x="168" y="1128"/>
                  </a:lnTo>
                  <a:lnTo>
                    <a:pt x="156" y="1122"/>
                  </a:lnTo>
                  <a:lnTo>
                    <a:pt x="156" y="1116"/>
                  </a:lnTo>
                  <a:lnTo>
                    <a:pt x="150" y="1110"/>
                  </a:lnTo>
                  <a:lnTo>
                    <a:pt x="150" y="1086"/>
                  </a:lnTo>
                  <a:lnTo>
                    <a:pt x="156" y="1086"/>
                  </a:lnTo>
                  <a:lnTo>
                    <a:pt x="168" y="1080"/>
                  </a:lnTo>
                  <a:lnTo>
                    <a:pt x="162" y="1026"/>
                  </a:lnTo>
                  <a:lnTo>
                    <a:pt x="186" y="1026"/>
                  </a:lnTo>
                  <a:lnTo>
                    <a:pt x="186" y="1020"/>
                  </a:lnTo>
                  <a:lnTo>
                    <a:pt x="180" y="1008"/>
                  </a:lnTo>
                  <a:lnTo>
                    <a:pt x="168" y="972"/>
                  </a:lnTo>
                  <a:lnTo>
                    <a:pt x="156" y="948"/>
                  </a:lnTo>
                  <a:lnTo>
                    <a:pt x="156" y="936"/>
                  </a:lnTo>
                  <a:lnTo>
                    <a:pt x="168" y="924"/>
                  </a:lnTo>
                  <a:lnTo>
                    <a:pt x="168" y="858"/>
                  </a:lnTo>
                  <a:lnTo>
                    <a:pt x="174" y="852"/>
                  </a:lnTo>
                  <a:lnTo>
                    <a:pt x="180" y="840"/>
                  </a:lnTo>
                  <a:lnTo>
                    <a:pt x="192" y="828"/>
                  </a:lnTo>
                  <a:lnTo>
                    <a:pt x="192" y="816"/>
                  </a:lnTo>
                  <a:lnTo>
                    <a:pt x="198" y="804"/>
                  </a:lnTo>
                  <a:lnTo>
                    <a:pt x="198" y="792"/>
                  </a:lnTo>
                  <a:lnTo>
                    <a:pt x="204" y="774"/>
                  </a:lnTo>
                  <a:lnTo>
                    <a:pt x="204" y="762"/>
                  </a:lnTo>
                  <a:lnTo>
                    <a:pt x="222" y="762"/>
                  </a:lnTo>
                  <a:lnTo>
                    <a:pt x="228" y="756"/>
                  </a:lnTo>
                  <a:lnTo>
                    <a:pt x="240" y="750"/>
                  </a:lnTo>
                  <a:lnTo>
                    <a:pt x="240" y="738"/>
                  </a:lnTo>
                  <a:lnTo>
                    <a:pt x="234" y="726"/>
                  </a:lnTo>
                  <a:lnTo>
                    <a:pt x="210" y="714"/>
                  </a:lnTo>
                  <a:lnTo>
                    <a:pt x="204" y="708"/>
                  </a:lnTo>
                  <a:lnTo>
                    <a:pt x="198" y="708"/>
                  </a:lnTo>
                  <a:lnTo>
                    <a:pt x="204" y="708"/>
                  </a:lnTo>
                  <a:lnTo>
                    <a:pt x="216" y="696"/>
                  </a:lnTo>
                  <a:lnTo>
                    <a:pt x="222" y="684"/>
                  </a:lnTo>
                  <a:lnTo>
                    <a:pt x="228" y="678"/>
                  </a:lnTo>
                  <a:lnTo>
                    <a:pt x="222" y="666"/>
                  </a:lnTo>
                  <a:lnTo>
                    <a:pt x="210" y="654"/>
                  </a:lnTo>
                  <a:lnTo>
                    <a:pt x="198" y="648"/>
                  </a:lnTo>
                  <a:lnTo>
                    <a:pt x="192" y="642"/>
                  </a:lnTo>
                  <a:lnTo>
                    <a:pt x="192" y="624"/>
                  </a:lnTo>
                  <a:lnTo>
                    <a:pt x="216" y="600"/>
                  </a:lnTo>
                  <a:lnTo>
                    <a:pt x="216" y="594"/>
                  </a:lnTo>
                  <a:lnTo>
                    <a:pt x="204" y="594"/>
                  </a:lnTo>
                  <a:lnTo>
                    <a:pt x="192" y="588"/>
                  </a:lnTo>
                  <a:lnTo>
                    <a:pt x="186" y="582"/>
                  </a:lnTo>
                  <a:lnTo>
                    <a:pt x="186" y="576"/>
                  </a:lnTo>
                  <a:lnTo>
                    <a:pt x="192" y="570"/>
                  </a:lnTo>
                  <a:lnTo>
                    <a:pt x="198" y="558"/>
                  </a:lnTo>
                  <a:lnTo>
                    <a:pt x="210" y="552"/>
                  </a:lnTo>
                  <a:lnTo>
                    <a:pt x="222" y="540"/>
                  </a:lnTo>
                  <a:lnTo>
                    <a:pt x="240" y="534"/>
                  </a:lnTo>
                  <a:lnTo>
                    <a:pt x="252" y="528"/>
                  </a:lnTo>
                  <a:lnTo>
                    <a:pt x="258" y="522"/>
                  </a:lnTo>
                  <a:lnTo>
                    <a:pt x="264" y="522"/>
                  </a:lnTo>
                  <a:lnTo>
                    <a:pt x="276" y="438"/>
                  </a:lnTo>
                  <a:lnTo>
                    <a:pt x="264" y="420"/>
                  </a:lnTo>
                  <a:lnTo>
                    <a:pt x="222" y="420"/>
                  </a:lnTo>
                  <a:lnTo>
                    <a:pt x="216" y="408"/>
                  </a:lnTo>
                  <a:lnTo>
                    <a:pt x="216" y="384"/>
                  </a:lnTo>
                  <a:lnTo>
                    <a:pt x="192" y="360"/>
                  </a:lnTo>
                  <a:lnTo>
                    <a:pt x="192" y="294"/>
                  </a:lnTo>
                  <a:lnTo>
                    <a:pt x="186" y="288"/>
                  </a:lnTo>
                  <a:lnTo>
                    <a:pt x="174" y="282"/>
                  </a:lnTo>
                  <a:lnTo>
                    <a:pt x="168" y="276"/>
                  </a:lnTo>
                  <a:lnTo>
                    <a:pt x="156" y="270"/>
                  </a:lnTo>
                  <a:lnTo>
                    <a:pt x="150" y="264"/>
                  </a:lnTo>
                  <a:lnTo>
                    <a:pt x="144" y="264"/>
                  </a:lnTo>
                  <a:lnTo>
                    <a:pt x="144" y="240"/>
                  </a:lnTo>
                  <a:lnTo>
                    <a:pt x="138" y="234"/>
                  </a:lnTo>
                  <a:lnTo>
                    <a:pt x="132" y="222"/>
                  </a:lnTo>
                  <a:lnTo>
                    <a:pt x="132" y="210"/>
                  </a:lnTo>
                  <a:lnTo>
                    <a:pt x="138" y="204"/>
                  </a:lnTo>
                  <a:lnTo>
                    <a:pt x="144" y="192"/>
                  </a:lnTo>
                  <a:lnTo>
                    <a:pt x="150" y="186"/>
                  </a:lnTo>
                  <a:lnTo>
                    <a:pt x="132" y="168"/>
                  </a:lnTo>
                  <a:lnTo>
                    <a:pt x="144" y="156"/>
                  </a:lnTo>
                  <a:lnTo>
                    <a:pt x="150" y="144"/>
                  </a:lnTo>
                  <a:lnTo>
                    <a:pt x="150" y="138"/>
                  </a:lnTo>
                  <a:lnTo>
                    <a:pt x="144" y="126"/>
                  </a:lnTo>
                  <a:lnTo>
                    <a:pt x="120" y="114"/>
                  </a:lnTo>
                  <a:lnTo>
                    <a:pt x="114" y="114"/>
                  </a:lnTo>
                  <a:lnTo>
                    <a:pt x="102" y="108"/>
                  </a:lnTo>
                  <a:lnTo>
                    <a:pt x="90" y="30"/>
                  </a:lnTo>
                  <a:lnTo>
                    <a:pt x="66" y="30"/>
                  </a:lnTo>
                  <a:lnTo>
                    <a:pt x="48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24" y="156"/>
                  </a:lnTo>
                  <a:lnTo>
                    <a:pt x="30" y="174"/>
                  </a:lnTo>
                  <a:lnTo>
                    <a:pt x="36" y="228"/>
                  </a:lnTo>
                  <a:lnTo>
                    <a:pt x="36" y="282"/>
                  </a:lnTo>
                  <a:lnTo>
                    <a:pt x="48" y="318"/>
                  </a:lnTo>
                  <a:lnTo>
                    <a:pt x="48" y="360"/>
                  </a:lnTo>
                  <a:lnTo>
                    <a:pt x="54" y="384"/>
                  </a:lnTo>
                  <a:lnTo>
                    <a:pt x="54" y="432"/>
                  </a:lnTo>
                  <a:lnTo>
                    <a:pt x="30" y="444"/>
                  </a:lnTo>
                  <a:lnTo>
                    <a:pt x="36" y="474"/>
                  </a:lnTo>
                  <a:lnTo>
                    <a:pt x="54" y="486"/>
                  </a:lnTo>
                  <a:lnTo>
                    <a:pt x="48" y="582"/>
                  </a:lnTo>
                  <a:lnTo>
                    <a:pt x="72" y="624"/>
                  </a:lnTo>
                  <a:lnTo>
                    <a:pt x="54" y="642"/>
                  </a:lnTo>
                  <a:lnTo>
                    <a:pt x="60" y="702"/>
                  </a:lnTo>
                  <a:lnTo>
                    <a:pt x="66" y="708"/>
                  </a:lnTo>
                  <a:lnTo>
                    <a:pt x="78" y="732"/>
                  </a:lnTo>
                  <a:lnTo>
                    <a:pt x="78" y="744"/>
                  </a:lnTo>
                  <a:lnTo>
                    <a:pt x="72" y="756"/>
                  </a:lnTo>
                  <a:lnTo>
                    <a:pt x="66" y="762"/>
                  </a:lnTo>
                  <a:lnTo>
                    <a:pt x="60" y="762"/>
                  </a:lnTo>
                  <a:lnTo>
                    <a:pt x="60" y="792"/>
                  </a:lnTo>
                  <a:lnTo>
                    <a:pt x="72" y="810"/>
                  </a:lnTo>
                  <a:lnTo>
                    <a:pt x="60" y="822"/>
                  </a:lnTo>
                  <a:lnTo>
                    <a:pt x="48" y="846"/>
                  </a:lnTo>
                  <a:lnTo>
                    <a:pt x="48" y="852"/>
                  </a:lnTo>
                  <a:lnTo>
                    <a:pt x="60" y="852"/>
                  </a:lnTo>
                  <a:lnTo>
                    <a:pt x="60" y="864"/>
                  </a:lnTo>
                  <a:lnTo>
                    <a:pt x="66" y="870"/>
                  </a:lnTo>
                  <a:lnTo>
                    <a:pt x="66" y="888"/>
                  </a:lnTo>
                  <a:lnTo>
                    <a:pt x="54" y="900"/>
                  </a:lnTo>
                  <a:lnTo>
                    <a:pt x="54" y="906"/>
                  </a:lnTo>
                  <a:lnTo>
                    <a:pt x="48" y="912"/>
                  </a:lnTo>
                  <a:lnTo>
                    <a:pt x="48" y="936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66" y="954"/>
                  </a:lnTo>
                  <a:lnTo>
                    <a:pt x="78" y="966"/>
                  </a:lnTo>
                  <a:lnTo>
                    <a:pt x="78" y="1020"/>
                  </a:lnTo>
                  <a:lnTo>
                    <a:pt x="60" y="1020"/>
                  </a:lnTo>
                  <a:lnTo>
                    <a:pt x="60" y="1044"/>
                  </a:lnTo>
                  <a:lnTo>
                    <a:pt x="66" y="1056"/>
                  </a:lnTo>
                  <a:lnTo>
                    <a:pt x="90" y="1128"/>
                  </a:lnTo>
                  <a:lnTo>
                    <a:pt x="96" y="1140"/>
                  </a:lnTo>
                  <a:lnTo>
                    <a:pt x="102" y="1146"/>
                  </a:lnTo>
                  <a:lnTo>
                    <a:pt x="102" y="1164"/>
                  </a:lnTo>
                  <a:lnTo>
                    <a:pt x="108" y="1170"/>
                  </a:lnTo>
                  <a:lnTo>
                    <a:pt x="114" y="1182"/>
                  </a:lnTo>
                  <a:lnTo>
                    <a:pt x="120" y="1188"/>
                  </a:lnTo>
                  <a:lnTo>
                    <a:pt x="120" y="1236"/>
                  </a:lnTo>
                  <a:lnTo>
                    <a:pt x="114" y="1266"/>
                  </a:lnTo>
                  <a:lnTo>
                    <a:pt x="138" y="1290"/>
                  </a:lnTo>
                  <a:lnTo>
                    <a:pt x="138" y="1296"/>
                  </a:lnTo>
                  <a:lnTo>
                    <a:pt x="132" y="1302"/>
                  </a:lnTo>
                  <a:lnTo>
                    <a:pt x="126" y="1314"/>
                  </a:lnTo>
                  <a:lnTo>
                    <a:pt x="126" y="1326"/>
                  </a:lnTo>
                  <a:lnTo>
                    <a:pt x="120" y="1338"/>
                  </a:lnTo>
                  <a:lnTo>
                    <a:pt x="120" y="1416"/>
                  </a:lnTo>
                  <a:lnTo>
                    <a:pt x="102" y="1452"/>
                  </a:lnTo>
                  <a:lnTo>
                    <a:pt x="114" y="1464"/>
                  </a:lnTo>
                  <a:lnTo>
                    <a:pt x="114" y="1470"/>
                  </a:lnTo>
                  <a:lnTo>
                    <a:pt x="108" y="1476"/>
                  </a:lnTo>
                  <a:lnTo>
                    <a:pt x="108" y="1536"/>
                  </a:lnTo>
                  <a:lnTo>
                    <a:pt x="102" y="1554"/>
                  </a:lnTo>
                  <a:lnTo>
                    <a:pt x="102" y="1578"/>
                  </a:lnTo>
                  <a:lnTo>
                    <a:pt x="84" y="1584"/>
                  </a:lnTo>
                  <a:lnTo>
                    <a:pt x="84" y="1608"/>
                  </a:lnTo>
                  <a:lnTo>
                    <a:pt x="108" y="1650"/>
                  </a:lnTo>
                  <a:lnTo>
                    <a:pt x="108" y="1692"/>
                  </a:lnTo>
                  <a:lnTo>
                    <a:pt x="114" y="1704"/>
                  </a:lnTo>
                  <a:lnTo>
                    <a:pt x="144" y="1734"/>
                  </a:lnTo>
                  <a:lnTo>
                    <a:pt x="156" y="1758"/>
                  </a:lnTo>
                  <a:lnTo>
                    <a:pt x="156" y="1800"/>
                  </a:lnTo>
                  <a:lnTo>
                    <a:pt x="150" y="1812"/>
                  </a:lnTo>
                  <a:lnTo>
                    <a:pt x="150" y="1824"/>
                  </a:lnTo>
                  <a:lnTo>
                    <a:pt x="162" y="1836"/>
                  </a:lnTo>
                  <a:lnTo>
                    <a:pt x="162" y="1896"/>
                  </a:lnTo>
                  <a:lnTo>
                    <a:pt x="168" y="1908"/>
                  </a:lnTo>
                  <a:lnTo>
                    <a:pt x="174" y="1914"/>
                  </a:lnTo>
                  <a:lnTo>
                    <a:pt x="186" y="1920"/>
                  </a:lnTo>
                  <a:lnTo>
                    <a:pt x="192" y="1926"/>
                  </a:lnTo>
                  <a:lnTo>
                    <a:pt x="198" y="1926"/>
                  </a:lnTo>
                  <a:lnTo>
                    <a:pt x="192" y="1944"/>
                  </a:lnTo>
                  <a:lnTo>
                    <a:pt x="234" y="1944"/>
                  </a:lnTo>
                  <a:lnTo>
                    <a:pt x="234" y="1914"/>
                  </a:lnTo>
                  <a:lnTo>
                    <a:pt x="246" y="1926"/>
                  </a:lnTo>
                  <a:lnTo>
                    <a:pt x="258" y="1932"/>
                  </a:lnTo>
                  <a:lnTo>
                    <a:pt x="270" y="1932"/>
                  </a:lnTo>
                  <a:lnTo>
                    <a:pt x="276" y="1926"/>
                  </a:lnTo>
                  <a:lnTo>
                    <a:pt x="276" y="1914"/>
                  </a:lnTo>
                  <a:lnTo>
                    <a:pt x="288" y="1932"/>
                  </a:lnTo>
                  <a:lnTo>
                    <a:pt x="282" y="1938"/>
                  </a:lnTo>
                  <a:lnTo>
                    <a:pt x="270" y="1944"/>
                  </a:lnTo>
                  <a:lnTo>
                    <a:pt x="264" y="1956"/>
                  </a:lnTo>
                  <a:lnTo>
                    <a:pt x="258" y="1962"/>
                  </a:lnTo>
                  <a:lnTo>
                    <a:pt x="258" y="1968"/>
                  </a:lnTo>
                  <a:lnTo>
                    <a:pt x="288" y="1968"/>
                  </a:lnTo>
                  <a:lnTo>
                    <a:pt x="294" y="1974"/>
                  </a:lnTo>
                  <a:lnTo>
                    <a:pt x="294" y="1992"/>
                  </a:lnTo>
                  <a:lnTo>
                    <a:pt x="270" y="1986"/>
                  </a:lnTo>
                  <a:lnTo>
                    <a:pt x="288" y="2010"/>
                  </a:lnTo>
                  <a:lnTo>
                    <a:pt x="276" y="2022"/>
                  </a:lnTo>
                  <a:lnTo>
                    <a:pt x="294" y="2046"/>
                  </a:lnTo>
                  <a:lnTo>
                    <a:pt x="276" y="2064"/>
                  </a:lnTo>
                  <a:lnTo>
                    <a:pt x="270" y="2076"/>
                  </a:lnTo>
                  <a:lnTo>
                    <a:pt x="270" y="2082"/>
                  </a:lnTo>
                  <a:lnTo>
                    <a:pt x="276" y="2088"/>
                  </a:lnTo>
                  <a:lnTo>
                    <a:pt x="282" y="2088"/>
                  </a:lnTo>
                  <a:lnTo>
                    <a:pt x="306" y="2100"/>
                  </a:lnTo>
                  <a:lnTo>
                    <a:pt x="318" y="2100"/>
                  </a:lnTo>
                  <a:lnTo>
                    <a:pt x="300" y="2118"/>
                  </a:lnTo>
                  <a:lnTo>
                    <a:pt x="300" y="2130"/>
                  </a:lnTo>
                  <a:lnTo>
                    <a:pt x="312" y="2136"/>
                  </a:lnTo>
                  <a:lnTo>
                    <a:pt x="318" y="2142"/>
                  </a:lnTo>
                  <a:lnTo>
                    <a:pt x="330" y="2148"/>
                  </a:lnTo>
                  <a:lnTo>
                    <a:pt x="354" y="2148"/>
                  </a:lnTo>
                  <a:lnTo>
                    <a:pt x="360" y="2184"/>
                  </a:lnTo>
                  <a:lnTo>
                    <a:pt x="354" y="2184"/>
                  </a:lnTo>
                  <a:lnTo>
                    <a:pt x="324" y="2214"/>
                  </a:lnTo>
                  <a:lnTo>
                    <a:pt x="324" y="2220"/>
                  </a:lnTo>
                  <a:lnTo>
                    <a:pt x="330" y="2226"/>
                  </a:lnTo>
                  <a:lnTo>
                    <a:pt x="354" y="2226"/>
                  </a:lnTo>
                  <a:lnTo>
                    <a:pt x="366" y="2232"/>
                  </a:lnTo>
                  <a:lnTo>
                    <a:pt x="378" y="2244"/>
                  </a:lnTo>
                  <a:lnTo>
                    <a:pt x="348" y="2244"/>
                  </a:lnTo>
                  <a:lnTo>
                    <a:pt x="342" y="2238"/>
                  </a:lnTo>
                  <a:lnTo>
                    <a:pt x="330" y="2238"/>
                  </a:lnTo>
                  <a:lnTo>
                    <a:pt x="324" y="2244"/>
                  </a:lnTo>
                  <a:lnTo>
                    <a:pt x="324" y="2250"/>
                  </a:lnTo>
                  <a:lnTo>
                    <a:pt x="354" y="2256"/>
                  </a:lnTo>
                  <a:lnTo>
                    <a:pt x="330" y="2268"/>
                  </a:lnTo>
                  <a:lnTo>
                    <a:pt x="336" y="2292"/>
                  </a:lnTo>
                  <a:lnTo>
                    <a:pt x="348" y="2292"/>
                  </a:lnTo>
                  <a:lnTo>
                    <a:pt x="348" y="2316"/>
                  </a:lnTo>
                  <a:lnTo>
                    <a:pt x="336" y="2328"/>
                  </a:lnTo>
                  <a:lnTo>
                    <a:pt x="336" y="2322"/>
                  </a:lnTo>
                  <a:lnTo>
                    <a:pt x="330" y="2316"/>
                  </a:lnTo>
                  <a:lnTo>
                    <a:pt x="324" y="2304"/>
                  </a:lnTo>
                  <a:lnTo>
                    <a:pt x="324" y="2298"/>
                  </a:lnTo>
                  <a:lnTo>
                    <a:pt x="288" y="2298"/>
                  </a:lnTo>
                  <a:lnTo>
                    <a:pt x="306" y="2292"/>
                  </a:lnTo>
                  <a:lnTo>
                    <a:pt x="282" y="2268"/>
                  </a:lnTo>
                  <a:lnTo>
                    <a:pt x="276" y="2268"/>
                  </a:lnTo>
                  <a:lnTo>
                    <a:pt x="276" y="2280"/>
                  </a:lnTo>
                  <a:lnTo>
                    <a:pt x="270" y="2268"/>
                  </a:lnTo>
                  <a:lnTo>
                    <a:pt x="228" y="2280"/>
                  </a:lnTo>
                  <a:lnTo>
                    <a:pt x="264" y="2286"/>
                  </a:lnTo>
                  <a:lnTo>
                    <a:pt x="258" y="2292"/>
                  </a:lnTo>
                  <a:lnTo>
                    <a:pt x="252" y="2304"/>
                  </a:lnTo>
                  <a:lnTo>
                    <a:pt x="246" y="2310"/>
                  </a:lnTo>
                  <a:lnTo>
                    <a:pt x="234" y="2316"/>
                  </a:lnTo>
                  <a:lnTo>
                    <a:pt x="228" y="2328"/>
                  </a:lnTo>
                  <a:lnTo>
                    <a:pt x="222" y="2334"/>
                  </a:lnTo>
                  <a:lnTo>
                    <a:pt x="222" y="2340"/>
                  </a:lnTo>
                  <a:lnTo>
                    <a:pt x="228" y="2346"/>
                  </a:lnTo>
                  <a:lnTo>
                    <a:pt x="240" y="2352"/>
                  </a:lnTo>
                  <a:lnTo>
                    <a:pt x="252" y="2352"/>
                  </a:lnTo>
                  <a:lnTo>
                    <a:pt x="252" y="2346"/>
                  </a:lnTo>
                  <a:lnTo>
                    <a:pt x="240" y="2334"/>
                  </a:lnTo>
                  <a:lnTo>
                    <a:pt x="264" y="2328"/>
                  </a:lnTo>
                  <a:lnTo>
                    <a:pt x="282" y="2346"/>
                  </a:lnTo>
                  <a:lnTo>
                    <a:pt x="324" y="2346"/>
                  </a:lnTo>
                  <a:lnTo>
                    <a:pt x="336" y="2352"/>
                  </a:lnTo>
                  <a:lnTo>
                    <a:pt x="342" y="2364"/>
                  </a:lnTo>
                  <a:lnTo>
                    <a:pt x="354" y="2370"/>
                  </a:lnTo>
                  <a:lnTo>
                    <a:pt x="354" y="2376"/>
                  </a:lnTo>
                  <a:lnTo>
                    <a:pt x="336" y="2394"/>
                  </a:lnTo>
                  <a:lnTo>
                    <a:pt x="342" y="2406"/>
                  </a:lnTo>
                  <a:lnTo>
                    <a:pt x="360" y="2406"/>
                  </a:lnTo>
                  <a:lnTo>
                    <a:pt x="360" y="2418"/>
                  </a:lnTo>
                  <a:lnTo>
                    <a:pt x="378" y="2424"/>
                  </a:lnTo>
                  <a:lnTo>
                    <a:pt x="384" y="2406"/>
                  </a:lnTo>
                  <a:lnTo>
                    <a:pt x="402" y="2424"/>
                  </a:lnTo>
                  <a:lnTo>
                    <a:pt x="408" y="2424"/>
                  </a:lnTo>
                  <a:lnTo>
                    <a:pt x="420" y="2430"/>
                  </a:lnTo>
                  <a:lnTo>
                    <a:pt x="426" y="2436"/>
                  </a:lnTo>
                  <a:lnTo>
                    <a:pt x="426" y="2448"/>
                  </a:lnTo>
                  <a:lnTo>
                    <a:pt x="414" y="2460"/>
                  </a:lnTo>
                  <a:lnTo>
                    <a:pt x="408" y="2454"/>
                  </a:lnTo>
                  <a:lnTo>
                    <a:pt x="396" y="2454"/>
                  </a:lnTo>
                  <a:lnTo>
                    <a:pt x="384" y="2448"/>
                  </a:lnTo>
                  <a:lnTo>
                    <a:pt x="378" y="2442"/>
                  </a:lnTo>
                  <a:lnTo>
                    <a:pt x="366" y="2442"/>
                  </a:lnTo>
                  <a:lnTo>
                    <a:pt x="366" y="2454"/>
                  </a:lnTo>
                  <a:lnTo>
                    <a:pt x="372" y="2460"/>
                  </a:lnTo>
                  <a:lnTo>
                    <a:pt x="378" y="2460"/>
                  </a:lnTo>
                  <a:lnTo>
                    <a:pt x="390" y="2472"/>
                  </a:lnTo>
                  <a:lnTo>
                    <a:pt x="402" y="2496"/>
                  </a:lnTo>
                  <a:lnTo>
                    <a:pt x="402" y="2508"/>
                  </a:lnTo>
                  <a:lnTo>
                    <a:pt x="384" y="2508"/>
                  </a:lnTo>
                  <a:lnTo>
                    <a:pt x="396" y="2526"/>
                  </a:lnTo>
                  <a:lnTo>
                    <a:pt x="414" y="2562"/>
                  </a:lnTo>
                  <a:lnTo>
                    <a:pt x="426" y="2520"/>
                  </a:lnTo>
                  <a:lnTo>
                    <a:pt x="426" y="2550"/>
                  </a:lnTo>
                  <a:lnTo>
                    <a:pt x="444" y="2574"/>
                  </a:lnTo>
                  <a:lnTo>
                    <a:pt x="420" y="2574"/>
                  </a:lnTo>
                  <a:lnTo>
                    <a:pt x="426" y="2592"/>
                  </a:lnTo>
                  <a:lnTo>
                    <a:pt x="450" y="2592"/>
                  </a:lnTo>
                  <a:lnTo>
                    <a:pt x="432" y="2604"/>
                  </a:lnTo>
                  <a:lnTo>
                    <a:pt x="462" y="2616"/>
                  </a:lnTo>
                  <a:lnTo>
                    <a:pt x="444" y="2628"/>
                  </a:lnTo>
                  <a:lnTo>
                    <a:pt x="474" y="2640"/>
                  </a:lnTo>
                  <a:lnTo>
                    <a:pt x="462" y="2652"/>
                  </a:lnTo>
                  <a:lnTo>
                    <a:pt x="480" y="2658"/>
                  </a:lnTo>
                  <a:lnTo>
                    <a:pt x="480" y="2652"/>
                  </a:lnTo>
                  <a:lnTo>
                    <a:pt x="486" y="2640"/>
                  </a:lnTo>
                  <a:lnTo>
                    <a:pt x="486" y="2634"/>
                  </a:lnTo>
                  <a:lnTo>
                    <a:pt x="492" y="2634"/>
                  </a:lnTo>
                  <a:lnTo>
                    <a:pt x="498" y="2640"/>
                  </a:lnTo>
                  <a:lnTo>
                    <a:pt x="504" y="2652"/>
                  </a:lnTo>
                  <a:lnTo>
                    <a:pt x="498" y="2658"/>
                  </a:lnTo>
                  <a:lnTo>
                    <a:pt x="498" y="2664"/>
                  </a:lnTo>
                  <a:lnTo>
                    <a:pt x="492" y="2664"/>
                  </a:lnTo>
                  <a:lnTo>
                    <a:pt x="480" y="2676"/>
                  </a:lnTo>
                  <a:lnTo>
                    <a:pt x="480" y="2682"/>
                  </a:lnTo>
                  <a:lnTo>
                    <a:pt x="486" y="2688"/>
                  </a:lnTo>
                  <a:lnTo>
                    <a:pt x="516" y="2688"/>
                  </a:lnTo>
                  <a:lnTo>
                    <a:pt x="516" y="2700"/>
                  </a:lnTo>
                  <a:lnTo>
                    <a:pt x="540" y="2724"/>
                  </a:lnTo>
                  <a:lnTo>
                    <a:pt x="552" y="2730"/>
                  </a:lnTo>
                  <a:lnTo>
                    <a:pt x="558" y="2736"/>
                  </a:lnTo>
                  <a:lnTo>
                    <a:pt x="558" y="2700"/>
                  </a:lnTo>
                  <a:lnTo>
                    <a:pt x="564" y="2700"/>
                  </a:lnTo>
                  <a:lnTo>
                    <a:pt x="570" y="2706"/>
                  </a:lnTo>
                  <a:lnTo>
                    <a:pt x="582" y="2712"/>
                  </a:lnTo>
                  <a:lnTo>
                    <a:pt x="600" y="2718"/>
                  </a:lnTo>
                  <a:lnTo>
                    <a:pt x="624" y="2742"/>
                  </a:lnTo>
                  <a:lnTo>
                    <a:pt x="618" y="2748"/>
                  </a:lnTo>
                  <a:lnTo>
                    <a:pt x="618" y="2754"/>
                  </a:lnTo>
                  <a:lnTo>
                    <a:pt x="612" y="2760"/>
                  </a:lnTo>
                  <a:lnTo>
                    <a:pt x="630" y="2766"/>
                  </a:lnTo>
                  <a:lnTo>
                    <a:pt x="630" y="2790"/>
                  </a:lnTo>
                  <a:lnTo>
                    <a:pt x="684" y="2790"/>
                  </a:lnTo>
                  <a:lnTo>
                    <a:pt x="696" y="2802"/>
                  </a:lnTo>
                  <a:lnTo>
                    <a:pt x="666" y="2802"/>
                  </a:lnTo>
                  <a:lnTo>
                    <a:pt x="654" y="2814"/>
                  </a:lnTo>
                  <a:lnTo>
                    <a:pt x="630" y="2814"/>
                  </a:lnTo>
                  <a:lnTo>
                    <a:pt x="618" y="2832"/>
                  </a:lnTo>
                  <a:lnTo>
                    <a:pt x="648" y="2832"/>
                  </a:lnTo>
                  <a:lnTo>
                    <a:pt x="636" y="2850"/>
                  </a:lnTo>
                  <a:lnTo>
                    <a:pt x="666" y="2844"/>
                  </a:lnTo>
                  <a:lnTo>
                    <a:pt x="666" y="2826"/>
                  </a:lnTo>
                  <a:lnTo>
                    <a:pt x="690" y="2838"/>
                  </a:lnTo>
                  <a:lnTo>
                    <a:pt x="696" y="2826"/>
                  </a:lnTo>
                  <a:lnTo>
                    <a:pt x="702" y="2820"/>
                  </a:lnTo>
                  <a:lnTo>
                    <a:pt x="714" y="2814"/>
                  </a:lnTo>
                  <a:lnTo>
                    <a:pt x="720" y="2808"/>
                  </a:lnTo>
                  <a:lnTo>
                    <a:pt x="732" y="2808"/>
                  </a:lnTo>
                  <a:lnTo>
                    <a:pt x="732" y="2820"/>
                  </a:lnTo>
                  <a:lnTo>
                    <a:pt x="726" y="2832"/>
                  </a:lnTo>
                  <a:lnTo>
                    <a:pt x="702" y="2856"/>
                  </a:lnTo>
                  <a:lnTo>
                    <a:pt x="696" y="2850"/>
                  </a:lnTo>
                  <a:lnTo>
                    <a:pt x="678" y="2850"/>
                  </a:lnTo>
                  <a:lnTo>
                    <a:pt x="678" y="2868"/>
                  </a:lnTo>
                  <a:lnTo>
                    <a:pt x="642" y="2868"/>
                  </a:lnTo>
                  <a:lnTo>
                    <a:pt x="630" y="2880"/>
                  </a:lnTo>
                  <a:lnTo>
                    <a:pt x="642" y="2886"/>
                  </a:lnTo>
                  <a:lnTo>
                    <a:pt x="648" y="2916"/>
                  </a:lnTo>
                  <a:lnTo>
                    <a:pt x="678" y="2898"/>
                  </a:lnTo>
                  <a:lnTo>
                    <a:pt x="684" y="2910"/>
                  </a:lnTo>
                  <a:lnTo>
                    <a:pt x="684" y="2916"/>
                  </a:lnTo>
                  <a:lnTo>
                    <a:pt x="690" y="2916"/>
                  </a:lnTo>
                  <a:lnTo>
                    <a:pt x="696" y="2910"/>
                  </a:lnTo>
                  <a:lnTo>
                    <a:pt x="702" y="2898"/>
                  </a:lnTo>
                  <a:lnTo>
                    <a:pt x="702" y="2892"/>
                  </a:lnTo>
                  <a:lnTo>
                    <a:pt x="708" y="2880"/>
                  </a:lnTo>
                  <a:lnTo>
                    <a:pt x="714" y="287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03" name="Chin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7504527" y="-1967511"/>
              <a:ext cx="710613" cy="578589"/>
            </a:xfrm>
            <a:custGeom>
              <a:avLst/>
              <a:gdLst>
                <a:gd name="T0" fmla="*/ 2147483647 w 3660"/>
                <a:gd name="T1" fmla="*/ 2147483647 h 2826"/>
                <a:gd name="T2" fmla="*/ 2147483647 w 3660"/>
                <a:gd name="T3" fmla="*/ 2147483647 h 2826"/>
                <a:gd name="T4" fmla="*/ 2147483647 w 3660"/>
                <a:gd name="T5" fmla="*/ 2147483647 h 2826"/>
                <a:gd name="T6" fmla="*/ 2147483647 w 3660"/>
                <a:gd name="T7" fmla="*/ 2147483647 h 2826"/>
                <a:gd name="T8" fmla="*/ 2147483647 w 3660"/>
                <a:gd name="T9" fmla="*/ 2147483647 h 2826"/>
                <a:gd name="T10" fmla="*/ 2147483647 w 3660"/>
                <a:gd name="T11" fmla="*/ 2147483647 h 2826"/>
                <a:gd name="T12" fmla="*/ 2147483647 w 3660"/>
                <a:gd name="T13" fmla="*/ 2147483647 h 2826"/>
                <a:gd name="T14" fmla="*/ 2147483647 w 3660"/>
                <a:gd name="T15" fmla="*/ 2147483647 h 2826"/>
                <a:gd name="T16" fmla="*/ 2147483647 w 3660"/>
                <a:gd name="T17" fmla="*/ 2147483647 h 2826"/>
                <a:gd name="T18" fmla="*/ 2147483647 w 3660"/>
                <a:gd name="T19" fmla="*/ 2147483647 h 2826"/>
                <a:gd name="T20" fmla="*/ 2147483647 w 3660"/>
                <a:gd name="T21" fmla="*/ 2147483647 h 2826"/>
                <a:gd name="T22" fmla="*/ 2147483647 w 3660"/>
                <a:gd name="T23" fmla="*/ 2147483647 h 2826"/>
                <a:gd name="T24" fmla="*/ 2147483647 w 3660"/>
                <a:gd name="T25" fmla="*/ 2147483647 h 2826"/>
                <a:gd name="T26" fmla="*/ 2147483647 w 3660"/>
                <a:gd name="T27" fmla="*/ 2147483647 h 2826"/>
                <a:gd name="T28" fmla="*/ 2147483647 w 3660"/>
                <a:gd name="T29" fmla="*/ 2147483647 h 2826"/>
                <a:gd name="T30" fmla="*/ 2147483647 w 3660"/>
                <a:gd name="T31" fmla="*/ 2147483647 h 2826"/>
                <a:gd name="T32" fmla="*/ 2147483647 w 3660"/>
                <a:gd name="T33" fmla="*/ 2147483647 h 2826"/>
                <a:gd name="T34" fmla="*/ 2147483647 w 3660"/>
                <a:gd name="T35" fmla="*/ 2147483647 h 2826"/>
                <a:gd name="T36" fmla="*/ 2147483647 w 3660"/>
                <a:gd name="T37" fmla="*/ 2147483647 h 2826"/>
                <a:gd name="T38" fmla="*/ 2147483647 w 3660"/>
                <a:gd name="T39" fmla="*/ 2147483647 h 2826"/>
                <a:gd name="T40" fmla="*/ 2147483647 w 3660"/>
                <a:gd name="T41" fmla="*/ 2147483647 h 2826"/>
                <a:gd name="T42" fmla="*/ 2147483647 w 3660"/>
                <a:gd name="T43" fmla="*/ 2147483647 h 2826"/>
                <a:gd name="T44" fmla="*/ 2147483647 w 3660"/>
                <a:gd name="T45" fmla="*/ 2147483647 h 2826"/>
                <a:gd name="T46" fmla="*/ 0 w 3660"/>
                <a:gd name="T47" fmla="*/ 2147483647 h 2826"/>
                <a:gd name="T48" fmla="*/ 2147483647 w 3660"/>
                <a:gd name="T49" fmla="*/ 2147483647 h 2826"/>
                <a:gd name="T50" fmla="*/ 2147483647 w 3660"/>
                <a:gd name="T51" fmla="*/ 2147483647 h 2826"/>
                <a:gd name="T52" fmla="*/ 2147483647 w 3660"/>
                <a:gd name="T53" fmla="*/ 2147483647 h 2826"/>
                <a:gd name="T54" fmla="*/ 2147483647 w 3660"/>
                <a:gd name="T55" fmla="*/ 2147483647 h 2826"/>
                <a:gd name="T56" fmla="*/ 2147483647 w 3660"/>
                <a:gd name="T57" fmla="*/ 2147483647 h 2826"/>
                <a:gd name="T58" fmla="*/ 2147483647 w 3660"/>
                <a:gd name="T59" fmla="*/ 2147483647 h 2826"/>
                <a:gd name="T60" fmla="*/ 2147483647 w 3660"/>
                <a:gd name="T61" fmla="*/ 2147483647 h 2826"/>
                <a:gd name="T62" fmla="*/ 2147483647 w 3660"/>
                <a:gd name="T63" fmla="*/ 2147483647 h 2826"/>
                <a:gd name="T64" fmla="*/ 2147483647 w 3660"/>
                <a:gd name="T65" fmla="*/ 2147483647 h 2826"/>
                <a:gd name="T66" fmla="*/ 2147483647 w 3660"/>
                <a:gd name="T67" fmla="*/ 2147483647 h 2826"/>
                <a:gd name="T68" fmla="*/ 2147483647 w 3660"/>
                <a:gd name="T69" fmla="*/ 2147483647 h 2826"/>
                <a:gd name="T70" fmla="*/ 2147483647 w 3660"/>
                <a:gd name="T71" fmla="*/ 2147483647 h 2826"/>
                <a:gd name="T72" fmla="*/ 2147483647 w 3660"/>
                <a:gd name="T73" fmla="*/ 2147483647 h 2826"/>
                <a:gd name="T74" fmla="*/ 2147483647 w 3660"/>
                <a:gd name="T75" fmla="*/ 2147483647 h 2826"/>
                <a:gd name="T76" fmla="*/ 2147483647 w 3660"/>
                <a:gd name="T77" fmla="*/ 2147483647 h 2826"/>
                <a:gd name="T78" fmla="*/ 2147483647 w 3660"/>
                <a:gd name="T79" fmla="*/ 2147483647 h 2826"/>
                <a:gd name="T80" fmla="*/ 2147483647 w 3660"/>
                <a:gd name="T81" fmla="*/ 2147483647 h 2826"/>
                <a:gd name="T82" fmla="*/ 2147483647 w 3660"/>
                <a:gd name="T83" fmla="*/ 2147483647 h 2826"/>
                <a:gd name="T84" fmla="*/ 2147483647 w 3660"/>
                <a:gd name="T85" fmla="*/ 2147483647 h 2826"/>
                <a:gd name="T86" fmla="*/ 2147483647 w 3660"/>
                <a:gd name="T87" fmla="*/ 2147483647 h 2826"/>
                <a:gd name="T88" fmla="*/ 2147483647 w 3660"/>
                <a:gd name="T89" fmla="*/ 2147483647 h 2826"/>
                <a:gd name="T90" fmla="*/ 2147483647 w 3660"/>
                <a:gd name="T91" fmla="*/ 2147483647 h 2826"/>
                <a:gd name="T92" fmla="*/ 2147483647 w 3660"/>
                <a:gd name="T93" fmla="*/ 2147483647 h 2826"/>
                <a:gd name="T94" fmla="*/ 2147483647 w 3660"/>
                <a:gd name="T95" fmla="*/ 2147483647 h 2826"/>
                <a:gd name="T96" fmla="*/ 2147483647 w 3660"/>
                <a:gd name="T97" fmla="*/ 2147483647 h 2826"/>
                <a:gd name="T98" fmla="*/ 2147483647 w 3660"/>
                <a:gd name="T99" fmla="*/ 2147483647 h 2826"/>
                <a:gd name="T100" fmla="*/ 2147483647 w 3660"/>
                <a:gd name="T101" fmla="*/ 2147483647 h 2826"/>
                <a:gd name="T102" fmla="*/ 2147483647 w 3660"/>
                <a:gd name="T103" fmla="*/ 2147483647 h 2826"/>
                <a:gd name="T104" fmla="*/ 2147483647 w 3660"/>
                <a:gd name="T105" fmla="*/ 2147483647 h 2826"/>
                <a:gd name="T106" fmla="*/ 2147483647 w 3660"/>
                <a:gd name="T107" fmla="*/ 2147483647 h 2826"/>
                <a:gd name="T108" fmla="*/ 2147483647 w 3660"/>
                <a:gd name="T109" fmla="*/ 2147483647 h 2826"/>
                <a:gd name="T110" fmla="*/ 2147483647 w 3660"/>
                <a:gd name="T111" fmla="*/ 2147483647 h 2826"/>
                <a:gd name="T112" fmla="*/ 2147483647 w 3660"/>
                <a:gd name="T113" fmla="*/ 2147483647 h 2826"/>
                <a:gd name="T114" fmla="*/ 2147483647 w 3660"/>
                <a:gd name="T115" fmla="*/ 2147483647 h 2826"/>
                <a:gd name="T116" fmla="*/ 2147483647 w 3660"/>
                <a:gd name="T117" fmla="*/ 2147483647 h 2826"/>
                <a:gd name="T118" fmla="*/ 2147483647 w 3660"/>
                <a:gd name="T119" fmla="*/ 2147483647 h 2826"/>
                <a:gd name="T120" fmla="*/ 2147483647 w 3660"/>
                <a:gd name="T121" fmla="*/ 2147483647 h 2826"/>
                <a:gd name="T122" fmla="*/ 2147483647 w 3660"/>
                <a:gd name="T123" fmla="*/ 2147483647 h 28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660"/>
                <a:gd name="T187" fmla="*/ 0 h 2826"/>
                <a:gd name="T188" fmla="*/ 3660 w 3660"/>
                <a:gd name="T189" fmla="*/ 2826 h 28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660" h="2826">
                  <a:moveTo>
                    <a:pt x="2862" y="2688"/>
                  </a:moveTo>
                  <a:lnTo>
                    <a:pt x="2850" y="2682"/>
                  </a:lnTo>
                  <a:lnTo>
                    <a:pt x="2772" y="2682"/>
                  </a:lnTo>
                  <a:lnTo>
                    <a:pt x="2766" y="2700"/>
                  </a:lnTo>
                  <a:lnTo>
                    <a:pt x="2748" y="2694"/>
                  </a:lnTo>
                  <a:lnTo>
                    <a:pt x="2736" y="2718"/>
                  </a:lnTo>
                  <a:lnTo>
                    <a:pt x="2730" y="2724"/>
                  </a:lnTo>
                  <a:lnTo>
                    <a:pt x="2712" y="2760"/>
                  </a:lnTo>
                  <a:lnTo>
                    <a:pt x="2718" y="2772"/>
                  </a:lnTo>
                  <a:lnTo>
                    <a:pt x="2724" y="2790"/>
                  </a:lnTo>
                  <a:lnTo>
                    <a:pt x="2754" y="2820"/>
                  </a:lnTo>
                  <a:lnTo>
                    <a:pt x="2766" y="2826"/>
                  </a:lnTo>
                  <a:lnTo>
                    <a:pt x="2772" y="2826"/>
                  </a:lnTo>
                  <a:lnTo>
                    <a:pt x="2802" y="2820"/>
                  </a:lnTo>
                  <a:lnTo>
                    <a:pt x="2820" y="2820"/>
                  </a:lnTo>
                  <a:lnTo>
                    <a:pt x="2844" y="2808"/>
                  </a:lnTo>
                  <a:lnTo>
                    <a:pt x="2850" y="2802"/>
                  </a:lnTo>
                  <a:lnTo>
                    <a:pt x="2850" y="2754"/>
                  </a:lnTo>
                  <a:lnTo>
                    <a:pt x="2856" y="2742"/>
                  </a:lnTo>
                  <a:lnTo>
                    <a:pt x="2862" y="2736"/>
                  </a:lnTo>
                  <a:lnTo>
                    <a:pt x="2868" y="2724"/>
                  </a:lnTo>
                  <a:lnTo>
                    <a:pt x="2868" y="2700"/>
                  </a:lnTo>
                  <a:lnTo>
                    <a:pt x="2862" y="2688"/>
                  </a:lnTo>
                  <a:close/>
                  <a:moveTo>
                    <a:pt x="3660" y="624"/>
                  </a:moveTo>
                  <a:lnTo>
                    <a:pt x="3654" y="600"/>
                  </a:lnTo>
                  <a:lnTo>
                    <a:pt x="3660" y="570"/>
                  </a:lnTo>
                  <a:lnTo>
                    <a:pt x="3642" y="564"/>
                  </a:lnTo>
                  <a:lnTo>
                    <a:pt x="3642" y="540"/>
                  </a:lnTo>
                  <a:lnTo>
                    <a:pt x="3630" y="528"/>
                  </a:lnTo>
                  <a:lnTo>
                    <a:pt x="3630" y="510"/>
                  </a:lnTo>
                  <a:lnTo>
                    <a:pt x="3618" y="492"/>
                  </a:lnTo>
                  <a:lnTo>
                    <a:pt x="3636" y="486"/>
                  </a:lnTo>
                  <a:lnTo>
                    <a:pt x="3636" y="456"/>
                  </a:lnTo>
                  <a:lnTo>
                    <a:pt x="3612" y="444"/>
                  </a:lnTo>
                  <a:lnTo>
                    <a:pt x="3612" y="426"/>
                  </a:lnTo>
                  <a:lnTo>
                    <a:pt x="3606" y="414"/>
                  </a:lnTo>
                  <a:lnTo>
                    <a:pt x="3594" y="408"/>
                  </a:lnTo>
                  <a:lnTo>
                    <a:pt x="3552" y="408"/>
                  </a:lnTo>
                  <a:lnTo>
                    <a:pt x="3546" y="432"/>
                  </a:lnTo>
                  <a:lnTo>
                    <a:pt x="3516" y="432"/>
                  </a:lnTo>
                  <a:lnTo>
                    <a:pt x="3504" y="438"/>
                  </a:lnTo>
                  <a:lnTo>
                    <a:pt x="3498" y="438"/>
                  </a:lnTo>
                  <a:lnTo>
                    <a:pt x="3492" y="444"/>
                  </a:lnTo>
                  <a:lnTo>
                    <a:pt x="3492" y="462"/>
                  </a:lnTo>
                  <a:lnTo>
                    <a:pt x="3462" y="456"/>
                  </a:lnTo>
                  <a:lnTo>
                    <a:pt x="3462" y="468"/>
                  </a:lnTo>
                  <a:lnTo>
                    <a:pt x="3444" y="468"/>
                  </a:lnTo>
                  <a:lnTo>
                    <a:pt x="3432" y="456"/>
                  </a:lnTo>
                  <a:lnTo>
                    <a:pt x="3408" y="462"/>
                  </a:lnTo>
                  <a:lnTo>
                    <a:pt x="3366" y="432"/>
                  </a:lnTo>
                  <a:lnTo>
                    <a:pt x="3366" y="420"/>
                  </a:lnTo>
                  <a:lnTo>
                    <a:pt x="3360" y="408"/>
                  </a:lnTo>
                  <a:lnTo>
                    <a:pt x="3360" y="402"/>
                  </a:lnTo>
                  <a:lnTo>
                    <a:pt x="3354" y="396"/>
                  </a:lnTo>
                  <a:lnTo>
                    <a:pt x="3336" y="396"/>
                  </a:lnTo>
                  <a:lnTo>
                    <a:pt x="3318" y="366"/>
                  </a:lnTo>
                  <a:lnTo>
                    <a:pt x="3276" y="366"/>
                  </a:lnTo>
                  <a:lnTo>
                    <a:pt x="3258" y="348"/>
                  </a:lnTo>
                  <a:lnTo>
                    <a:pt x="3246" y="342"/>
                  </a:lnTo>
                  <a:lnTo>
                    <a:pt x="3228" y="324"/>
                  </a:lnTo>
                  <a:lnTo>
                    <a:pt x="3216" y="324"/>
                  </a:lnTo>
                  <a:lnTo>
                    <a:pt x="3204" y="336"/>
                  </a:lnTo>
                  <a:lnTo>
                    <a:pt x="3192" y="330"/>
                  </a:lnTo>
                  <a:lnTo>
                    <a:pt x="3186" y="324"/>
                  </a:lnTo>
                  <a:lnTo>
                    <a:pt x="3174" y="318"/>
                  </a:lnTo>
                  <a:lnTo>
                    <a:pt x="3126" y="318"/>
                  </a:lnTo>
                  <a:lnTo>
                    <a:pt x="3114" y="312"/>
                  </a:lnTo>
                  <a:lnTo>
                    <a:pt x="3108" y="306"/>
                  </a:lnTo>
                  <a:lnTo>
                    <a:pt x="3084" y="294"/>
                  </a:lnTo>
                  <a:lnTo>
                    <a:pt x="3078" y="288"/>
                  </a:lnTo>
                  <a:lnTo>
                    <a:pt x="3072" y="288"/>
                  </a:lnTo>
                  <a:lnTo>
                    <a:pt x="3066" y="264"/>
                  </a:lnTo>
                  <a:lnTo>
                    <a:pt x="3054" y="264"/>
                  </a:lnTo>
                  <a:lnTo>
                    <a:pt x="3048" y="252"/>
                  </a:lnTo>
                  <a:lnTo>
                    <a:pt x="3030" y="234"/>
                  </a:lnTo>
                  <a:lnTo>
                    <a:pt x="3024" y="222"/>
                  </a:lnTo>
                  <a:lnTo>
                    <a:pt x="2976" y="198"/>
                  </a:lnTo>
                  <a:lnTo>
                    <a:pt x="2964" y="198"/>
                  </a:lnTo>
                  <a:lnTo>
                    <a:pt x="2952" y="168"/>
                  </a:lnTo>
                  <a:lnTo>
                    <a:pt x="2904" y="144"/>
                  </a:lnTo>
                  <a:lnTo>
                    <a:pt x="2898" y="114"/>
                  </a:lnTo>
                  <a:lnTo>
                    <a:pt x="2892" y="114"/>
                  </a:lnTo>
                  <a:lnTo>
                    <a:pt x="2886" y="108"/>
                  </a:lnTo>
                  <a:lnTo>
                    <a:pt x="2874" y="108"/>
                  </a:lnTo>
                  <a:lnTo>
                    <a:pt x="2862" y="96"/>
                  </a:lnTo>
                  <a:lnTo>
                    <a:pt x="2850" y="90"/>
                  </a:lnTo>
                  <a:lnTo>
                    <a:pt x="2838" y="78"/>
                  </a:lnTo>
                  <a:lnTo>
                    <a:pt x="2832" y="78"/>
                  </a:lnTo>
                  <a:lnTo>
                    <a:pt x="2832" y="66"/>
                  </a:lnTo>
                  <a:lnTo>
                    <a:pt x="2820" y="60"/>
                  </a:lnTo>
                  <a:lnTo>
                    <a:pt x="2814" y="54"/>
                  </a:lnTo>
                  <a:lnTo>
                    <a:pt x="2802" y="48"/>
                  </a:lnTo>
                  <a:lnTo>
                    <a:pt x="2796" y="42"/>
                  </a:lnTo>
                  <a:lnTo>
                    <a:pt x="2724" y="42"/>
                  </a:lnTo>
                  <a:lnTo>
                    <a:pt x="2688" y="18"/>
                  </a:lnTo>
                  <a:lnTo>
                    <a:pt x="2652" y="0"/>
                  </a:lnTo>
                  <a:lnTo>
                    <a:pt x="2598" y="12"/>
                  </a:lnTo>
                  <a:lnTo>
                    <a:pt x="2556" y="6"/>
                  </a:lnTo>
                  <a:lnTo>
                    <a:pt x="2550" y="18"/>
                  </a:lnTo>
                  <a:lnTo>
                    <a:pt x="2514" y="24"/>
                  </a:lnTo>
                  <a:lnTo>
                    <a:pt x="2472" y="66"/>
                  </a:lnTo>
                  <a:lnTo>
                    <a:pt x="2466" y="66"/>
                  </a:lnTo>
                  <a:lnTo>
                    <a:pt x="2466" y="78"/>
                  </a:lnTo>
                  <a:lnTo>
                    <a:pt x="2472" y="78"/>
                  </a:lnTo>
                  <a:lnTo>
                    <a:pt x="2490" y="84"/>
                  </a:lnTo>
                  <a:lnTo>
                    <a:pt x="2502" y="84"/>
                  </a:lnTo>
                  <a:lnTo>
                    <a:pt x="2508" y="90"/>
                  </a:lnTo>
                  <a:lnTo>
                    <a:pt x="2520" y="90"/>
                  </a:lnTo>
                  <a:lnTo>
                    <a:pt x="2532" y="102"/>
                  </a:lnTo>
                  <a:lnTo>
                    <a:pt x="2544" y="108"/>
                  </a:lnTo>
                  <a:lnTo>
                    <a:pt x="2550" y="114"/>
                  </a:lnTo>
                  <a:lnTo>
                    <a:pt x="2550" y="126"/>
                  </a:lnTo>
                  <a:lnTo>
                    <a:pt x="2532" y="144"/>
                  </a:lnTo>
                  <a:lnTo>
                    <a:pt x="2532" y="216"/>
                  </a:lnTo>
                  <a:lnTo>
                    <a:pt x="2538" y="258"/>
                  </a:lnTo>
                  <a:lnTo>
                    <a:pt x="2544" y="264"/>
                  </a:lnTo>
                  <a:lnTo>
                    <a:pt x="2556" y="264"/>
                  </a:lnTo>
                  <a:lnTo>
                    <a:pt x="2556" y="276"/>
                  </a:lnTo>
                  <a:lnTo>
                    <a:pt x="2550" y="282"/>
                  </a:lnTo>
                  <a:lnTo>
                    <a:pt x="2538" y="288"/>
                  </a:lnTo>
                  <a:lnTo>
                    <a:pt x="2514" y="288"/>
                  </a:lnTo>
                  <a:lnTo>
                    <a:pt x="2514" y="300"/>
                  </a:lnTo>
                  <a:lnTo>
                    <a:pt x="2496" y="318"/>
                  </a:lnTo>
                  <a:lnTo>
                    <a:pt x="2484" y="318"/>
                  </a:lnTo>
                  <a:lnTo>
                    <a:pt x="2478" y="312"/>
                  </a:lnTo>
                  <a:lnTo>
                    <a:pt x="2442" y="312"/>
                  </a:lnTo>
                  <a:lnTo>
                    <a:pt x="2406" y="288"/>
                  </a:lnTo>
                  <a:lnTo>
                    <a:pt x="2406" y="372"/>
                  </a:lnTo>
                  <a:lnTo>
                    <a:pt x="2412" y="384"/>
                  </a:lnTo>
                  <a:lnTo>
                    <a:pt x="2418" y="408"/>
                  </a:lnTo>
                  <a:lnTo>
                    <a:pt x="2424" y="420"/>
                  </a:lnTo>
                  <a:lnTo>
                    <a:pt x="2418" y="420"/>
                  </a:lnTo>
                  <a:lnTo>
                    <a:pt x="2418" y="438"/>
                  </a:lnTo>
                  <a:lnTo>
                    <a:pt x="2424" y="450"/>
                  </a:lnTo>
                  <a:lnTo>
                    <a:pt x="2436" y="456"/>
                  </a:lnTo>
                  <a:lnTo>
                    <a:pt x="2442" y="462"/>
                  </a:lnTo>
                  <a:lnTo>
                    <a:pt x="2460" y="462"/>
                  </a:lnTo>
                  <a:lnTo>
                    <a:pt x="2460" y="456"/>
                  </a:lnTo>
                  <a:lnTo>
                    <a:pt x="2454" y="456"/>
                  </a:lnTo>
                  <a:lnTo>
                    <a:pt x="2460" y="450"/>
                  </a:lnTo>
                  <a:lnTo>
                    <a:pt x="2514" y="450"/>
                  </a:lnTo>
                  <a:lnTo>
                    <a:pt x="2526" y="462"/>
                  </a:lnTo>
                  <a:lnTo>
                    <a:pt x="2538" y="468"/>
                  </a:lnTo>
                  <a:lnTo>
                    <a:pt x="2544" y="468"/>
                  </a:lnTo>
                  <a:lnTo>
                    <a:pt x="2550" y="462"/>
                  </a:lnTo>
                  <a:lnTo>
                    <a:pt x="2550" y="438"/>
                  </a:lnTo>
                  <a:lnTo>
                    <a:pt x="2616" y="438"/>
                  </a:lnTo>
                  <a:lnTo>
                    <a:pt x="2616" y="450"/>
                  </a:lnTo>
                  <a:lnTo>
                    <a:pt x="2622" y="456"/>
                  </a:lnTo>
                  <a:lnTo>
                    <a:pt x="2634" y="462"/>
                  </a:lnTo>
                  <a:lnTo>
                    <a:pt x="2652" y="462"/>
                  </a:lnTo>
                  <a:lnTo>
                    <a:pt x="2658" y="468"/>
                  </a:lnTo>
                  <a:lnTo>
                    <a:pt x="2670" y="474"/>
                  </a:lnTo>
                  <a:lnTo>
                    <a:pt x="2682" y="486"/>
                  </a:lnTo>
                  <a:lnTo>
                    <a:pt x="2706" y="498"/>
                  </a:lnTo>
                  <a:lnTo>
                    <a:pt x="2718" y="498"/>
                  </a:lnTo>
                  <a:lnTo>
                    <a:pt x="2724" y="510"/>
                  </a:lnTo>
                  <a:lnTo>
                    <a:pt x="2748" y="534"/>
                  </a:lnTo>
                  <a:lnTo>
                    <a:pt x="2748" y="540"/>
                  </a:lnTo>
                  <a:lnTo>
                    <a:pt x="2742" y="546"/>
                  </a:lnTo>
                  <a:lnTo>
                    <a:pt x="2706" y="546"/>
                  </a:lnTo>
                  <a:lnTo>
                    <a:pt x="2700" y="540"/>
                  </a:lnTo>
                  <a:lnTo>
                    <a:pt x="2688" y="534"/>
                  </a:lnTo>
                  <a:lnTo>
                    <a:pt x="2658" y="534"/>
                  </a:lnTo>
                  <a:lnTo>
                    <a:pt x="2652" y="540"/>
                  </a:lnTo>
                  <a:lnTo>
                    <a:pt x="2646" y="540"/>
                  </a:lnTo>
                  <a:lnTo>
                    <a:pt x="2628" y="558"/>
                  </a:lnTo>
                  <a:lnTo>
                    <a:pt x="2598" y="552"/>
                  </a:lnTo>
                  <a:lnTo>
                    <a:pt x="2598" y="570"/>
                  </a:lnTo>
                  <a:lnTo>
                    <a:pt x="2586" y="570"/>
                  </a:lnTo>
                  <a:lnTo>
                    <a:pt x="2550" y="588"/>
                  </a:lnTo>
                  <a:lnTo>
                    <a:pt x="2544" y="594"/>
                  </a:lnTo>
                  <a:lnTo>
                    <a:pt x="2550" y="606"/>
                  </a:lnTo>
                  <a:lnTo>
                    <a:pt x="2562" y="618"/>
                  </a:lnTo>
                  <a:lnTo>
                    <a:pt x="2538" y="642"/>
                  </a:lnTo>
                  <a:lnTo>
                    <a:pt x="2466" y="642"/>
                  </a:lnTo>
                  <a:lnTo>
                    <a:pt x="2466" y="666"/>
                  </a:lnTo>
                  <a:lnTo>
                    <a:pt x="2460" y="672"/>
                  </a:lnTo>
                  <a:lnTo>
                    <a:pt x="2454" y="684"/>
                  </a:lnTo>
                  <a:lnTo>
                    <a:pt x="2442" y="690"/>
                  </a:lnTo>
                  <a:lnTo>
                    <a:pt x="2424" y="690"/>
                  </a:lnTo>
                  <a:lnTo>
                    <a:pt x="2412" y="696"/>
                  </a:lnTo>
                  <a:lnTo>
                    <a:pt x="2388" y="696"/>
                  </a:lnTo>
                  <a:lnTo>
                    <a:pt x="2376" y="690"/>
                  </a:lnTo>
                  <a:lnTo>
                    <a:pt x="2370" y="684"/>
                  </a:lnTo>
                  <a:lnTo>
                    <a:pt x="2358" y="678"/>
                  </a:lnTo>
                  <a:lnTo>
                    <a:pt x="2352" y="672"/>
                  </a:lnTo>
                  <a:lnTo>
                    <a:pt x="2346" y="672"/>
                  </a:lnTo>
                  <a:lnTo>
                    <a:pt x="2340" y="666"/>
                  </a:lnTo>
                  <a:lnTo>
                    <a:pt x="2316" y="666"/>
                  </a:lnTo>
                  <a:lnTo>
                    <a:pt x="2304" y="672"/>
                  </a:lnTo>
                  <a:lnTo>
                    <a:pt x="2304" y="684"/>
                  </a:lnTo>
                  <a:lnTo>
                    <a:pt x="2298" y="696"/>
                  </a:lnTo>
                  <a:lnTo>
                    <a:pt x="2298" y="708"/>
                  </a:lnTo>
                  <a:lnTo>
                    <a:pt x="2304" y="720"/>
                  </a:lnTo>
                  <a:lnTo>
                    <a:pt x="2322" y="738"/>
                  </a:lnTo>
                  <a:lnTo>
                    <a:pt x="2334" y="744"/>
                  </a:lnTo>
                  <a:lnTo>
                    <a:pt x="2352" y="762"/>
                  </a:lnTo>
                  <a:lnTo>
                    <a:pt x="2364" y="768"/>
                  </a:lnTo>
                  <a:lnTo>
                    <a:pt x="2364" y="774"/>
                  </a:lnTo>
                  <a:lnTo>
                    <a:pt x="2358" y="780"/>
                  </a:lnTo>
                  <a:lnTo>
                    <a:pt x="2352" y="792"/>
                  </a:lnTo>
                  <a:lnTo>
                    <a:pt x="2340" y="804"/>
                  </a:lnTo>
                  <a:lnTo>
                    <a:pt x="2316" y="804"/>
                  </a:lnTo>
                  <a:lnTo>
                    <a:pt x="2316" y="810"/>
                  </a:lnTo>
                  <a:lnTo>
                    <a:pt x="2310" y="822"/>
                  </a:lnTo>
                  <a:lnTo>
                    <a:pt x="2310" y="828"/>
                  </a:lnTo>
                  <a:lnTo>
                    <a:pt x="2298" y="852"/>
                  </a:lnTo>
                  <a:lnTo>
                    <a:pt x="2286" y="858"/>
                  </a:lnTo>
                  <a:lnTo>
                    <a:pt x="2262" y="858"/>
                  </a:lnTo>
                  <a:lnTo>
                    <a:pt x="2244" y="882"/>
                  </a:lnTo>
                  <a:lnTo>
                    <a:pt x="2088" y="882"/>
                  </a:lnTo>
                  <a:lnTo>
                    <a:pt x="2070" y="894"/>
                  </a:lnTo>
                  <a:lnTo>
                    <a:pt x="2010" y="930"/>
                  </a:lnTo>
                  <a:lnTo>
                    <a:pt x="1992" y="942"/>
                  </a:lnTo>
                  <a:lnTo>
                    <a:pt x="1986" y="948"/>
                  </a:lnTo>
                  <a:lnTo>
                    <a:pt x="1968" y="948"/>
                  </a:lnTo>
                  <a:lnTo>
                    <a:pt x="1962" y="942"/>
                  </a:lnTo>
                  <a:lnTo>
                    <a:pt x="1956" y="942"/>
                  </a:lnTo>
                  <a:lnTo>
                    <a:pt x="1950" y="930"/>
                  </a:lnTo>
                  <a:lnTo>
                    <a:pt x="1950" y="924"/>
                  </a:lnTo>
                  <a:lnTo>
                    <a:pt x="1938" y="924"/>
                  </a:lnTo>
                  <a:lnTo>
                    <a:pt x="1926" y="930"/>
                  </a:lnTo>
                  <a:lnTo>
                    <a:pt x="1914" y="930"/>
                  </a:lnTo>
                  <a:lnTo>
                    <a:pt x="1908" y="936"/>
                  </a:lnTo>
                  <a:lnTo>
                    <a:pt x="1896" y="936"/>
                  </a:lnTo>
                  <a:lnTo>
                    <a:pt x="1890" y="930"/>
                  </a:lnTo>
                  <a:lnTo>
                    <a:pt x="1866" y="918"/>
                  </a:lnTo>
                  <a:lnTo>
                    <a:pt x="1848" y="912"/>
                  </a:lnTo>
                  <a:lnTo>
                    <a:pt x="1800" y="912"/>
                  </a:lnTo>
                  <a:lnTo>
                    <a:pt x="1776" y="906"/>
                  </a:lnTo>
                  <a:lnTo>
                    <a:pt x="1764" y="900"/>
                  </a:lnTo>
                  <a:lnTo>
                    <a:pt x="1758" y="888"/>
                  </a:lnTo>
                  <a:lnTo>
                    <a:pt x="1740" y="870"/>
                  </a:lnTo>
                  <a:lnTo>
                    <a:pt x="1728" y="870"/>
                  </a:lnTo>
                  <a:lnTo>
                    <a:pt x="1710" y="864"/>
                  </a:lnTo>
                  <a:lnTo>
                    <a:pt x="1656" y="864"/>
                  </a:lnTo>
                  <a:lnTo>
                    <a:pt x="1650" y="858"/>
                  </a:lnTo>
                  <a:lnTo>
                    <a:pt x="1644" y="858"/>
                  </a:lnTo>
                  <a:lnTo>
                    <a:pt x="1632" y="852"/>
                  </a:lnTo>
                  <a:lnTo>
                    <a:pt x="1620" y="852"/>
                  </a:lnTo>
                  <a:lnTo>
                    <a:pt x="1614" y="858"/>
                  </a:lnTo>
                  <a:lnTo>
                    <a:pt x="1602" y="864"/>
                  </a:lnTo>
                  <a:lnTo>
                    <a:pt x="1596" y="870"/>
                  </a:lnTo>
                  <a:lnTo>
                    <a:pt x="1560" y="864"/>
                  </a:lnTo>
                  <a:lnTo>
                    <a:pt x="1512" y="864"/>
                  </a:lnTo>
                  <a:lnTo>
                    <a:pt x="1458" y="858"/>
                  </a:lnTo>
                  <a:lnTo>
                    <a:pt x="1398" y="864"/>
                  </a:lnTo>
                  <a:lnTo>
                    <a:pt x="1386" y="858"/>
                  </a:lnTo>
                  <a:lnTo>
                    <a:pt x="1380" y="846"/>
                  </a:lnTo>
                  <a:lnTo>
                    <a:pt x="1368" y="840"/>
                  </a:lnTo>
                  <a:lnTo>
                    <a:pt x="1338" y="810"/>
                  </a:lnTo>
                  <a:lnTo>
                    <a:pt x="1332" y="798"/>
                  </a:lnTo>
                  <a:lnTo>
                    <a:pt x="1290" y="756"/>
                  </a:lnTo>
                  <a:lnTo>
                    <a:pt x="1278" y="732"/>
                  </a:lnTo>
                  <a:lnTo>
                    <a:pt x="1242" y="732"/>
                  </a:lnTo>
                  <a:lnTo>
                    <a:pt x="1236" y="726"/>
                  </a:lnTo>
                  <a:lnTo>
                    <a:pt x="1224" y="726"/>
                  </a:lnTo>
                  <a:lnTo>
                    <a:pt x="1200" y="714"/>
                  </a:lnTo>
                  <a:lnTo>
                    <a:pt x="1194" y="714"/>
                  </a:lnTo>
                  <a:lnTo>
                    <a:pt x="1188" y="708"/>
                  </a:lnTo>
                  <a:lnTo>
                    <a:pt x="1182" y="708"/>
                  </a:lnTo>
                  <a:lnTo>
                    <a:pt x="1176" y="696"/>
                  </a:lnTo>
                  <a:lnTo>
                    <a:pt x="1164" y="690"/>
                  </a:lnTo>
                  <a:lnTo>
                    <a:pt x="1158" y="690"/>
                  </a:lnTo>
                  <a:lnTo>
                    <a:pt x="1146" y="684"/>
                  </a:lnTo>
                  <a:lnTo>
                    <a:pt x="1140" y="684"/>
                  </a:lnTo>
                  <a:lnTo>
                    <a:pt x="1134" y="678"/>
                  </a:lnTo>
                  <a:lnTo>
                    <a:pt x="1038" y="678"/>
                  </a:lnTo>
                  <a:lnTo>
                    <a:pt x="1014" y="672"/>
                  </a:lnTo>
                  <a:lnTo>
                    <a:pt x="996" y="666"/>
                  </a:lnTo>
                  <a:lnTo>
                    <a:pt x="990" y="666"/>
                  </a:lnTo>
                  <a:lnTo>
                    <a:pt x="978" y="660"/>
                  </a:lnTo>
                  <a:lnTo>
                    <a:pt x="966" y="660"/>
                  </a:lnTo>
                  <a:lnTo>
                    <a:pt x="954" y="654"/>
                  </a:lnTo>
                  <a:lnTo>
                    <a:pt x="948" y="648"/>
                  </a:lnTo>
                  <a:lnTo>
                    <a:pt x="942" y="636"/>
                  </a:lnTo>
                  <a:lnTo>
                    <a:pt x="936" y="618"/>
                  </a:lnTo>
                  <a:lnTo>
                    <a:pt x="936" y="606"/>
                  </a:lnTo>
                  <a:lnTo>
                    <a:pt x="948" y="594"/>
                  </a:lnTo>
                  <a:lnTo>
                    <a:pt x="948" y="588"/>
                  </a:lnTo>
                  <a:lnTo>
                    <a:pt x="942" y="582"/>
                  </a:lnTo>
                  <a:lnTo>
                    <a:pt x="936" y="570"/>
                  </a:lnTo>
                  <a:lnTo>
                    <a:pt x="930" y="564"/>
                  </a:lnTo>
                  <a:lnTo>
                    <a:pt x="930" y="552"/>
                  </a:lnTo>
                  <a:lnTo>
                    <a:pt x="924" y="540"/>
                  </a:lnTo>
                  <a:lnTo>
                    <a:pt x="912" y="528"/>
                  </a:lnTo>
                  <a:lnTo>
                    <a:pt x="888" y="510"/>
                  </a:lnTo>
                  <a:lnTo>
                    <a:pt x="876" y="492"/>
                  </a:lnTo>
                  <a:lnTo>
                    <a:pt x="870" y="480"/>
                  </a:lnTo>
                  <a:lnTo>
                    <a:pt x="852" y="462"/>
                  </a:lnTo>
                  <a:lnTo>
                    <a:pt x="834" y="456"/>
                  </a:lnTo>
                  <a:lnTo>
                    <a:pt x="822" y="450"/>
                  </a:lnTo>
                  <a:lnTo>
                    <a:pt x="810" y="450"/>
                  </a:lnTo>
                  <a:lnTo>
                    <a:pt x="804" y="444"/>
                  </a:lnTo>
                  <a:lnTo>
                    <a:pt x="786" y="432"/>
                  </a:lnTo>
                  <a:lnTo>
                    <a:pt x="750" y="444"/>
                  </a:lnTo>
                  <a:lnTo>
                    <a:pt x="726" y="420"/>
                  </a:lnTo>
                  <a:lnTo>
                    <a:pt x="720" y="408"/>
                  </a:lnTo>
                  <a:lnTo>
                    <a:pt x="708" y="408"/>
                  </a:lnTo>
                  <a:lnTo>
                    <a:pt x="696" y="402"/>
                  </a:lnTo>
                  <a:lnTo>
                    <a:pt x="684" y="402"/>
                  </a:lnTo>
                  <a:lnTo>
                    <a:pt x="672" y="396"/>
                  </a:lnTo>
                  <a:lnTo>
                    <a:pt x="672" y="378"/>
                  </a:lnTo>
                  <a:lnTo>
                    <a:pt x="648" y="378"/>
                  </a:lnTo>
                  <a:lnTo>
                    <a:pt x="654" y="372"/>
                  </a:lnTo>
                  <a:lnTo>
                    <a:pt x="654" y="360"/>
                  </a:lnTo>
                  <a:lnTo>
                    <a:pt x="648" y="354"/>
                  </a:lnTo>
                  <a:lnTo>
                    <a:pt x="612" y="354"/>
                  </a:lnTo>
                  <a:lnTo>
                    <a:pt x="600" y="348"/>
                  </a:lnTo>
                  <a:lnTo>
                    <a:pt x="582" y="348"/>
                  </a:lnTo>
                  <a:lnTo>
                    <a:pt x="576" y="354"/>
                  </a:lnTo>
                  <a:lnTo>
                    <a:pt x="576" y="360"/>
                  </a:lnTo>
                  <a:lnTo>
                    <a:pt x="594" y="378"/>
                  </a:lnTo>
                  <a:lnTo>
                    <a:pt x="594" y="390"/>
                  </a:lnTo>
                  <a:lnTo>
                    <a:pt x="588" y="396"/>
                  </a:lnTo>
                  <a:lnTo>
                    <a:pt x="546" y="396"/>
                  </a:lnTo>
                  <a:lnTo>
                    <a:pt x="534" y="408"/>
                  </a:lnTo>
                  <a:lnTo>
                    <a:pt x="534" y="426"/>
                  </a:lnTo>
                  <a:lnTo>
                    <a:pt x="546" y="450"/>
                  </a:lnTo>
                  <a:lnTo>
                    <a:pt x="558" y="462"/>
                  </a:lnTo>
                  <a:lnTo>
                    <a:pt x="570" y="486"/>
                  </a:lnTo>
                  <a:lnTo>
                    <a:pt x="570" y="504"/>
                  </a:lnTo>
                  <a:lnTo>
                    <a:pt x="564" y="510"/>
                  </a:lnTo>
                  <a:lnTo>
                    <a:pt x="546" y="510"/>
                  </a:lnTo>
                  <a:lnTo>
                    <a:pt x="528" y="528"/>
                  </a:lnTo>
                  <a:lnTo>
                    <a:pt x="516" y="516"/>
                  </a:lnTo>
                  <a:lnTo>
                    <a:pt x="468" y="516"/>
                  </a:lnTo>
                  <a:lnTo>
                    <a:pt x="444" y="504"/>
                  </a:lnTo>
                  <a:lnTo>
                    <a:pt x="432" y="504"/>
                  </a:lnTo>
                  <a:lnTo>
                    <a:pt x="420" y="498"/>
                  </a:lnTo>
                  <a:lnTo>
                    <a:pt x="408" y="498"/>
                  </a:lnTo>
                  <a:lnTo>
                    <a:pt x="408" y="636"/>
                  </a:lnTo>
                  <a:lnTo>
                    <a:pt x="414" y="636"/>
                  </a:lnTo>
                  <a:lnTo>
                    <a:pt x="420" y="642"/>
                  </a:lnTo>
                  <a:lnTo>
                    <a:pt x="426" y="642"/>
                  </a:lnTo>
                  <a:lnTo>
                    <a:pt x="432" y="648"/>
                  </a:lnTo>
                  <a:lnTo>
                    <a:pt x="432" y="660"/>
                  </a:lnTo>
                  <a:lnTo>
                    <a:pt x="426" y="666"/>
                  </a:lnTo>
                  <a:lnTo>
                    <a:pt x="420" y="666"/>
                  </a:lnTo>
                  <a:lnTo>
                    <a:pt x="408" y="654"/>
                  </a:lnTo>
                  <a:lnTo>
                    <a:pt x="390" y="666"/>
                  </a:lnTo>
                  <a:lnTo>
                    <a:pt x="384" y="660"/>
                  </a:lnTo>
                  <a:lnTo>
                    <a:pt x="378" y="648"/>
                  </a:lnTo>
                  <a:lnTo>
                    <a:pt x="372" y="642"/>
                  </a:lnTo>
                  <a:lnTo>
                    <a:pt x="360" y="642"/>
                  </a:lnTo>
                  <a:lnTo>
                    <a:pt x="324" y="660"/>
                  </a:lnTo>
                  <a:lnTo>
                    <a:pt x="312" y="660"/>
                  </a:lnTo>
                  <a:lnTo>
                    <a:pt x="300" y="666"/>
                  </a:lnTo>
                  <a:lnTo>
                    <a:pt x="288" y="666"/>
                  </a:lnTo>
                  <a:lnTo>
                    <a:pt x="276" y="672"/>
                  </a:lnTo>
                  <a:lnTo>
                    <a:pt x="270" y="678"/>
                  </a:lnTo>
                  <a:lnTo>
                    <a:pt x="270" y="684"/>
                  </a:lnTo>
                  <a:lnTo>
                    <a:pt x="276" y="690"/>
                  </a:lnTo>
                  <a:lnTo>
                    <a:pt x="288" y="696"/>
                  </a:lnTo>
                  <a:lnTo>
                    <a:pt x="306" y="696"/>
                  </a:lnTo>
                  <a:lnTo>
                    <a:pt x="306" y="726"/>
                  </a:lnTo>
                  <a:lnTo>
                    <a:pt x="318" y="750"/>
                  </a:lnTo>
                  <a:lnTo>
                    <a:pt x="360" y="792"/>
                  </a:lnTo>
                  <a:lnTo>
                    <a:pt x="366" y="804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60" y="822"/>
                  </a:lnTo>
                  <a:lnTo>
                    <a:pt x="354" y="828"/>
                  </a:lnTo>
                  <a:lnTo>
                    <a:pt x="354" y="834"/>
                  </a:lnTo>
                  <a:lnTo>
                    <a:pt x="372" y="852"/>
                  </a:lnTo>
                  <a:lnTo>
                    <a:pt x="348" y="852"/>
                  </a:lnTo>
                  <a:lnTo>
                    <a:pt x="348" y="864"/>
                  </a:lnTo>
                  <a:lnTo>
                    <a:pt x="354" y="870"/>
                  </a:lnTo>
                  <a:lnTo>
                    <a:pt x="354" y="882"/>
                  </a:lnTo>
                  <a:lnTo>
                    <a:pt x="372" y="900"/>
                  </a:lnTo>
                  <a:lnTo>
                    <a:pt x="372" y="912"/>
                  </a:lnTo>
                  <a:lnTo>
                    <a:pt x="366" y="918"/>
                  </a:lnTo>
                  <a:lnTo>
                    <a:pt x="342" y="918"/>
                  </a:lnTo>
                  <a:lnTo>
                    <a:pt x="294" y="936"/>
                  </a:lnTo>
                  <a:lnTo>
                    <a:pt x="282" y="948"/>
                  </a:lnTo>
                  <a:lnTo>
                    <a:pt x="270" y="954"/>
                  </a:lnTo>
                  <a:lnTo>
                    <a:pt x="264" y="960"/>
                  </a:lnTo>
                  <a:lnTo>
                    <a:pt x="264" y="978"/>
                  </a:lnTo>
                  <a:lnTo>
                    <a:pt x="258" y="990"/>
                  </a:lnTo>
                  <a:lnTo>
                    <a:pt x="252" y="996"/>
                  </a:lnTo>
                  <a:lnTo>
                    <a:pt x="234" y="996"/>
                  </a:lnTo>
                  <a:lnTo>
                    <a:pt x="216" y="990"/>
                  </a:lnTo>
                  <a:lnTo>
                    <a:pt x="186" y="990"/>
                  </a:lnTo>
                  <a:lnTo>
                    <a:pt x="168" y="1008"/>
                  </a:lnTo>
                  <a:lnTo>
                    <a:pt x="162" y="1020"/>
                  </a:lnTo>
                  <a:lnTo>
                    <a:pt x="162" y="1044"/>
                  </a:lnTo>
                  <a:lnTo>
                    <a:pt x="156" y="1050"/>
                  </a:lnTo>
                  <a:lnTo>
                    <a:pt x="126" y="1044"/>
                  </a:lnTo>
                  <a:lnTo>
                    <a:pt x="114" y="1050"/>
                  </a:lnTo>
                  <a:lnTo>
                    <a:pt x="108" y="1044"/>
                  </a:lnTo>
                  <a:lnTo>
                    <a:pt x="102" y="1032"/>
                  </a:lnTo>
                  <a:lnTo>
                    <a:pt x="96" y="1026"/>
                  </a:lnTo>
                  <a:lnTo>
                    <a:pt x="84" y="1026"/>
                  </a:lnTo>
                  <a:lnTo>
                    <a:pt x="72" y="1038"/>
                  </a:lnTo>
                  <a:lnTo>
                    <a:pt x="48" y="1038"/>
                  </a:lnTo>
                  <a:lnTo>
                    <a:pt x="48" y="1056"/>
                  </a:lnTo>
                  <a:lnTo>
                    <a:pt x="36" y="1062"/>
                  </a:lnTo>
                  <a:lnTo>
                    <a:pt x="30" y="1068"/>
                  </a:lnTo>
                  <a:lnTo>
                    <a:pt x="18" y="1068"/>
                  </a:lnTo>
                  <a:lnTo>
                    <a:pt x="6" y="1074"/>
                  </a:lnTo>
                  <a:lnTo>
                    <a:pt x="0" y="1080"/>
                  </a:lnTo>
                  <a:lnTo>
                    <a:pt x="0" y="1086"/>
                  </a:lnTo>
                  <a:lnTo>
                    <a:pt x="12" y="1092"/>
                  </a:lnTo>
                  <a:lnTo>
                    <a:pt x="18" y="1104"/>
                  </a:lnTo>
                  <a:lnTo>
                    <a:pt x="18" y="1116"/>
                  </a:lnTo>
                  <a:lnTo>
                    <a:pt x="0" y="1116"/>
                  </a:lnTo>
                  <a:lnTo>
                    <a:pt x="0" y="1140"/>
                  </a:lnTo>
                  <a:lnTo>
                    <a:pt x="18" y="1140"/>
                  </a:lnTo>
                  <a:lnTo>
                    <a:pt x="18" y="1152"/>
                  </a:lnTo>
                  <a:lnTo>
                    <a:pt x="12" y="1164"/>
                  </a:lnTo>
                  <a:lnTo>
                    <a:pt x="12" y="1176"/>
                  </a:lnTo>
                  <a:lnTo>
                    <a:pt x="24" y="1188"/>
                  </a:lnTo>
                  <a:lnTo>
                    <a:pt x="36" y="1188"/>
                  </a:lnTo>
                  <a:lnTo>
                    <a:pt x="42" y="1182"/>
                  </a:lnTo>
                  <a:lnTo>
                    <a:pt x="66" y="1182"/>
                  </a:lnTo>
                  <a:lnTo>
                    <a:pt x="78" y="1188"/>
                  </a:lnTo>
                  <a:lnTo>
                    <a:pt x="84" y="1188"/>
                  </a:lnTo>
                  <a:lnTo>
                    <a:pt x="96" y="1194"/>
                  </a:lnTo>
                  <a:lnTo>
                    <a:pt x="102" y="1200"/>
                  </a:lnTo>
                  <a:lnTo>
                    <a:pt x="102" y="1242"/>
                  </a:lnTo>
                  <a:lnTo>
                    <a:pt x="114" y="1266"/>
                  </a:lnTo>
                  <a:lnTo>
                    <a:pt x="120" y="1272"/>
                  </a:lnTo>
                  <a:lnTo>
                    <a:pt x="126" y="1272"/>
                  </a:lnTo>
                  <a:lnTo>
                    <a:pt x="138" y="1284"/>
                  </a:lnTo>
                  <a:lnTo>
                    <a:pt x="132" y="1290"/>
                  </a:lnTo>
                  <a:lnTo>
                    <a:pt x="102" y="1290"/>
                  </a:lnTo>
                  <a:lnTo>
                    <a:pt x="96" y="1296"/>
                  </a:lnTo>
                  <a:lnTo>
                    <a:pt x="96" y="1308"/>
                  </a:lnTo>
                  <a:lnTo>
                    <a:pt x="108" y="1314"/>
                  </a:lnTo>
                  <a:lnTo>
                    <a:pt x="114" y="1320"/>
                  </a:lnTo>
                  <a:lnTo>
                    <a:pt x="162" y="1320"/>
                  </a:lnTo>
                  <a:lnTo>
                    <a:pt x="168" y="1332"/>
                  </a:lnTo>
                  <a:lnTo>
                    <a:pt x="180" y="1332"/>
                  </a:lnTo>
                  <a:lnTo>
                    <a:pt x="192" y="1338"/>
                  </a:lnTo>
                  <a:lnTo>
                    <a:pt x="204" y="1350"/>
                  </a:lnTo>
                  <a:lnTo>
                    <a:pt x="216" y="1374"/>
                  </a:lnTo>
                  <a:lnTo>
                    <a:pt x="216" y="1398"/>
                  </a:lnTo>
                  <a:lnTo>
                    <a:pt x="252" y="1410"/>
                  </a:lnTo>
                  <a:lnTo>
                    <a:pt x="264" y="1404"/>
                  </a:lnTo>
                  <a:lnTo>
                    <a:pt x="264" y="1410"/>
                  </a:lnTo>
                  <a:lnTo>
                    <a:pt x="270" y="1416"/>
                  </a:lnTo>
                  <a:lnTo>
                    <a:pt x="276" y="1428"/>
                  </a:lnTo>
                  <a:lnTo>
                    <a:pt x="288" y="1434"/>
                  </a:lnTo>
                  <a:lnTo>
                    <a:pt x="366" y="1434"/>
                  </a:lnTo>
                  <a:lnTo>
                    <a:pt x="378" y="1428"/>
                  </a:lnTo>
                  <a:lnTo>
                    <a:pt x="384" y="1416"/>
                  </a:lnTo>
                  <a:lnTo>
                    <a:pt x="402" y="1410"/>
                  </a:lnTo>
                  <a:lnTo>
                    <a:pt x="426" y="1398"/>
                  </a:lnTo>
                  <a:lnTo>
                    <a:pt x="438" y="1398"/>
                  </a:lnTo>
                  <a:lnTo>
                    <a:pt x="456" y="1410"/>
                  </a:lnTo>
                  <a:lnTo>
                    <a:pt x="480" y="1434"/>
                  </a:lnTo>
                  <a:lnTo>
                    <a:pt x="522" y="1434"/>
                  </a:lnTo>
                  <a:lnTo>
                    <a:pt x="522" y="1494"/>
                  </a:lnTo>
                  <a:lnTo>
                    <a:pt x="516" y="1500"/>
                  </a:lnTo>
                  <a:lnTo>
                    <a:pt x="498" y="1500"/>
                  </a:lnTo>
                  <a:lnTo>
                    <a:pt x="498" y="1506"/>
                  </a:lnTo>
                  <a:lnTo>
                    <a:pt x="504" y="1512"/>
                  </a:lnTo>
                  <a:lnTo>
                    <a:pt x="504" y="1536"/>
                  </a:lnTo>
                  <a:lnTo>
                    <a:pt x="498" y="1548"/>
                  </a:lnTo>
                  <a:lnTo>
                    <a:pt x="486" y="1554"/>
                  </a:lnTo>
                  <a:lnTo>
                    <a:pt x="456" y="1554"/>
                  </a:lnTo>
                  <a:lnTo>
                    <a:pt x="474" y="1578"/>
                  </a:lnTo>
                  <a:lnTo>
                    <a:pt x="456" y="1584"/>
                  </a:lnTo>
                  <a:lnTo>
                    <a:pt x="456" y="1608"/>
                  </a:lnTo>
                  <a:lnTo>
                    <a:pt x="480" y="1620"/>
                  </a:lnTo>
                  <a:lnTo>
                    <a:pt x="492" y="1620"/>
                  </a:lnTo>
                  <a:lnTo>
                    <a:pt x="498" y="1626"/>
                  </a:lnTo>
                  <a:lnTo>
                    <a:pt x="504" y="1638"/>
                  </a:lnTo>
                  <a:lnTo>
                    <a:pt x="522" y="1656"/>
                  </a:lnTo>
                  <a:lnTo>
                    <a:pt x="522" y="1668"/>
                  </a:lnTo>
                  <a:lnTo>
                    <a:pt x="510" y="1674"/>
                  </a:lnTo>
                  <a:lnTo>
                    <a:pt x="504" y="1680"/>
                  </a:lnTo>
                  <a:lnTo>
                    <a:pt x="498" y="1680"/>
                  </a:lnTo>
                  <a:lnTo>
                    <a:pt x="486" y="1698"/>
                  </a:lnTo>
                  <a:lnTo>
                    <a:pt x="474" y="1686"/>
                  </a:lnTo>
                  <a:lnTo>
                    <a:pt x="474" y="1668"/>
                  </a:lnTo>
                  <a:lnTo>
                    <a:pt x="462" y="1668"/>
                  </a:lnTo>
                  <a:lnTo>
                    <a:pt x="456" y="1674"/>
                  </a:lnTo>
                  <a:lnTo>
                    <a:pt x="450" y="1674"/>
                  </a:lnTo>
                  <a:lnTo>
                    <a:pt x="450" y="1692"/>
                  </a:lnTo>
                  <a:lnTo>
                    <a:pt x="456" y="1698"/>
                  </a:lnTo>
                  <a:lnTo>
                    <a:pt x="462" y="1710"/>
                  </a:lnTo>
                  <a:lnTo>
                    <a:pt x="474" y="1722"/>
                  </a:lnTo>
                  <a:lnTo>
                    <a:pt x="480" y="1722"/>
                  </a:lnTo>
                  <a:lnTo>
                    <a:pt x="480" y="1734"/>
                  </a:lnTo>
                  <a:lnTo>
                    <a:pt x="474" y="1740"/>
                  </a:lnTo>
                  <a:lnTo>
                    <a:pt x="474" y="1758"/>
                  </a:lnTo>
                  <a:lnTo>
                    <a:pt x="480" y="1764"/>
                  </a:lnTo>
                  <a:lnTo>
                    <a:pt x="510" y="1764"/>
                  </a:lnTo>
                  <a:lnTo>
                    <a:pt x="516" y="1776"/>
                  </a:lnTo>
                  <a:lnTo>
                    <a:pt x="528" y="1788"/>
                  </a:lnTo>
                  <a:lnTo>
                    <a:pt x="540" y="1794"/>
                  </a:lnTo>
                  <a:lnTo>
                    <a:pt x="552" y="1794"/>
                  </a:lnTo>
                  <a:lnTo>
                    <a:pt x="558" y="1800"/>
                  </a:lnTo>
                  <a:lnTo>
                    <a:pt x="564" y="1800"/>
                  </a:lnTo>
                  <a:lnTo>
                    <a:pt x="582" y="1818"/>
                  </a:lnTo>
                  <a:lnTo>
                    <a:pt x="600" y="1812"/>
                  </a:lnTo>
                  <a:lnTo>
                    <a:pt x="600" y="1830"/>
                  </a:lnTo>
                  <a:lnTo>
                    <a:pt x="612" y="1836"/>
                  </a:lnTo>
                  <a:lnTo>
                    <a:pt x="624" y="1836"/>
                  </a:lnTo>
                  <a:lnTo>
                    <a:pt x="666" y="1872"/>
                  </a:lnTo>
                  <a:lnTo>
                    <a:pt x="690" y="1854"/>
                  </a:lnTo>
                  <a:lnTo>
                    <a:pt x="696" y="1848"/>
                  </a:lnTo>
                  <a:lnTo>
                    <a:pt x="708" y="1842"/>
                  </a:lnTo>
                  <a:lnTo>
                    <a:pt x="720" y="1842"/>
                  </a:lnTo>
                  <a:lnTo>
                    <a:pt x="732" y="1848"/>
                  </a:lnTo>
                  <a:lnTo>
                    <a:pt x="744" y="1860"/>
                  </a:lnTo>
                  <a:lnTo>
                    <a:pt x="750" y="1872"/>
                  </a:lnTo>
                  <a:lnTo>
                    <a:pt x="762" y="1878"/>
                  </a:lnTo>
                  <a:lnTo>
                    <a:pt x="780" y="1896"/>
                  </a:lnTo>
                  <a:lnTo>
                    <a:pt x="822" y="1902"/>
                  </a:lnTo>
                  <a:lnTo>
                    <a:pt x="828" y="1914"/>
                  </a:lnTo>
                  <a:lnTo>
                    <a:pt x="834" y="1920"/>
                  </a:lnTo>
                  <a:lnTo>
                    <a:pt x="840" y="1932"/>
                  </a:lnTo>
                  <a:lnTo>
                    <a:pt x="846" y="1938"/>
                  </a:lnTo>
                  <a:lnTo>
                    <a:pt x="846" y="1950"/>
                  </a:lnTo>
                  <a:lnTo>
                    <a:pt x="858" y="1950"/>
                  </a:lnTo>
                  <a:lnTo>
                    <a:pt x="858" y="1944"/>
                  </a:lnTo>
                  <a:lnTo>
                    <a:pt x="864" y="1938"/>
                  </a:lnTo>
                  <a:lnTo>
                    <a:pt x="870" y="1926"/>
                  </a:lnTo>
                  <a:lnTo>
                    <a:pt x="882" y="1926"/>
                  </a:lnTo>
                  <a:lnTo>
                    <a:pt x="888" y="1932"/>
                  </a:lnTo>
                  <a:lnTo>
                    <a:pt x="894" y="1944"/>
                  </a:lnTo>
                  <a:lnTo>
                    <a:pt x="894" y="1962"/>
                  </a:lnTo>
                  <a:lnTo>
                    <a:pt x="924" y="1992"/>
                  </a:lnTo>
                  <a:lnTo>
                    <a:pt x="936" y="1998"/>
                  </a:lnTo>
                  <a:lnTo>
                    <a:pt x="942" y="1992"/>
                  </a:lnTo>
                  <a:lnTo>
                    <a:pt x="954" y="1986"/>
                  </a:lnTo>
                  <a:lnTo>
                    <a:pt x="960" y="1986"/>
                  </a:lnTo>
                  <a:lnTo>
                    <a:pt x="966" y="1992"/>
                  </a:lnTo>
                  <a:lnTo>
                    <a:pt x="966" y="1998"/>
                  </a:lnTo>
                  <a:lnTo>
                    <a:pt x="960" y="2004"/>
                  </a:lnTo>
                  <a:lnTo>
                    <a:pt x="960" y="2010"/>
                  </a:lnTo>
                  <a:lnTo>
                    <a:pt x="966" y="2010"/>
                  </a:lnTo>
                  <a:lnTo>
                    <a:pt x="972" y="2016"/>
                  </a:lnTo>
                  <a:lnTo>
                    <a:pt x="990" y="2022"/>
                  </a:lnTo>
                  <a:lnTo>
                    <a:pt x="1002" y="2022"/>
                  </a:lnTo>
                  <a:lnTo>
                    <a:pt x="1008" y="2016"/>
                  </a:lnTo>
                  <a:lnTo>
                    <a:pt x="1014" y="2016"/>
                  </a:lnTo>
                  <a:lnTo>
                    <a:pt x="1014" y="2034"/>
                  </a:lnTo>
                  <a:lnTo>
                    <a:pt x="1020" y="2040"/>
                  </a:lnTo>
                  <a:lnTo>
                    <a:pt x="1032" y="2040"/>
                  </a:lnTo>
                  <a:lnTo>
                    <a:pt x="1044" y="2028"/>
                  </a:lnTo>
                  <a:lnTo>
                    <a:pt x="1044" y="2022"/>
                  </a:lnTo>
                  <a:lnTo>
                    <a:pt x="1044" y="2034"/>
                  </a:lnTo>
                  <a:lnTo>
                    <a:pt x="1050" y="2040"/>
                  </a:lnTo>
                  <a:lnTo>
                    <a:pt x="1068" y="2040"/>
                  </a:lnTo>
                  <a:lnTo>
                    <a:pt x="1074" y="2034"/>
                  </a:lnTo>
                  <a:lnTo>
                    <a:pt x="1074" y="2028"/>
                  </a:lnTo>
                  <a:lnTo>
                    <a:pt x="1086" y="2034"/>
                  </a:lnTo>
                  <a:lnTo>
                    <a:pt x="1092" y="2040"/>
                  </a:lnTo>
                  <a:lnTo>
                    <a:pt x="1110" y="2046"/>
                  </a:lnTo>
                  <a:lnTo>
                    <a:pt x="1134" y="2058"/>
                  </a:lnTo>
                  <a:lnTo>
                    <a:pt x="1158" y="2058"/>
                  </a:lnTo>
                  <a:lnTo>
                    <a:pt x="1176" y="2040"/>
                  </a:lnTo>
                  <a:lnTo>
                    <a:pt x="1194" y="2034"/>
                  </a:lnTo>
                  <a:lnTo>
                    <a:pt x="1206" y="2028"/>
                  </a:lnTo>
                  <a:lnTo>
                    <a:pt x="1212" y="2028"/>
                  </a:lnTo>
                  <a:lnTo>
                    <a:pt x="1224" y="2034"/>
                  </a:lnTo>
                  <a:lnTo>
                    <a:pt x="1230" y="2040"/>
                  </a:lnTo>
                  <a:lnTo>
                    <a:pt x="1230" y="2088"/>
                  </a:lnTo>
                  <a:lnTo>
                    <a:pt x="1236" y="2094"/>
                  </a:lnTo>
                  <a:lnTo>
                    <a:pt x="1242" y="2094"/>
                  </a:lnTo>
                  <a:lnTo>
                    <a:pt x="1242" y="2088"/>
                  </a:lnTo>
                  <a:lnTo>
                    <a:pt x="1248" y="2082"/>
                  </a:lnTo>
                  <a:lnTo>
                    <a:pt x="1254" y="2070"/>
                  </a:lnTo>
                  <a:lnTo>
                    <a:pt x="1266" y="2052"/>
                  </a:lnTo>
                  <a:lnTo>
                    <a:pt x="1272" y="2040"/>
                  </a:lnTo>
                  <a:lnTo>
                    <a:pt x="1284" y="2028"/>
                  </a:lnTo>
                  <a:lnTo>
                    <a:pt x="1290" y="2016"/>
                  </a:lnTo>
                  <a:lnTo>
                    <a:pt x="1302" y="2016"/>
                  </a:lnTo>
                  <a:lnTo>
                    <a:pt x="1314" y="2022"/>
                  </a:lnTo>
                  <a:lnTo>
                    <a:pt x="1338" y="2022"/>
                  </a:lnTo>
                  <a:lnTo>
                    <a:pt x="1338" y="2046"/>
                  </a:lnTo>
                  <a:lnTo>
                    <a:pt x="1344" y="2046"/>
                  </a:lnTo>
                  <a:lnTo>
                    <a:pt x="1350" y="2040"/>
                  </a:lnTo>
                  <a:lnTo>
                    <a:pt x="1362" y="2034"/>
                  </a:lnTo>
                  <a:lnTo>
                    <a:pt x="1374" y="2034"/>
                  </a:lnTo>
                  <a:lnTo>
                    <a:pt x="1386" y="2028"/>
                  </a:lnTo>
                  <a:lnTo>
                    <a:pt x="1398" y="2028"/>
                  </a:lnTo>
                  <a:lnTo>
                    <a:pt x="1410" y="2034"/>
                  </a:lnTo>
                  <a:lnTo>
                    <a:pt x="1422" y="2046"/>
                  </a:lnTo>
                  <a:lnTo>
                    <a:pt x="1428" y="2058"/>
                  </a:lnTo>
                  <a:lnTo>
                    <a:pt x="1428" y="2064"/>
                  </a:lnTo>
                  <a:lnTo>
                    <a:pt x="1482" y="2064"/>
                  </a:lnTo>
                  <a:lnTo>
                    <a:pt x="1494" y="2052"/>
                  </a:lnTo>
                  <a:lnTo>
                    <a:pt x="1494" y="2034"/>
                  </a:lnTo>
                  <a:lnTo>
                    <a:pt x="1488" y="2022"/>
                  </a:lnTo>
                  <a:lnTo>
                    <a:pt x="1518" y="2022"/>
                  </a:lnTo>
                  <a:lnTo>
                    <a:pt x="1524" y="2016"/>
                  </a:lnTo>
                  <a:lnTo>
                    <a:pt x="1524" y="1992"/>
                  </a:lnTo>
                  <a:lnTo>
                    <a:pt x="1518" y="1986"/>
                  </a:lnTo>
                  <a:lnTo>
                    <a:pt x="1518" y="1980"/>
                  </a:lnTo>
                  <a:lnTo>
                    <a:pt x="1554" y="1980"/>
                  </a:lnTo>
                  <a:lnTo>
                    <a:pt x="1578" y="1956"/>
                  </a:lnTo>
                  <a:lnTo>
                    <a:pt x="1590" y="1950"/>
                  </a:lnTo>
                  <a:lnTo>
                    <a:pt x="1602" y="1938"/>
                  </a:lnTo>
                  <a:lnTo>
                    <a:pt x="1620" y="1938"/>
                  </a:lnTo>
                  <a:lnTo>
                    <a:pt x="1632" y="1944"/>
                  </a:lnTo>
                  <a:lnTo>
                    <a:pt x="1650" y="1956"/>
                  </a:lnTo>
                  <a:lnTo>
                    <a:pt x="1668" y="1956"/>
                  </a:lnTo>
                  <a:lnTo>
                    <a:pt x="1668" y="1932"/>
                  </a:lnTo>
                  <a:lnTo>
                    <a:pt x="1680" y="1920"/>
                  </a:lnTo>
                  <a:lnTo>
                    <a:pt x="1716" y="1938"/>
                  </a:lnTo>
                  <a:lnTo>
                    <a:pt x="1722" y="1944"/>
                  </a:lnTo>
                  <a:lnTo>
                    <a:pt x="1710" y="1956"/>
                  </a:lnTo>
                  <a:lnTo>
                    <a:pt x="1704" y="1956"/>
                  </a:lnTo>
                  <a:lnTo>
                    <a:pt x="1710" y="1962"/>
                  </a:lnTo>
                  <a:lnTo>
                    <a:pt x="1740" y="1962"/>
                  </a:lnTo>
                  <a:lnTo>
                    <a:pt x="1758" y="1992"/>
                  </a:lnTo>
                  <a:lnTo>
                    <a:pt x="1752" y="1992"/>
                  </a:lnTo>
                  <a:lnTo>
                    <a:pt x="1740" y="2004"/>
                  </a:lnTo>
                  <a:lnTo>
                    <a:pt x="1740" y="2010"/>
                  </a:lnTo>
                  <a:lnTo>
                    <a:pt x="1806" y="2010"/>
                  </a:lnTo>
                  <a:lnTo>
                    <a:pt x="1812" y="2016"/>
                  </a:lnTo>
                  <a:lnTo>
                    <a:pt x="1818" y="2016"/>
                  </a:lnTo>
                  <a:lnTo>
                    <a:pt x="1824" y="1998"/>
                  </a:lnTo>
                  <a:lnTo>
                    <a:pt x="1830" y="1998"/>
                  </a:lnTo>
                  <a:lnTo>
                    <a:pt x="1836" y="2004"/>
                  </a:lnTo>
                  <a:lnTo>
                    <a:pt x="1842" y="2016"/>
                  </a:lnTo>
                  <a:lnTo>
                    <a:pt x="1854" y="2022"/>
                  </a:lnTo>
                  <a:lnTo>
                    <a:pt x="1872" y="2058"/>
                  </a:lnTo>
                  <a:lnTo>
                    <a:pt x="1878" y="2064"/>
                  </a:lnTo>
                  <a:lnTo>
                    <a:pt x="1878" y="2070"/>
                  </a:lnTo>
                  <a:lnTo>
                    <a:pt x="1914" y="2070"/>
                  </a:lnTo>
                  <a:lnTo>
                    <a:pt x="1920" y="2076"/>
                  </a:lnTo>
                  <a:lnTo>
                    <a:pt x="1920" y="2106"/>
                  </a:lnTo>
                  <a:lnTo>
                    <a:pt x="1932" y="2130"/>
                  </a:lnTo>
                  <a:lnTo>
                    <a:pt x="1944" y="2190"/>
                  </a:lnTo>
                  <a:lnTo>
                    <a:pt x="1932" y="2190"/>
                  </a:lnTo>
                  <a:lnTo>
                    <a:pt x="1926" y="2196"/>
                  </a:lnTo>
                  <a:lnTo>
                    <a:pt x="1914" y="2196"/>
                  </a:lnTo>
                  <a:lnTo>
                    <a:pt x="1932" y="2214"/>
                  </a:lnTo>
                  <a:lnTo>
                    <a:pt x="1932" y="2220"/>
                  </a:lnTo>
                  <a:lnTo>
                    <a:pt x="1926" y="2232"/>
                  </a:lnTo>
                  <a:lnTo>
                    <a:pt x="1920" y="2238"/>
                  </a:lnTo>
                  <a:lnTo>
                    <a:pt x="1908" y="2238"/>
                  </a:lnTo>
                  <a:lnTo>
                    <a:pt x="1902" y="2232"/>
                  </a:lnTo>
                  <a:lnTo>
                    <a:pt x="1902" y="2268"/>
                  </a:lnTo>
                  <a:lnTo>
                    <a:pt x="1896" y="2274"/>
                  </a:lnTo>
                  <a:lnTo>
                    <a:pt x="1884" y="2274"/>
                  </a:lnTo>
                  <a:lnTo>
                    <a:pt x="1890" y="2304"/>
                  </a:lnTo>
                  <a:lnTo>
                    <a:pt x="1878" y="2304"/>
                  </a:lnTo>
                  <a:lnTo>
                    <a:pt x="1878" y="2322"/>
                  </a:lnTo>
                  <a:lnTo>
                    <a:pt x="1896" y="2340"/>
                  </a:lnTo>
                  <a:lnTo>
                    <a:pt x="1902" y="2352"/>
                  </a:lnTo>
                  <a:lnTo>
                    <a:pt x="1890" y="2370"/>
                  </a:lnTo>
                  <a:lnTo>
                    <a:pt x="1902" y="2364"/>
                  </a:lnTo>
                  <a:lnTo>
                    <a:pt x="1908" y="2358"/>
                  </a:lnTo>
                  <a:lnTo>
                    <a:pt x="1920" y="2358"/>
                  </a:lnTo>
                  <a:lnTo>
                    <a:pt x="1926" y="2352"/>
                  </a:lnTo>
                  <a:lnTo>
                    <a:pt x="1986" y="2352"/>
                  </a:lnTo>
                  <a:lnTo>
                    <a:pt x="1956" y="2376"/>
                  </a:lnTo>
                  <a:lnTo>
                    <a:pt x="1980" y="2394"/>
                  </a:lnTo>
                  <a:lnTo>
                    <a:pt x="1992" y="2436"/>
                  </a:lnTo>
                  <a:lnTo>
                    <a:pt x="2022" y="2436"/>
                  </a:lnTo>
                  <a:lnTo>
                    <a:pt x="2034" y="2442"/>
                  </a:lnTo>
                  <a:lnTo>
                    <a:pt x="2040" y="2448"/>
                  </a:lnTo>
                  <a:lnTo>
                    <a:pt x="2040" y="2454"/>
                  </a:lnTo>
                  <a:lnTo>
                    <a:pt x="2034" y="2460"/>
                  </a:lnTo>
                  <a:lnTo>
                    <a:pt x="2022" y="2460"/>
                  </a:lnTo>
                  <a:lnTo>
                    <a:pt x="2016" y="2466"/>
                  </a:lnTo>
                  <a:lnTo>
                    <a:pt x="2028" y="2478"/>
                  </a:lnTo>
                  <a:lnTo>
                    <a:pt x="2028" y="2490"/>
                  </a:lnTo>
                  <a:lnTo>
                    <a:pt x="2022" y="2496"/>
                  </a:lnTo>
                  <a:lnTo>
                    <a:pt x="2022" y="2502"/>
                  </a:lnTo>
                  <a:lnTo>
                    <a:pt x="2016" y="2514"/>
                  </a:lnTo>
                  <a:lnTo>
                    <a:pt x="2070" y="2520"/>
                  </a:lnTo>
                  <a:lnTo>
                    <a:pt x="2082" y="2550"/>
                  </a:lnTo>
                  <a:lnTo>
                    <a:pt x="2094" y="2550"/>
                  </a:lnTo>
                  <a:lnTo>
                    <a:pt x="2094" y="2568"/>
                  </a:lnTo>
                  <a:lnTo>
                    <a:pt x="2136" y="2568"/>
                  </a:lnTo>
                  <a:lnTo>
                    <a:pt x="2136" y="2562"/>
                  </a:lnTo>
                  <a:lnTo>
                    <a:pt x="2154" y="2544"/>
                  </a:lnTo>
                  <a:lnTo>
                    <a:pt x="2166" y="2544"/>
                  </a:lnTo>
                  <a:lnTo>
                    <a:pt x="2172" y="2550"/>
                  </a:lnTo>
                  <a:lnTo>
                    <a:pt x="2172" y="2592"/>
                  </a:lnTo>
                  <a:lnTo>
                    <a:pt x="2214" y="2592"/>
                  </a:lnTo>
                  <a:lnTo>
                    <a:pt x="2214" y="2556"/>
                  </a:lnTo>
                  <a:lnTo>
                    <a:pt x="2190" y="2532"/>
                  </a:lnTo>
                  <a:lnTo>
                    <a:pt x="2190" y="2490"/>
                  </a:lnTo>
                  <a:lnTo>
                    <a:pt x="2196" y="2484"/>
                  </a:lnTo>
                  <a:lnTo>
                    <a:pt x="2232" y="2490"/>
                  </a:lnTo>
                  <a:lnTo>
                    <a:pt x="2232" y="2472"/>
                  </a:lnTo>
                  <a:lnTo>
                    <a:pt x="2238" y="2460"/>
                  </a:lnTo>
                  <a:lnTo>
                    <a:pt x="2250" y="2460"/>
                  </a:lnTo>
                  <a:lnTo>
                    <a:pt x="2274" y="2484"/>
                  </a:lnTo>
                  <a:lnTo>
                    <a:pt x="2286" y="2484"/>
                  </a:lnTo>
                  <a:lnTo>
                    <a:pt x="2292" y="2478"/>
                  </a:lnTo>
                  <a:lnTo>
                    <a:pt x="2298" y="2466"/>
                  </a:lnTo>
                  <a:lnTo>
                    <a:pt x="2304" y="2460"/>
                  </a:lnTo>
                  <a:lnTo>
                    <a:pt x="2322" y="2478"/>
                  </a:lnTo>
                  <a:lnTo>
                    <a:pt x="2322" y="2460"/>
                  </a:lnTo>
                  <a:lnTo>
                    <a:pt x="2328" y="2460"/>
                  </a:lnTo>
                  <a:lnTo>
                    <a:pt x="2340" y="2478"/>
                  </a:lnTo>
                  <a:lnTo>
                    <a:pt x="2346" y="2484"/>
                  </a:lnTo>
                  <a:lnTo>
                    <a:pt x="2364" y="2484"/>
                  </a:lnTo>
                  <a:lnTo>
                    <a:pt x="2364" y="2472"/>
                  </a:lnTo>
                  <a:lnTo>
                    <a:pt x="2352" y="2460"/>
                  </a:lnTo>
                  <a:lnTo>
                    <a:pt x="2370" y="2460"/>
                  </a:lnTo>
                  <a:lnTo>
                    <a:pt x="2376" y="2466"/>
                  </a:lnTo>
                  <a:lnTo>
                    <a:pt x="2382" y="2460"/>
                  </a:lnTo>
                  <a:lnTo>
                    <a:pt x="2400" y="2460"/>
                  </a:lnTo>
                  <a:lnTo>
                    <a:pt x="2400" y="2454"/>
                  </a:lnTo>
                  <a:lnTo>
                    <a:pt x="2406" y="2442"/>
                  </a:lnTo>
                  <a:lnTo>
                    <a:pt x="2406" y="2430"/>
                  </a:lnTo>
                  <a:lnTo>
                    <a:pt x="2412" y="2424"/>
                  </a:lnTo>
                  <a:lnTo>
                    <a:pt x="2424" y="2418"/>
                  </a:lnTo>
                  <a:lnTo>
                    <a:pt x="2430" y="2412"/>
                  </a:lnTo>
                  <a:lnTo>
                    <a:pt x="2436" y="2412"/>
                  </a:lnTo>
                  <a:lnTo>
                    <a:pt x="2466" y="2448"/>
                  </a:lnTo>
                  <a:lnTo>
                    <a:pt x="2496" y="2442"/>
                  </a:lnTo>
                  <a:lnTo>
                    <a:pt x="2508" y="2454"/>
                  </a:lnTo>
                  <a:lnTo>
                    <a:pt x="2538" y="2454"/>
                  </a:lnTo>
                  <a:lnTo>
                    <a:pt x="2544" y="2460"/>
                  </a:lnTo>
                  <a:lnTo>
                    <a:pt x="2544" y="2466"/>
                  </a:lnTo>
                  <a:lnTo>
                    <a:pt x="2526" y="2484"/>
                  </a:lnTo>
                  <a:lnTo>
                    <a:pt x="2532" y="2502"/>
                  </a:lnTo>
                  <a:lnTo>
                    <a:pt x="2544" y="2508"/>
                  </a:lnTo>
                  <a:lnTo>
                    <a:pt x="2544" y="2526"/>
                  </a:lnTo>
                  <a:lnTo>
                    <a:pt x="2562" y="2526"/>
                  </a:lnTo>
                  <a:lnTo>
                    <a:pt x="2568" y="2532"/>
                  </a:lnTo>
                  <a:lnTo>
                    <a:pt x="2574" y="2544"/>
                  </a:lnTo>
                  <a:lnTo>
                    <a:pt x="2586" y="2550"/>
                  </a:lnTo>
                  <a:lnTo>
                    <a:pt x="2616" y="2550"/>
                  </a:lnTo>
                  <a:lnTo>
                    <a:pt x="2622" y="2556"/>
                  </a:lnTo>
                  <a:lnTo>
                    <a:pt x="2628" y="2556"/>
                  </a:lnTo>
                  <a:lnTo>
                    <a:pt x="2676" y="2526"/>
                  </a:lnTo>
                  <a:lnTo>
                    <a:pt x="2694" y="2538"/>
                  </a:lnTo>
                  <a:lnTo>
                    <a:pt x="2718" y="2538"/>
                  </a:lnTo>
                  <a:lnTo>
                    <a:pt x="2736" y="2544"/>
                  </a:lnTo>
                  <a:lnTo>
                    <a:pt x="2748" y="2544"/>
                  </a:lnTo>
                  <a:lnTo>
                    <a:pt x="2760" y="2550"/>
                  </a:lnTo>
                  <a:lnTo>
                    <a:pt x="2766" y="2556"/>
                  </a:lnTo>
                  <a:lnTo>
                    <a:pt x="2772" y="2568"/>
                  </a:lnTo>
                  <a:lnTo>
                    <a:pt x="2766" y="2580"/>
                  </a:lnTo>
                  <a:lnTo>
                    <a:pt x="2766" y="2604"/>
                  </a:lnTo>
                  <a:lnTo>
                    <a:pt x="2760" y="2616"/>
                  </a:lnTo>
                  <a:lnTo>
                    <a:pt x="2766" y="2628"/>
                  </a:lnTo>
                  <a:lnTo>
                    <a:pt x="2772" y="2634"/>
                  </a:lnTo>
                  <a:lnTo>
                    <a:pt x="2784" y="2640"/>
                  </a:lnTo>
                  <a:lnTo>
                    <a:pt x="2790" y="2652"/>
                  </a:lnTo>
                  <a:lnTo>
                    <a:pt x="2802" y="2658"/>
                  </a:lnTo>
                  <a:lnTo>
                    <a:pt x="2808" y="2664"/>
                  </a:lnTo>
                  <a:lnTo>
                    <a:pt x="2826" y="2664"/>
                  </a:lnTo>
                  <a:lnTo>
                    <a:pt x="2832" y="2640"/>
                  </a:lnTo>
                  <a:lnTo>
                    <a:pt x="2832" y="2634"/>
                  </a:lnTo>
                  <a:lnTo>
                    <a:pt x="2826" y="2628"/>
                  </a:lnTo>
                  <a:lnTo>
                    <a:pt x="2826" y="2586"/>
                  </a:lnTo>
                  <a:lnTo>
                    <a:pt x="2832" y="2568"/>
                  </a:lnTo>
                  <a:lnTo>
                    <a:pt x="2844" y="2556"/>
                  </a:lnTo>
                  <a:lnTo>
                    <a:pt x="2856" y="2550"/>
                  </a:lnTo>
                  <a:lnTo>
                    <a:pt x="2886" y="2550"/>
                  </a:lnTo>
                  <a:lnTo>
                    <a:pt x="2898" y="2544"/>
                  </a:lnTo>
                  <a:lnTo>
                    <a:pt x="2910" y="2544"/>
                  </a:lnTo>
                  <a:lnTo>
                    <a:pt x="2922" y="2538"/>
                  </a:lnTo>
                  <a:lnTo>
                    <a:pt x="2940" y="2538"/>
                  </a:lnTo>
                  <a:lnTo>
                    <a:pt x="2964" y="2532"/>
                  </a:lnTo>
                  <a:lnTo>
                    <a:pt x="2982" y="2526"/>
                  </a:lnTo>
                  <a:lnTo>
                    <a:pt x="3000" y="2508"/>
                  </a:lnTo>
                  <a:lnTo>
                    <a:pt x="3000" y="2466"/>
                  </a:lnTo>
                  <a:lnTo>
                    <a:pt x="3006" y="2454"/>
                  </a:lnTo>
                  <a:lnTo>
                    <a:pt x="3012" y="2448"/>
                  </a:lnTo>
                  <a:lnTo>
                    <a:pt x="3024" y="2460"/>
                  </a:lnTo>
                  <a:lnTo>
                    <a:pt x="3036" y="2484"/>
                  </a:lnTo>
                  <a:lnTo>
                    <a:pt x="3042" y="2490"/>
                  </a:lnTo>
                  <a:lnTo>
                    <a:pt x="3048" y="2490"/>
                  </a:lnTo>
                  <a:lnTo>
                    <a:pt x="3054" y="2484"/>
                  </a:lnTo>
                  <a:lnTo>
                    <a:pt x="3066" y="2478"/>
                  </a:lnTo>
                  <a:lnTo>
                    <a:pt x="3072" y="2466"/>
                  </a:lnTo>
                  <a:lnTo>
                    <a:pt x="3090" y="2448"/>
                  </a:lnTo>
                  <a:lnTo>
                    <a:pt x="3096" y="2436"/>
                  </a:lnTo>
                  <a:lnTo>
                    <a:pt x="3114" y="2454"/>
                  </a:lnTo>
                  <a:lnTo>
                    <a:pt x="3144" y="2442"/>
                  </a:lnTo>
                  <a:lnTo>
                    <a:pt x="3150" y="2442"/>
                  </a:lnTo>
                  <a:lnTo>
                    <a:pt x="3156" y="2448"/>
                  </a:lnTo>
                  <a:lnTo>
                    <a:pt x="3186" y="2448"/>
                  </a:lnTo>
                  <a:lnTo>
                    <a:pt x="3234" y="2424"/>
                  </a:lnTo>
                  <a:lnTo>
                    <a:pt x="3288" y="2370"/>
                  </a:lnTo>
                  <a:lnTo>
                    <a:pt x="3294" y="2358"/>
                  </a:lnTo>
                  <a:lnTo>
                    <a:pt x="3300" y="2352"/>
                  </a:lnTo>
                  <a:lnTo>
                    <a:pt x="3294" y="2340"/>
                  </a:lnTo>
                  <a:lnTo>
                    <a:pt x="3294" y="2334"/>
                  </a:lnTo>
                  <a:lnTo>
                    <a:pt x="3288" y="2322"/>
                  </a:lnTo>
                  <a:lnTo>
                    <a:pt x="3282" y="2316"/>
                  </a:lnTo>
                  <a:lnTo>
                    <a:pt x="3300" y="2316"/>
                  </a:lnTo>
                  <a:lnTo>
                    <a:pt x="3312" y="2286"/>
                  </a:lnTo>
                  <a:lnTo>
                    <a:pt x="3336" y="2286"/>
                  </a:lnTo>
                  <a:lnTo>
                    <a:pt x="3348" y="2250"/>
                  </a:lnTo>
                  <a:lnTo>
                    <a:pt x="3360" y="2250"/>
                  </a:lnTo>
                  <a:lnTo>
                    <a:pt x="3360" y="2208"/>
                  </a:lnTo>
                  <a:lnTo>
                    <a:pt x="3372" y="2208"/>
                  </a:lnTo>
                  <a:lnTo>
                    <a:pt x="3384" y="2196"/>
                  </a:lnTo>
                  <a:lnTo>
                    <a:pt x="3384" y="2172"/>
                  </a:lnTo>
                  <a:lnTo>
                    <a:pt x="3378" y="2160"/>
                  </a:lnTo>
                  <a:lnTo>
                    <a:pt x="3372" y="2154"/>
                  </a:lnTo>
                  <a:lnTo>
                    <a:pt x="3372" y="2142"/>
                  </a:lnTo>
                  <a:lnTo>
                    <a:pt x="3378" y="2136"/>
                  </a:lnTo>
                  <a:lnTo>
                    <a:pt x="3384" y="2136"/>
                  </a:lnTo>
                  <a:lnTo>
                    <a:pt x="3390" y="2130"/>
                  </a:lnTo>
                  <a:lnTo>
                    <a:pt x="3402" y="2124"/>
                  </a:lnTo>
                  <a:lnTo>
                    <a:pt x="3408" y="2118"/>
                  </a:lnTo>
                  <a:lnTo>
                    <a:pt x="3408" y="2094"/>
                  </a:lnTo>
                  <a:lnTo>
                    <a:pt x="3390" y="2076"/>
                  </a:lnTo>
                  <a:lnTo>
                    <a:pt x="3390" y="2064"/>
                  </a:lnTo>
                  <a:lnTo>
                    <a:pt x="3402" y="2058"/>
                  </a:lnTo>
                  <a:lnTo>
                    <a:pt x="3408" y="2052"/>
                  </a:lnTo>
                  <a:lnTo>
                    <a:pt x="3408" y="2016"/>
                  </a:lnTo>
                  <a:lnTo>
                    <a:pt x="3414" y="2016"/>
                  </a:lnTo>
                  <a:lnTo>
                    <a:pt x="3420" y="2010"/>
                  </a:lnTo>
                  <a:lnTo>
                    <a:pt x="3456" y="1992"/>
                  </a:lnTo>
                  <a:lnTo>
                    <a:pt x="3462" y="1980"/>
                  </a:lnTo>
                  <a:lnTo>
                    <a:pt x="3462" y="1962"/>
                  </a:lnTo>
                  <a:lnTo>
                    <a:pt x="3456" y="1956"/>
                  </a:lnTo>
                  <a:lnTo>
                    <a:pt x="3444" y="1956"/>
                  </a:lnTo>
                  <a:lnTo>
                    <a:pt x="3450" y="1956"/>
                  </a:lnTo>
                  <a:lnTo>
                    <a:pt x="3456" y="1950"/>
                  </a:lnTo>
                  <a:lnTo>
                    <a:pt x="3468" y="1950"/>
                  </a:lnTo>
                  <a:lnTo>
                    <a:pt x="3480" y="1944"/>
                  </a:lnTo>
                  <a:lnTo>
                    <a:pt x="3492" y="1932"/>
                  </a:lnTo>
                  <a:lnTo>
                    <a:pt x="3474" y="1914"/>
                  </a:lnTo>
                  <a:lnTo>
                    <a:pt x="3468" y="1914"/>
                  </a:lnTo>
                  <a:lnTo>
                    <a:pt x="3486" y="1896"/>
                  </a:lnTo>
                  <a:lnTo>
                    <a:pt x="3498" y="1872"/>
                  </a:lnTo>
                  <a:lnTo>
                    <a:pt x="3504" y="1866"/>
                  </a:lnTo>
                  <a:lnTo>
                    <a:pt x="3504" y="1854"/>
                  </a:lnTo>
                  <a:lnTo>
                    <a:pt x="3498" y="1848"/>
                  </a:lnTo>
                  <a:lnTo>
                    <a:pt x="3474" y="1842"/>
                  </a:lnTo>
                  <a:lnTo>
                    <a:pt x="3438" y="1848"/>
                  </a:lnTo>
                  <a:lnTo>
                    <a:pt x="3396" y="1854"/>
                  </a:lnTo>
                  <a:lnTo>
                    <a:pt x="3366" y="1860"/>
                  </a:lnTo>
                  <a:lnTo>
                    <a:pt x="3354" y="1866"/>
                  </a:lnTo>
                  <a:lnTo>
                    <a:pt x="3336" y="1848"/>
                  </a:lnTo>
                  <a:lnTo>
                    <a:pt x="3378" y="1848"/>
                  </a:lnTo>
                  <a:lnTo>
                    <a:pt x="3378" y="1836"/>
                  </a:lnTo>
                  <a:lnTo>
                    <a:pt x="3384" y="1824"/>
                  </a:lnTo>
                  <a:lnTo>
                    <a:pt x="3390" y="1818"/>
                  </a:lnTo>
                  <a:lnTo>
                    <a:pt x="3402" y="1812"/>
                  </a:lnTo>
                  <a:lnTo>
                    <a:pt x="3432" y="1812"/>
                  </a:lnTo>
                  <a:lnTo>
                    <a:pt x="3426" y="1800"/>
                  </a:lnTo>
                  <a:lnTo>
                    <a:pt x="3420" y="1794"/>
                  </a:lnTo>
                  <a:lnTo>
                    <a:pt x="3414" y="1782"/>
                  </a:lnTo>
                  <a:lnTo>
                    <a:pt x="3414" y="1776"/>
                  </a:lnTo>
                  <a:lnTo>
                    <a:pt x="3408" y="1770"/>
                  </a:lnTo>
                  <a:lnTo>
                    <a:pt x="3390" y="1770"/>
                  </a:lnTo>
                  <a:lnTo>
                    <a:pt x="3378" y="1764"/>
                  </a:lnTo>
                  <a:lnTo>
                    <a:pt x="3366" y="1764"/>
                  </a:lnTo>
                  <a:lnTo>
                    <a:pt x="3354" y="1746"/>
                  </a:lnTo>
                  <a:lnTo>
                    <a:pt x="3342" y="1746"/>
                  </a:lnTo>
                  <a:lnTo>
                    <a:pt x="3336" y="1734"/>
                  </a:lnTo>
                  <a:lnTo>
                    <a:pt x="3324" y="1728"/>
                  </a:lnTo>
                  <a:lnTo>
                    <a:pt x="3294" y="1728"/>
                  </a:lnTo>
                  <a:lnTo>
                    <a:pt x="3288" y="1734"/>
                  </a:lnTo>
                  <a:lnTo>
                    <a:pt x="3282" y="1734"/>
                  </a:lnTo>
                  <a:lnTo>
                    <a:pt x="3246" y="1686"/>
                  </a:lnTo>
                  <a:lnTo>
                    <a:pt x="3252" y="1698"/>
                  </a:lnTo>
                  <a:lnTo>
                    <a:pt x="3264" y="1704"/>
                  </a:lnTo>
                  <a:lnTo>
                    <a:pt x="3270" y="1710"/>
                  </a:lnTo>
                  <a:lnTo>
                    <a:pt x="3282" y="1716"/>
                  </a:lnTo>
                  <a:lnTo>
                    <a:pt x="3294" y="1716"/>
                  </a:lnTo>
                  <a:lnTo>
                    <a:pt x="3300" y="1710"/>
                  </a:lnTo>
                  <a:lnTo>
                    <a:pt x="3306" y="1710"/>
                  </a:lnTo>
                  <a:lnTo>
                    <a:pt x="3336" y="1716"/>
                  </a:lnTo>
                  <a:lnTo>
                    <a:pt x="3348" y="1734"/>
                  </a:lnTo>
                  <a:lnTo>
                    <a:pt x="3366" y="1728"/>
                  </a:lnTo>
                  <a:lnTo>
                    <a:pt x="3408" y="1740"/>
                  </a:lnTo>
                  <a:lnTo>
                    <a:pt x="3390" y="1716"/>
                  </a:lnTo>
                  <a:lnTo>
                    <a:pt x="3372" y="1710"/>
                  </a:lnTo>
                  <a:lnTo>
                    <a:pt x="3372" y="1692"/>
                  </a:lnTo>
                  <a:lnTo>
                    <a:pt x="3360" y="1680"/>
                  </a:lnTo>
                  <a:lnTo>
                    <a:pt x="3348" y="1674"/>
                  </a:lnTo>
                  <a:lnTo>
                    <a:pt x="3330" y="1674"/>
                  </a:lnTo>
                  <a:lnTo>
                    <a:pt x="3318" y="1662"/>
                  </a:lnTo>
                  <a:lnTo>
                    <a:pt x="3318" y="1650"/>
                  </a:lnTo>
                  <a:lnTo>
                    <a:pt x="3312" y="1644"/>
                  </a:lnTo>
                  <a:lnTo>
                    <a:pt x="3312" y="1632"/>
                  </a:lnTo>
                  <a:lnTo>
                    <a:pt x="3234" y="1530"/>
                  </a:lnTo>
                  <a:lnTo>
                    <a:pt x="3198" y="1524"/>
                  </a:lnTo>
                  <a:lnTo>
                    <a:pt x="3162" y="1494"/>
                  </a:lnTo>
                  <a:lnTo>
                    <a:pt x="3144" y="1500"/>
                  </a:lnTo>
                  <a:lnTo>
                    <a:pt x="3138" y="1488"/>
                  </a:lnTo>
                  <a:lnTo>
                    <a:pt x="3132" y="1482"/>
                  </a:lnTo>
                  <a:lnTo>
                    <a:pt x="3132" y="1470"/>
                  </a:lnTo>
                  <a:lnTo>
                    <a:pt x="3126" y="1464"/>
                  </a:lnTo>
                  <a:lnTo>
                    <a:pt x="3138" y="1452"/>
                  </a:lnTo>
                  <a:lnTo>
                    <a:pt x="3150" y="1446"/>
                  </a:lnTo>
                  <a:lnTo>
                    <a:pt x="3156" y="1434"/>
                  </a:lnTo>
                  <a:lnTo>
                    <a:pt x="3162" y="1428"/>
                  </a:lnTo>
                  <a:lnTo>
                    <a:pt x="3168" y="1416"/>
                  </a:lnTo>
                  <a:lnTo>
                    <a:pt x="3168" y="1410"/>
                  </a:lnTo>
                  <a:lnTo>
                    <a:pt x="3162" y="1398"/>
                  </a:lnTo>
                  <a:lnTo>
                    <a:pt x="3162" y="1392"/>
                  </a:lnTo>
                  <a:lnTo>
                    <a:pt x="3156" y="1380"/>
                  </a:lnTo>
                  <a:lnTo>
                    <a:pt x="3168" y="1386"/>
                  </a:lnTo>
                  <a:lnTo>
                    <a:pt x="3174" y="1392"/>
                  </a:lnTo>
                  <a:lnTo>
                    <a:pt x="3186" y="1398"/>
                  </a:lnTo>
                  <a:lnTo>
                    <a:pt x="3198" y="1386"/>
                  </a:lnTo>
                  <a:lnTo>
                    <a:pt x="3198" y="1368"/>
                  </a:lnTo>
                  <a:lnTo>
                    <a:pt x="3192" y="1356"/>
                  </a:lnTo>
                  <a:lnTo>
                    <a:pt x="3192" y="1344"/>
                  </a:lnTo>
                  <a:lnTo>
                    <a:pt x="3216" y="1344"/>
                  </a:lnTo>
                  <a:lnTo>
                    <a:pt x="3252" y="1320"/>
                  </a:lnTo>
                  <a:lnTo>
                    <a:pt x="3264" y="1320"/>
                  </a:lnTo>
                  <a:lnTo>
                    <a:pt x="3270" y="1326"/>
                  </a:lnTo>
                  <a:lnTo>
                    <a:pt x="3294" y="1326"/>
                  </a:lnTo>
                  <a:lnTo>
                    <a:pt x="3294" y="1320"/>
                  </a:lnTo>
                  <a:lnTo>
                    <a:pt x="3288" y="1314"/>
                  </a:lnTo>
                  <a:lnTo>
                    <a:pt x="3288" y="1308"/>
                  </a:lnTo>
                  <a:lnTo>
                    <a:pt x="3282" y="1302"/>
                  </a:lnTo>
                  <a:lnTo>
                    <a:pt x="3288" y="1278"/>
                  </a:lnTo>
                  <a:lnTo>
                    <a:pt x="3258" y="1278"/>
                  </a:lnTo>
                  <a:lnTo>
                    <a:pt x="3246" y="1266"/>
                  </a:lnTo>
                  <a:lnTo>
                    <a:pt x="3240" y="1278"/>
                  </a:lnTo>
                  <a:lnTo>
                    <a:pt x="3204" y="1278"/>
                  </a:lnTo>
                  <a:lnTo>
                    <a:pt x="3198" y="1272"/>
                  </a:lnTo>
                  <a:lnTo>
                    <a:pt x="3192" y="1260"/>
                  </a:lnTo>
                  <a:lnTo>
                    <a:pt x="3180" y="1254"/>
                  </a:lnTo>
                  <a:lnTo>
                    <a:pt x="3174" y="1248"/>
                  </a:lnTo>
                  <a:lnTo>
                    <a:pt x="3150" y="1248"/>
                  </a:lnTo>
                  <a:lnTo>
                    <a:pt x="3144" y="1260"/>
                  </a:lnTo>
                  <a:lnTo>
                    <a:pt x="3132" y="1266"/>
                  </a:lnTo>
                  <a:lnTo>
                    <a:pt x="3114" y="1284"/>
                  </a:lnTo>
                  <a:lnTo>
                    <a:pt x="3114" y="1296"/>
                  </a:lnTo>
                  <a:lnTo>
                    <a:pt x="3108" y="1302"/>
                  </a:lnTo>
                  <a:lnTo>
                    <a:pt x="3108" y="1308"/>
                  </a:lnTo>
                  <a:lnTo>
                    <a:pt x="3078" y="1308"/>
                  </a:lnTo>
                  <a:lnTo>
                    <a:pt x="3054" y="1296"/>
                  </a:lnTo>
                  <a:lnTo>
                    <a:pt x="3048" y="1290"/>
                  </a:lnTo>
                  <a:lnTo>
                    <a:pt x="3042" y="1278"/>
                  </a:lnTo>
                  <a:lnTo>
                    <a:pt x="3030" y="1242"/>
                  </a:lnTo>
                  <a:lnTo>
                    <a:pt x="3024" y="1230"/>
                  </a:lnTo>
                  <a:lnTo>
                    <a:pt x="3018" y="1224"/>
                  </a:lnTo>
                  <a:lnTo>
                    <a:pt x="3006" y="1224"/>
                  </a:lnTo>
                  <a:lnTo>
                    <a:pt x="3000" y="1230"/>
                  </a:lnTo>
                  <a:lnTo>
                    <a:pt x="3000" y="1242"/>
                  </a:lnTo>
                  <a:lnTo>
                    <a:pt x="2988" y="1224"/>
                  </a:lnTo>
                  <a:lnTo>
                    <a:pt x="2952" y="1224"/>
                  </a:lnTo>
                  <a:lnTo>
                    <a:pt x="2940" y="1218"/>
                  </a:lnTo>
                  <a:lnTo>
                    <a:pt x="2934" y="1212"/>
                  </a:lnTo>
                  <a:lnTo>
                    <a:pt x="2928" y="1200"/>
                  </a:lnTo>
                  <a:lnTo>
                    <a:pt x="2916" y="1194"/>
                  </a:lnTo>
                  <a:lnTo>
                    <a:pt x="2910" y="1182"/>
                  </a:lnTo>
                  <a:lnTo>
                    <a:pt x="2910" y="1140"/>
                  </a:lnTo>
                  <a:lnTo>
                    <a:pt x="2928" y="1140"/>
                  </a:lnTo>
                  <a:lnTo>
                    <a:pt x="2940" y="1152"/>
                  </a:lnTo>
                  <a:lnTo>
                    <a:pt x="2946" y="1152"/>
                  </a:lnTo>
                  <a:lnTo>
                    <a:pt x="2952" y="1146"/>
                  </a:lnTo>
                  <a:lnTo>
                    <a:pt x="2952" y="1140"/>
                  </a:lnTo>
                  <a:lnTo>
                    <a:pt x="2958" y="1134"/>
                  </a:lnTo>
                  <a:lnTo>
                    <a:pt x="2964" y="1134"/>
                  </a:lnTo>
                  <a:lnTo>
                    <a:pt x="2970" y="1140"/>
                  </a:lnTo>
                  <a:lnTo>
                    <a:pt x="2982" y="1140"/>
                  </a:lnTo>
                  <a:lnTo>
                    <a:pt x="2994" y="1134"/>
                  </a:lnTo>
                  <a:lnTo>
                    <a:pt x="3000" y="1128"/>
                  </a:lnTo>
                  <a:lnTo>
                    <a:pt x="3000" y="1116"/>
                  </a:lnTo>
                  <a:lnTo>
                    <a:pt x="2994" y="1110"/>
                  </a:lnTo>
                  <a:lnTo>
                    <a:pt x="2994" y="1086"/>
                  </a:lnTo>
                  <a:lnTo>
                    <a:pt x="3000" y="1074"/>
                  </a:lnTo>
                  <a:lnTo>
                    <a:pt x="3000" y="1068"/>
                  </a:lnTo>
                  <a:lnTo>
                    <a:pt x="3036" y="1068"/>
                  </a:lnTo>
                  <a:lnTo>
                    <a:pt x="3042" y="1062"/>
                  </a:lnTo>
                  <a:lnTo>
                    <a:pt x="3048" y="1050"/>
                  </a:lnTo>
                  <a:lnTo>
                    <a:pt x="3048" y="1038"/>
                  </a:lnTo>
                  <a:lnTo>
                    <a:pt x="3054" y="1032"/>
                  </a:lnTo>
                  <a:lnTo>
                    <a:pt x="3054" y="1026"/>
                  </a:lnTo>
                  <a:lnTo>
                    <a:pt x="3072" y="1014"/>
                  </a:lnTo>
                  <a:lnTo>
                    <a:pt x="3060" y="1002"/>
                  </a:lnTo>
                  <a:lnTo>
                    <a:pt x="3096" y="1014"/>
                  </a:lnTo>
                  <a:lnTo>
                    <a:pt x="3114" y="996"/>
                  </a:lnTo>
                  <a:lnTo>
                    <a:pt x="3126" y="1002"/>
                  </a:lnTo>
                  <a:lnTo>
                    <a:pt x="3132" y="1014"/>
                  </a:lnTo>
                  <a:lnTo>
                    <a:pt x="3144" y="1020"/>
                  </a:lnTo>
                  <a:lnTo>
                    <a:pt x="3156" y="1044"/>
                  </a:lnTo>
                  <a:lnTo>
                    <a:pt x="3156" y="1050"/>
                  </a:lnTo>
                  <a:lnTo>
                    <a:pt x="3144" y="1074"/>
                  </a:lnTo>
                  <a:lnTo>
                    <a:pt x="3126" y="1092"/>
                  </a:lnTo>
                  <a:lnTo>
                    <a:pt x="3126" y="1104"/>
                  </a:lnTo>
                  <a:lnTo>
                    <a:pt x="3132" y="1116"/>
                  </a:lnTo>
                  <a:lnTo>
                    <a:pt x="3144" y="1128"/>
                  </a:lnTo>
                  <a:lnTo>
                    <a:pt x="3150" y="1128"/>
                  </a:lnTo>
                  <a:lnTo>
                    <a:pt x="3162" y="1122"/>
                  </a:lnTo>
                  <a:lnTo>
                    <a:pt x="3168" y="1122"/>
                  </a:lnTo>
                  <a:lnTo>
                    <a:pt x="3162" y="1152"/>
                  </a:lnTo>
                  <a:lnTo>
                    <a:pt x="3144" y="1170"/>
                  </a:lnTo>
                  <a:lnTo>
                    <a:pt x="3144" y="1176"/>
                  </a:lnTo>
                  <a:lnTo>
                    <a:pt x="3150" y="1176"/>
                  </a:lnTo>
                  <a:lnTo>
                    <a:pt x="3162" y="1170"/>
                  </a:lnTo>
                  <a:lnTo>
                    <a:pt x="3168" y="1164"/>
                  </a:lnTo>
                  <a:lnTo>
                    <a:pt x="3180" y="1158"/>
                  </a:lnTo>
                  <a:lnTo>
                    <a:pt x="3186" y="1158"/>
                  </a:lnTo>
                  <a:lnTo>
                    <a:pt x="3198" y="1146"/>
                  </a:lnTo>
                  <a:lnTo>
                    <a:pt x="3198" y="1122"/>
                  </a:lnTo>
                  <a:lnTo>
                    <a:pt x="3204" y="1122"/>
                  </a:lnTo>
                  <a:lnTo>
                    <a:pt x="3210" y="1116"/>
                  </a:lnTo>
                  <a:lnTo>
                    <a:pt x="3258" y="1092"/>
                  </a:lnTo>
                  <a:lnTo>
                    <a:pt x="3264" y="1086"/>
                  </a:lnTo>
                  <a:lnTo>
                    <a:pt x="3306" y="1086"/>
                  </a:lnTo>
                  <a:lnTo>
                    <a:pt x="3312" y="1074"/>
                  </a:lnTo>
                  <a:lnTo>
                    <a:pt x="3312" y="1062"/>
                  </a:lnTo>
                  <a:lnTo>
                    <a:pt x="3318" y="1056"/>
                  </a:lnTo>
                  <a:lnTo>
                    <a:pt x="3324" y="1044"/>
                  </a:lnTo>
                  <a:lnTo>
                    <a:pt x="3360" y="1026"/>
                  </a:lnTo>
                  <a:lnTo>
                    <a:pt x="3372" y="1014"/>
                  </a:lnTo>
                  <a:lnTo>
                    <a:pt x="3390" y="978"/>
                  </a:lnTo>
                  <a:lnTo>
                    <a:pt x="3390" y="948"/>
                  </a:lnTo>
                  <a:lnTo>
                    <a:pt x="3396" y="942"/>
                  </a:lnTo>
                  <a:lnTo>
                    <a:pt x="3396" y="936"/>
                  </a:lnTo>
                  <a:lnTo>
                    <a:pt x="3408" y="936"/>
                  </a:lnTo>
                  <a:lnTo>
                    <a:pt x="3420" y="942"/>
                  </a:lnTo>
                  <a:lnTo>
                    <a:pt x="3432" y="954"/>
                  </a:lnTo>
                  <a:lnTo>
                    <a:pt x="3444" y="954"/>
                  </a:lnTo>
                  <a:lnTo>
                    <a:pt x="3456" y="960"/>
                  </a:lnTo>
                  <a:lnTo>
                    <a:pt x="3504" y="960"/>
                  </a:lnTo>
                  <a:lnTo>
                    <a:pt x="3504" y="948"/>
                  </a:lnTo>
                  <a:lnTo>
                    <a:pt x="3498" y="948"/>
                  </a:lnTo>
                  <a:lnTo>
                    <a:pt x="3474" y="924"/>
                  </a:lnTo>
                  <a:lnTo>
                    <a:pt x="3474" y="912"/>
                  </a:lnTo>
                  <a:lnTo>
                    <a:pt x="3480" y="906"/>
                  </a:lnTo>
                  <a:lnTo>
                    <a:pt x="3486" y="912"/>
                  </a:lnTo>
                  <a:lnTo>
                    <a:pt x="3510" y="912"/>
                  </a:lnTo>
                  <a:lnTo>
                    <a:pt x="3522" y="918"/>
                  </a:lnTo>
                  <a:lnTo>
                    <a:pt x="3534" y="912"/>
                  </a:lnTo>
                  <a:lnTo>
                    <a:pt x="3540" y="900"/>
                  </a:lnTo>
                  <a:lnTo>
                    <a:pt x="3540" y="894"/>
                  </a:lnTo>
                  <a:lnTo>
                    <a:pt x="3534" y="882"/>
                  </a:lnTo>
                  <a:lnTo>
                    <a:pt x="3558" y="882"/>
                  </a:lnTo>
                  <a:lnTo>
                    <a:pt x="3558" y="864"/>
                  </a:lnTo>
                  <a:lnTo>
                    <a:pt x="3552" y="852"/>
                  </a:lnTo>
                  <a:lnTo>
                    <a:pt x="3546" y="846"/>
                  </a:lnTo>
                  <a:lnTo>
                    <a:pt x="3546" y="840"/>
                  </a:lnTo>
                  <a:lnTo>
                    <a:pt x="3576" y="840"/>
                  </a:lnTo>
                  <a:lnTo>
                    <a:pt x="3594" y="864"/>
                  </a:lnTo>
                  <a:lnTo>
                    <a:pt x="3600" y="840"/>
                  </a:lnTo>
                  <a:lnTo>
                    <a:pt x="3630" y="846"/>
                  </a:lnTo>
                  <a:lnTo>
                    <a:pt x="3624" y="810"/>
                  </a:lnTo>
                  <a:lnTo>
                    <a:pt x="3618" y="798"/>
                  </a:lnTo>
                  <a:lnTo>
                    <a:pt x="3606" y="786"/>
                  </a:lnTo>
                  <a:lnTo>
                    <a:pt x="3606" y="774"/>
                  </a:lnTo>
                  <a:lnTo>
                    <a:pt x="3600" y="756"/>
                  </a:lnTo>
                  <a:lnTo>
                    <a:pt x="3588" y="744"/>
                  </a:lnTo>
                  <a:lnTo>
                    <a:pt x="3576" y="726"/>
                  </a:lnTo>
                  <a:lnTo>
                    <a:pt x="3564" y="720"/>
                  </a:lnTo>
                  <a:lnTo>
                    <a:pt x="3552" y="708"/>
                  </a:lnTo>
                  <a:lnTo>
                    <a:pt x="3546" y="708"/>
                  </a:lnTo>
                  <a:lnTo>
                    <a:pt x="3540" y="696"/>
                  </a:lnTo>
                  <a:lnTo>
                    <a:pt x="3540" y="684"/>
                  </a:lnTo>
                  <a:lnTo>
                    <a:pt x="3564" y="684"/>
                  </a:lnTo>
                  <a:lnTo>
                    <a:pt x="3564" y="672"/>
                  </a:lnTo>
                  <a:lnTo>
                    <a:pt x="3558" y="666"/>
                  </a:lnTo>
                  <a:lnTo>
                    <a:pt x="3564" y="660"/>
                  </a:lnTo>
                  <a:lnTo>
                    <a:pt x="3588" y="660"/>
                  </a:lnTo>
                  <a:lnTo>
                    <a:pt x="3600" y="666"/>
                  </a:lnTo>
                  <a:lnTo>
                    <a:pt x="3618" y="672"/>
                  </a:lnTo>
                  <a:lnTo>
                    <a:pt x="3630" y="672"/>
                  </a:lnTo>
                  <a:lnTo>
                    <a:pt x="3642" y="678"/>
                  </a:lnTo>
                  <a:lnTo>
                    <a:pt x="3648" y="678"/>
                  </a:lnTo>
                  <a:lnTo>
                    <a:pt x="3654" y="672"/>
                  </a:lnTo>
                  <a:lnTo>
                    <a:pt x="3654" y="660"/>
                  </a:lnTo>
                  <a:lnTo>
                    <a:pt x="3648" y="648"/>
                  </a:lnTo>
                  <a:lnTo>
                    <a:pt x="3648" y="630"/>
                  </a:lnTo>
                  <a:lnTo>
                    <a:pt x="3654" y="630"/>
                  </a:lnTo>
                  <a:lnTo>
                    <a:pt x="3660" y="62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04" name="Chad" descr="© INSCALE GmbH, 05.05.2010&#10;http://www.presentationload.com/"/>
            <p:cNvSpPr>
              <a:spLocks/>
            </p:cNvSpPr>
            <p:nvPr/>
          </p:nvSpPr>
          <p:spPr bwMode="gray">
            <a:xfrm>
              <a:off x="6735655" y="-1475265"/>
              <a:ext cx="144882" cy="263875"/>
            </a:xfrm>
            <a:custGeom>
              <a:avLst/>
              <a:gdLst>
                <a:gd name="T0" fmla="*/ 2147483647 w 744"/>
                <a:gd name="T1" fmla="*/ 2147483647 h 1290"/>
                <a:gd name="T2" fmla="*/ 2147483647 w 744"/>
                <a:gd name="T3" fmla="*/ 0 h 1290"/>
                <a:gd name="T4" fmla="*/ 2147483647 w 744"/>
                <a:gd name="T5" fmla="*/ 2147483647 h 1290"/>
                <a:gd name="T6" fmla="*/ 2147483647 w 744"/>
                <a:gd name="T7" fmla="*/ 2147483647 h 1290"/>
                <a:gd name="T8" fmla="*/ 2147483647 w 744"/>
                <a:gd name="T9" fmla="*/ 2147483647 h 1290"/>
                <a:gd name="T10" fmla="*/ 2147483647 w 744"/>
                <a:gd name="T11" fmla="*/ 2147483647 h 1290"/>
                <a:gd name="T12" fmla="*/ 2147483647 w 744"/>
                <a:gd name="T13" fmla="*/ 2147483647 h 1290"/>
                <a:gd name="T14" fmla="*/ 2147483647 w 744"/>
                <a:gd name="T15" fmla="*/ 2147483647 h 1290"/>
                <a:gd name="T16" fmla="*/ 2147483647 w 744"/>
                <a:gd name="T17" fmla="*/ 2147483647 h 1290"/>
                <a:gd name="T18" fmla="*/ 0 w 744"/>
                <a:gd name="T19" fmla="*/ 2147483647 h 1290"/>
                <a:gd name="T20" fmla="*/ 2147483647 w 744"/>
                <a:gd name="T21" fmla="*/ 2147483647 h 1290"/>
                <a:gd name="T22" fmla="*/ 2147483647 w 744"/>
                <a:gd name="T23" fmla="*/ 2147483647 h 1290"/>
                <a:gd name="T24" fmla="*/ 2147483647 w 744"/>
                <a:gd name="T25" fmla="*/ 2147483647 h 1290"/>
                <a:gd name="T26" fmla="*/ 2147483647 w 744"/>
                <a:gd name="T27" fmla="*/ 2147483647 h 1290"/>
                <a:gd name="T28" fmla="*/ 2147483647 w 744"/>
                <a:gd name="T29" fmla="*/ 2147483647 h 1290"/>
                <a:gd name="T30" fmla="*/ 2147483647 w 744"/>
                <a:gd name="T31" fmla="*/ 2147483647 h 1290"/>
                <a:gd name="T32" fmla="*/ 2147483647 w 744"/>
                <a:gd name="T33" fmla="*/ 2147483647 h 1290"/>
                <a:gd name="T34" fmla="*/ 2147483647 w 744"/>
                <a:gd name="T35" fmla="*/ 2147483647 h 1290"/>
                <a:gd name="T36" fmla="*/ 2147483647 w 744"/>
                <a:gd name="T37" fmla="*/ 2147483647 h 1290"/>
                <a:gd name="T38" fmla="*/ 2147483647 w 744"/>
                <a:gd name="T39" fmla="*/ 2147483647 h 1290"/>
                <a:gd name="T40" fmla="*/ 2147483647 w 744"/>
                <a:gd name="T41" fmla="*/ 2147483647 h 1290"/>
                <a:gd name="T42" fmla="*/ 2147483647 w 744"/>
                <a:gd name="T43" fmla="*/ 2147483647 h 1290"/>
                <a:gd name="T44" fmla="*/ 2147483647 w 744"/>
                <a:gd name="T45" fmla="*/ 2147483647 h 1290"/>
                <a:gd name="T46" fmla="*/ 2147483647 w 744"/>
                <a:gd name="T47" fmla="*/ 2147483647 h 1290"/>
                <a:gd name="T48" fmla="*/ 2147483647 w 744"/>
                <a:gd name="T49" fmla="*/ 2147483647 h 1290"/>
                <a:gd name="T50" fmla="*/ 2147483647 w 744"/>
                <a:gd name="T51" fmla="*/ 2147483647 h 1290"/>
                <a:gd name="T52" fmla="*/ 2147483647 w 744"/>
                <a:gd name="T53" fmla="*/ 2147483647 h 1290"/>
                <a:gd name="T54" fmla="*/ 2147483647 w 744"/>
                <a:gd name="T55" fmla="*/ 2147483647 h 1290"/>
                <a:gd name="T56" fmla="*/ 2147483647 w 744"/>
                <a:gd name="T57" fmla="*/ 2147483647 h 1290"/>
                <a:gd name="T58" fmla="*/ 2147483647 w 744"/>
                <a:gd name="T59" fmla="*/ 2147483647 h 1290"/>
                <a:gd name="T60" fmla="*/ 2147483647 w 744"/>
                <a:gd name="T61" fmla="*/ 2147483647 h 1290"/>
                <a:gd name="T62" fmla="*/ 2147483647 w 744"/>
                <a:gd name="T63" fmla="*/ 2147483647 h 1290"/>
                <a:gd name="T64" fmla="*/ 2147483647 w 744"/>
                <a:gd name="T65" fmla="*/ 2147483647 h 1290"/>
                <a:gd name="T66" fmla="*/ 2147483647 w 744"/>
                <a:gd name="T67" fmla="*/ 2147483647 h 1290"/>
                <a:gd name="T68" fmla="*/ 2147483647 w 744"/>
                <a:gd name="T69" fmla="*/ 2147483647 h 1290"/>
                <a:gd name="T70" fmla="*/ 2147483647 w 744"/>
                <a:gd name="T71" fmla="*/ 2147483647 h 1290"/>
                <a:gd name="T72" fmla="*/ 2147483647 w 744"/>
                <a:gd name="T73" fmla="*/ 2147483647 h 1290"/>
                <a:gd name="T74" fmla="*/ 2147483647 w 744"/>
                <a:gd name="T75" fmla="*/ 2147483647 h 1290"/>
                <a:gd name="T76" fmla="*/ 2147483647 w 744"/>
                <a:gd name="T77" fmla="*/ 2147483647 h 1290"/>
                <a:gd name="T78" fmla="*/ 2147483647 w 744"/>
                <a:gd name="T79" fmla="*/ 2147483647 h 1290"/>
                <a:gd name="T80" fmla="*/ 2147483647 w 744"/>
                <a:gd name="T81" fmla="*/ 2147483647 h 1290"/>
                <a:gd name="T82" fmla="*/ 2147483647 w 744"/>
                <a:gd name="T83" fmla="*/ 2147483647 h 1290"/>
                <a:gd name="T84" fmla="*/ 2147483647 w 744"/>
                <a:gd name="T85" fmla="*/ 2147483647 h 1290"/>
                <a:gd name="T86" fmla="*/ 2147483647 w 744"/>
                <a:gd name="T87" fmla="*/ 2147483647 h 1290"/>
                <a:gd name="T88" fmla="*/ 2147483647 w 744"/>
                <a:gd name="T89" fmla="*/ 2147483647 h 1290"/>
                <a:gd name="T90" fmla="*/ 2147483647 w 744"/>
                <a:gd name="T91" fmla="*/ 2147483647 h 1290"/>
                <a:gd name="T92" fmla="*/ 2147483647 w 744"/>
                <a:gd name="T93" fmla="*/ 2147483647 h 129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44"/>
                <a:gd name="T142" fmla="*/ 0 h 1290"/>
                <a:gd name="T143" fmla="*/ 744 w 744"/>
                <a:gd name="T144" fmla="*/ 1290 h 129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44" h="1290">
                  <a:moveTo>
                    <a:pt x="678" y="624"/>
                  </a:moveTo>
                  <a:lnTo>
                    <a:pt x="720" y="624"/>
                  </a:lnTo>
                  <a:lnTo>
                    <a:pt x="732" y="630"/>
                  </a:lnTo>
                  <a:lnTo>
                    <a:pt x="744" y="630"/>
                  </a:lnTo>
                  <a:lnTo>
                    <a:pt x="738" y="324"/>
                  </a:lnTo>
                  <a:lnTo>
                    <a:pt x="180" y="0"/>
                  </a:lnTo>
                  <a:lnTo>
                    <a:pt x="156" y="12"/>
                  </a:lnTo>
                  <a:lnTo>
                    <a:pt x="144" y="24"/>
                  </a:lnTo>
                  <a:lnTo>
                    <a:pt x="126" y="30"/>
                  </a:lnTo>
                  <a:lnTo>
                    <a:pt x="108" y="42"/>
                  </a:lnTo>
                  <a:lnTo>
                    <a:pt x="126" y="108"/>
                  </a:lnTo>
                  <a:lnTo>
                    <a:pt x="114" y="156"/>
                  </a:lnTo>
                  <a:lnTo>
                    <a:pt x="144" y="192"/>
                  </a:lnTo>
                  <a:lnTo>
                    <a:pt x="150" y="216"/>
                  </a:lnTo>
                  <a:lnTo>
                    <a:pt x="180" y="252"/>
                  </a:lnTo>
                  <a:lnTo>
                    <a:pt x="162" y="288"/>
                  </a:lnTo>
                  <a:lnTo>
                    <a:pt x="144" y="534"/>
                  </a:lnTo>
                  <a:lnTo>
                    <a:pt x="138" y="540"/>
                  </a:lnTo>
                  <a:lnTo>
                    <a:pt x="120" y="564"/>
                  </a:lnTo>
                  <a:lnTo>
                    <a:pt x="96" y="588"/>
                  </a:lnTo>
                  <a:lnTo>
                    <a:pt x="72" y="618"/>
                  </a:lnTo>
                  <a:lnTo>
                    <a:pt x="54" y="636"/>
                  </a:lnTo>
                  <a:lnTo>
                    <a:pt x="48" y="648"/>
                  </a:lnTo>
                  <a:lnTo>
                    <a:pt x="36" y="666"/>
                  </a:lnTo>
                  <a:lnTo>
                    <a:pt x="30" y="678"/>
                  </a:lnTo>
                  <a:lnTo>
                    <a:pt x="24" y="696"/>
                  </a:lnTo>
                  <a:lnTo>
                    <a:pt x="24" y="708"/>
                  </a:lnTo>
                  <a:lnTo>
                    <a:pt x="18" y="714"/>
                  </a:lnTo>
                  <a:lnTo>
                    <a:pt x="18" y="720"/>
                  </a:lnTo>
                  <a:lnTo>
                    <a:pt x="0" y="726"/>
                  </a:lnTo>
                  <a:lnTo>
                    <a:pt x="6" y="786"/>
                  </a:lnTo>
                  <a:lnTo>
                    <a:pt x="18" y="786"/>
                  </a:lnTo>
                  <a:lnTo>
                    <a:pt x="48" y="834"/>
                  </a:lnTo>
                  <a:lnTo>
                    <a:pt x="48" y="846"/>
                  </a:lnTo>
                  <a:lnTo>
                    <a:pt x="48" y="840"/>
                  </a:lnTo>
                  <a:lnTo>
                    <a:pt x="72" y="834"/>
                  </a:lnTo>
                  <a:lnTo>
                    <a:pt x="72" y="852"/>
                  </a:lnTo>
                  <a:lnTo>
                    <a:pt x="78" y="864"/>
                  </a:lnTo>
                  <a:lnTo>
                    <a:pt x="84" y="870"/>
                  </a:lnTo>
                  <a:lnTo>
                    <a:pt x="96" y="870"/>
                  </a:lnTo>
                  <a:lnTo>
                    <a:pt x="102" y="876"/>
                  </a:lnTo>
                  <a:lnTo>
                    <a:pt x="108" y="876"/>
                  </a:lnTo>
                  <a:lnTo>
                    <a:pt x="102" y="912"/>
                  </a:lnTo>
                  <a:lnTo>
                    <a:pt x="114" y="918"/>
                  </a:lnTo>
                  <a:lnTo>
                    <a:pt x="120" y="930"/>
                  </a:lnTo>
                  <a:lnTo>
                    <a:pt x="120" y="966"/>
                  </a:lnTo>
                  <a:lnTo>
                    <a:pt x="114" y="966"/>
                  </a:lnTo>
                  <a:lnTo>
                    <a:pt x="114" y="1002"/>
                  </a:lnTo>
                  <a:lnTo>
                    <a:pt x="120" y="1020"/>
                  </a:lnTo>
                  <a:lnTo>
                    <a:pt x="120" y="1038"/>
                  </a:lnTo>
                  <a:lnTo>
                    <a:pt x="126" y="1050"/>
                  </a:lnTo>
                  <a:lnTo>
                    <a:pt x="138" y="1056"/>
                  </a:lnTo>
                  <a:lnTo>
                    <a:pt x="144" y="1068"/>
                  </a:lnTo>
                  <a:lnTo>
                    <a:pt x="162" y="1086"/>
                  </a:lnTo>
                  <a:lnTo>
                    <a:pt x="66" y="1086"/>
                  </a:lnTo>
                  <a:lnTo>
                    <a:pt x="54" y="1092"/>
                  </a:lnTo>
                  <a:lnTo>
                    <a:pt x="48" y="1098"/>
                  </a:lnTo>
                  <a:lnTo>
                    <a:pt x="48" y="1110"/>
                  </a:lnTo>
                  <a:lnTo>
                    <a:pt x="60" y="1134"/>
                  </a:lnTo>
                  <a:lnTo>
                    <a:pt x="72" y="1146"/>
                  </a:lnTo>
                  <a:lnTo>
                    <a:pt x="78" y="1158"/>
                  </a:lnTo>
                  <a:lnTo>
                    <a:pt x="90" y="1170"/>
                  </a:lnTo>
                  <a:lnTo>
                    <a:pt x="108" y="1182"/>
                  </a:lnTo>
                  <a:lnTo>
                    <a:pt x="120" y="1188"/>
                  </a:lnTo>
                  <a:lnTo>
                    <a:pt x="132" y="1200"/>
                  </a:lnTo>
                  <a:lnTo>
                    <a:pt x="144" y="1224"/>
                  </a:lnTo>
                  <a:lnTo>
                    <a:pt x="144" y="1242"/>
                  </a:lnTo>
                  <a:lnTo>
                    <a:pt x="150" y="1254"/>
                  </a:lnTo>
                  <a:lnTo>
                    <a:pt x="156" y="1272"/>
                  </a:lnTo>
                  <a:lnTo>
                    <a:pt x="156" y="1284"/>
                  </a:lnTo>
                  <a:lnTo>
                    <a:pt x="162" y="1284"/>
                  </a:lnTo>
                  <a:lnTo>
                    <a:pt x="168" y="1290"/>
                  </a:lnTo>
                  <a:lnTo>
                    <a:pt x="186" y="1290"/>
                  </a:lnTo>
                  <a:lnTo>
                    <a:pt x="198" y="1284"/>
                  </a:lnTo>
                  <a:lnTo>
                    <a:pt x="216" y="1266"/>
                  </a:lnTo>
                  <a:lnTo>
                    <a:pt x="228" y="1260"/>
                  </a:lnTo>
                  <a:lnTo>
                    <a:pt x="234" y="1254"/>
                  </a:lnTo>
                  <a:lnTo>
                    <a:pt x="234" y="1278"/>
                  </a:lnTo>
                  <a:lnTo>
                    <a:pt x="240" y="1284"/>
                  </a:lnTo>
                  <a:lnTo>
                    <a:pt x="246" y="1284"/>
                  </a:lnTo>
                  <a:lnTo>
                    <a:pt x="258" y="1278"/>
                  </a:lnTo>
                  <a:lnTo>
                    <a:pt x="270" y="1266"/>
                  </a:lnTo>
                  <a:lnTo>
                    <a:pt x="276" y="1254"/>
                  </a:lnTo>
                  <a:lnTo>
                    <a:pt x="282" y="1248"/>
                  </a:lnTo>
                  <a:lnTo>
                    <a:pt x="372" y="1248"/>
                  </a:lnTo>
                  <a:lnTo>
                    <a:pt x="378" y="1242"/>
                  </a:lnTo>
                  <a:lnTo>
                    <a:pt x="384" y="1230"/>
                  </a:lnTo>
                  <a:lnTo>
                    <a:pt x="390" y="1224"/>
                  </a:lnTo>
                  <a:lnTo>
                    <a:pt x="396" y="1212"/>
                  </a:lnTo>
                  <a:lnTo>
                    <a:pt x="402" y="1206"/>
                  </a:lnTo>
                  <a:lnTo>
                    <a:pt x="402" y="1194"/>
                  </a:lnTo>
                  <a:lnTo>
                    <a:pt x="390" y="1182"/>
                  </a:lnTo>
                  <a:lnTo>
                    <a:pt x="384" y="1182"/>
                  </a:lnTo>
                  <a:lnTo>
                    <a:pt x="402" y="1170"/>
                  </a:lnTo>
                  <a:lnTo>
                    <a:pt x="420" y="1170"/>
                  </a:lnTo>
                  <a:lnTo>
                    <a:pt x="462" y="1164"/>
                  </a:lnTo>
                  <a:lnTo>
                    <a:pt x="510" y="1146"/>
                  </a:lnTo>
                  <a:lnTo>
                    <a:pt x="528" y="1134"/>
                  </a:lnTo>
                  <a:lnTo>
                    <a:pt x="552" y="1110"/>
                  </a:lnTo>
                  <a:lnTo>
                    <a:pt x="552" y="1092"/>
                  </a:lnTo>
                  <a:lnTo>
                    <a:pt x="588" y="1068"/>
                  </a:lnTo>
                  <a:lnTo>
                    <a:pt x="594" y="1038"/>
                  </a:lnTo>
                  <a:lnTo>
                    <a:pt x="648" y="1008"/>
                  </a:lnTo>
                  <a:lnTo>
                    <a:pt x="672" y="1008"/>
                  </a:lnTo>
                  <a:lnTo>
                    <a:pt x="672" y="996"/>
                  </a:lnTo>
                  <a:lnTo>
                    <a:pt x="684" y="996"/>
                  </a:lnTo>
                  <a:lnTo>
                    <a:pt x="684" y="990"/>
                  </a:lnTo>
                  <a:lnTo>
                    <a:pt x="678" y="984"/>
                  </a:lnTo>
                  <a:lnTo>
                    <a:pt x="666" y="966"/>
                  </a:lnTo>
                  <a:lnTo>
                    <a:pt x="654" y="960"/>
                  </a:lnTo>
                  <a:lnTo>
                    <a:pt x="648" y="960"/>
                  </a:lnTo>
                  <a:lnTo>
                    <a:pt x="642" y="936"/>
                  </a:lnTo>
                  <a:lnTo>
                    <a:pt x="660" y="930"/>
                  </a:lnTo>
                  <a:lnTo>
                    <a:pt x="642" y="918"/>
                  </a:lnTo>
                  <a:lnTo>
                    <a:pt x="642" y="876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8" y="876"/>
                  </a:lnTo>
                  <a:lnTo>
                    <a:pt x="606" y="876"/>
                  </a:lnTo>
                  <a:lnTo>
                    <a:pt x="600" y="870"/>
                  </a:lnTo>
                  <a:lnTo>
                    <a:pt x="600" y="852"/>
                  </a:lnTo>
                  <a:lnTo>
                    <a:pt x="606" y="840"/>
                  </a:lnTo>
                  <a:lnTo>
                    <a:pt x="618" y="834"/>
                  </a:lnTo>
                  <a:lnTo>
                    <a:pt x="630" y="822"/>
                  </a:lnTo>
                  <a:lnTo>
                    <a:pt x="630" y="810"/>
                  </a:lnTo>
                  <a:lnTo>
                    <a:pt x="618" y="786"/>
                  </a:lnTo>
                  <a:lnTo>
                    <a:pt x="612" y="780"/>
                  </a:lnTo>
                  <a:lnTo>
                    <a:pt x="630" y="762"/>
                  </a:lnTo>
                  <a:lnTo>
                    <a:pt x="648" y="750"/>
                  </a:lnTo>
                  <a:lnTo>
                    <a:pt x="642" y="732"/>
                  </a:lnTo>
                  <a:lnTo>
                    <a:pt x="636" y="708"/>
                  </a:lnTo>
                  <a:lnTo>
                    <a:pt x="648" y="708"/>
                  </a:lnTo>
                  <a:lnTo>
                    <a:pt x="648" y="690"/>
                  </a:lnTo>
                  <a:lnTo>
                    <a:pt x="660" y="678"/>
                  </a:lnTo>
                  <a:lnTo>
                    <a:pt x="672" y="672"/>
                  </a:lnTo>
                  <a:lnTo>
                    <a:pt x="678" y="666"/>
                  </a:lnTo>
                  <a:lnTo>
                    <a:pt x="678" y="660"/>
                  </a:lnTo>
                  <a:lnTo>
                    <a:pt x="672" y="654"/>
                  </a:lnTo>
                  <a:lnTo>
                    <a:pt x="672" y="642"/>
                  </a:lnTo>
                  <a:lnTo>
                    <a:pt x="666" y="636"/>
                  </a:lnTo>
                  <a:lnTo>
                    <a:pt x="678" y="62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05" name="Canad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5016233" y="-2370181"/>
              <a:ext cx="1083167" cy="590693"/>
            </a:xfrm>
            <a:custGeom>
              <a:avLst/>
              <a:gdLst>
                <a:gd name="T0" fmla="*/ 2147483647 w 5574"/>
                <a:gd name="T1" fmla="*/ 2147483647 h 2886"/>
                <a:gd name="T2" fmla="*/ 2147483647 w 5574"/>
                <a:gd name="T3" fmla="*/ 2147483647 h 2886"/>
                <a:gd name="T4" fmla="*/ 2147483647 w 5574"/>
                <a:gd name="T5" fmla="*/ 2147483647 h 2886"/>
                <a:gd name="T6" fmla="*/ 2147483647 w 5574"/>
                <a:gd name="T7" fmla="*/ 2147483647 h 2886"/>
                <a:gd name="T8" fmla="*/ 2147483647 w 5574"/>
                <a:gd name="T9" fmla="*/ 2147483647 h 2886"/>
                <a:gd name="T10" fmla="*/ 2147483647 w 5574"/>
                <a:gd name="T11" fmla="*/ 2147483647 h 2886"/>
                <a:gd name="T12" fmla="*/ 2147483647 w 5574"/>
                <a:gd name="T13" fmla="*/ 2147483647 h 2886"/>
                <a:gd name="T14" fmla="*/ 2147483647 w 5574"/>
                <a:gd name="T15" fmla="*/ 2147483647 h 2886"/>
                <a:gd name="T16" fmla="*/ 2147483647 w 5574"/>
                <a:gd name="T17" fmla="*/ 2147483647 h 2886"/>
                <a:gd name="T18" fmla="*/ 2147483647 w 5574"/>
                <a:gd name="T19" fmla="*/ 2147483647 h 2886"/>
                <a:gd name="T20" fmla="*/ 2147483647 w 5574"/>
                <a:gd name="T21" fmla="*/ 2147483647 h 2886"/>
                <a:gd name="T22" fmla="*/ 2147483647 w 5574"/>
                <a:gd name="T23" fmla="*/ 2147483647 h 2886"/>
                <a:gd name="T24" fmla="*/ 2147483647 w 5574"/>
                <a:gd name="T25" fmla="*/ 2147483647 h 2886"/>
                <a:gd name="T26" fmla="*/ 2147483647 w 5574"/>
                <a:gd name="T27" fmla="*/ 2147483647 h 2886"/>
                <a:gd name="T28" fmla="*/ 2147483647 w 5574"/>
                <a:gd name="T29" fmla="*/ 2147483647 h 2886"/>
                <a:gd name="T30" fmla="*/ 2147483647 w 5574"/>
                <a:gd name="T31" fmla="*/ 2147483647 h 2886"/>
                <a:gd name="T32" fmla="*/ 2147483647 w 5574"/>
                <a:gd name="T33" fmla="*/ 2147483647 h 2886"/>
                <a:gd name="T34" fmla="*/ 2147483647 w 5574"/>
                <a:gd name="T35" fmla="*/ 2147483647 h 2886"/>
                <a:gd name="T36" fmla="*/ 2147483647 w 5574"/>
                <a:gd name="T37" fmla="*/ 2147483647 h 2886"/>
                <a:gd name="T38" fmla="*/ 2147483647 w 5574"/>
                <a:gd name="T39" fmla="*/ 2147483647 h 2886"/>
                <a:gd name="T40" fmla="*/ 2147483647 w 5574"/>
                <a:gd name="T41" fmla="*/ 2147483647 h 2886"/>
                <a:gd name="T42" fmla="*/ 2147483647 w 5574"/>
                <a:gd name="T43" fmla="*/ 2147483647 h 2886"/>
                <a:gd name="T44" fmla="*/ 2147483647 w 5574"/>
                <a:gd name="T45" fmla="*/ 2147483647 h 2886"/>
                <a:gd name="T46" fmla="*/ 2147483647 w 5574"/>
                <a:gd name="T47" fmla="*/ 2147483647 h 2886"/>
                <a:gd name="T48" fmla="*/ 2147483647 w 5574"/>
                <a:gd name="T49" fmla="*/ 2147483647 h 2886"/>
                <a:gd name="T50" fmla="*/ 2147483647 w 5574"/>
                <a:gd name="T51" fmla="*/ 2147483647 h 2886"/>
                <a:gd name="T52" fmla="*/ 2147483647 w 5574"/>
                <a:gd name="T53" fmla="*/ 2147483647 h 2886"/>
                <a:gd name="T54" fmla="*/ 2147483647 w 5574"/>
                <a:gd name="T55" fmla="*/ 2147483647 h 2886"/>
                <a:gd name="T56" fmla="*/ 2147483647 w 5574"/>
                <a:gd name="T57" fmla="*/ 2147483647 h 2886"/>
                <a:gd name="T58" fmla="*/ 2147483647 w 5574"/>
                <a:gd name="T59" fmla="*/ 2147483647 h 2886"/>
                <a:gd name="T60" fmla="*/ 2147483647 w 5574"/>
                <a:gd name="T61" fmla="*/ 2147483647 h 2886"/>
                <a:gd name="T62" fmla="*/ 2147483647 w 5574"/>
                <a:gd name="T63" fmla="*/ 2147483647 h 2886"/>
                <a:gd name="T64" fmla="*/ 2147483647 w 5574"/>
                <a:gd name="T65" fmla="*/ 2147483647 h 2886"/>
                <a:gd name="T66" fmla="*/ 2147483647 w 5574"/>
                <a:gd name="T67" fmla="*/ 2147483647 h 2886"/>
                <a:gd name="T68" fmla="*/ 2147483647 w 5574"/>
                <a:gd name="T69" fmla="*/ 2147483647 h 2886"/>
                <a:gd name="T70" fmla="*/ 2147483647 w 5574"/>
                <a:gd name="T71" fmla="*/ 2147483647 h 2886"/>
                <a:gd name="T72" fmla="*/ 2147483647 w 5574"/>
                <a:gd name="T73" fmla="*/ 2147483647 h 2886"/>
                <a:gd name="T74" fmla="*/ 2147483647 w 5574"/>
                <a:gd name="T75" fmla="*/ 2147483647 h 2886"/>
                <a:gd name="T76" fmla="*/ 2147483647 w 5574"/>
                <a:gd name="T77" fmla="*/ 2147483647 h 2886"/>
                <a:gd name="T78" fmla="*/ 2147483647 w 5574"/>
                <a:gd name="T79" fmla="*/ 2147483647 h 2886"/>
                <a:gd name="T80" fmla="*/ 2147483647 w 5574"/>
                <a:gd name="T81" fmla="*/ 2147483647 h 2886"/>
                <a:gd name="T82" fmla="*/ 2147483647 w 5574"/>
                <a:gd name="T83" fmla="*/ 2147483647 h 2886"/>
                <a:gd name="T84" fmla="*/ 2147483647 w 5574"/>
                <a:gd name="T85" fmla="*/ 2147483647 h 2886"/>
                <a:gd name="T86" fmla="*/ 2147483647 w 5574"/>
                <a:gd name="T87" fmla="*/ 2147483647 h 2886"/>
                <a:gd name="T88" fmla="*/ 2147483647 w 5574"/>
                <a:gd name="T89" fmla="*/ 2147483647 h 2886"/>
                <a:gd name="T90" fmla="*/ 2147483647 w 5574"/>
                <a:gd name="T91" fmla="*/ 2147483647 h 2886"/>
                <a:gd name="T92" fmla="*/ 2147483647 w 5574"/>
                <a:gd name="T93" fmla="*/ 2147483647 h 2886"/>
                <a:gd name="T94" fmla="*/ 2147483647 w 5574"/>
                <a:gd name="T95" fmla="*/ 2147483647 h 2886"/>
                <a:gd name="T96" fmla="*/ 2147483647 w 5574"/>
                <a:gd name="T97" fmla="*/ 2147483647 h 2886"/>
                <a:gd name="T98" fmla="*/ 2147483647 w 5574"/>
                <a:gd name="T99" fmla="*/ 2147483647 h 2886"/>
                <a:gd name="T100" fmla="*/ 2147483647 w 5574"/>
                <a:gd name="T101" fmla="*/ 2147483647 h 2886"/>
                <a:gd name="T102" fmla="*/ 2147483647 w 5574"/>
                <a:gd name="T103" fmla="*/ 2147483647 h 2886"/>
                <a:gd name="T104" fmla="*/ 2147483647 w 5574"/>
                <a:gd name="T105" fmla="*/ 2147483647 h 2886"/>
                <a:gd name="T106" fmla="*/ 2147483647 w 5574"/>
                <a:gd name="T107" fmla="*/ 2147483647 h 2886"/>
                <a:gd name="T108" fmla="*/ 2147483647 w 5574"/>
                <a:gd name="T109" fmla="*/ 2147483647 h 2886"/>
                <a:gd name="T110" fmla="*/ 2147483647 w 5574"/>
                <a:gd name="T111" fmla="*/ 2147483647 h 2886"/>
                <a:gd name="T112" fmla="*/ 2147483647 w 5574"/>
                <a:gd name="T113" fmla="*/ 2147483647 h 2886"/>
                <a:gd name="T114" fmla="*/ 2147483647 w 5574"/>
                <a:gd name="T115" fmla="*/ 2147483647 h 2886"/>
                <a:gd name="T116" fmla="*/ 2147483647 w 5574"/>
                <a:gd name="T117" fmla="*/ 2147483647 h 2886"/>
                <a:gd name="T118" fmla="*/ 2147483647 w 5574"/>
                <a:gd name="T119" fmla="*/ 2147483647 h 2886"/>
                <a:gd name="T120" fmla="*/ 2147483647 w 5574"/>
                <a:gd name="T121" fmla="*/ 2147483647 h 2886"/>
                <a:gd name="T122" fmla="*/ 2147483647 w 5574"/>
                <a:gd name="T123" fmla="*/ 2147483647 h 2886"/>
                <a:gd name="T124" fmla="*/ 2147483647 w 5574"/>
                <a:gd name="T125" fmla="*/ 2147483647 h 28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574"/>
                <a:gd name="T190" fmla="*/ 0 h 2886"/>
                <a:gd name="T191" fmla="*/ 5574 w 5574"/>
                <a:gd name="T192" fmla="*/ 2886 h 28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574" h="2886">
                  <a:moveTo>
                    <a:pt x="3114" y="252"/>
                  </a:moveTo>
                  <a:lnTo>
                    <a:pt x="3138" y="252"/>
                  </a:lnTo>
                  <a:lnTo>
                    <a:pt x="3150" y="258"/>
                  </a:lnTo>
                  <a:lnTo>
                    <a:pt x="3168" y="258"/>
                  </a:lnTo>
                  <a:lnTo>
                    <a:pt x="3174" y="252"/>
                  </a:lnTo>
                  <a:lnTo>
                    <a:pt x="3174" y="246"/>
                  </a:lnTo>
                  <a:lnTo>
                    <a:pt x="3168" y="234"/>
                  </a:lnTo>
                  <a:lnTo>
                    <a:pt x="3156" y="228"/>
                  </a:lnTo>
                  <a:lnTo>
                    <a:pt x="3108" y="228"/>
                  </a:lnTo>
                  <a:lnTo>
                    <a:pt x="3066" y="234"/>
                  </a:lnTo>
                  <a:lnTo>
                    <a:pt x="3036" y="246"/>
                  </a:lnTo>
                  <a:lnTo>
                    <a:pt x="3018" y="246"/>
                  </a:lnTo>
                  <a:lnTo>
                    <a:pt x="3060" y="246"/>
                  </a:lnTo>
                  <a:lnTo>
                    <a:pt x="3096" y="252"/>
                  </a:lnTo>
                  <a:lnTo>
                    <a:pt x="3114" y="252"/>
                  </a:lnTo>
                  <a:close/>
                  <a:moveTo>
                    <a:pt x="2988" y="318"/>
                  </a:moveTo>
                  <a:lnTo>
                    <a:pt x="3036" y="318"/>
                  </a:lnTo>
                  <a:lnTo>
                    <a:pt x="3048" y="312"/>
                  </a:lnTo>
                  <a:lnTo>
                    <a:pt x="3060" y="312"/>
                  </a:lnTo>
                  <a:lnTo>
                    <a:pt x="3072" y="300"/>
                  </a:lnTo>
                  <a:lnTo>
                    <a:pt x="3072" y="294"/>
                  </a:lnTo>
                  <a:lnTo>
                    <a:pt x="3066" y="282"/>
                  </a:lnTo>
                  <a:lnTo>
                    <a:pt x="3138" y="270"/>
                  </a:lnTo>
                  <a:lnTo>
                    <a:pt x="3120" y="264"/>
                  </a:lnTo>
                  <a:lnTo>
                    <a:pt x="3054" y="264"/>
                  </a:lnTo>
                  <a:lnTo>
                    <a:pt x="3042" y="276"/>
                  </a:lnTo>
                  <a:lnTo>
                    <a:pt x="3030" y="276"/>
                  </a:lnTo>
                  <a:lnTo>
                    <a:pt x="2994" y="270"/>
                  </a:lnTo>
                  <a:lnTo>
                    <a:pt x="2958" y="270"/>
                  </a:lnTo>
                  <a:lnTo>
                    <a:pt x="2940" y="282"/>
                  </a:lnTo>
                  <a:lnTo>
                    <a:pt x="2940" y="294"/>
                  </a:lnTo>
                  <a:lnTo>
                    <a:pt x="2946" y="300"/>
                  </a:lnTo>
                  <a:lnTo>
                    <a:pt x="2970" y="312"/>
                  </a:lnTo>
                  <a:lnTo>
                    <a:pt x="2976" y="318"/>
                  </a:lnTo>
                  <a:lnTo>
                    <a:pt x="2988" y="318"/>
                  </a:lnTo>
                  <a:close/>
                  <a:moveTo>
                    <a:pt x="2682" y="384"/>
                  </a:moveTo>
                  <a:lnTo>
                    <a:pt x="2628" y="408"/>
                  </a:lnTo>
                  <a:lnTo>
                    <a:pt x="2634" y="408"/>
                  </a:lnTo>
                  <a:lnTo>
                    <a:pt x="2646" y="414"/>
                  </a:lnTo>
                  <a:lnTo>
                    <a:pt x="2652" y="414"/>
                  </a:lnTo>
                  <a:lnTo>
                    <a:pt x="2658" y="420"/>
                  </a:lnTo>
                  <a:lnTo>
                    <a:pt x="2658" y="426"/>
                  </a:lnTo>
                  <a:lnTo>
                    <a:pt x="2622" y="426"/>
                  </a:lnTo>
                  <a:lnTo>
                    <a:pt x="2586" y="432"/>
                  </a:lnTo>
                  <a:lnTo>
                    <a:pt x="2556" y="438"/>
                  </a:lnTo>
                  <a:lnTo>
                    <a:pt x="2544" y="438"/>
                  </a:lnTo>
                  <a:lnTo>
                    <a:pt x="2520" y="456"/>
                  </a:lnTo>
                  <a:lnTo>
                    <a:pt x="2580" y="450"/>
                  </a:lnTo>
                  <a:lnTo>
                    <a:pt x="2586" y="450"/>
                  </a:lnTo>
                  <a:lnTo>
                    <a:pt x="2592" y="456"/>
                  </a:lnTo>
                  <a:lnTo>
                    <a:pt x="2610" y="456"/>
                  </a:lnTo>
                  <a:lnTo>
                    <a:pt x="2628" y="462"/>
                  </a:lnTo>
                  <a:lnTo>
                    <a:pt x="2658" y="462"/>
                  </a:lnTo>
                  <a:lnTo>
                    <a:pt x="2694" y="450"/>
                  </a:lnTo>
                  <a:lnTo>
                    <a:pt x="2730" y="444"/>
                  </a:lnTo>
                  <a:lnTo>
                    <a:pt x="2742" y="438"/>
                  </a:lnTo>
                  <a:lnTo>
                    <a:pt x="2742" y="450"/>
                  </a:lnTo>
                  <a:lnTo>
                    <a:pt x="2760" y="450"/>
                  </a:lnTo>
                  <a:lnTo>
                    <a:pt x="2796" y="444"/>
                  </a:lnTo>
                  <a:lnTo>
                    <a:pt x="2856" y="444"/>
                  </a:lnTo>
                  <a:lnTo>
                    <a:pt x="2850" y="444"/>
                  </a:lnTo>
                  <a:lnTo>
                    <a:pt x="2844" y="450"/>
                  </a:lnTo>
                  <a:lnTo>
                    <a:pt x="2832" y="450"/>
                  </a:lnTo>
                  <a:lnTo>
                    <a:pt x="2790" y="456"/>
                  </a:lnTo>
                  <a:lnTo>
                    <a:pt x="2730" y="468"/>
                  </a:lnTo>
                  <a:lnTo>
                    <a:pt x="2706" y="468"/>
                  </a:lnTo>
                  <a:lnTo>
                    <a:pt x="2688" y="474"/>
                  </a:lnTo>
                  <a:lnTo>
                    <a:pt x="2670" y="474"/>
                  </a:lnTo>
                  <a:lnTo>
                    <a:pt x="2652" y="480"/>
                  </a:lnTo>
                  <a:lnTo>
                    <a:pt x="2646" y="486"/>
                  </a:lnTo>
                  <a:lnTo>
                    <a:pt x="2640" y="486"/>
                  </a:lnTo>
                  <a:lnTo>
                    <a:pt x="2658" y="486"/>
                  </a:lnTo>
                  <a:lnTo>
                    <a:pt x="2694" y="492"/>
                  </a:lnTo>
                  <a:lnTo>
                    <a:pt x="2760" y="498"/>
                  </a:lnTo>
                  <a:lnTo>
                    <a:pt x="2808" y="492"/>
                  </a:lnTo>
                  <a:lnTo>
                    <a:pt x="2850" y="480"/>
                  </a:lnTo>
                  <a:lnTo>
                    <a:pt x="2874" y="474"/>
                  </a:lnTo>
                  <a:lnTo>
                    <a:pt x="2886" y="468"/>
                  </a:lnTo>
                  <a:lnTo>
                    <a:pt x="2958" y="450"/>
                  </a:lnTo>
                  <a:lnTo>
                    <a:pt x="3000" y="450"/>
                  </a:lnTo>
                  <a:lnTo>
                    <a:pt x="3054" y="444"/>
                  </a:lnTo>
                  <a:lnTo>
                    <a:pt x="3096" y="438"/>
                  </a:lnTo>
                  <a:lnTo>
                    <a:pt x="3120" y="432"/>
                  </a:lnTo>
                  <a:lnTo>
                    <a:pt x="3138" y="420"/>
                  </a:lnTo>
                  <a:lnTo>
                    <a:pt x="3156" y="414"/>
                  </a:lnTo>
                  <a:lnTo>
                    <a:pt x="3168" y="408"/>
                  </a:lnTo>
                  <a:lnTo>
                    <a:pt x="3168" y="396"/>
                  </a:lnTo>
                  <a:lnTo>
                    <a:pt x="3156" y="384"/>
                  </a:lnTo>
                  <a:lnTo>
                    <a:pt x="3144" y="378"/>
                  </a:lnTo>
                  <a:lnTo>
                    <a:pt x="3120" y="378"/>
                  </a:lnTo>
                  <a:lnTo>
                    <a:pt x="3114" y="384"/>
                  </a:lnTo>
                  <a:lnTo>
                    <a:pt x="3108" y="384"/>
                  </a:lnTo>
                  <a:lnTo>
                    <a:pt x="3108" y="396"/>
                  </a:lnTo>
                  <a:lnTo>
                    <a:pt x="3072" y="396"/>
                  </a:lnTo>
                  <a:lnTo>
                    <a:pt x="3078" y="390"/>
                  </a:lnTo>
                  <a:lnTo>
                    <a:pt x="3078" y="378"/>
                  </a:lnTo>
                  <a:lnTo>
                    <a:pt x="3102" y="354"/>
                  </a:lnTo>
                  <a:lnTo>
                    <a:pt x="3102" y="342"/>
                  </a:lnTo>
                  <a:lnTo>
                    <a:pt x="3096" y="342"/>
                  </a:lnTo>
                  <a:lnTo>
                    <a:pt x="3054" y="348"/>
                  </a:lnTo>
                  <a:lnTo>
                    <a:pt x="2988" y="372"/>
                  </a:lnTo>
                  <a:lnTo>
                    <a:pt x="2976" y="378"/>
                  </a:lnTo>
                  <a:lnTo>
                    <a:pt x="3024" y="378"/>
                  </a:lnTo>
                  <a:lnTo>
                    <a:pt x="3018" y="408"/>
                  </a:lnTo>
                  <a:lnTo>
                    <a:pt x="2898" y="420"/>
                  </a:lnTo>
                  <a:lnTo>
                    <a:pt x="2898" y="414"/>
                  </a:lnTo>
                  <a:lnTo>
                    <a:pt x="2892" y="408"/>
                  </a:lnTo>
                  <a:lnTo>
                    <a:pt x="2892" y="372"/>
                  </a:lnTo>
                  <a:lnTo>
                    <a:pt x="2886" y="366"/>
                  </a:lnTo>
                  <a:lnTo>
                    <a:pt x="2874" y="366"/>
                  </a:lnTo>
                  <a:lnTo>
                    <a:pt x="2856" y="360"/>
                  </a:lnTo>
                  <a:lnTo>
                    <a:pt x="2814" y="360"/>
                  </a:lnTo>
                  <a:lnTo>
                    <a:pt x="2682" y="384"/>
                  </a:lnTo>
                  <a:close/>
                  <a:moveTo>
                    <a:pt x="2832" y="342"/>
                  </a:moveTo>
                  <a:lnTo>
                    <a:pt x="2844" y="330"/>
                  </a:lnTo>
                  <a:lnTo>
                    <a:pt x="2844" y="318"/>
                  </a:lnTo>
                  <a:lnTo>
                    <a:pt x="2838" y="312"/>
                  </a:lnTo>
                  <a:lnTo>
                    <a:pt x="2814" y="312"/>
                  </a:lnTo>
                  <a:lnTo>
                    <a:pt x="2802" y="318"/>
                  </a:lnTo>
                  <a:lnTo>
                    <a:pt x="2796" y="324"/>
                  </a:lnTo>
                  <a:lnTo>
                    <a:pt x="2796" y="330"/>
                  </a:lnTo>
                  <a:lnTo>
                    <a:pt x="2802" y="336"/>
                  </a:lnTo>
                  <a:lnTo>
                    <a:pt x="2814" y="336"/>
                  </a:lnTo>
                  <a:lnTo>
                    <a:pt x="2820" y="342"/>
                  </a:lnTo>
                  <a:lnTo>
                    <a:pt x="2832" y="342"/>
                  </a:lnTo>
                  <a:close/>
                  <a:moveTo>
                    <a:pt x="3012" y="564"/>
                  </a:moveTo>
                  <a:lnTo>
                    <a:pt x="2988" y="540"/>
                  </a:lnTo>
                  <a:lnTo>
                    <a:pt x="2958" y="540"/>
                  </a:lnTo>
                  <a:lnTo>
                    <a:pt x="2952" y="534"/>
                  </a:lnTo>
                  <a:lnTo>
                    <a:pt x="2946" y="534"/>
                  </a:lnTo>
                  <a:lnTo>
                    <a:pt x="2934" y="528"/>
                  </a:lnTo>
                  <a:lnTo>
                    <a:pt x="2916" y="528"/>
                  </a:lnTo>
                  <a:lnTo>
                    <a:pt x="2898" y="534"/>
                  </a:lnTo>
                  <a:lnTo>
                    <a:pt x="2892" y="540"/>
                  </a:lnTo>
                  <a:lnTo>
                    <a:pt x="2892" y="552"/>
                  </a:lnTo>
                  <a:lnTo>
                    <a:pt x="2928" y="570"/>
                  </a:lnTo>
                  <a:lnTo>
                    <a:pt x="2934" y="576"/>
                  </a:lnTo>
                  <a:lnTo>
                    <a:pt x="2946" y="582"/>
                  </a:lnTo>
                  <a:lnTo>
                    <a:pt x="3012" y="564"/>
                  </a:lnTo>
                  <a:close/>
                  <a:moveTo>
                    <a:pt x="2460" y="414"/>
                  </a:moveTo>
                  <a:lnTo>
                    <a:pt x="2442" y="420"/>
                  </a:lnTo>
                  <a:lnTo>
                    <a:pt x="2430" y="426"/>
                  </a:lnTo>
                  <a:lnTo>
                    <a:pt x="2430" y="438"/>
                  </a:lnTo>
                  <a:lnTo>
                    <a:pt x="2442" y="438"/>
                  </a:lnTo>
                  <a:lnTo>
                    <a:pt x="2472" y="432"/>
                  </a:lnTo>
                  <a:lnTo>
                    <a:pt x="2490" y="426"/>
                  </a:lnTo>
                  <a:lnTo>
                    <a:pt x="2502" y="420"/>
                  </a:lnTo>
                  <a:lnTo>
                    <a:pt x="2502" y="414"/>
                  </a:lnTo>
                  <a:lnTo>
                    <a:pt x="2496" y="408"/>
                  </a:lnTo>
                  <a:lnTo>
                    <a:pt x="2484" y="408"/>
                  </a:lnTo>
                  <a:lnTo>
                    <a:pt x="2460" y="414"/>
                  </a:lnTo>
                  <a:close/>
                  <a:moveTo>
                    <a:pt x="2970" y="858"/>
                  </a:moveTo>
                  <a:lnTo>
                    <a:pt x="2988" y="858"/>
                  </a:lnTo>
                  <a:lnTo>
                    <a:pt x="3006" y="864"/>
                  </a:lnTo>
                  <a:lnTo>
                    <a:pt x="3018" y="870"/>
                  </a:lnTo>
                  <a:lnTo>
                    <a:pt x="3036" y="876"/>
                  </a:lnTo>
                  <a:lnTo>
                    <a:pt x="3060" y="882"/>
                  </a:lnTo>
                  <a:lnTo>
                    <a:pt x="3096" y="882"/>
                  </a:lnTo>
                  <a:lnTo>
                    <a:pt x="3126" y="876"/>
                  </a:lnTo>
                  <a:lnTo>
                    <a:pt x="3138" y="876"/>
                  </a:lnTo>
                  <a:lnTo>
                    <a:pt x="3120" y="810"/>
                  </a:lnTo>
                  <a:lnTo>
                    <a:pt x="3018" y="792"/>
                  </a:lnTo>
                  <a:lnTo>
                    <a:pt x="2988" y="828"/>
                  </a:lnTo>
                  <a:lnTo>
                    <a:pt x="2958" y="828"/>
                  </a:lnTo>
                  <a:lnTo>
                    <a:pt x="2952" y="834"/>
                  </a:lnTo>
                  <a:lnTo>
                    <a:pt x="2952" y="846"/>
                  </a:lnTo>
                  <a:lnTo>
                    <a:pt x="2958" y="852"/>
                  </a:lnTo>
                  <a:lnTo>
                    <a:pt x="2970" y="858"/>
                  </a:lnTo>
                  <a:close/>
                  <a:moveTo>
                    <a:pt x="168" y="2034"/>
                  </a:moveTo>
                  <a:lnTo>
                    <a:pt x="168" y="2040"/>
                  </a:lnTo>
                  <a:lnTo>
                    <a:pt x="174" y="2046"/>
                  </a:lnTo>
                  <a:lnTo>
                    <a:pt x="192" y="2046"/>
                  </a:lnTo>
                  <a:lnTo>
                    <a:pt x="186" y="2070"/>
                  </a:lnTo>
                  <a:lnTo>
                    <a:pt x="216" y="2052"/>
                  </a:lnTo>
                  <a:lnTo>
                    <a:pt x="216" y="2028"/>
                  </a:lnTo>
                  <a:lnTo>
                    <a:pt x="174" y="2028"/>
                  </a:lnTo>
                  <a:lnTo>
                    <a:pt x="168" y="2034"/>
                  </a:lnTo>
                  <a:close/>
                  <a:moveTo>
                    <a:pt x="252" y="2298"/>
                  </a:moveTo>
                  <a:lnTo>
                    <a:pt x="252" y="2292"/>
                  </a:lnTo>
                  <a:lnTo>
                    <a:pt x="246" y="2286"/>
                  </a:lnTo>
                  <a:lnTo>
                    <a:pt x="246" y="2268"/>
                  </a:lnTo>
                  <a:lnTo>
                    <a:pt x="252" y="2256"/>
                  </a:lnTo>
                  <a:lnTo>
                    <a:pt x="252" y="2238"/>
                  </a:lnTo>
                  <a:lnTo>
                    <a:pt x="246" y="2226"/>
                  </a:lnTo>
                  <a:lnTo>
                    <a:pt x="228" y="2226"/>
                  </a:lnTo>
                  <a:lnTo>
                    <a:pt x="216" y="2220"/>
                  </a:lnTo>
                  <a:lnTo>
                    <a:pt x="204" y="2220"/>
                  </a:lnTo>
                  <a:lnTo>
                    <a:pt x="192" y="2214"/>
                  </a:lnTo>
                  <a:lnTo>
                    <a:pt x="186" y="2208"/>
                  </a:lnTo>
                  <a:lnTo>
                    <a:pt x="174" y="2202"/>
                  </a:lnTo>
                  <a:lnTo>
                    <a:pt x="150" y="2178"/>
                  </a:lnTo>
                  <a:lnTo>
                    <a:pt x="138" y="2172"/>
                  </a:lnTo>
                  <a:lnTo>
                    <a:pt x="126" y="2172"/>
                  </a:lnTo>
                  <a:lnTo>
                    <a:pt x="102" y="2184"/>
                  </a:lnTo>
                  <a:lnTo>
                    <a:pt x="96" y="2196"/>
                  </a:lnTo>
                  <a:lnTo>
                    <a:pt x="96" y="2202"/>
                  </a:lnTo>
                  <a:lnTo>
                    <a:pt x="108" y="2208"/>
                  </a:lnTo>
                  <a:lnTo>
                    <a:pt x="114" y="2214"/>
                  </a:lnTo>
                  <a:lnTo>
                    <a:pt x="120" y="2214"/>
                  </a:lnTo>
                  <a:lnTo>
                    <a:pt x="132" y="2202"/>
                  </a:lnTo>
                  <a:lnTo>
                    <a:pt x="144" y="2208"/>
                  </a:lnTo>
                  <a:lnTo>
                    <a:pt x="132" y="2220"/>
                  </a:lnTo>
                  <a:lnTo>
                    <a:pt x="120" y="2220"/>
                  </a:lnTo>
                  <a:lnTo>
                    <a:pt x="114" y="2226"/>
                  </a:lnTo>
                  <a:lnTo>
                    <a:pt x="102" y="2232"/>
                  </a:lnTo>
                  <a:lnTo>
                    <a:pt x="102" y="2244"/>
                  </a:lnTo>
                  <a:lnTo>
                    <a:pt x="108" y="2250"/>
                  </a:lnTo>
                  <a:lnTo>
                    <a:pt x="126" y="2250"/>
                  </a:lnTo>
                  <a:lnTo>
                    <a:pt x="138" y="2244"/>
                  </a:lnTo>
                  <a:lnTo>
                    <a:pt x="132" y="2262"/>
                  </a:lnTo>
                  <a:lnTo>
                    <a:pt x="150" y="2262"/>
                  </a:lnTo>
                  <a:lnTo>
                    <a:pt x="132" y="2280"/>
                  </a:lnTo>
                  <a:lnTo>
                    <a:pt x="168" y="2274"/>
                  </a:lnTo>
                  <a:lnTo>
                    <a:pt x="156" y="2280"/>
                  </a:lnTo>
                  <a:lnTo>
                    <a:pt x="144" y="2292"/>
                  </a:lnTo>
                  <a:lnTo>
                    <a:pt x="138" y="2292"/>
                  </a:lnTo>
                  <a:lnTo>
                    <a:pt x="138" y="2298"/>
                  </a:lnTo>
                  <a:lnTo>
                    <a:pt x="150" y="2298"/>
                  </a:lnTo>
                  <a:lnTo>
                    <a:pt x="162" y="2286"/>
                  </a:lnTo>
                  <a:lnTo>
                    <a:pt x="168" y="2286"/>
                  </a:lnTo>
                  <a:lnTo>
                    <a:pt x="174" y="2292"/>
                  </a:lnTo>
                  <a:lnTo>
                    <a:pt x="174" y="2304"/>
                  </a:lnTo>
                  <a:lnTo>
                    <a:pt x="162" y="2316"/>
                  </a:lnTo>
                  <a:lnTo>
                    <a:pt x="162" y="2328"/>
                  </a:lnTo>
                  <a:lnTo>
                    <a:pt x="210" y="2328"/>
                  </a:lnTo>
                  <a:lnTo>
                    <a:pt x="228" y="2316"/>
                  </a:lnTo>
                  <a:lnTo>
                    <a:pt x="210" y="2340"/>
                  </a:lnTo>
                  <a:lnTo>
                    <a:pt x="192" y="2340"/>
                  </a:lnTo>
                  <a:lnTo>
                    <a:pt x="186" y="2346"/>
                  </a:lnTo>
                  <a:lnTo>
                    <a:pt x="186" y="2352"/>
                  </a:lnTo>
                  <a:lnTo>
                    <a:pt x="210" y="2364"/>
                  </a:lnTo>
                  <a:lnTo>
                    <a:pt x="216" y="2364"/>
                  </a:lnTo>
                  <a:lnTo>
                    <a:pt x="228" y="2370"/>
                  </a:lnTo>
                  <a:lnTo>
                    <a:pt x="234" y="2376"/>
                  </a:lnTo>
                  <a:lnTo>
                    <a:pt x="246" y="2376"/>
                  </a:lnTo>
                  <a:lnTo>
                    <a:pt x="258" y="2382"/>
                  </a:lnTo>
                  <a:lnTo>
                    <a:pt x="270" y="2376"/>
                  </a:lnTo>
                  <a:lnTo>
                    <a:pt x="288" y="2358"/>
                  </a:lnTo>
                  <a:lnTo>
                    <a:pt x="294" y="2346"/>
                  </a:lnTo>
                  <a:lnTo>
                    <a:pt x="294" y="2340"/>
                  </a:lnTo>
                  <a:lnTo>
                    <a:pt x="288" y="2334"/>
                  </a:lnTo>
                  <a:lnTo>
                    <a:pt x="282" y="2322"/>
                  </a:lnTo>
                  <a:lnTo>
                    <a:pt x="270" y="2316"/>
                  </a:lnTo>
                  <a:lnTo>
                    <a:pt x="264" y="2304"/>
                  </a:lnTo>
                  <a:lnTo>
                    <a:pt x="252" y="2298"/>
                  </a:lnTo>
                  <a:close/>
                  <a:moveTo>
                    <a:pt x="2304" y="372"/>
                  </a:moveTo>
                  <a:lnTo>
                    <a:pt x="2316" y="372"/>
                  </a:lnTo>
                  <a:lnTo>
                    <a:pt x="2328" y="366"/>
                  </a:lnTo>
                  <a:lnTo>
                    <a:pt x="2376" y="366"/>
                  </a:lnTo>
                  <a:lnTo>
                    <a:pt x="2388" y="378"/>
                  </a:lnTo>
                  <a:lnTo>
                    <a:pt x="2388" y="390"/>
                  </a:lnTo>
                  <a:lnTo>
                    <a:pt x="2424" y="390"/>
                  </a:lnTo>
                  <a:lnTo>
                    <a:pt x="2442" y="384"/>
                  </a:lnTo>
                  <a:lnTo>
                    <a:pt x="2454" y="384"/>
                  </a:lnTo>
                  <a:lnTo>
                    <a:pt x="2466" y="390"/>
                  </a:lnTo>
                  <a:lnTo>
                    <a:pt x="2472" y="396"/>
                  </a:lnTo>
                  <a:lnTo>
                    <a:pt x="2490" y="396"/>
                  </a:lnTo>
                  <a:lnTo>
                    <a:pt x="2514" y="384"/>
                  </a:lnTo>
                  <a:lnTo>
                    <a:pt x="2520" y="372"/>
                  </a:lnTo>
                  <a:lnTo>
                    <a:pt x="2520" y="354"/>
                  </a:lnTo>
                  <a:lnTo>
                    <a:pt x="2550" y="354"/>
                  </a:lnTo>
                  <a:lnTo>
                    <a:pt x="2616" y="336"/>
                  </a:lnTo>
                  <a:lnTo>
                    <a:pt x="2580" y="366"/>
                  </a:lnTo>
                  <a:lnTo>
                    <a:pt x="2634" y="378"/>
                  </a:lnTo>
                  <a:lnTo>
                    <a:pt x="2688" y="354"/>
                  </a:lnTo>
                  <a:lnTo>
                    <a:pt x="2784" y="312"/>
                  </a:lnTo>
                  <a:lnTo>
                    <a:pt x="2778" y="312"/>
                  </a:lnTo>
                  <a:lnTo>
                    <a:pt x="2772" y="306"/>
                  </a:lnTo>
                  <a:lnTo>
                    <a:pt x="2754" y="300"/>
                  </a:lnTo>
                  <a:lnTo>
                    <a:pt x="2736" y="300"/>
                  </a:lnTo>
                  <a:lnTo>
                    <a:pt x="2724" y="294"/>
                  </a:lnTo>
                  <a:lnTo>
                    <a:pt x="2706" y="288"/>
                  </a:lnTo>
                  <a:lnTo>
                    <a:pt x="2676" y="288"/>
                  </a:lnTo>
                  <a:lnTo>
                    <a:pt x="2646" y="282"/>
                  </a:lnTo>
                  <a:lnTo>
                    <a:pt x="2604" y="282"/>
                  </a:lnTo>
                  <a:lnTo>
                    <a:pt x="2526" y="294"/>
                  </a:lnTo>
                  <a:lnTo>
                    <a:pt x="2526" y="318"/>
                  </a:lnTo>
                  <a:lnTo>
                    <a:pt x="2406" y="324"/>
                  </a:lnTo>
                  <a:lnTo>
                    <a:pt x="2400" y="324"/>
                  </a:lnTo>
                  <a:lnTo>
                    <a:pt x="2394" y="318"/>
                  </a:lnTo>
                  <a:lnTo>
                    <a:pt x="2334" y="318"/>
                  </a:lnTo>
                  <a:lnTo>
                    <a:pt x="2322" y="324"/>
                  </a:lnTo>
                  <a:lnTo>
                    <a:pt x="2310" y="324"/>
                  </a:lnTo>
                  <a:lnTo>
                    <a:pt x="2304" y="330"/>
                  </a:lnTo>
                  <a:lnTo>
                    <a:pt x="2304" y="372"/>
                  </a:lnTo>
                  <a:close/>
                  <a:moveTo>
                    <a:pt x="150" y="1980"/>
                  </a:moveTo>
                  <a:lnTo>
                    <a:pt x="162" y="2004"/>
                  </a:lnTo>
                  <a:lnTo>
                    <a:pt x="174" y="2010"/>
                  </a:lnTo>
                  <a:lnTo>
                    <a:pt x="186" y="1980"/>
                  </a:lnTo>
                  <a:lnTo>
                    <a:pt x="180" y="1974"/>
                  </a:lnTo>
                  <a:lnTo>
                    <a:pt x="174" y="1974"/>
                  </a:lnTo>
                  <a:lnTo>
                    <a:pt x="162" y="1968"/>
                  </a:lnTo>
                  <a:lnTo>
                    <a:pt x="156" y="1968"/>
                  </a:lnTo>
                  <a:lnTo>
                    <a:pt x="150" y="1974"/>
                  </a:lnTo>
                  <a:lnTo>
                    <a:pt x="150" y="1980"/>
                  </a:lnTo>
                  <a:close/>
                  <a:moveTo>
                    <a:pt x="126" y="1932"/>
                  </a:moveTo>
                  <a:lnTo>
                    <a:pt x="120" y="1932"/>
                  </a:lnTo>
                  <a:lnTo>
                    <a:pt x="108" y="1938"/>
                  </a:lnTo>
                  <a:lnTo>
                    <a:pt x="96" y="1938"/>
                  </a:lnTo>
                  <a:lnTo>
                    <a:pt x="84" y="1944"/>
                  </a:lnTo>
                  <a:lnTo>
                    <a:pt x="78" y="1944"/>
                  </a:lnTo>
                  <a:lnTo>
                    <a:pt x="78" y="1950"/>
                  </a:lnTo>
                  <a:lnTo>
                    <a:pt x="72" y="1962"/>
                  </a:lnTo>
                  <a:lnTo>
                    <a:pt x="66" y="1968"/>
                  </a:lnTo>
                  <a:lnTo>
                    <a:pt x="48" y="1968"/>
                  </a:lnTo>
                  <a:lnTo>
                    <a:pt x="42" y="1962"/>
                  </a:lnTo>
                  <a:lnTo>
                    <a:pt x="48" y="1956"/>
                  </a:lnTo>
                  <a:lnTo>
                    <a:pt x="60" y="1956"/>
                  </a:lnTo>
                  <a:lnTo>
                    <a:pt x="66" y="1950"/>
                  </a:lnTo>
                  <a:lnTo>
                    <a:pt x="72" y="1950"/>
                  </a:lnTo>
                  <a:lnTo>
                    <a:pt x="78" y="1944"/>
                  </a:lnTo>
                  <a:lnTo>
                    <a:pt x="84" y="1944"/>
                  </a:lnTo>
                  <a:lnTo>
                    <a:pt x="78" y="1938"/>
                  </a:lnTo>
                  <a:lnTo>
                    <a:pt x="54" y="1938"/>
                  </a:lnTo>
                  <a:lnTo>
                    <a:pt x="48" y="1944"/>
                  </a:lnTo>
                  <a:lnTo>
                    <a:pt x="48" y="1932"/>
                  </a:lnTo>
                  <a:lnTo>
                    <a:pt x="36" y="1932"/>
                  </a:lnTo>
                  <a:lnTo>
                    <a:pt x="24" y="1944"/>
                  </a:lnTo>
                  <a:lnTo>
                    <a:pt x="6" y="1980"/>
                  </a:lnTo>
                  <a:lnTo>
                    <a:pt x="6" y="2004"/>
                  </a:lnTo>
                  <a:lnTo>
                    <a:pt x="12" y="2004"/>
                  </a:lnTo>
                  <a:lnTo>
                    <a:pt x="12" y="2010"/>
                  </a:lnTo>
                  <a:lnTo>
                    <a:pt x="18" y="2016"/>
                  </a:lnTo>
                  <a:lnTo>
                    <a:pt x="0" y="2022"/>
                  </a:lnTo>
                  <a:lnTo>
                    <a:pt x="12" y="2076"/>
                  </a:lnTo>
                  <a:lnTo>
                    <a:pt x="12" y="2082"/>
                  </a:lnTo>
                  <a:lnTo>
                    <a:pt x="6" y="2082"/>
                  </a:lnTo>
                  <a:lnTo>
                    <a:pt x="12" y="2088"/>
                  </a:lnTo>
                  <a:lnTo>
                    <a:pt x="12" y="2094"/>
                  </a:lnTo>
                  <a:lnTo>
                    <a:pt x="30" y="2094"/>
                  </a:lnTo>
                  <a:lnTo>
                    <a:pt x="30" y="2070"/>
                  </a:lnTo>
                  <a:lnTo>
                    <a:pt x="24" y="2058"/>
                  </a:lnTo>
                  <a:lnTo>
                    <a:pt x="24" y="2040"/>
                  </a:lnTo>
                  <a:lnTo>
                    <a:pt x="36" y="2028"/>
                  </a:lnTo>
                  <a:lnTo>
                    <a:pt x="42" y="2028"/>
                  </a:lnTo>
                  <a:lnTo>
                    <a:pt x="48" y="2016"/>
                  </a:lnTo>
                  <a:lnTo>
                    <a:pt x="54" y="2010"/>
                  </a:lnTo>
                  <a:lnTo>
                    <a:pt x="54" y="1986"/>
                  </a:lnTo>
                  <a:lnTo>
                    <a:pt x="84" y="1956"/>
                  </a:lnTo>
                  <a:lnTo>
                    <a:pt x="108" y="1944"/>
                  </a:lnTo>
                  <a:lnTo>
                    <a:pt x="114" y="1944"/>
                  </a:lnTo>
                  <a:lnTo>
                    <a:pt x="126" y="1938"/>
                  </a:lnTo>
                  <a:lnTo>
                    <a:pt x="126" y="1932"/>
                  </a:lnTo>
                  <a:close/>
                  <a:moveTo>
                    <a:pt x="1896" y="678"/>
                  </a:moveTo>
                  <a:lnTo>
                    <a:pt x="1896" y="690"/>
                  </a:lnTo>
                  <a:lnTo>
                    <a:pt x="1884" y="702"/>
                  </a:lnTo>
                  <a:lnTo>
                    <a:pt x="1884" y="714"/>
                  </a:lnTo>
                  <a:lnTo>
                    <a:pt x="1902" y="714"/>
                  </a:lnTo>
                  <a:lnTo>
                    <a:pt x="1926" y="708"/>
                  </a:lnTo>
                  <a:lnTo>
                    <a:pt x="1944" y="708"/>
                  </a:lnTo>
                  <a:lnTo>
                    <a:pt x="1980" y="696"/>
                  </a:lnTo>
                  <a:lnTo>
                    <a:pt x="1986" y="690"/>
                  </a:lnTo>
                  <a:lnTo>
                    <a:pt x="1992" y="690"/>
                  </a:lnTo>
                  <a:lnTo>
                    <a:pt x="2034" y="702"/>
                  </a:lnTo>
                  <a:lnTo>
                    <a:pt x="2112" y="642"/>
                  </a:lnTo>
                  <a:lnTo>
                    <a:pt x="2244" y="600"/>
                  </a:lnTo>
                  <a:lnTo>
                    <a:pt x="2370" y="564"/>
                  </a:lnTo>
                  <a:lnTo>
                    <a:pt x="2466" y="546"/>
                  </a:lnTo>
                  <a:lnTo>
                    <a:pt x="2454" y="540"/>
                  </a:lnTo>
                  <a:lnTo>
                    <a:pt x="2448" y="528"/>
                  </a:lnTo>
                  <a:lnTo>
                    <a:pt x="2436" y="522"/>
                  </a:lnTo>
                  <a:lnTo>
                    <a:pt x="2424" y="510"/>
                  </a:lnTo>
                  <a:lnTo>
                    <a:pt x="2412" y="504"/>
                  </a:lnTo>
                  <a:lnTo>
                    <a:pt x="2400" y="492"/>
                  </a:lnTo>
                  <a:lnTo>
                    <a:pt x="2352" y="492"/>
                  </a:lnTo>
                  <a:lnTo>
                    <a:pt x="2340" y="498"/>
                  </a:lnTo>
                  <a:lnTo>
                    <a:pt x="2328" y="498"/>
                  </a:lnTo>
                  <a:lnTo>
                    <a:pt x="2262" y="504"/>
                  </a:lnTo>
                  <a:lnTo>
                    <a:pt x="2226" y="480"/>
                  </a:lnTo>
                  <a:lnTo>
                    <a:pt x="2142" y="486"/>
                  </a:lnTo>
                  <a:lnTo>
                    <a:pt x="2094" y="504"/>
                  </a:lnTo>
                  <a:lnTo>
                    <a:pt x="2076" y="522"/>
                  </a:lnTo>
                  <a:lnTo>
                    <a:pt x="2064" y="552"/>
                  </a:lnTo>
                  <a:lnTo>
                    <a:pt x="2010" y="564"/>
                  </a:lnTo>
                  <a:lnTo>
                    <a:pt x="1944" y="588"/>
                  </a:lnTo>
                  <a:lnTo>
                    <a:pt x="1962" y="600"/>
                  </a:lnTo>
                  <a:lnTo>
                    <a:pt x="1842" y="654"/>
                  </a:lnTo>
                  <a:lnTo>
                    <a:pt x="1854" y="654"/>
                  </a:lnTo>
                  <a:lnTo>
                    <a:pt x="1890" y="672"/>
                  </a:lnTo>
                  <a:lnTo>
                    <a:pt x="1896" y="678"/>
                  </a:lnTo>
                  <a:close/>
                  <a:moveTo>
                    <a:pt x="198" y="1968"/>
                  </a:moveTo>
                  <a:lnTo>
                    <a:pt x="192" y="1992"/>
                  </a:lnTo>
                  <a:lnTo>
                    <a:pt x="192" y="2010"/>
                  </a:lnTo>
                  <a:lnTo>
                    <a:pt x="216" y="1998"/>
                  </a:lnTo>
                  <a:lnTo>
                    <a:pt x="198" y="1968"/>
                  </a:lnTo>
                  <a:close/>
                  <a:moveTo>
                    <a:pt x="4182" y="600"/>
                  </a:moveTo>
                  <a:lnTo>
                    <a:pt x="4194" y="606"/>
                  </a:lnTo>
                  <a:lnTo>
                    <a:pt x="4206" y="600"/>
                  </a:lnTo>
                  <a:lnTo>
                    <a:pt x="4218" y="600"/>
                  </a:lnTo>
                  <a:lnTo>
                    <a:pt x="4242" y="588"/>
                  </a:lnTo>
                  <a:lnTo>
                    <a:pt x="4308" y="588"/>
                  </a:lnTo>
                  <a:lnTo>
                    <a:pt x="4314" y="594"/>
                  </a:lnTo>
                  <a:lnTo>
                    <a:pt x="4350" y="594"/>
                  </a:lnTo>
                  <a:lnTo>
                    <a:pt x="4356" y="588"/>
                  </a:lnTo>
                  <a:lnTo>
                    <a:pt x="4356" y="582"/>
                  </a:lnTo>
                  <a:lnTo>
                    <a:pt x="4344" y="558"/>
                  </a:lnTo>
                  <a:lnTo>
                    <a:pt x="4338" y="552"/>
                  </a:lnTo>
                  <a:lnTo>
                    <a:pt x="4326" y="546"/>
                  </a:lnTo>
                  <a:lnTo>
                    <a:pt x="4230" y="546"/>
                  </a:lnTo>
                  <a:lnTo>
                    <a:pt x="4224" y="540"/>
                  </a:lnTo>
                  <a:lnTo>
                    <a:pt x="4212" y="540"/>
                  </a:lnTo>
                  <a:lnTo>
                    <a:pt x="4200" y="534"/>
                  </a:lnTo>
                  <a:lnTo>
                    <a:pt x="4188" y="534"/>
                  </a:lnTo>
                  <a:lnTo>
                    <a:pt x="4176" y="540"/>
                  </a:lnTo>
                  <a:lnTo>
                    <a:pt x="4158" y="558"/>
                  </a:lnTo>
                  <a:lnTo>
                    <a:pt x="4158" y="564"/>
                  </a:lnTo>
                  <a:lnTo>
                    <a:pt x="4176" y="576"/>
                  </a:lnTo>
                  <a:lnTo>
                    <a:pt x="4170" y="582"/>
                  </a:lnTo>
                  <a:lnTo>
                    <a:pt x="4170" y="594"/>
                  </a:lnTo>
                  <a:lnTo>
                    <a:pt x="4176" y="594"/>
                  </a:lnTo>
                  <a:lnTo>
                    <a:pt x="4182" y="600"/>
                  </a:lnTo>
                  <a:close/>
                  <a:moveTo>
                    <a:pt x="3708" y="516"/>
                  </a:moveTo>
                  <a:lnTo>
                    <a:pt x="3678" y="516"/>
                  </a:lnTo>
                  <a:lnTo>
                    <a:pt x="3624" y="510"/>
                  </a:lnTo>
                  <a:lnTo>
                    <a:pt x="3564" y="504"/>
                  </a:lnTo>
                  <a:lnTo>
                    <a:pt x="3468" y="504"/>
                  </a:lnTo>
                  <a:lnTo>
                    <a:pt x="3468" y="516"/>
                  </a:lnTo>
                  <a:lnTo>
                    <a:pt x="3462" y="522"/>
                  </a:lnTo>
                  <a:lnTo>
                    <a:pt x="3426" y="540"/>
                  </a:lnTo>
                  <a:lnTo>
                    <a:pt x="3396" y="546"/>
                  </a:lnTo>
                  <a:lnTo>
                    <a:pt x="3378" y="552"/>
                  </a:lnTo>
                  <a:lnTo>
                    <a:pt x="3372" y="552"/>
                  </a:lnTo>
                  <a:lnTo>
                    <a:pt x="3372" y="558"/>
                  </a:lnTo>
                  <a:lnTo>
                    <a:pt x="3384" y="570"/>
                  </a:lnTo>
                  <a:lnTo>
                    <a:pt x="3390" y="582"/>
                  </a:lnTo>
                  <a:lnTo>
                    <a:pt x="3390" y="594"/>
                  </a:lnTo>
                  <a:lnTo>
                    <a:pt x="3372" y="618"/>
                  </a:lnTo>
                  <a:lnTo>
                    <a:pt x="3402" y="636"/>
                  </a:lnTo>
                  <a:lnTo>
                    <a:pt x="3480" y="606"/>
                  </a:lnTo>
                  <a:lnTo>
                    <a:pt x="3474" y="600"/>
                  </a:lnTo>
                  <a:lnTo>
                    <a:pt x="3468" y="600"/>
                  </a:lnTo>
                  <a:lnTo>
                    <a:pt x="3468" y="594"/>
                  </a:lnTo>
                  <a:lnTo>
                    <a:pt x="3474" y="588"/>
                  </a:lnTo>
                  <a:lnTo>
                    <a:pt x="3486" y="582"/>
                  </a:lnTo>
                  <a:lnTo>
                    <a:pt x="3522" y="582"/>
                  </a:lnTo>
                  <a:lnTo>
                    <a:pt x="3546" y="594"/>
                  </a:lnTo>
                  <a:lnTo>
                    <a:pt x="3552" y="600"/>
                  </a:lnTo>
                  <a:lnTo>
                    <a:pt x="3606" y="594"/>
                  </a:lnTo>
                  <a:lnTo>
                    <a:pt x="3600" y="570"/>
                  </a:lnTo>
                  <a:lnTo>
                    <a:pt x="3630" y="570"/>
                  </a:lnTo>
                  <a:lnTo>
                    <a:pt x="3648" y="564"/>
                  </a:lnTo>
                  <a:lnTo>
                    <a:pt x="3666" y="564"/>
                  </a:lnTo>
                  <a:lnTo>
                    <a:pt x="3690" y="552"/>
                  </a:lnTo>
                  <a:lnTo>
                    <a:pt x="3696" y="546"/>
                  </a:lnTo>
                  <a:lnTo>
                    <a:pt x="3702" y="534"/>
                  </a:lnTo>
                  <a:lnTo>
                    <a:pt x="3714" y="522"/>
                  </a:lnTo>
                  <a:lnTo>
                    <a:pt x="3720" y="522"/>
                  </a:lnTo>
                  <a:lnTo>
                    <a:pt x="3714" y="516"/>
                  </a:lnTo>
                  <a:lnTo>
                    <a:pt x="3708" y="516"/>
                  </a:lnTo>
                  <a:close/>
                  <a:moveTo>
                    <a:pt x="3792" y="150"/>
                  </a:moveTo>
                  <a:lnTo>
                    <a:pt x="3738" y="156"/>
                  </a:lnTo>
                  <a:lnTo>
                    <a:pt x="3756" y="180"/>
                  </a:lnTo>
                  <a:lnTo>
                    <a:pt x="3792" y="150"/>
                  </a:lnTo>
                  <a:close/>
                  <a:moveTo>
                    <a:pt x="3612" y="480"/>
                  </a:moveTo>
                  <a:lnTo>
                    <a:pt x="3636" y="468"/>
                  </a:lnTo>
                  <a:lnTo>
                    <a:pt x="3642" y="456"/>
                  </a:lnTo>
                  <a:lnTo>
                    <a:pt x="3654" y="450"/>
                  </a:lnTo>
                  <a:lnTo>
                    <a:pt x="3660" y="438"/>
                  </a:lnTo>
                  <a:lnTo>
                    <a:pt x="3660" y="432"/>
                  </a:lnTo>
                  <a:lnTo>
                    <a:pt x="3654" y="426"/>
                  </a:lnTo>
                  <a:lnTo>
                    <a:pt x="3642" y="426"/>
                  </a:lnTo>
                  <a:lnTo>
                    <a:pt x="3630" y="420"/>
                  </a:lnTo>
                  <a:lnTo>
                    <a:pt x="3588" y="420"/>
                  </a:lnTo>
                  <a:lnTo>
                    <a:pt x="3570" y="426"/>
                  </a:lnTo>
                  <a:lnTo>
                    <a:pt x="3552" y="426"/>
                  </a:lnTo>
                  <a:lnTo>
                    <a:pt x="3534" y="438"/>
                  </a:lnTo>
                  <a:lnTo>
                    <a:pt x="3516" y="444"/>
                  </a:lnTo>
                  <a:lnTo>
                    <a:pt x="3504" y="450"/>
                  </a:lnTo>
                  <a:lnTo>
                    <a:pt x="3504" y="462"/>
                  </a:lnTo>
                  <a:lnTo>
                    <a:pt x="3528" y="468"/>
                  </a:lnTo>
                  <a:lnTo>
                    <a:pt x="3600" y="480"/>
                  </a:lnTo>
                  <a:lnTo>
                    <a:pt x="3612" y="480"/>
                  </a:lnTo>
                  <a:close/>
                  <a:moveTo>
                    <a:pt x="3954" y="180"/>
                  </a:moveTo>
                  <a:lnTo>
                    <a:pt x="3900" y="192"/>
                  </a:lnTo>
                  <a:lnTo>
                    <a:pt x="3936" y="210"/>
                  </a:lnTo>
                  <a:lnTo>
                    <a:pt x="3924" y="216"/>
                  </a:lnTo>
                  <a:lnTo>
                    <a:pt x="3918" y="222"/>
                  </a:lnTo>
                  <a:lnTo>
                    <a:pt x="3918" y="228"/>
                  </a:lnTo>
                  <a:lnTo>
                    <a:pt x="3924" y="234"/>
                  </a:lnTo>
                  <a:lnTo>
                    <a:pt x="3936" y="240"/>
                  </a:lnTo>
                  <a:lnTo>
                    <a:pt x="3966" y="240"/>
                  </a:lnTo>
                  <a:lnTo>
                    <a:pt x="3942" y="252"/>
                  </a:lnTo>
                  <a:lnTo>
                    <a:pt x="3954" y="252"/>
                  </a:lnTo>
                  <a:lnTo>
                    <a:pt x="4002" y="276"/>
                  </a:lnTo>
                  <a:lnTo>
                    <a:pt x="4014" y="276"/>
                  </a:lnTo>
                  <a:lnTo>
                    <a:pt x="4026" y="270"/>
                  </a:lnTo>
                  <a:lnTo>
                    <a:pt x="4032" y="264"/>
                  </a:lnTo>
                  <a:lnTo>
                    <a:pt x="4044" y="258"/>
                  </a:lnTo>
                  <a:lnTo>
                    <a:pt x="4050" y="252"/>
                  </a:lnTo>
                  <a:lnTo>
                    <a:pt x="4074" y="246"/>
                  </a:lnTo>
                  <a:lnTo>
                    <a:pt x="4086" y="258"/>
                  </a:lnTo>
                  <a:lnTo>
                    <a:pt x="4092" y="270"/>
                  </a:lnTo>
                  <a:lnTo>
                    <a:pt x="4098" y="276"/>
                  </a:lnTo>
                  <a:lnTo>
                    <a:pt x="4104" y="270"/>
                  </a:lnTo>
                  <a:lnTo>
                    <a:pt x="4116" y="270"/>
                  </a:lnTo>
                  <a:lnTo>
                    <a:pt x="4128" y="264"/>
                  </a:lnTo>
                  <a:lnTo>
                    <a:pt x="4134" y="258"/>
                  </a:lnTo>
                  <a:lnTo>
                    <a:pt x="4146" y="258"/>
                  </a:lnTo>
                  <a:lnTo>
                    <a:pt x="4152" y="252"/>
                  </a:lnTo>
                  <a:lnTo>
                    <a:pt x="4158" y="252"/>
                  </a:lnTo>
                  <a:lnTo>
                    <a:pt x="4170" y="246"/>
                  </a:lnTo>
                  <a:lnTo>
                    <a:pt x="4176" y="234"/>
                  </a:lnTo>
                  <a:lnTo>
                    <a:pt x="4182" y="228"/>
                  </a:lnTo>
                  <a:lnTo>
                    <a:pt x="4194" y="246"/>
                  </a:lnTo>
                  <a:lnTo>
                    <a:pt x="4218" y="222"/>
                  </a:lnTo>
                  <a:lnTo>
                    <a:pt x="4218" y="216"/>
                  </a:lnTo>
                  <a:lnTo>
                    <a:pt x="4236" y="210"/>
                  </a:lnTo>
                  <a:lnTo>
                    <a:pt x="4326" y="210"/>
                  </a:lnTo>
                  <a:lnTo>
                    <a:pt x="4332" y="204"/>
                  </a:lnTo>
                  <a:lnTo>
                    <a:pt x="4332" y="192"/>
                  </a:lnTo>
                  <a:lnTo>
                    <a:pt x="4266" y="186"/>
                  </a:lnTo>
                  <a:lnTo>
                    <a:pt x="4302" y="174"/>
                  </a:lnTo>
                  <a:lnTo>
                    <a:pt x="4302" y="132"/>
                  </a:lnTo>
                  <a:lnTo>
                    <a:pt x="4278" y="132"/>
                  </a:lnTo>
                  <a:lnTo>
                    <a:pt x="4266" y="138"/>
                  </a:lnTo>
                  <a:lnTo>
                    <a:pt x="4260" y="144"/>
                  </a:lnTo>
                  <a:lnTo>
                    <a:pt x="4248" y="150"/>
                  </a:lnTo>
                  <a:lnTo>
                    <a:pt x="4242" y="126"/>
                  </a:lnTo>
                  <a:lnTo>
                    <a:pt x="4194" y="132"/>
                  </a:lnTo>
                  <a:lnTo>
                    <a:pt x="4194" y="120"/>
                  </a:lnTo>
                  <a:lnTo>
                    <a:pt x="4176" y="84"/>
                  </a:lnTo>
                  <a:lnTo>
                    <a:pt x="4140" y="84"/>
                  </a:lnTo>
                  <a:lnTo>
                    <a:pt x="4122" y="90"/>
                  </a:lnTo>
                  <a:lnTo>
                    <a:pt x="4110" y="96"/>
                  </a:lnTo>
                  <a:lnTo>
                    <a:pt x="4104" y="102"/>
                  </a:lnTo>
                  <a:lnTo>
                    <a:pt x="4098" y="102"/>
                  </a:lnTo>
                  <a:lnTo>
                    <a:pt x="4020" y="108"/>
                  </a:lnTo>
                  <a:lnTo>
                    <a:pt x="4044" y="126"/>
                  </a:lnTo>
                  <a:lnTo>
                    <a:pt x="3996" y="126"/>
                  </a:lnTo>
                  <a:lnTo>
                    <a:pt x="3984" y="132"/>
                  </a:lnTo>
                  <a:lnTo>
                    <a:pt x="3972" y="132"/>
                  </a:lnTo>
                  <a:lnTo>
                    <a:pt x="3966" y="138"/>
                  </a:lnTo>
                  <a:lnTo>
                    <a:pt x="3984" y="156"/>
                  </a:lnTo>
                  <a:lnTo>
                    <a:pt x="3972" y="156"/>
                  </a:lnTo>
                  <a:lnTo>
                    <a:pt x="3936" y="150"/>
                  </a:lnTo>
                  <a:lnTo>
                    <a:pt x="3906" y="156"/>
                  </a:lnTo>
                  <a:lnTo>
                    <a:pt x="3888" y="168"/>
                  </a:lnTo>
                  <a:lnTo>
                    <a:pt x="3888" y="174"/>
                  </a:lnTo>
                  <a:lnTo>
                    <a:pt x="3894" y="180"/>
                  </a:lnTo>
                  <a:lnTo>
                    <a:pt x="3954" y="180"/>
                  </a:lnTo>
                  <a:close/>
                  <a:moveTo>
                    <a:pt x="3972" y="294"/>
                  </a:moveTo>
                  <a:lnTo>
                    <a:pt x="3954" y="300"/>
                  </a:lnTo>
                  <a:lnTo>
                    <a:pt x="3942" y="306"/>
                  </a:lnTo>
                  <a:lnTo>
                    <a:pt x="3936" y="312"/>
                  </a:lnTo>
                  <a:lnTo>
                    <a:pt x="3936" y="318"/>
                  </a:lnTo>
                  <a:lnTo>
                    <a:pt x="3966" y="324"/>
                  </a:lnTo>
                  <a:lnTo>
                    <a:pt x="3972" y="324"/>
                  </a:lnTo>
                  <a:lnTo>
                    <a:pt x="3990" y="306"/>
                  </a:lnTo>
                  <a:lnTo>
                    <a:pt x="3990" y="300"/>
                  </a:lnTo>
                  <a:lnTo>
                    <a:pt x="3984" y="294"/>
                  </a:lnTo>
                  <a:lnTo>
                    <a:pt x="3972" y="294"/>
                  </a:lnTo>
                  <a:close/>
                  <a:moveTo>
                    <a:pt x="3738" y="336"/>
                  </a:moveTo>
                  <a:lnTo>
                    <a:pt x="3726" y="336"/>
                  </a:lnTo>
                  <a:lnTo>
                    <a:pt x="3720" y="330"/>
                  </a:lnTo>
                  <a:lnTo>
                    <a:pt x="3672" y="330"/>
                  </a:lnTo>
                  <a:lnTo>
                    <a:pt x="3636" y="336"/>
                  </a:lnTo>
                  <a:lnTo>
                    <a:pt x="3624" y="342"/>
                  </a:lnTo>
                  <a:lnTo>
                    <a:pt x="3642" y="360"/>
                  </a:lnTo>
                  <a:lnTo>
                    <a:pt x="3654" y="360"/>
                  </a:lnTo>
                  <a:lnTo>
                    <a:pt x="3660" y="378"/>
                  </a:lnTo>
                  <a:lnTo>
                    <a:pt x="3768" y="378"/>
                  </a:lnTo>
                  <a:lnTo>
                    <a:pt x="3768" y="390"/>
                  </a:lnTo>
                  <a:lnTo>
                    <a:pt x="3762" y="396"/>
                  </a:lnTo>
                  <a:lnTo>
                    <a:pt x="3762" y="408"/>
                  </a:lnTo>
                  <a:lnTo>
                    <a:pt x="3708" y="450"/>
                  </a:lnTo>
                  <a:lnTo>
                    <a:pt x="3732" y="456"/>
                  </a:lnTo>
                  <a:lnTo>
                    <a:pt x="3720" y="468"/>
                  </a:lnTo>
                  <a:lnTo>
                    <a:pt x="3714" y="468"/>
                  </a:lnTo>
                  <a:lnTo>
                    <a:pt x="3708" y="474"/>
                  </a:lnTo>
                  <a:lnTo>
                    <a:pt x="3708" y="480"/>
                  </a:lnTo>
                  <a:lnTo>
                    <a:pt x="3726" y="480"/>
                  </a:lnTo>
                  <a:lnTo>
                    <a:pt x="3738" y="474"/>
                  </a:lnTo>
                  <a:lnTo>
                    <a:pt x="3744" y="474"/>
                  </a:lnTo>
                  <a:lnTo>
                    <a:pt x="3756" y="468"/>
                  </a:lnTo>
                  <a:lnTo>
                    <a:pt x="3756" y="480"/>
                  </a:lnTo>
                  <a:lnTo>
                    <a:pt x="3792" y="480"/>
                  </a:lnTo>
                  <a:lnTo>
                    <a:pt x="3810" y="474"/>
                  </a:lnTo>
                  <a:lnTo>
                    <a:pt x="3822" y="468"/>
                  </a:lnTo>
                  <a:lnTo>
                    <a:pt x="3840" y="468"/>
                  </a:lnTo>
                  <a:lnTo>
                    <a:pt x="3846" y="462"/>
                  </a:lnTo>
                  <a:lnTo>
                    <a:pt x="3852" y="462"/>
                  </a:lnTo>
                  <a:lnTo>
                    <a:pt x="3858" y="486"/>
                  </a:lnTo>
                  <a:lnTo>
                    <a:pt x="3924" y="480"/>
                  </a:lnTo>
                  <a:lnTo>
                    <a:pt x="4002" y="498"/>
                  </a:lnTo>
                  <a:lnTo>
                    <a:pt x="4098" y="486"/>
                  </a:lnTo>
                  <a:lnTo>
                    <a:pt x="4128" y="468"/>
                  </a:lnTo>
                  <a:lnTo>
                    <a:pt x="4122" y="474"/>
                  </a:lnTo>
                  <a:lnTo>
                    <a:pt x="4122" y="486"/>
                  </a:lnTo>
                  <a:lnTo>
                    <a:pt x="4260" y="486"/>
                  </a:lnTo>
                  <a:lnTo>
                    <a:pt x="4272" y="468"/>
                  </a:lnTo>
                  <a:lnTo>
                    <a:pt x="4338" y="438"/>
                  </a:lnTo>
                  <a:lnTo>
                    <a:pt x="4320" y="432"/>
                  </a:lnTo>
                  <a:lnTo>
                    <a:pt x="4320" y="420"/>
                  </a:lnTo>
                  <a:lnTo>
                    <a:pt x="4314" y="420"/>
                  </a:lnTo>
                  <a:lnTo>
                    <a:pt x="4308" y="414"/>
                  </a:lnTo>
                  <a:lnTo>
                    <a:pt x="4290" y="414"/>
                  </a:lnTo>
                  <a:lnTo>
                    <a:pt x="4278" y="408"/>
                  </a:lnTo>
                  <a:lnTo>
                    <a:pt x="4260" y="408"/>
                  </a:lnTo>
                  <a:lnTo>
                    <a:pt x="4242" y="402"/>
                  </a:lnTo>
                  <a:lnTo>
                    <a:pt x="4206" y="402"/>
                  </a:lnTo>
                  <a:lnTo>
                    <a:pt x="4164" y="414"/>
                  </a:lnTo>
                  <a:lnTo>
                    <a:pt x="4116" y="420"/>
                  </a:lnTo>
                  <a:lnTo>
                    <a:pt x="4074" y="426"/>
                  </a:lnTo>
                  <a:lnTo>
                    <a:pt x="4038" y="438"/>
                  </a:lnTo>
                  <a:lnTo>
                    <a:pt x="4026" y="438"/>
                  </a:lnTo>
                  <a:lnTo>
                    <a:pt x="4014" y="432"/>
                  </a:lnTo>
                  <a:lnTo>
                    <a:pt x="4008" y="426"/>
                  </a:lnTo>
                  <a:lnTo>
                    <a:pt x="3996" y="420"/>
                  </a:lnTo>
                  <a:lnTo>
                    <a:pt x="3984" y="420"/>
                  </a:lnTo>
                  <a:lnTo>
                    <a:pt x="3972" y="426"/>
                  </a:lnTo>
                  <a:lnTo>
                    <a:pt x="3960" y="426"/>
                  </a:lnTo>
                  <a:lnTo>
                    <a:pt x="3948" y="432"/>
                  </a:lnTo>
                  <a:lnTo>
                    <a:pt x="3942" y="438"/>
                  </a:lnTo>
                  <a:lnTo>
                    <a:pt x="3936" y="438"/>
                  </a:lnTo>
                  <a:lnTo>
                    <a:pt x="3912" y="414"/>
                  </a:lnTo>
                  <a:lnTo>
                    <a:pt x="3894" y="426"/>
                  </a:lnTo>
                  <a:lnTo>
                    <a:pt x="3864" y="420"/>
                  </a:lnTo>
                  <a:lnTo>
                    <a:pt x="3894" y="408"/>
                  </a:lnTo>
                  <a:lnTo>
                    <a:pt x="3876" y="396"/>
                  </a:lnTo>
                  <a:lnTo>
                    <a:pt x="3822" y="408"/>
                  </a:lnTo>
                  <a:lnTo>
                    <a:pt x="3858" y="396"/>
                  </a:lnTo>
                  <a:lnTo>
                    <a:pt x="3858" y="390"/>
                  </a:lnTo>
                  <a:lnTo>
                    <a:pt x="3924" y="384"/>
                  </a:lnTo>
                  <a:lnTo>
                    <a:pt x="3888" y="372"/>
                  </a:lnTo>
                  <a:lnTo>
                    <a:pt x="3870" y="372"/>
                  </a:lnTo>
                  <a:lnTo>
                    <a:pt x="3876" y="366"/>
                  </a:lnTo>
                  <a:lnTo>
                    <a:pt x="3876" y="360"/>
                  </a:lnTo>
                  <a:lnTo>
                    <a:pt x="3870" y="354"/>
                  </a:lnTo>
                  <a:lnTo>
                    <a:pt x="3840" y="354"/>
                  </a:lnTo>
                  <a:lnTo>
                    <a:pt x="3822" y="360"/>
                  </a:lnTo>
                  <a:lnTo>
                    <a:pt x="3804" y="360"/>
                  </a:lnTo>
                  <a:lnTo>
                    <a:pt x="3786" y="366"/>
                  </a:lnTo>
                  <a:lnTo>
                    <a:pt x="3774" y="354"/>
                  </a:lnTo>
                  <a:lnTo>
                    <a:pt x="3762" y="348"/>
                  </a:lnTo>
                  <a:lnTo>
                    <a:pt x="3756" y="342"/>
                  </a:lnTo>
                  <a:lnTo>
                    <a:pt x="3744" y="336"/>
                  </a:lnTo>
                  <a:lnTo>
                    <a:pt x="3738" y="336"/>
                  </a:lnTo>
                  <a:close/>
                  <a:moveTo>
                    <a:pt x="3264" y="420"/>
                  </a:moveTo>
                  <a:lnTo>
                    <a:pt x="3282" y="420"/>
                  </a:lnTo>
                  <a:lnTo>
                    <a:pt x="3300" y="426"/>
                  </a:lnTo>
                  <a:lnTo>
                    <a:pt x="3318" y="426"/>
                  </a:lnTo>
                  <a:lnTo>
                    <a:pt x="3330" y="432"/>
                  </a:lnTo>
                  <a:lnTo>
                    <a:pt x="3342" y="432"/>
                  </a:lnTo>
                  <a:lnTo>
                    <a:pt x="3330" y="444"/>
                  </a:lnTo>
                  <a:lnTo>
                    <a:pt x="3324" y="444"/>
                  </a:lnTo>
                  <a:lnTo>
                    <a:pt x="3324" y="456"/>
                  </a:lnTo>
                  <a:lnTo>
                    <a:pt x="3438" y="456"/>
                  </a:lnTo>
                  <a:lnTo>
                    <a:pt x="3462" y="444"/>
                  </a:lnTo>
                  <a:lnTo>
                    <a:pt x="3462" y="432"/>
                  </a:lnTo>
                  <a:lnTo>
                    <a:pt x="3468" y="426"/>
                  </a:lnTo>
                  <a:lnTo>
                    <a:pt x="3480" y="426"/>
                  </a:lnTo>
                  <a:lnTo>
                    <a:pt x="3492" y="420"/>
                  </a:lnTo>
                  <a:lnTo>
                    <a:pt x="3504" y="420"/>
                  </a:lnTo>
                  <a:lnTo>
                    <a:pt x="3510" y="414"/>
                  </a:lnTo>
                  <a:lnTo>
                    <a:pt x="3510" y="408"/>
                  </a:lnTo>
                  <a:lnTo>
                    <a:pt x="3522" y="396"/>
                  </a:lnTo>
                  <a:lnTo>
                    <a:pt x="3534" y="390"/>
                  </a:lnTo>
                  <a:lnTo>
                    <a:pt x="3540" y="384"/>
                  </a:lnTo>
                  <a:lnTo>
                    <a:pt x="3552" y="378"/>
                  </a:lnTo>
                  <a:lnTo>
                    <a:pt x="3552" y="372"/>
                  </a:lnTo>
                  <a:lnTo>
                    <a:pt x="3546" y="366"/>
                  </a:lnTo>
                  <a:lnTo>
                    <a:pt x="3534" y="360"/>
                  </a:lnTo>
                  <a:lnTo>
                    <a:pt x="3510" y="360"/>
                  </a:lnTo>
                  <a:lnTo>
                    <a:pt x="3504" y="366"/>
                  </a:lnTo>
                  <a:lnTo>
                    <a:pt x="3492" y="366"/>
                  </a:lnTo>
                  <a:lnTo>
                    <a:pt x="3486" y="360"/>
                  </a:lnTo>
                  <a:lnTo>
                    <a:pt x="3474" y="360"/>
                  </a:lnTo>
                  <a:lnTo>
                    <a:pt x="3462" y="354"/>
                  </a:lnTo>
                  <a:lnTo>
                    <a:pt x="3450" y="354"/>
                  </a:lnTo>
                  <a:lnTo>
                    <a:pt x="3432" y="348"/>
                  </a:lnTo>
                  <a:lnTo>
                    <a:pt x="3426" y="354"/>
                  </a:lnTo>
                  <a:lnTo>
                    <a:pt x="3420" y="354"/>
                  </a:lnTo>
                  <a:lnTo>
                    <a:pt x="3414" y="366"/>
                  </a:lnTo>
                  <a:lnTo>
                    <a:pt x="3414" y="396"/>
                  </a:lnTo>
                  <a:lnTo>
                    <a:pt x="3396" y="378"/>
                  </a:lnTo>
                  <a:lnTo>
                    <a:pt x="3384" y="372"/>
                  </a:lnTo>
                  <a:lnTo>
                    <a:pt x="3366" y="372"/>
                  </a:lnTo>
                  <a:lnTo>
                    <a:pt x="3354" y="384"/>
                  </a:lnTo>
                  <a:lnTo>
                    <a:pt x="3348" y="396"/>
                  </a:lnTo>
                  <a:lnTo>
                    <a:pt x="3330" y="414"/>
                  </a:lnTo>
                  <a:lnTo>
                    <a:pt x="3324" y="414"/>
                  </a:lnTo>
                  <a:lnTo>
                    <a:pt x="3300" y="366"/>
                  </a:lnTo>
                  <a:lnTo>
                    <a:pt x="3288" y="360"/>
                  </a:lnTo>
                  <a:lnTo>
                    <a:pt x="3258" y="360"/>
                  </a:lnTo>
                  <a:lnTo>
                    <a:pt x="3246" y="366"/>
                  </a:lnTo>
                  <a:lnTo>
                    <a:pt x="3240" y="372"/>
                  </a:lnTo>
                  <a:lnTo>
                    <a:pt x="3240" y="396"/>
                  </a:lnTo>
                  <a:lnTo>
                    <a:pt x="3246" y="408"/>
                  </a:lnTo>
                  <a:lnTo>
                    <a:pt x="3258" y="414"/>
                  </a:lnTo>
                  <a:lnTo>
                    <a:pt x="3264" y="420"/>
                  </a:lnTo>
                  <a:close/>
                  <a:moveTo>
                    <a:pt x="3720" y="288"/>
                  </a:moveTo>
                  <a:lnTo>
                    <a:pt x="3726" y="288"/>
                  </a:lnTo>
                  <a:lnTo>
                    <a:pt x="3732" y="294"/>
                  </a:lnTo>
                  <a:lnTo>
                    <a:pt x="3738" y="306"/>
                  </a:lnTo>
                  <a:lnTo>
                    <a:pt x="3768" y="306"/>
                  </a:lnTo>
                  <a:lnTo>
                    <a:pt x="3780" y="300"/>
                  </a:lnTo>
                  <a:lnTo>
                    <a:pt x="3834" y="300"/>
                  </a:lnTo>
                  <a:lnTo>
                    <a:pt x="3834" y="294"/>
                  </a:lnTo>
                  <a:lnTo>
                    <a:pt x="3828" y="294"/>
                  </a:lnTo>
                  <a:lnTo>
                    <a:pt x="3822" y="288"/>
                  </a:lnTo>
                  <a:lnTo>
                    <a:pt x="3810" y="288"/>
                  </a:lnTo>
                  <a:lnTo>
                    <a:pt x="3804" y="282"/>
                  </a:lnTo>
                  <a:lnTo>
                    <a:pt x="3792" y="282"/>
                  </a:lnTo>
                  <a:lnTo>
                    <a:pt x="3804" y="270"/>
                  </a:lnTo>
                  <a:lnTo>
                    <a:pt x="3816" y="264"/>
                  </a:lnTo>
                  <a:lnTo>
                    <a:pt x="3822" y="264"/>
                  </a:lnTo>
                  <a:lnTo>
                    <a:pt x="3828" y="258"/>
                  </a:lnTo>
                  <a:lnTo>
                    <a:pt x="3822" y="258"/>
                  </a:lnTo>
                  <a:lnTo>
                    <a:pt x="3810" y="252"/>
                  </a:lnTo>
                  <a:lnTo>
                    <a:pt x="3738" y="228"/>
                  </a:lnTo>
                  <a:lnTo>
                    <a:pt x="3732" y="228"/>
                  </a:lnTo>
                  <a:lnTo>
                    <a:pt x="3726" y="234"/>
                  </a:lnTo>
                  <a:lnTo>
                    <a:pt x="3714" y="240"/>
                  </a:lnTo>
                  <a:lnTo>
                    <a:pt x="3702" y="240"/>
                  </a:lnTo>
                  <a:lnTo>
                    <a:pt x="3690" y="252"/>
                  </a:lnTo>
                  <a:lnTo>
                    <a:pt x="3690" y="258"/>
                  </a:lnTo>
                  <a:lnTo>
                    <a:pt x="3696" y="264"/>
                  </a:lnTo>
                  <a:lnTo>
                    <a:pt x="3702" y="276"/>
                  </a:lnTo>
                  <a:lnTo>
                    <a:pt x="3714" y="282"/>
                  </a:lnTo>
                  <a:lnTo>
                    <a:pt x="3720" y="288"/>
                  </a:lnTo>
                  <a:close/>
                  <a:moveTo>
                    <a:pt x="3288" y="504"/>
                  </a:moveTo>
                  <a:lnTo>
                    <a:pt x="3270" y="504"/>
                  </a:lnTo>
                  <a:lnTo>
                    <a:pt x="3234" y="510"/>
                  </a:lnTo>
                  <a:lnTo>
                    <a:pt x="3186" y="516"/>
                  </a:lnTo>
                  <a:lnTo>
                    <a:pt x="3144" y="528"/>
                  </a:lnTo>
                  <a:lnTo>
                    <a:pt x="3132" y="534"/>
                  </a:lnTo>
                  <a:lnTo>
                    <a:pt x="3126" y="540"/>
                  </a:lnTo>
                  <a:lnTo>
                    <a:pt x="3132" y="540"/>
                  </a:lnTo>
                  <a:lnTo>
                    <a:pt x="3150" y="558"/>
                  </a:lnTo>
                  <a:lnTo>
                    <a:pt x="3156" y="570"/>
                  </a:lnTo>
                  <a:lnTo>
                    <a:pt x="3156" y="576"/>
                  </a:lnTo>
                  <a:lnTo>
                    <a:pt x="3138" y="582"/>
                  </a:lnTo>
                  <a:lnTo>
                    <a:pt x="3120" y="570"/>
                  </a:lnTo>
                  <a:lnTo>
                    <a:pt x="3090" y="564"/>
                  </a:lnTo>
                  <a:lnTo>
                    <a:pt x="3048" y="570"/>
                  </a:lnTo>
                  <a:lnTo>
                    <a:pt x="3066" y="606"/>
                  </a:lnTo>
                  <a:lnTo>
                    <a:pt x="3072" y="612"/>
                  </a:lnTo>
                  <a:lnTo>
                    <a:pt x="3084" y="618"/>
                  </a:lnTo>
                  <a:lnTo>
                    <a:pt x="3102" y="624"/>
                  </a:lnTo>
                  <a:lnTo>
                    <a:pt x="3114" y="630"/>
                  </a:lnTo>
                  <a:lnTo>
                    <a:pt x="3120" y="642"/>
                  </a:lnTo>
                  <a:lnTo>
                    <a:pt x="3120" y="654"/>
                  </a:lnTo>
                  <a:lnTo>
                    <a:pt x="3126" y="666"/>
                  </a:lnTo>
                  <a:lnTo>
                    <a:pt x="3126" y="678"/>
                  </a:lnTo>
                  <a:lnTo>
                    <a:pt x="3144" y="678"/>
                  </a:lnTo>
                  <a:lnTo>
                    <a:pt x="3228" y="666"/>
                  </a:lnTo>
                  <a:lnTo>
                    <a:pt x="3264" y="660"/>
                  </a:lnTo>
                  <a:lnTo>
                    <a:pt x="3276" y="654"/>
                  </a:lnTo>
                  <a:lnTo>
                    <a:pt x="3282" y="642"/>
                  </a:lnTo>
                  <a:lnTo>
                    <a:pt x="3288" y="624"/>
                  </a:lnTo>
                  <a:lnTo>
                    <a:pt x="3300" y="600"/>
                  </a:lnTo>
                  <a:lnTo>
                    <a:pt x="3300" y="588"/>
                  </a:lnTo>
                  <a:lnTo>
                    <a:pt x="3228" y="576"/>
                  </a:lnTo>
                  <a:lnTo>
                    <a:pt x="3240" y="570"/>
                  </a:lnTo>
                  <a:lnTo>
                    <a:pt x="3348" y="534"/>
                  </a:lnTo>
                  <a:lnTo>
                    <a:pt x="3360" y="528"/>
                  </a:lnTo>
                  <a:lnTo>
                    <a:pt x="3354" y="522"/>
                  </a:lnTo>
                  <a:lnTo>
                    <a:pt x="3342" y="516"/>
                  </a:lnTo>
                  <a:lnTo>
                    <a:pt x="3324" y="510"/>
                  </a:lnTo>
                  <a:lnTo>
                    <a:pt x="3312" y="510"/>
                  </a:lnTo>
                  <a:lnTo>
                    <a:pt x="3300" y="504"/>
                  </a:lnTo>
                  <a:lnTo>
                    <a:pt x="3288" y="504"/>
                  </a:lnTo>
                  <a:close/>
                  <a:moveTo>
                    <a:pt x="2898" y="744"/>
                  </a:moveTo>
                  <a:lnTo>
                    <a:pt x="2880" y="738"/>
                  </a:lnTo>
                  <a:lnTo>
                    <a:pt x="2796" y="738"/>
                  </a:lnTo>
                  <a:lnTo>
                    <a:pt x="2874" y="696"/>
                  </a:lnTo>
                  <a:lnTo>
                    <a:pt x="2880" y="684"/>
                  </a:lnTo>
                  <a:lnTo>
                    <a:pt x="2886" y="654"/>
                  </a:lnTo>
                  <a:lnTo>
                    <a:pt x="2898" y="624"/>
                  </a:lnTo>
                  <a:lnTo>
                    <a:pt x="2898" y="588"/>
                  </a:lnTo>
                  <a:lnTo>
                    <a:pt x="2880" y="570"/>
                  </a:lnTo>
                  <a:lnTo>
                    <a:pt x="2850" y="570"/>
                  </a:lnTo>
                  <a:lnTo>
                    <a:pt x="2814" y="576"/>
                  </a:lnTo>
                  <a:lnTo>
                    <a:pt x="2796" y="582"/>
                  </a:lnTo>
                  <a:lnTo>
                    <a:pt x="2784" y="588"/>
                  </a:lnTo>
                  <a:lnTo>
                    <a:pt x="2784" y="594"/>
                  </a:lnTo>
                  <a:lnTo>
                    <a:pt x="2766" y="612"/>
                  </a:lnTo>
                  <a:lnTo>
                    <a:pt x="2760" y="630"/>
                  </a:lnTo>
                  <a:lnTo>
                    <a:pt x="2736" y="654"/>
                  </a:lnTo>
                  <a:lnTo>
                    <a:pt x="2718" y="666"/>
                  </a:lnTo>
                  <a:lnTo>
                    <a:pt x="2706" y="672"/>
                  </a:lnTo>
                  <a:lnTo>
                    <a:pt x="2700" y="672"/>
                  </a:lnTo>
                  <a:lnTo>
                    <a:pt x="2694" y="666"/>
                  </a:lnTo>
                  <a:lnTo>
                    <a:pt x="2694" y="660"/>
                  </a:lnTo>
                  <a:lnTo>
                    <a:pt x="2700" y="654"/>
                  </a:lnTo>
                  <a:lnTo>
                    <a:pt x="2706" y="642"/>
                  </a:lnTo>
                  <a:lnTo>
                    <a:pt x="2712" y="636"/>
                  </a:lnTo>
                  <a:lnTo>
                    <a:pt x="2718" y="624"/>
                  </a:lnTo>
                  <a:lnTo>
                    <a:pt x="2718" y="612"/>
                  </a:lnTo>
                  <a:lnTo>
                    <a:pt x="2724" y="606"/>
                  </a:lnTo>
                  <a:lnTo>
                    <a:pt x="2724" y="600"/>
                  </a:lnTo>
                  <a:lnTo>
                    <a:pt x="2706" y="594"/>
                  </a:lnTo>
                  <a:lnTo>
                    <a:pt x="2676" y="588"/>
                  </a:lnTo>
                  <a:lnTo>
                    <a:pt x="2628" y="588"/>
                  </a:lnTo>
                  <a:lnTo>
                    <a:pt x="2622" y="606"/>
                  </a:lnTo>
                  <a:lnTo>
                    <a:pt x="2610" y="612"/>
                  </a:lnTo>
                  <a:lnTo>
                    <a:pt x="2586" y="618"/>
                  </a:lnTo>
                  <a:lnTo>
                    <a:pt x="2550" y="624"/>
                  </a:lnTo>
                  <a:lnTo>
                    <a:pt x="2508" y="630"/>
                  </a:lnTo>
                  <a:lnTo>
                    <a:pt x="2490" y="630"/>
                  </a:lnTo>
                  <a:lnTo>
                    <a:pt x="2496" y="624"/>
                  </a:lnTo>
                  <a:lnTo>
                    <a:pt x="2508" y="618"/>
                  </a:lnTo>
                  <a:lnTo>
                    <a:pt x="2520" y="618"/>
                  </a:lnTo>
                  <a:lnTo>
                    <a:pt x="2538" y="612"/>
                  </a:lnTo>
                  <a:lnTo>
                    <a:pt x="2550" y="606"/>
                  </a:lnTo>
                  <a:lnTo>
                    <a:pt x="2586" y="594"/>
                  </a:lnTo>
                  <a:lnTo>
                    <a:pt x="2598" y="588"/>
                  </a:lnTo>
                  <a:lnTo>
                    <a:pt x="2604" y="588"/>
                  </a:lnTo>
                  <a:lnTo>
                    <a:pt x="2604" y="582"/>
                  </a:lnTo>
                  <a:lnTo>
                    <a:pt x="2592" y="576"/>
                  </a:lnTo>
                  <a:lnTo>
                    <a:pt x="2556" y="576"/>
                  </a:lnTo>
                  <a:lnTo>
                    <a:pt x="2496" y="594"/>
                  </a:lnTo>
                  <a:lnTo>
                    <a:pt x="2460" y="600"/>
                  </a:lnTo>
                  <a:lnTo>
                    <a:pt x="2466" y="594"/>
                  </a:lnTo>
                  <a:lnTo>
                    <a:pt x="2478" y="588"/>
                  </a:lnTo>
                  <a:lnTo>
                    <a:pt x="2490" y="576"/>
                  </a:lnTo>
                  <a:lnTo>
                    <a:pt x="2502" y="570"/>
                  </a:lnTo>
                  <a:lnTo>
                    <a:pt x="2514" y="558"/>
                  </a:lnTo>
                  <a:lnTo>
                    <a:pt x="2508" y="558"/>
                  </a:lnTo>
                  <a:lnTo>
                    <a:pt x="2508" y="552"/>
                  </a:lnTo>
                  <a:lnTo>
                    <a:pt x="2496" y="552"/>
                  </a:lnTo>
                  <a:lnTo>
                    <a:pt x="2346" y="600"/>
                  </a:lnTo>
                  <a:lnTo>
                    <a:pt x="2328" y="600"/>
                  </a:lnTo>
                  <a:lnTo>
                    <a:pt x="2244" y="624"/>
                  </a:lnTo>
                  <a:lnTo>
                    <a:pt x="2250" y="642"/>
                  </a:lnTo>
                  <a:lnTo>
                    <a:pt x="2190" y="660"/>
                  </a:lnTo>
                  <a:lnTo>
                    <a:pt x="2172" y="678"/>
                  </a:lnTo>
                  <a:lnTo>
                    <a:pt x="2202" y="690"/>
                  </a:lnTo>
                  <a:lnTo>
                    <a:pt x="2208" y="684"/>
                  </a:lnTo>
                  <a:lnTo>
                    <a:pt x="2220" y="678"/>
                  </a:lnTo>
                  <a:lnTo>
                    <a:pt x="2238" y="678"/>
                  </a:lnTo>
                  <a:lnTo>
                    <a:pt x="2244" y="684"/>
                  </a:lnTo>
                  <a:lnTo>
                    <a:pt x="2244" y="690"/>
                  </a:lnTo>
                  <a:lnTo>
                    <a:pt x="2238" y="696"/>
                  </a:lnTo>
                  <a:lnTo>
                    <a:pt x="2226" y="696"/>
                  </a:lnTo>
                  <a:lnTo>
                    <a:pt x="2208" y="702"/>
                  </a:lnTo>
                  <a:lnTo>
                    <a:pt x="2196" y="702"/>
                  </a:lnTo>
                  <a:lnTo>
                    <a:pt x="2160" y="720"/>
                  </a:lnTo>
                  <a:lnTo>
                    <a:pt x="2166" y="732"/>
                  </a:lnTo>
                  <a:lnTo>
                    <a:pt x="2196" y="732"/>
                  </a:lnTo>
                  <a:lnTo>
                    <a:pt x="2238" y="738"/>
                  </a:lnTo>
                  <a:lnTo>
                    <a:pt x="2322" y="738"/>
                  </a:lnTo>
                  <a:lnTo>
                    <a:pt x="2352" y="744"/>
                  </a:lnTo>
                  <a:lnTo>
                    <a:pt x="2352" y="750"/>
                  </a:lnTo>
                  <a:lnTo>
                    <a:pt x="2322" y="762"/>
                  </a:lnTo>
                  <a:lnTo>
                    <a:pt x="2280" y="762"/>
                  </a:lnTo>
                  <a:lnTo>
                    <a:pt x="2172" y="774"/>
                  </a:lnTo>
                  <a:lnTo>
                    <a:pt x="2136" y="774"/>
                  </a:lnTo>
                  <a:lnTo>
                    <a:pt x="2112" y="786"/>
                  </a:lnTo>
                  <a:lnTo>
                    <a:pt x="2106" y="792"/>
                  </a:lnTo>
                  <a:lnTo>
                    <a:pt x="2118" y="804"/>
                  </a:lnTo>
                  <a:lnTo>
                    <a:pt x="2130" y="810"/>
                  </a:lnTo>
                  <a:lnTo>
                    <a:pt x="2148" y="810"/>
                  </a:lnTo>
                  <a:lnTo>
                    <a:pt x="2160" y="816"/>
                  </a:lnTo>
                  <a:lnTo>
                    <a:pt x="2178" y="822"/>
                  </a:lnTo>
                  <a:lnTo>
                    <a:pt x="2190" y="828"/>
                  </a:lnTo>
                  <a:lnTo>
                    <a:pt x="2190" y="834"/>
                  </a:lnTo>
                  <a:lnTo>
                    <a:pt x="2184" y="840"/>
                  </a:lnTo>
                  <a:lnTo>
                    <a:pt x="2172" y="840"/>
                  </a:lnTo>
                  <a:lnTo>
                    <a:pt x="2154" y="858"/>
                  </a:lnTo>
                  <a:lnTo>
                    <a:pt x="2166" y="870"/>
                  </a:lnTo>
                  <a:lnTo>
                    <a:pt x="2322" y="870"/>
                  </a:lnTo>
                  <a:lnTo>
                    <a:pt x="2370" y="864"/>
                  </a:lnTo>
                  <a:lnTo>
                    <a:pt x="2436" y="858"/>
                  </a:lnTo>
                  <a:lnTo>
                    <a:pt x="2508" y="846"/>
                  </a:lnTo>
                  <a:lnTo>
                    <a:pt x="2574" y="840"/>
                  </a:lnTo>
                  <a:lnTo>
                    <a:pt x="2616" y="828"/>
                  </a:lnTo>
                  <a:lnTo>
                    <a:pt x="2652" y="828"/>
                  </a:lnTo>
                  <a:lnTo>
                    <a:pt x="2736" y="864"/>
                  </a:lnTo>
                  <a:lnTo>
                    <a:pt x="2778" y="876"/>
                  </a:lnTo>
                  <a:lnTo>
                    <a:pt x="2796" y="876"/>
                  </a:lnTo>
                  <a:lnTo>
                    <a:pt x="2814" y="870"/>
                  </a:lnTo>
                  <a:lnTo>
                    <a:pt x="2832" y="852"/>
                  </a:lnTo>
                  <a:lnTo>
                    <a:pt x="2838" y="840"/>
                  </a:lnTo>
                  <a:lnTo>
                    <a:pt x="2844" y="834"/>
                  </a:lnTo>
                  <a:lnTo>
                    <a:pt x="2844" y="822"/>
                  </a:lnTo>
                  <a:lnTo>
                    <a:pt x="2766" y="822"/>
                  </a:lnTo>
                  <a:lnTo>
                    <a:pt x="2802" y="798"/>
                  </a:lnTo>
                  <a:lnTo>
                    <a:pt x="2850" y="798"/>
                  </a:lnTo>
                  <a:lnTo>
                    <a:pt x="2898" y="792"/>
                  </a:lnTo>
                  <a:lnTo>
                    <a:pt x="2910" y="786"/>
                  </a:lnTo>
                  <a:lnTo>
                    <a:pt x="2916" y="786"/>
                  </a:lnTo>
                  <a:lnTo>
                    <a:pt x="2922" y="780"/>
                  </a:lnTo>
                  <a:lnTo>
                    <a:pt x="2916" y="768"/>
                  </a:lnTo>
                  <a:lnTo>
                    <a:pt x="2898" y="750"/>
                  </a:lnTo>
                  <a:lnTo>
                    <a:pt x="2898" y="744"/>
                  </a:lnTo>
                  <a:close/>
                  <a:moveTo>
                    <a:pt x="2868" y="882"/>
                  </a:moveTo>
                  <a:lnTo>
                    <a:pt x="2886" y="882"/>
                  </a:lnTo>
                  <a:lnTo>
                    <a:pt x="2904" y="876"/>
                  </a:lnTo>
                  <a:lnTo>
                    <a:pt x="2910" y="870"/>
                  </a:lnTo>
                  <a:lnTo>
                    <a:pt x="2910" y="864"/>
                  </a:lnTo>
                  <a:lnTo>
                    <a:pt x="2904" y="858"/>
                  </a:lnTo>
                  <a:lnTo>
                    <a:pt x="2880" y="858"/>
                  </a:lnTo>
                  <a:lnTo>
                    <a:pt x="2868" y="870"/>
                  </a:lnTo>
                  <a:lnTo>
                    <a:pt x="2868" y="882"/>
                  </a:lnTo>
                  <a:close/>
                  <a:moveTo>
                    <a:pt x="3276" y="330"/>
                  </a:moveTo>
                  <a:lnTo>
                    <a:pt x="3288" y="330"/>
                  </a:lnTo>
                  <a:lnTo>
                    <a:pt x="3294" y="324"/>
                  </a:lnTo>
                  <a:lnTo>
                    <a:pt x="3300" y="312"/>
                  </a:lnTo>
                  <a:lnTo>
                    <a:pt x="3300" y="306"/>
                  </a:lnTo>
                  <a:lnTo>
                    <a:pt x="3294" y="294"/>
                  </a:lnTo>
                  <a:lnTo>
                    <a:pt x="3288" y="288"/>
                  </a:lnTo>
                  <a:lnTo>
                    <a:pt x="3276" y="288"/>
                  </a:lnTo>
                  <a:lnTo>
                    <a:pt x="3270" y="300"/>
                  </a:lnTo>
                  <a:lnTo>
                    <a:pt x="3264" y="306"/>
                  </a:lnTo>
                  <a:lnTo>
                    <a:pt x="3264" y="324"/>
                  </a:lnTo>
                  <a:lnTo>
                    <a:pt x="3270" y="330"/>
                  </a:lnTo>
                  <a:lnTo>
                    <a:pt x="3276" y="330"/>
                  </a:lnTo>
                  <a:close/>
                  <a:moveTo>
                    <a:pt x="3462" y="228"/>
                  </a:moveTo>
                  <a:lnTo>
                    <a:pt x="3450" y="240"/>
                  </a:lnTo>
                  <a:lnTo>
                    <a:pt x="3450" y="252"/>
                  </a:lnTo>
                  <a:lnTo>
                    <a:pt x="3456" y="258"/>
                  </a:lnTo>
                  <a:lnTo>
                    <a:pt x="3528" y="258"/>
                  </a:lnTo>
                  <a:lnTo>
                    <a:pt x="3546" y="276"/>
                  </a:lnTo>
                  <a:lnTo>
                    <a:pt x="3558" y="282"/>
                  </a:lnTo>
                  <a:lnTo>
                    <a:pt x="3588" y="282"/>
                  </a:lnTo>
                  <a:lnTo>
                    <a:pt x="3612" y="270"/>
                  </a:lnTo>
                  <a:lnTo>
                    <a:pt x="3618" y="264"/>
                  </a:lnTo>
                  <a:lnTo>
                    <a:pt x="3606" y="252"/>
                  </a:lnTo>
                  <a:lnTo>
                    <a:pt x="3636" y="246"/>
                  </a:lnTo>
                  <a:lnTo>
                    <a:pt x="3594" y="210"/>
                  </a:lnTo>
                  <a:lnTo>
                    <a:pt x="3552" y="216"/>
                  </a:lnTo>
                  <a:lnTo>
                    <a:pt x="3534" y="198"/>
                  </a:lnTo>
                  <a:lnTo>
                    <a:pt x="3450" y="198"/>
                  </a:lnTo>
                  <a:lnTo>
                    <a:pt x="3438" y="204"/>
                  </a:lnTo>
                  <a:lnTo>
                    <a:pt x="3426" y="204"/>
                  </a:lnTo>
                  <a:lnTo>
                    <a:pt x="3420" y="210"/>
                  </a:lnTo>
                  <a:lnTo>
                    <a:pt x="3438" y="228"/>
                  </a:lnTo>
                  <a:lnTo>
                    <a:pt x="3462" y="228"/>
                  </a:lnTo>
                  <a:close/>
                  <a:moveTo>
                    <a:pt x="3432" y="1302"/>
                  </a:moveTo>
                  <a:lnTo>
                    <a:pt x="3408" y="1326"/>
                  </a:lnTo>
                  <a:lnTo>
                    <a:pt x="3408" y="1344"/>
                  </a:lnTo>
                  <a:lnTo>
                    <a:pt x="3438" y="1344"/>
                  </a:lnTo>
                  <a:lnTo>
                    <a:pt x="3462" y="1332"/>
                  </a:lnTo>
                  <a:lnTo>
                    <a:pt x="3468" y="1332"/>
                  </a:lnTo>
                  <a:lnTo>
                    <a:pt x="3480" y="1326"/>
                  </a:lnTo>
                  <a:lnTo>
                    <a:pt x="3486" y="1326"/>
                  </a:lnTo>
                  <a:lnTo>
                    <a:pt x="3504" y="1308"/>
                  </a:lnTo>
                  <a:lnTo>
                    <a:pt x="3516" y="1290"/>
                  </a:lnTo>
                  <a:lnTo>
                    <a:pt x="3516" y="1266"/>
                  </a:lnTo>
                  <a:lnTo>
                    <a:pt x="3510" y="1260"/>
                  </a:lnTo>
                  <a:lnTo>
                    <a:pt x="3498" y="1260"/>
                  </a:lnTo>
                  <a:lnTo>
                    <a:pt x="3480" y="1266"/>
                  </a:lnTo>
                  <a:lnTo>
                    <a:pt x="3432" y="1302"/>
                  </a:lnTo>
                  <a:close/>
                  <a:moveTo>
                    <a:pt x="4416" y="1392"/>
                  </a:moveTo>
                  <a:lnTo>
                    <a:pt x="4428" y="1380"/>
                  </a:lnTo>
                  <a:lnTo>
                    <a:pt x="4428" y="1374"/>
                  </a:lnTo>
                  <a:lnTo>
                    <a:pt x="4386" y="1374"/>
                  </a:lnTo>
                  <a:lnTo>
                    <a:pt x="4386" y="1380"/>
                  </a:lnTo>
                  <a:lnTo>
                    <a:pt x="4404" y="1398"/>
                  </a:lnTo>
                  <a:lnTo>
                    <a:pt x="4416" y="1392"/>
                  </a:lnTo>
                  <a:close/>
                  <a:moveTo>
                    <a:pt x="3120" y="2034"/>
                  </a:moveTo>
                  <a:lnTo>
                    <a:pt x="3132" y="2034"/>
                  </a:lnTo>
                  <a:lnTo>
                    <a:pt x="3138" y="2028"/>
                  </a:lnTo>
                  <a:lnTo>
                    <a:pt x="3132" y="2022"/>
                  </a:lnTo>
                  <a:lnTo>
                    <a:pt x="3120" y="2016"/>
                  </a:lnTo>
                  <a:lnTo>
                    <a:pt x="3114" y="2010"/>
                  </a:lnTo>
                  <a:lnTo>
                    <a:pt x="3108" y="2010"/>
                  </a:lnTo>
                  <a:lnTo>
                    <a:pt x="3090" y="2016"/>
                  </a:lnTo>
                  <a:lnTo>
                    <a:pt x="3078" y="2022"/>
                  </a:lnTo>
                  <a:lnTo>
                    <a:pt x="3072" y="2022"/>
                  </a:lnTo>
                  <a:lnTo>
                    <a:pt x="3072" y="2028"/>
                  </a:lnTo>
                  <a:lnTo>
                    <a:pt x="3078" y="2034"/>
                  </a:lnTo>
                  <a:lnTo>
                    <a:pt x="3120" y="2034"/>
                  </a:lnTo>
                  <a:close/>
                  <a:moveTo>
                    <a:pt x="4758" y="996"/>
                  </a:moveTo>
                  <a:lnTo>
                    <a:pt x="4746" y="996"/>
                  </a:lnTo>
                  <a:lnTo>
                    <a:pt x="4734" y="984"/>
                  </a:lnTo>
                  <a:lnTo>
                    <a:pt x="4704" y="1008"/>
                  </a:lnTo>
                  <a:lnTo>
                    <a:pt x="4704" y="978"/>
                  </a:lnTo>
                  <a:lnTo>
                    <a:pt x="4662" y="978"/>
                  </a:lnTo>
                  <a:lnTo>
                    <a:pt x="4668" y="978"/>
                  </a:lnTo>
                  <a:lnTo>
                    <a:pt x="4674" y="972"/>
                  </a:lnTo>
                  <a:lnTo>
                    <a:pt x="4686" y="972"/>
                  </a:lnTo>
                  <a:lnTo>
                    <a:pt x="4698" y="966"/>
                  </a:lnTo>
                  <a:lnTo>
                    <a:pt x="4704" y="954"/>
                  </a:lnTo>
                  <a:lnTo>
                    <a:pt x="4704" y="948"/>
                  </a:lnTo>
                  <a:lnTo>
                    <a:pt x="4698" y="942"/>
                  </a:lnTo>
                  <a:lnTo>
                    <a:pt x="4680" y="942"/>
                  </a:lnTo>
                  <a:lnTo>
                    <a:pt x="4668" y="936"/>
                  </a:lnTo>
                  <a:lnTo>
                    <a:pt x="4650" y="936"/>
                  </a:lnTo>
                  <a:lnTo>
                    <a:pt x="4632" y="930"/>
                  </a:lnTo>
                  <a:lnTo>
                    <a:pt x="4620" y="930"/>
                  </a:lnTo>
                  <a:lnTo>
                    <a:pt x="4614" y="918"/>
                  </a:lnTo>
                  <a:lnTo>
                    <a:pt x="4566" y="912"/>
                  </a:lnTo>
                  <a:lnTo>
                    <a:pt x="4500" y="870"/>
                  </a:lnTo>
                  <a:lnTo>
                    <a:pt x="4566" y="864"/>
                  </a:lnTo>
                  <a:lnTo>
                    <a:pt x="4536" y="840"/>
                  </a:lnTo>
                  <a:lnTo>
                    <a:pt x="4542" y="840"/>
                  </a:lnTo>
                  <a:lnTo>
                    <a:pt x="4548" y="834"/>
                  </a:lnTo>
                  <a:lnTo>
                    <a:pt x="4584" y="834"/>
                  </a:lnTo>
                  <a:lnTo>
                    <a:pt x="4596" y="840"/>
                  </a:lnTo>
                  <a:lnTo>
                    <a:pt x="4638" y="840"/>
                  </a:lnTo>
                  <a:lnTo>
                    <a:pt x="4638" y="834"/>
                  </a:lnTo>
                  <a:lnTo>
                    <a:pt x="4632" y="828"/>
                  </a:lnTo>
                  <a:lnTo>
                    <a:pt x="4614" y="822"/>
                  </a:lnTo>
                  <a:lnTo>
                    <a:pt x="4596" y="822"/>
                  </a:lnTo>
                  <a:lnTo>
                    <a:pt x="4578" y="816"/>
                  </a:lnTo>
                  <a:lnTo>
                    <a:pt x="4518" y="816"/>
                  </a:lnTo>
                  <a:lnTo>
                    <a:pt x="4536" y="816"/>
                  </a:lnTo>
                  <a:lnTo>
                    <a:pt x="4620" y="804"/>
                  </a:lnTo>
                  <a:lnTo>
                    <a:pt x="4638" y="798"/>
                  </a:lnTo>
                  <a:lnTo>
                    <a:pt x="4638" y="792"/>
                  </a:lnTo>
                  <a:lnTo>
                    <a:pt x="4632" y="792"/>
                  </a:lnTo>
                  <a:lnTo>
                    <a:pt x="4626" y="786"/>
                  </a:lnTo>
                  <a:lnTo>
                    <a:pt x="4608" y="786"/>
                  </a:lnTo>
                  <a:lnTo>
                    <a:pt x="4500" y="798"/>
                  </a:lnTo>
                  <a:lnTo>
                    <a:pt x="4560" y="762"/>
                  </a:lnTo>
                  <a:lnTo>
                    <a:pt x="4620" y="762"/>
                  </a:lnTo>
                  <a:lnTo>
                    <a:pt x="4626" y="756"/>
                  </a:lnTo>
                  <a:lnTo>
                    <a:pt x="4620" y="750"/>
                  </a:lnTo>
                  <a:lnTo>
                    <a:pt x="4584" y="738"/>
                  </a:lnTo>
                  <a:lnTo>
                    <a:pt x="4572" y="732"/>
                  </a:lnTo>
                  <a:lnTo>
                    <a:pt x="4554" y="732"/>
                  </a:lnTo>
                  <a:lnTo>
                    <a:pt x="4518" y="750"/>
                  </a:lnTo>
                  <a:lnTo>
                    <a:pt x="4500" y="744"/>
                  </a:lnTo>
                  <a:lnTo>
                    <a:pt x="4458" y="774"/>
                  </a:lnTo>
                  <a:lnTo>
                    <a:pt x="4464" y="756"/>
                  </a:lnTo>
                  <a:lnTo>
                    <a:pt x="4440" y="774"/>
                  </a:lnTo>
                  <a:lnTo>
                    <a:pt x="4464" y="744"/>
                  </a:lnTo>
                  <a:lnTo>
                    <a:pt x="4500" y="744"/>
                  </a:lnTo>
                  <a:lnTo>
                    <a:pt x="4506" y="738"/>
                  </a:lnTo>
                  <a:lnTo>
                    <a:pt x="4518" y="714"/>
                  </a:lnTo>
                  <a:lnTo>
                    <a:pt x="4518" y="708"/>
                  </a:lnTo>
                  <a:lnTo>
                    <a:pt x="4512" y="702"/>
                  </a:lnTo>
                  <a:lnTo>
                    <a:pt x="4506" y="708"/>
                  </a:lnTo>
                  <a:lnTo>
                    <a:pt x="4494" y="714"/>
                  </a:lnTo>
                  <a:lnTo>
                    <a:pt x="4488" y="726"/>
                  </a:lnTo>
                  <a:lnTo>
                    <a:pt x="4452" y="726"/>
                  </a:lnTo>
                  <a:lnTo>
                    <a:pt x="4428" y="738"/>
                  </a:lnTo>
                  <a:lnTo>
                    <a:pt x="4452" y="708"/>
                  </a:lnTo>
                  <a:lnTo>
                    <a:pt x="4482" y="708"/>
                  </a:lnTo>
                  <a:lnTo>
                    <a:pt x="4494" y="702"/>
                  </a:lnTo>
                  <a:lnTo>
                    <a:pt x="4500" y="702"/>
                  </a:lnTo>
                  <a:lnTo>
                    <a:pt x="4506" y="696"/>
                  </a:lnTo>
                  <a:lnTo>
                    <a:pt x="4506" y="690"/>
                  </a:lnTo>
                  <a:lnTo>
                    <a:pt x="4500" y="684"/>
                  </a:lnTo>
                  <a:lnTo>
                    <a:pt x="4458" y="684"/>
                  </a:lnTo>
                  <a:lnTo>
                    <a:pt x="4446" y="690"/>
                  </a:lnTo>
                  <a:lnTo>
                    <a:pt x="4428" y="696"/>
                  </a:lnTo>
                  <a:lnTo>
                    <a:pt x="4422" y="702"/>
                  </a:lnTo>
                  <a:lnTo>
                    <a:pt x="4416" y="702"/>
                  </a:lnTo>
                  <a:lnTo>
                    <a:pt x="4404" y="684"/>
                  </a:lnTo>
                  <a:lnTo>
                    <a:pt x="4380" y="702"/>
                  </a:lnTo>
                  <a:lnTo>
                    <a:pt x="4398" y="672"/>
                  </a:lnTo>
                  <a:lnTo>
                    <a:pt x="4344" y="696"/>
                  </a:lnTo>
                  <a:lnTo>
                    <a:pt x="4344" y="672"/>
                  </a:lnTo>
                  <a:lnTo>
                    <a:pt x="4350" y="672"/>
                  </a:lnTo>
                  <a:lnTo>
                    <a:pt x="4356" y="666"/>
                  </a:lnTo>
                  <a:lnTo>
                    <a:pt x="4368" y="666"/>
                  </a:lnTo>
                  <a:lnTo>
                    <a:pt x="4386" y="660"/>
                  </a:lnTo>
                  <a:lnTo>
                    <a:pt x="4392" y="660"/>
                  </a:lnTo>
                  <a:lnTo>
                    <a:pt x="4398" y="654"/>
                  </a:lnTo>
                  <a:lnTo>
                    <a:pt x="4356" y="654"/>
                  </a:lnTo>
                  <a:lnTo>
                    <a:pt x="4338" y="660"/>
                  </a:lnTo>
                  <a:lnTo>
                    <a:pt x="4326" y="660"/>
                  </a:lnTo>
                  <a:lnTo>
                    <a:pt x="4320" y="648"/>
                  </a:lnTo>
                  <a:lnTo>
                    <a:pt x="4332" y="648"/>
                  </a:lnTo>
                  <a:lnTo>
                    <a:pt x="4356" y="636"/>
                  </a:lnTo>
                  <a:lnTo>
                    <a:pt x="4368" y="636"/>
                  </a:lnTo>
                  <a:lnTo>
                    <a:pt x="4380" y="630"/>
                  </a:lnTo>
                  <a:lnTo>
                    <a:pt x="4386" y="624"/>
                  </a:lnTo>
                  <a:lnTo>
                    <a:pt x="4368" y="618"/>
                  </a:lnTo>
                  <a:lnTo>
                    <a:pt x="4326" y="612"/>
                  </a:lnTo>
                  <a:lnTo>
                    <a:pt x="4290" y="612"/>
                  </a:lnTo>
                  <a:lnTo>
                    <a:pt x="4266" y="606"/>
                  </a:lnTo>
                  <a:lnTo>
                    <a:pt x="4236" y="606"/>
                  </a:lnTo>
                  <a:lnTo>
                    <a:pt x="4230" y="612"/>
                  </a:lnTo>
                  <a:lnTo>
                    <a:pt x="4230" y="618"/>
                  </a:lnTo>
                  <a:lnTo>
                    <a:pt x="4236" y="624"/>
                  </a:lnTo>
                  <a:lnTo>
                    <a:pt x="4242" y="636"/>
                  </a:lnTo>
                  <a:lnTo>
                    <a:pt x="4206" y="630"/>
                  </a:lnTo>
                  <a:lnTo>
                    <a:pt x="4212" y="660"/>
                  </a:lnTo>
                  <a:lnTo>
                    <a:pt x="4194" y="636"/>
                  </a:lnTo>
                  <a:lnTo>
                    <a:pt x="4152" y="660"/>
                  </a:lnTo>
                  <a:lnTo>
                    <a:pt x="4158" y="654"/>
                  </a:lnTo>
                  <a:lnTo>
                    <a:pt x="4158" y="636"/>
                  </a:lnTo>
                  <a:lnTo>
                    <a:pt x="4152" y="630"/>
                  </a:lnTo>
                  <a:lnTo>
                    <a:pt x="4140" y="630"/>
                  </a:lnTo>
                  <a:lnTo>
                    <a:pt x="4122" y="636"/>
                  </a:lnTo>
                  <a:lnTo>
                    <a:pt x="4110" y="642"/>
                  </a:lnTo>
                  <a:lnTo>
                    <a:pt x="4098" y="642"/>
                  </a:lnTo>
                  <a:lnTo>
                    <a:pt x="4086" y="648"/>
                  </a:lnTo>
                  <a:lnTo>
                    <a:pt x="4080" y="654"/>
                  </a:lnTo>
                  <a:lnTo>
                    <a:pt x="4074" y="654"/>
                  </a:lnTo>
                  <a:lnTo>
                    <a:pt x="4092" y="618"/>
                  </a:lnTo>
                  <a:lnTo>
                    <a:pt x="4110" y="618"/>
                  </a:lnTo>
                  <a:lnTo>
                    <a:pt x="4122" y="612"/>
                  </a:lnTo>
                  <a:lnTo>
                    <a:pt x="4134" y="612"/>
                  </a:lnTo>
                  <a:lnTo>
                    <a:pt x="4146" y="606"/>
                  </a:lnTo>
                  <a:lnTo>
                    <a:pt x="4152" y="600"/>
                  </a:lnTo>
                  <a:lnTo>
                    <a:pt x="4152" y="594"/>
                  </a:lnTo>
                  <a:lnTo>
                    <a:pt x="4146" y="582"/>
                  </a:lnTo>
                  <a:lnTo>
                    <a:pt x="4134" y="570"/>
                  </a:lnTo>
                  <a:lnTo>
                    <a:pt x="4152" y="552"/>
                  </a:lnTo>
                  <a:lnTo>
                    <a:pt x="4152" y="540"/>
                  </a:lnTo>
                  <a:lnTo>
                    <a:pt x="4050" y="540"/>
                  </a:lnTo>
                  <a:lnTo>
                    <a:pt x="4026" y="558"/>
                  </a:lnTo>
                  <a:lnTo>
                    <a:pt x="3942" y="558"/>
                  </a:lnTo>
                  <a:lnTo>
                    <a:pt x="3948" y="576"/>
                  </a:lnTo>
                  <a:lnTo>
                    <a:pt x="3978" y="588"/>
                  </a:lnTo>
                  <a:lnTo>
                    <a:pt x="3936" y="576"/>
                  </a:lnTo>
                  <a:lnTo>
                    <a:pt x="3948" y="600"/>
                  </a:lnTo>
                  <a:lnTo>
                    <a:pt x="3936" y="594"/>
                  </a:lnTo>
                  <a:lnTo>
                    <a:pt x="3930" y="594"/>
                  </a:lnTo>
                  <a:lnTo>
                    <a:pt x="3918" y="588"/>
                  </a:lnTo>
                  <a:lnTo>
                    <a:pt x="3894" y="588"/>
                  </a:lnTo>
                  <a:lnTo>
                    <a:pt x="3882" y="594"/>
                  </a:lnTo>
                  <a:lnTo>
                    <a:pt x="3876" y="606"/>
                  </a:lnTo>
                  <a:lnTo>
                    <a:pt x="3882" y="612"/>
                  </a:lnTo>
                  <a:lnTo>
                    <a:pt x="3888" y="624"/>
                  </a:lnTo>
                  <a:lnTo>
                    <a:pt x="3894" y="630"/>
                  </a:lnTo>
                  <a:lnTo>
                    <a:pt x="3900" y="660"/>
                  </a:lnTo>
                  <a:lnTo>
                    <a:pt x="3894" y="660"/>
                  </a:lnTo>
                  <a:lnTo>
                    <a:pt x="3888" y="654"/>
                  </a:lnTo>
                  <a:lnTo>
                    <a:pt x="3864" y="642"/>
                  </a:lnTo>
                  <a:lnTo>
                    <a:pt x="3852" y="642"/>
                  </a:lnTo>
                  <a:lnTo>
                    <a:pt x="3828" y="666"/>
                  </a:lnTo>
                  <a:lnTo>
                    <a:pt x="3828" y="678"/>
                  </a:lnTo>
                  <a:lnTo>
                    <a:pt x="3846" y="678"/>
                  </a:lnTo>
                  <a:lnTo>
                    <a:pt x="3858" y="690"/>
                  </a:lnTo>
                  <a:lnTo>
                    <a:pt x="3810" y="714"/>
                  </a:lnTo>
                  <a:lnTo>
                    <a:pt x="3750" y="720"/>
                  </a:lnTo>
                  <a:lnTo>
                    <a:pt x="3762" y="720"/>
                  </a:lnTo>
                  <a:lnTo>
                    <a:pt x="3798" y="702"/>
                  </a:lnTo>
                  <a:lnTo>
                    <a:pt x="3810" y="690"/>
                  </a:lnTo>
                  <a:lnTo>
                    <a:pt x="3810" y="684"/>
                  </a:lnTo>
                  <a:lnTo>
                    <a:pt x="3804" y="684"/>
                  </a:lnTo>
                  <a:lnTo>
                    <a:pt x="3792" y="672"/>
                  </a:lnTo>
                  <a:lnTo>
                    <a:pt x="3786" y="672"/>
                  </a:lnTo>
                  <a:lnTo>
                    <a:pt x="3786" y="660"/>
                  </a:lnTo>
                  <a:lnTo>
                    <a:pt x="3804" y="642"/>
                  </a:lnTo>
                  <a:lnTo>
                    <a:pt x="3816" y="636"/>
                  </a:lnTo>
                  <a:lnTo>
                    <a:pt x="3828" y="636"/>
                  </a:lnTo>
                  <a:lnTo>
                    <a:pt x="3828" y="606"/>
                  </a:lnTo>
                  <a:lnTo>
                    <a:pt x="3840" y="600"/>
                  </a:lnTo>
                  <a:lnTo>
                    <a:pt x="3858" y="582"/>
                  </a:lnTo>
                  <a:lnTo>
                    <a:pt x="3876" y="576"/>
                  </a:lnTo>
                  <a:lnTo>
                    <a:pt x="3882" y="570"/>
                  </a:lnTo>
                  <a:lnTo>
                    <a:pt x="3894" y="564"/>
                  </a:lnTo>
                  <a:lnTo>
                    <a:pt x="3906" y="564"/>
                  </a:lnTo>
                  <a:lnTo>
                    <a:pt x="3918" y="558"/>
                  </a:lnTo>
                  <a:lnTo>
                    <a:pt x="3936" y="552"/>
                  </a:lnTo>
                  <a:lnTo>
                    <a:pt x="3954" y="552"/>
                  </a:lnTo>
                  <a:lnTo>
                    <a:pt x="3966" y="546"/>
                  </a:lnTo>
                  <a:lnTo>
                    <a:pt x="3972" y="540"/>
                  </a:lnTo>
                  <a:lnTo>
                    <a:pt x="3942" y="534"/>
                  </a:lnTo>
                  <a:lnTo>
                    <a:pt x="3852" y="534"/>
                  </a:lnTo>
                  <a:lnTo>
                    <a:pt x="3822" y="540"/>
                  </a:lnTo>
                  <a:lnTo>
                    <a:pt x="3786" y="558"/>
                  </a:lnTo>
                  <a:lnTo>
                    <a:pt x="3744" y="576"/>
                  </a:lnTo>
                  <a:lnTo>
                    <a:pt x="3720" y="594"/>
                  </a:lnTo>
                  <a:lnTo>
                    <a:pt x="3708" y="600"/>
                  </a:lnTo>
                  <a:lnTo>
                    <a:pt x="3702" y="600"/>
                  </a:lnTo>
                  <a:lnTo>
                    <a:pt x="3696" y="606"/>
                  </a:lnTo>
                  <a:lnTo>
                    <a:pt x="3684" y="606"/>
                  </a:lnTo>
                  <a:lnTo>
                    <a:pt x="3660" y="618"/>
                  </a:lnTo>
                  <a:lnTo>
                    <a:pt x="3654" y="618"/>
                  </a:lnTo>
                  <a:lnTo>
                    <a:pt x="3642" y="624"/>
                  </a:lnTo>
                  <a:lnTo>
                    <a:pt x="3630" y="636"/>
                  </a:lnTo>
                  <a:lnTo>
                    <a:pt x="3618" y="642"/>
                  </a:lnTo>
                  <a:lnTo>
                    <a:pt x="3600" y="660"/>
                  </a:lnTo>
                  <a:lnTo>
                    <a:pt x="3588" y="666"/>
                  </a:lnTo>
                  <a:lnTo>
                    <a:pt x="3582" y="678"/>
                  </a:lnTo>
                  <a:lnTo>
                    <a:pt x="3582" y="684"/>
                  </a:lnTo>
                  <a:lnTo>
                    <a:pt x="3588" y="690"/>
                  </a:lnTo>
                  <a:lnTo>
                    <a:pt x="3612" y="690"/>
                  </a:lnTo>
                  <a:lnTo>
                    <a:pt x="3648" y="696"/>
                  </a:lnTo>
                  <a:lnTo>
                    <a:pt x="3672" y="696"/>
                  </a:lnTo>
                  <a:lnTo>
                    <a:pt x="3684" y="708"/>
                  </a:lnTo>
                  <a:lnTo>
                    <a:pt x="3666" y="714"/>
                  </a:lnTo>
                  <a:lnTo>
                    <a:pt x="3594" y="726"/>
                  </a:lnTo>
                  <a:lnTo>
                    <a:pt x="3570" y="732"/>
                  </a:lnTo>
                  <a:lnTo>
                    <a:pt x="3576" y="738"/>
                  </a:lnTo>
                  <a:lnTo>
                    <a:pt x="3594" y="750"/>
                  </a:lnTo>
                  <a:lnTo>
                    <a:pt x="3630" y="762"/>
                  </a:lnTo>
                  <a:lnTo>
                    <a:pt x="3642" y="768"/>
                  </a:lnTo>
                  <a:lnTo>
                    <a:pt x="3648" y="768"/>
                  </a:lnTo>
                  <a:lnTo>
                    <a:pt x="3690" y="750"/>
                  </a:lnTo>
                  <a:lnTo>
                    <a:pt x="3690" y="762"/>
                  </a:lnTo>
                  <a:lnTo>
                    <a:pt x="3702" y="774"/>
                  </a:lnTo>
                  <a:lnTo>
                    <a:pt x="3744" y="774"/>
                  </a:lnTo>
                  <a:lnTo>
                    <a:pt x="3786" y="780"/>
                  </a:lnTo>
                  <a:lnTo>
                    <a:pt x="3834" y="786"/>
                  </a:lnTo>
                  <a:lnTo>
                    <a:pt x="3876" y="792"/>
                  </a:lnTo>
                  <a:lnTo>
                    <a:pt x="3894" y="792"/>
                  </a:lnTo>
                  <a:lnTo>
                    <a:pt x="3900" y="786"/>
                  </a:lnTo>
                  <a:lnTo>
                    <a:pt x="3894" y="780"/>
                  </a:lnTo>
                  <a:lnTo>
                    <a:pt x="3882" y="774"/>
                  </a:lnTo>
                  <a:lnTo>
                    <a:pt x="3876" y="768"/>
                  </a:lnTo>
                  <a:lnTo>
                    <a:pt x="3894" y="768"/>
                  </a:lnTo>
                  <a:lnTo>
                    <a:pt x="3930" y="774"/>
                  </a:lnTo>
                  <a:lnTo>
                    <a:pt x="3966" y="774"/>
                  </a:lnTo>
                  <a:lnTo>
                    <a:pt x="3990" y="780"/>
                  </a:lnTo>
                  <a:lnTo>
                    <a:pt x="4002" y="780"/>
                  </a:lnTo>
                  <a:lnTo>
                    <a:pt x="4020" y="786"/>
                  </a:lnTo>
                  <a:lnTo>
                    <a:pt x="4032" y="792"/>
                  </a:lnTo>
                  <a:lnTo>
                    <a:pt x="4050" y="792"/>
                  </a:lnTo>
                  <a:lnTo>
                    <a:pt x="4062" y="786"/>
                  </a:lnTo>
                  <a:lnTo>
                    <a:pt x="4062" y="774"/>
                  </a:lnTo>
                  <a:lnTo>
                    <a:pt x="4056" y="768"/>
                  </a:lnTo>
                  <a:lnTo>
                    <a:pt x="4050" y="756"/>
                  </a:lnTo>
                  <a:lnTo>
                    <a:pt x="4044" y="750"/>
                  </a:lnTo>
                  <a:lnTo>
                    <a:pt x="4092" y="738"/>
                  </a:lnTo>
                  <a:lnTo>
                    <a:pt x="4092" y="744"/>
                  </a:lnTo>
                  <a:lnTo>
                    <a:pt x="4098" y="750"/>
                  </a:lnTo>
                  <a:lnTo>
                    <a:pt x="4104" y="762"/>
                  </a:lnTo>
                  <a:lnTo>
                    <a:pt x="4104" y="768"/>
                  </a:lnTo>
                  <a:lnTo>
                    <a:pt x="4110" y="774"/>
                  </a:lnTo>
                  <a:lnTo>
                    <a:pt x="4116" y="774"/>
                  </a:lnTo>
                  <a:lnTo>
                    <a:pt x="4122" y="780"/>
                  </a:lnTo>
                  <a:lnTo>
                    <a:pt x="4134" y="786"/>
                  </a:lnTo>
                  <a:lnTo>
                    <a:pt x="4140" y="792"/>
                  </a:lnTo>
                  <a:lnTo>
                    <a:pt x="4170" y="786"/>
                  </a:lnTo>
                  <a:lnTo>
                    <a:pt x="4170" y="792"/>
                  </a:lnTo>
                  <a:lnTo>
                    <a:pt x="4164" y="798"/>
                  </a:lnTo>
                  <a:lnTo>
                    <a:pt x="4164" y="816"/>
                  </a:lnTo>
                  <a:lnTo>
                    <a:pt x="4170" y="816"/>
                  </a:lnTo>
                  <a:lnTo>
                    <a:pt x="4182" y="822"/>
                  </a:lnTo>
                  <a:lnTo>
                    <a:pt x="4200" y="822"/>
                  </a:lnTo>
                  <a:lnTo>
                    <a:pt x="4206" y="828"/>
                  </a:lnTo>
                  <a:lnTo>
                    <a:pt x="4212" y="828"/>
                  </a:lnTo>
                  <a:lnTo>
                    <a:pt x="4194" y="846"/>
                  </a:lnTo>
                  <a:lnTo>
                    <a:pt x="4194" y="858"/>
                  </a:lnTo>
                  <a:lnTo>
                    <a:pt x="4230" y="858"/>
                  </a:lnTo>
                  <a:lnTo>
                    <a:pt x="4224" y="882"/>
                  </a:lnTo>
                  <a:lnTo>
                    <a:pt x="4236" y="882"/>
                  </a:lnTo>
                  <a:lnTo>
                    <a:pt x="4248" y="888"/>
                  </a:lnTo>
                  <a:lnTo>
                    <a:pt x="4254" y="888"/>
                  </a:lnTo>
                  <a:lnTo>
                    <a:pt x="4278" y="900"/>
                  </a:lnTo>
                  <a:lnTo>
                    <a:pt x="4278" y="924"/>
                  </a:lnTo>
                  <a:lnTo>
                    <a:pt x="4266" y="948"/>
                  </a:lnTo>
                  <a:lnTo>
                    <a:pt x="4254" y="966"/>
                  </a:lnTo>
                  <a:lnTo>
                    <a:pt x="4248" y="978"/>
                  </a:lnTo>
                  <a:lnTo>
                    <a:pt x="4236" y="990"/>
                  </a:lnTo>
                  <a:lnTo>
                    <a:pt x="4218" y="996"/>
                  </a:lnTo>
                  <a:lnTo>
                    <a:pt x="4182" y="1014"/>
                  </a:lnTo>
                  <a:lnTo>
                    <a:pt x="4140" y="1026"/>
                  </a:lnTo>
                  <a:lnTo>
                    <a:pt x="4092" y="1050"/>
                  </a:lnTo>
                  <a:lnTo>
                    <a:pt x="4098" y="1056"/>
                  </a:lnTo>
                  <a:lnTo>
                    <a:pt x="4110" y="1062"/>
                  </a:lnTo>
                  <a:lnTo>
                    <a:pt x="4122" y="1074"/>
                  </a:lnTo>
                  <a:lnTo>
                    <a:pt x="4122" y="1080"/>
                  </a:lnTo>
                  <a:lnTo>
                    <a:pt x="4116" y="1086"/>
                  </a:lnTo>
                  <a:lnTo>
                    <a:pt x="4080" y="1098"/>
                  </a:lnTo>
                  <a:lnTo>
                    <a:pt x="4062" y="1098"/>
                  </a:lnTo>
                  <a:lnTo>
                    <a:pt x="3984" y="1110"/>
                  </a:lnTo>
                  <a:lnTo>
                    <a:pt x="3978" y="1128"/>
                  </a:lnTo>
                  <a:lnTo>
                    <a:pt x="3960" y="1110"/>
                  </a:lnTo>
                  <a:lnTo>
                    <a:pt x="3954" y="1110"/>
                  </a:lnTo>
                  <a:lnTo>
                    <a:pt x="3948" y="1104"/>
                  </a:lnTo>
                  <a:lnTo>
                    <a:pt x="3930" y="1104"/>
                  </a:lnTo>
                  <a:lnTo>
                    <a:pt x="3918" y="1098"/>
                  </a:lnTo>
                  <a:lnTo>
                    <a:pt x="3900" y="1098"/>
                  </a:lnTo>
                  <a:lnTo>
                    <a:pt x="3888" y="1104"/>
                  </a:lnTo>
                  <a:lnTo>
                    <a:pt x="3882" y="1110"/>
                  </a:lnTo>
                  <a:lnTo>
                    <a:pt x="3882" y="1122"/>
                  </a:lnTo>
                  <a:lnTo>
                    <a:pt x="3870" y="1122"/>
                  </a:lnTo>
                  <a:lnTo>
                    <a:pt x="3858" y="1128"/>
                  </a:lnTo>
                  <a:lnTo>
                    <a:pt x="3840" y="1134"/>
                  </a:lnTo>
                  <a:lnTo>
                    <a:pt x="3828" y="1140"/>
                  </a:lnTo>
                  <a:lnTo>
                    <a:pt x="3822" y="1146"/>
                  </a:lnTo>
                  <a:lnTo>
                    <a:pt x="3816" y="1158"/>
                  </a:lnTo>
                  <a:lnTo>
                    <a:pt x="3816" y="1170"/>
                  </a:lnTo>
                  <a:lnTo>
                    <a:pt x="3822" y="1182"/>
                  </a:lnTo>
                  <a:lnTo>
                    <a:pt x="3834" y="1188"/>
                  </a:lnTo>
                  <a:lnTo>
                    <a:pt x="3864" y="1188"/>
                  </a:lnTo>
                  <a:lnTo>
                    <a:pt x="3876" y="1182"/>
                  </a:lnTo>
                  <a:lnTo>
                    <a:pt x="3894" y="1182"/>
                  </a:lnTo>
                  <a:lnTo>
                    <a:pt x="3906" y="1176"/>
                  </a:lnTo>
                  <a:lnTo>
                    <a:pt x="3924" y="1170"/>
                  </a:lnTo>
                  <a:lnTo>
                    <a:pt x="3936" y="1164"/>
                  </a:lnTo>
                  <a:lnTo>
                    <a:pt x="3966" y="1164"/>
                  </a:lnTo>
                  <a:lnTo>
                    <a:pt x="3978" y="1176"/>
                  </a:lnTo>
                  <a:lnTo>
                    <a:pt x="3996" y="1176"/>
                  </a:lnTo>
                  <a:lnTo>
                    <a:pt x="4002" y="1170"/>
                  </a:lnTo>
                  <a:lnTo>
                    <a:pt x="4002" y="1152"/>
                  </a:lnTo>
                  <a:lnTo>
                    <a:pt x="4026" y="1128"/>
                  </a:lnTo>
                  <a:lnTo>
                    <a:pt x="4014" y="1140"/>
                  </a:lnTo>
                  <a:lnTo>
                    <a:pt x="4014" y="1146"/>
                  </a:lnTo>
                  <a:lnTo>
                    <a:pt x="4020" y="1152"/>
                  </a:lnTo>
                  <a:lnTo>
                    <a:pt x="4086" y="1152"/>
                  </a:lnTo>
                  <a:lnTo>
                    <a:pt x="4080" y="1158"/>
                  </a:lnTo>
                  <a:lnTo>
                    <a:pt x="4068" y="1164"/>
                  </a:lnTo>
                  <a:lnTo>
                    <a:pt x="4062" y="1170"/>
                  </a:lnTo>
                  <a:lnTo>
                    <a:pt x="4062" y="1176"/>
                  </a:lnTo>
                  <a:lnTo>
                    <a:pt x="4068" y="1182"/>
                  </a:lnTo>
                  <a:lnTo>
                    <a:pt x="4080" y="1182"/>
                  </a:lnTo>
                  <a:lnTo>
                    <a:pt x="4086" y="1188"/>
                  </a:lnTo>
                  <a:lnTo>
                    <a:pt x="4098" y="1188"/>
                  </a:lnTo>
                  <a:lnTo>
                    <a:pt x="4086" y="1200"/>
                  </a:lnTo>
                  <a:lnTo>
                    <a:pt x="4086" y="1206"/>
                  </a:lnTo>
                  <a:lnTo>
                    <a:pt x="4092" y="1212"/>
                  </a:lnTo>
                  <a:lnTo>
                    <a:pt x="4116" y="1224"/>
                  </a:lnTo>
                  <a:lnTo>
                    <a:pt x="4146" y="1224"/>
                  </a:lnTo>
                  <a:lnTo>
                    <a:pt x="4098" y="1242"/>
                  </a:lnTo>
                  <a:lnTo>
                    <a:pt x="4098" y="1248"/>
                  </a:lnTo>
                  <a:lnTo>
                    <a:pt x="4110" y="1260"/>
                  </a:lnTo>
                  <a:lnTo>
                    <a:pt x="4110" y="1266"/>
                  </a:lnTo>
                  <a:lnTo>
                    <a:pt x="4116" y="1272"/>
                  </a:lnTo>
                  <a:lnTo>
                    <a:pt x="4122" y="1266"/>
                  </a:lnTo>
                  <a:lnTo>
                    <a:pt x="4128" y="1266"/>
                  </a:lnTo>
                  <a:lnTo>
                    <a:pt x="4140" y="1260"/>
                  </a:lnTo>
                  <a:lnTo>
                    <a:pt x="4146" y="1272"/>
                  </a:lnTo>
                  <a:lnTo>
                    <a:pt x="4158" y="1284"/>
                  </a:lnTo>
                  <a:lnTo>
                    <a:pt x="4182" y="1284"/>
                  </a:lnTo>
                  <a:lnTo>
                    <a:pt x="4194" y="1290"/>
                  </a:lnTo>
                  <a:lnTo>
                    <a:pt x="4206" y="1290"/>
                  </a:lnTo>
                  <a:lnTo>
                    <a:pt x="4206" y="1308"/>
                  </a:lnTo>
                  <a:lnTo>
                    <a:pt x="4212" y="1314"/>
                  </a:lnTo>
                  <a:lnTo>
                    <a:pt x="4224" y="1320"/>
                  </a:lnTo>
                  <a:lnTo>
                    <a:pt x="4272" y="1320"/>
                  </a:lnTo>
                  <a:lnTo>
                    <a:pt x="4290" y="1326"/>
                  </a:lnTo>
                  <a:lnTo>
                    <a:pt x="4350" y="1356"/>
                  </a:lnTo>
                  <a:lnTo>
                    <a:pt x="4356" y="1362"/>
                  </a:lnTo>
                  <a:lnTo>
                    <a:pt x="4362" y="1362"/>
                  </a:lnTo>
                  <a:lnTo>
                    <a:pt x="4362" y="1356"/>
                  </a:lnTo>
                  <a:lnTo>
                    <a:pt x="4368" y="1350"/>
                  </a:lnTo>
                  <a:lnTo>
                    <a:pt x="4368" y="1320"/>
                  </a:lnTo>
                  <a:lnTo>
                    <a:pt x="4362" y="1308"/>
                  </a:lnTo>
                  <a:lnTo>
                    <a:pt x="4350" y="1296"/>
                  </a:lnTo>
                  <a:lnTo>
                    <a:pt x="4338" y="1290"/>
                  </a:lnTo>
                  <a:lnTo>
                    <a:pt x="4320" y="1272"/>
                  </a:lnTo>
                  <a:lnTo>
                    <a:pt x="4314" y="1272"/>
                  </a:lnTo>
                  <a:lnTo>
                    <a:pt x="4308" y="1260"/>
                  </a:lnTo>
                  <a:lnTo>
                    <a:pt x="4302" y="1254"/>
                  </a:lnTo>
                  <a:lnTo>
                    <a:pt x="4290" y="1230"/>
                  </a:lnTo>
                  <a:lnTo>
                    <a:pt x="4290" y="1224"/>
                  </a:lnTo>
                  <a:lnTo>
                    <a:pt x="4308" y="1224"/>
                  </a:lnTo>
                  <a:lnTo>
                    <a:pt x="4314" y="1230"/>
                  </a:lnTo>
                  <a:lnTo>
                    <a:pt x="4326" y="1236"/>
                  </a:lnTo>
                  <a:lnTo>
                    <a:pt x="4332" y="1242"/>
                  </a:lnTo>
                  <a:lnTo>
                    <a:pt x="4332" y="1212"/>
                  </a:lnTo>
                  <a:lnTo>
                    <a:pt x="4332" y="1218"/>
                  </a:lnTo>
                  <a:lnTo>
                    <a:pt x="4344" y="1230"/>
                  </a:lnTo>
                  <a:lnTo>
                    <a:pt x="4350" y="1242"/>
                  </a:lnTo>
                  <a:lnTo>
                    <a:pt x="4362" y="1254"/>
                  </a:lnTo>
                  <a:lnTo>
                    <a:pt x="4374" y="1254"/>
                  </a:lnTo>
                  <a:lnTo>
                    <a:pt x="4386" y="1248"/>
                  </a:lnTo>
                  <a:lnTo>
                    <a:pt x="4398" y="1248"/>
                  </a:lnTo>
                  <a:lnTo>
                    <a:pt x="4398" y="1272"/>
                  </a:lnTo>
                  <a:lnTo>
                    <a:pt x="4404" y="1278"/>
                  </a:lnTo>
                  <a:lnTo>
                    <a:pt x="4416" y="1278"/>
                  </a:lnTo>
                  <a:lnTo>
                    <a:pt x="4428" y="1290"/>
                  </a:lnTo>
                  <a:lnTo>
                    <a:pt x="4452" y="1272"/>
                  </a:lnTo>
                  <a:lnTo>
                    <a:pt x="4464" y="1284"/>
                  </a:lnTo>
                  <a:lnTo>
                    <a:pt x="4470" y="1284"/>
                  </a:lnTo>
                  <a:lnTo>
                    <a:pt x="4476" y="1278"/>
                  </a:lnTo>
                  <a:lnTo>
                    <a:pt x="4476" y="1260"/>
                  </a:lnTo>
                  <a:lnTo>
                    <a:pt x="4470" y="1254"/>
                  </a:lnTo>
                  <a:lnTo>
                    <a:pt x="4488" y="1212"/>
                  </a:lnTo>
                  <a:lnTo>
                    <a:pt x="4488" y="1236"/>
                  </a:lnTo>
                  <a:lnTo>
                    <a:pt x="4500" y="1248"/>
                  </a:lnTo>
                  <a:lnTo>
                    <a:pt x="4512" y="1236"/>
                  </a:lnTo>
                  <a:lnTo>
                    <a:pt x="4518" y="1218"/>
                  </a:lnTo>
                  <a:lnTo>
                    <a:pt x="4518" y="1206"/>
                  </a:lnTo>
                  <a:lnTo>
                    <a:pt x="4494" y="1182"/>
                  </a:lnTo>
                  <a:lnTo>
                    <a:pt x="4518" y="1176"/>
                  </a:lnTo>
                  <a:lnTo>
                    <a:pt x="4500" y="1164"/>
                  </a:lnTo>
                  <a:lnTo>
                    <a:pt x="4500" y="1146"/>
                  </a:lnTo>
                  <a:lnTo>
                    <a:pt x="4470" y="1146"/>
                  </a:lnTo>
                  <a:lnTo>
                    <a:pt x="4470" y="1134"/>
                  </a:lnTo>
                  <a:lnTo>
                    <a:pt x="4446" y="1134"/>
                  </a:lnTo>
                  <a:lnTo>
                    <a:pt x="4446" y="1080"/>
                  </a:lnTo>
                  <a:lnTo>
                    <a:pt x="4416" y="1086"/>
                  </a:lnTo>
                  <a:lnTo>
                    <a:pt x="4410" y="1080"/>
                  </a:lnTo>
                  <a:lnTo>
                    <a:pt x="4410" y="1056"/>
                  </a:lnTo>
                  <a:lnTo>
                    <a:pt x="4416" y="1050"/>
                  </a:lnTo>
                  <a:lnTo>
                    <a:pt x="4428" y="1050"/>
                  </a:lnTo>
                  <a:lnTo>
                    <a:pt x="4434" y="1056"/>
                  </a:lnTo>
                  <a:lnTo>
                    <a:pt x="4446" y="1062"/>
                  </a:lnTo>
                  <a:lnTo>
                    <a:pt x="4452" y="1068"/>
                  </a:lnTo>
                  <a:lnTo>
                    <a:pt x="4458" y="1068"/>
                  </a:lnTo>
                  <a:lnTo>
                    <a:pt x="4464" y="1062"/>
                  </a:lnTo>
                  <a:lnTo>
                    <a:pt x="4464" y="1026"/>
                  </a:lnTo>
                  <a:lnTo>
                    <a:pt x="4488" y="1032"/>
                  </a:lnTo>
                  <a:lnTo>
                    <a:pt x="4524" y="1014"/>
                  </a:lnTo>
                  <a:lnTo>
                    <a:pt x="4524" y="1026"/>
                  </a:lnTo>
                  <a:lnTo>
                    <a:pt x="4530" y="1038"/>
                  </a:lnTo>
                  <a:lnTo>
                    <a:pt x="4530" y="1044"/>
                  </a:lnTo>
                  <a:lnTo>
                    <a:pt x="4536" y="1050"/>
                  </a:lnTo>
                  <a:lnTo>
                    <a:pt x="4548" y="1044"/>
                  </a:lnTo>
                  <a:lnTo>
                    <a:pt x="4566" y="1044"/>
                  </a:lnTo>
                  <a:lnTo>
                    <a:pt x="4554" y="1062"/>
                  </a:lnTo>
                  <a:lnTo>
                    <a:pt x="4578" y="1062"/>
                  </a:lnTo>
                  <a:lnTo>
                    <a:pt x="4566" y="1092"/>
                  </a:lnTo>
                  <a:lnTo>
                    <a:pt x="4566" y="1098"/>
                  </a:lnTo>
                  <a:lnTo>
                    <a:pt x="4584" y="1116"/>
                  </a:lnTo>
                  <a:lnTo>
                    <a:pt x="4590" y="1128"/>
                  </a:lnTo>
                  <a:lnTo>
                    <a:pt x="4614" y="1140"/>
                  </a:lnTo>
                  <a:lnTo>
                    <a:pt x="4626" y="1134"/>
                  </a:lnTo>
                  <a:lnTo>
                    <a:pt x="4638" y="1122"/>
                  </a:lnTo>
                  <a:lnTo>
                    <a:pt x="4656" y="1086"/>
                  </a:lnTo>
                  <a:lnTo>
                    <a:pt x="4656" y="1080"/>
                  </a:lnTo>
                  <a:lnTo>
                    <a:pt x="4662" y="1068"/>
                  </a:lnTo>
                  <a:lnTo>
                    <a:pt x="4668" y="1074"/>
                  </a:lnTo>
                  <a:lnTo>
                    <a:pt x="4680" y="1080"/>
                  </a:lnTo>
                  <a:lnTo>
                    <a:pt x="4692" y="1080"/>
                  </a:lnTo>
                  <a:lnTo>
                    <a:pt x="4698" y="1086"/>
                  </a:lnTo>
                  <a:lnTo>
                    <a:pt x="4710" y="1080"/>
                  </a:lnTo>
                  <a:lnTo>
                    <a:pt x="4722" y="1068"/>
                  </a:lnTo>
                  <a:lnTo>
                    <a:pt x="4728" y="1056"/>
                  </a:lnTo>
                  <a:lnTo>
                    <a:pt x="4728" y="1038"/>
                  </a:lnTo>
                  <a:lnTo>
                    <a:pt x="4794" y="1038"/>
                  </a:lnTo>
                  <a:lnTo>
                    <a:pt x="4806" y="1026"/>
                  </a:lnTo>
                  <a:lnTo>
                    <a:pt x="4812" y="1014"/>
                  </a:lnTo>
                  <a:lnTo>
                    <a:pt x="4800" y="1002"/>
                  </a:lnTo>
                  <a:lnTo>
                    <a:pt x="4788" y="996"/>
                  </a:lnTo>
                  <a:lnTo>
                    <a:pt x="4758" y="996"/>
                  </a:lnTo>
                  <a:close/>
                  <a:moveTo>
                    <a:pt x="4476" y="1308"/>
                  </a:moveTo>
                  <a:lnTo>
                    <a:pt x="4446" y="1308"/>
                  </a:lnTo>
                  <a:lnTo>
                    <a:pt x="4440" y="1326"/>
                  </a:lnTo>
                  <a:lnTo>
                    <a:pt x="4476" y="1320"/>
                  </a:lnTo>
                  <a:lnTo>
                    <a:pt x="4476" y="1308"/>
                  </a:lnTo>
                  <a:close/>
                  <a:moveTo>
                    <a:pt x="4140" y="1290"/>
                  </a:moveTo>
                  <a:lnTo>
                    <a:pt x="4134" y="1290"/>
                  </a:lnTo>
                  <a:lnTo>
                    <a:pt x="4128" y="1296"/>
                  </a:lnTo>
                  <a:lnTo>
                    <a:pt x="4128" y="1308"/>
                  </a:lnTo>
                  <a:lnTo>
                    <a:pt x="4134" y="1314"/>
                  </a:lnTo>
                  <a:lnTo>
                    <a:pt x="4158" y="1314"/>
                  </a:lnTo>
                  <a:lnTo>
                    <a:pt x="4164" y="1308"/>
                  </a:lnTo>
                  <a:lnTo>
                    <a:pt x="4164" y="1296"/>
                  </a:lnTo>
                  <a:lnTo>
                    <a:pt x="4158" y="1290"/>
                  </a:lnTo>
                  <a:lnTo>
                    <a:pt x="4140" y="1290"/>
                  </a:lnTo>
                  <a:close/>
                  <a:moveTo>
                    <a:pt x="3834" y="1242"/>
                  </a:moveTo>
                  <a:lnTo>
                    <a:pt x="3840" y="1236"/>
                  </a:lnTo>
                  <a:lnTo>
                    <a:pt x="3834" y="1230"/>
                  </a:lnTo>
                  <a:lnTo>
                    <a:pt x="3828" y="1230"/>
                  </a:lnTo>
                  <a:lnTo>
                    <a:pt x="3822" y="1224"/>
                  </a:lnTo>
                  <a:lnTo>
                    <a:pt x="3810" y="1224"/>
                  </a:lnTo>
                  <a:lnTo>
                    <a:pt x="3810" y="1236"/>
                  </a:lnTo>
                  <a:lnTo>
                    <a:pt x="3816" y="1242"/>
                  </a:lnTo>
                  <a:lnTo>
                    <a:pt x="3816" y="1248"/>
                  </a:lnTo>
                  <a:lnTo>
                    <a:pt x="3828" y="1248"/>
                  </a:lnTo>
                  <a:lnTo>
                    <a:pt x="3834" y="1242"/>
                  </a:lnTo>
                  <a:close/>
                  <a:moveTo>
                    <a:pt x="4206" y="1452"/>
                  </a:moveTo>
                  <a:lnTo>
                    <a:pt x="4170" y="1452"/>
                  </a:lnTo>
                  <a:lnTo>
                    <a:pt x="4206" y="1476"/>
                  </a:lnTo>
                  <a:lnTo>
                    <a:pt x="4218" y="1470"/>
                  </a:lnTo>
                  <a:lnTo>
                    <a:pt x="4218" y="1458"/>
                  </a:lnTo>
                  <a:lnTo>
                    <a:pt x="4212" y="1458"/>
                  </a:lnTo>
                  <a:lnTo>
                    <a:pt x="4206" y="1452"/>
                  </a:lnTo>
                  <a:close/>
                  <a:moveTo>
                    <a:pt x="4170" y="870"/>
                  </a:moveTo>
                  <a:lnTo>
                    <a:pt x="4152" y="870"/>
                  </a:lnTo>
                  <a:lnTo>
                    <a:pt x="4152" y="876"/>
                  </a:lnTo>
                  <a:lnTo>
                    <a:pt x="4158" y="882"/>
                  </a:lnTo>
                  <a:lnTo>
                    <a:pt x="4164" y="882"/>
                  </a:lnTo>
                  <a:lnTo>
                    <a:pt x="4170" y="888"/>
                  </a:lnTo>
                  <a:lnTo>
                    <a:pt x="4182" y="882"/>
                  </a:lnTo>
                  <a:lnTo>
                    <a:pt x="4188" y="882"/>
                  </a:lnTo>
                  <a:lnTo>
                    <a:pt x="4194" y="876"/>
                  </a:lnTo>
                  <a:lnTo>
                    <a:pt x="4188" y="870"/>
                  </a:lnTo>
                  <a:lnTo>
                    <a:pt x="4170" y="870"/>
                  </a:lnTo>
                  <a:close/>
                  <a:moveTo>
                    <a:pt x="4170" y="936"/>
                  </a:moveTo>
                  <a:lnTo>
                    <a:pt x="4236" y="936"/>
                  </a:lnTo>
                  <a:lnTo>
                    <a:pt x="4236" y="918"/>
                  </a:lnTo>
                  <a:lnTo>
                    <a:pt x="4188" y="918"/>
                  </a:lnTo>
                  <a:lnTo>
                    <a:pt x="4170" y="936"/>
                  </a:lnTo>
                  <a:close/>
                  <a:moveTo>
                    <a:pt x="5574" y="36"/>
                  </a:moveTo>
                  <a:lnTo>
                    <a:pt x="5490" y="36"/>
                  </a:lnTo>
                  <a:lnTo>
                    <a:pt x="5496" y="24"/>
                  </a:lnTo>
                  <a:lnTo>
                    <a:pt x="5490" y="24"/>
                  </a:lnTo>
                  <a:lnTo>
                    <a:pt x="5484" y="18"/>
                  </a:lnTo>
                  <a:lnTo>
                    <a:pt x="5448" y="18"/>
                  </a:lnTo>
                  <a:lnTo>
                    <a:pt x="5430" y="12"/>
                  </a:lnTo>
                  <a:lnTo>
                    <a:pt x="5400" y="12"/>
                  </a:lnTo>
                  <a:lnTo>
                    <a:pt x="5364" y="18"/>
                  </a:lnTo>
                  <a:lnTo>
                    <a:pt x="5334" y="30"/>
                  </a:lnTo>
                  <a:lnTo>
                    <a:pt x="5304" y="36"/>
                  </a:lnTo>
                  <a:lnTo>
                    <a:pt x="5292" y="36"/>
                  </a:lnTo>
                  <a:lnTo>
                    <a:pt x="5346" y="12"/>
                  </a:lnTo>
                  <a:lnTo>
                    <a:pt x="5274" y="18"/>
                  </a:lnTo>
                  <a:lnTo>
                    <a:pt x="5268" y="18"/>
                  </a:lnTo>
                  <a:lnTo>
                    <a:pt x="5262" y="12"/>
                  </a:lnTo>
                  <a:lnTo>
                    <a:pt x="5250" y="12"/>
                  </a:lnTo>
                  <a:lnTo>
                    <a:pt x="5226" y="0"/>
                  </a:lnTo>
                  <a:lnTo>
                    <a:pt x="5196" y="0"/>
                  </a:lnTo>
                  <a:lnTo>
                    <a:pt x="5190" y="6"/>
                  </a:lnTo>
                  <a:lnTo>
                    <a:pt x="5184" y="18"/>
                  </a:lnTo>
                  <a:lnTo>
                    <a:pt x="5178" y="18"/>
                  </a:lnTo>
                  <a:lnTo>
                    <a:pt x="5172" y="12"/>
                  </a:lnTo>
                  <a:lnTo>
                    <a:pt x="5160" y="6"/>
                  </a:lnTo>
                  <a:lnTo>
                    <a:pt x="5148" y="6"/>
                  </a:lnTo>
                  <a:lnTo>
                    <a:pt x="5136" y="0"/>
                  </a:lnTo>
                  <a:lnTo>
                    <a:pt x="5124" y="0"/>
                  </a:lnTo>
                  <a:lnTo>
                    <a:pt x="5112" y="6"/>
                  </a:lnTo>
                  <a:lnTo>
                    <a:pt x="5106" y="12"/>
                  </a:lnTo>
                  <a:lnTo>
                    <a:pt x="5094" y="18"/>
                  </a:lnTo>
                  <a:lnTo>
                    <a:pt x="5088" y="24"/>
                  </a:lnTo>
                  <a:lnTo>
                    <a:pt x="5046" y="12"/>
                  </a:lnTo>
                  <a:lnTo>
                    <a:pt x="4938" y="6"/>
                  </a:lnTo>
                  <a:lnTo>
                    <a:pt x="4968" y="36"/>
                  </a:lnTo>
                  <a:lnTo>
                    <a:pt x="4902" y="12"/>
                  </a:lnTo>
                  <a:lnTo>
                    <a:pt x="4842" y="24"/>
                  </a:lnTo>
                  <a:lnTo>
                    <a:pt x="4830" y="24"/>
                  </a:lnTo>
                  <a:lnTo>
                    <a:pt x="4812" y="18"/>
                  </a:lnTo>
                  <a:lnTo>
                    <a:pt x="4746" y="18"/>
                  </a:lnTo>
                  <a:lnTo>
                    <a:pt x="4710" y="24"/>
                  </a:lnTo>
                  <a:lnTo>
                    <a:pt x="4686" y="36"/>
                  </a:lnTo>
                  <a:lnTo>
                    <a:pt x="4674" y="36"/>
                  </a:lnTo>
                  <a:lnTo>
                    <a:pt x="4764" y="60"/>
                  </a:lnTo>
                  <a:lnTo>
                    <a:pt x="4674" y="48"/>
                  </a:lnTo>
                  <a:lnTo>
                    <a:pt x="4662" y="48"/>
                  </a:lnTo>
                  <a:lnTo>
                    <a:pt x="4590" y="36"/>
                  </a:lnTo>
                  <a:lnTo>
                    <a:pt x="4542" y="36"/>
                  </a:lnTo>
                  <a:lnTo>
                    <a:pt x="4530" y="48"/>
                  </a:lnTo>
                  <a:lnTo>
                    <a:pt x="4530" y="60"/>
                  </a:lnTo>
                  <a:lnTo>
                    <a:pt x="4512" y="60"/>
                  </a:lnTo>
                  <a:lnTo>
                    <a:pt x="4482" y="54"/>
                  </a:lnTo>
                  <a:lnTo>
                    <a:pt x="4392" y="54"/>
                  </a:lnTo>
                  <a:lnTo>
                    <a:pt x="4350" y="60"/>
                  </a:lnTo>
                  <a:lnTo>
                    <a:pt x="4302" y="66"/>
                  </a:lnTo>
                  <a:lnTo>
                    <a:pt x="4260" y="66"/>
                  </a:lnTo>
                  <a:lnTo>
                    <a:pt x="4242" y="72"/>
                  </a:lnTo>
                  <a:lnTo>
                    <a:pt x="4260" y="72"/>
                  </a:lnTo>
                  <a:lnTo>
                    <a:pt x="4266" y="78"/>
                  </a:lnTo>
                  <a:lnTo>
                    <a:pt x="4278" y="78"/>
                  </a:lnTo>
                  <a:lnTo>
                    <a:pt x="4362" y="84"/>
                  </a:lnTo>
                  <a:lnTo>
                    <a:pt x="4278" y="96"/>
                  </a:lnTo>
                  <a:lnTo>
                    <a:pt x="4284" y="96"/>
                  </a:lnTo>
                  <a:lnTo>
                    <a:pt x="4290" y="102"/>
                  </a:lnTo>
                  <a:lnTo>
                    <a:pt x="4314" y="114"/>
                  </a:lnTo>
                  <a:lnTo>
                    <a:pt x="4338" y="114"/>
                  </a:lnTo>
                  <a:lnTo>
                    <a:pt x="4356" y="108"/>
                  </a:lnTo>
                  <a:lnTo>
                    <a:pt x="4392" y="108"/>
                  </a:lnTo>
                  <a:lnTo>
                    <a:pt x="4398" y="102"/>
                  </a:lnTo>
                  <a:lnTo>
                    <a:pt x="4410" y="102"/>
                  </a:lnTo>
                  <a:lnTo>
                    <a:pt x="4416" y="96"/>
                  </a:lnTo>
                  <a:lnTo>
                    <a:pt x="4440" y="96"/>
                  </a:lnTo>
                  <a:lnTo>
                    <a:pt x="4458" y="90"/>
                  </a:lnTo>
                  <a:lnTo>
                    <a:pt x="4500" y="90"/>
                  </a:lnTo>
                  <a:lnTo>
                    <a:pt x="4518" y="96"/>
                  </a:lnTo>
                  <a:lnTo>
                    <a:pt x="4536" y="96"/>
                  </a:lnTo>
                  <a:lnTo>
                    <a:pt x="4548" y="102"/>
                  </a:lnTo>
                  <a:lnTo>
                    <a:pt x="4560" y="102"/>
                  </a:lnTo>
                  <a:lnTo>
                    <a:pt x="4494" y="102"/>
                  </a:lnTo>
                  <a:lnTo>
                    <a:pt x="4482" y="108"/>
                  </a:lnTo>
                  <a:lnTo>
                    <a:pt x="4458" y="108"/>
                  </a:lnTo>
                  <a:lnTo>
                    <a:pt x="4446" y="114"/>
                  </a:lnTo>
                  <a:lnTo>
                    <a:pt x="4434" y="114"/>
                  </a:lnTo>
                  <a:lnTo>
                    <a:pt x="4422" y="120"/>
                  </a:lnTo>
                  <a:lnTo>
                    <a:pt x="4410" y="120"/>
                  </a:lnTo>
                  <a:lnTo>
                    <a:pt x="4404" y="126"/>
                  </a:lnTo>
                  <a:lnTo>
                    <a:pt x="4398" y="126"/>
                  </a:lnTo>
                  <a:lnTo>
                    <a:pt x="4434" y="126"/>
                  </a:lnTo>
                  <a:lnTo>
                    <a:pt x="4452" y="132"/>
                  </a:lnTo>
                  <a:lnTo>
                    <a:pt x="4488" y="132"/>
                  </a:lnTo>
                  <a:lnTo>
                    <a:pt x="4500" y="126"/>
                  </a:lnTo>
                  <a:lnTo>
                    <a:pt x="4506" y="126"/>
                  </a:lnTo>
                  <a:lnTo>
                    <a:pt x="4512" y="120"/>
                  </a:lnTo>
                  <a:lnTo>
                    <a:pt x="4638" y="120"/>
                  </a:lnTo>
                  <a:lnTo>
                    <a:pt x="4656" y="114"/>
                  </a:lnTo>
                  <a:lnTo>
                    <a:pt x="4680" y="114"/>
                  </a:lnTo>
                  <a:lnTo>
                    <a:pt x="4698" y="108"/>
                  </a:lnTo>
                  <a:lnTo>
                    <a:pt x="4710" y="108"/>
                  </a:lnTo>
                  <a:lnTo>
                    <a:pt x="4722" y="96"/>
                  </a:lnTo>
                  <a:lnTo>
                    <a:pt x="4734" y="96"/>
                  </a:lnTo>
                  <a:lnTo>
                    <a:pt x="4752" y="90"/>
                  </a:lnTo>
                  <a:lnTo>
                    <a:pt x="4770" y="90"/>
                  </a:lnTo>
                  <a:lnTo>
                    <a:pt x="4782" y="84"/>
                  </a:lnTo>
                  <a:lnTo>
                    <a:pt x="4830" y="84"/>
                  </a:lnTo>
                  <a:lnTo>
                    <a:pt x="4746" y="114"/>
                  </a:lnTo>
                  <a:lnTo>
                    <a:pt x="4782" y="114"/>
                  </a:lnTo>
                  <a:lnTo>
                    <a:pt x="4734" y="126"/>
                  </a:lnTo>
                  <a:lnTo>
                    <a:pt x="4716" y="126"/>
                  </a:lnTo>
                  <a:lnTo>
                    <a:pt x="4674" y="132"/>
                  </a:lnTo>
                  <a:lnTo>
                    <a:pt x="4620" y="132"/>
                  </a:lnTo>
                  <a:lnTo>
                    <a:pt x="4566" y="138"/>
                  </a:lnTo>
                  <a:lnTo>
                    <a:pt x="4536" y="138"/>
                  </a:lnTo>
                  <a:lnTo>
                    <a:pt x="4524" y="150"/>
                  </a:lnTo>
                  <a:lnTo>
                    <a:pt x="4524" y="156"/>
                  </a:lnTo>
                  <a:lnTo>
                    <a:pt x="4602" y="174"/>
                  </a:lnTo>
                  <a:lnTo>
                    <a:pt x="4596" y="174"/>
                  </a:lnTo>
                  <a:lnTo>
                    <a:pt x="4590" y="180"/>
                  </a:lnTo>
                  <a:lnTo>
                    <a:pt x="4578" y="180"/>
                  </a:lnTo>
                  <a:lnTo>
                    <a:pt x="4566" y="186"/>
                  </a:lnTo>
                  <a:lnTo>
                    <a:pt x="4542" y="186"/>
                  </a:lnTo>
                  <a:lnTo>
                    <a:pt x="4518" y="174"/>
                  </a:lnTo>
                  <a:lnTo>
                    <a:pt x="4500" y="162"/>
                  </a:lnTo>
                  <a:lnTo>
                    <a:pt x="4476" y="150"/>
                  </a:lnTo>
                  <a:lnTo>
                    <a:pt x="4470" y="144"/>
                  </a:lnTo>
                  <a:lnTo>
                    <a:pt x="4356" y="144"/>
                  </a:lnTo>
                  <a:lnTo>
                    <a:pt x="4350" y="150"/>
                  </a:lnTo>
                  <a:lnTo>
                    <a:pt x="4344" y="162"/>
                  </a:lnTo>
                  <a:lnTo>
                    <a:pt x="4338" y="168"/>
                  </a:lnTo>
                  <a:lnTo>
                    <a:pt x="4368" y="186"/>
                  </a:lnTo>
                  <a:lnTo>
                    <a:pt x="4386" y="204"/>
                  </a:lnTo>
                  <a:lnTo>
                    <a:pt x="4410" y="216"/>
                  </a:lnTo>
                  <a:lnTo>
                    <a:pt x="4458" y="216"/>
                  </a:lnTo>
                  <a:lnTo>
                    <a:pt x="4476" y="210"/>
                  </a:lnTo>
                  <a:lnTo>
                    <a:pt x="4488" y="210"/>
                  </a:lnTo>
                  <a:lnTo>
                    <a:pt x="4476" y="216"/>
                  </a:lnTo>
                  <a:lnTo>
                    <a:pt x="4470" y="228"/>
                  </a:lnTo>
                  <a:lnTo>
                    <a:pt x="4398" y="228"/>
                  </a:lnTo>
                  <a:lnTo>
                    <a:pt x="4380" y="222"/>
                  </a:lnTo>
                  <a:lnTo>
                    <a:pt x="4350" y="222"/>
                  </a:lnTo>
                  <a:lnTo>
                    <a:pt x="4314" y="228"/>
                  </a:lnTo>
                  <a:lnTo>
                    <a:pt x="4272" y="234"/>
                  </a:lnTo>
                  <a:lnTo>
                    <a:pt x="4230" y="234"/>
                  </a:lnTo>
                  <a:lnTo>
                    <a:pt x="4218" y="240"/>
                  </a:lnTo>
                  <a:lnTo>
                    <a:pt x="4200" y="246"/>
                  </a:lnTo>
                  <a:lnTo>
                    <a:pt x="4188" y="258"/>
                  </a:lnTo>
                  <a:lnTo>
                    <a:pt x="4176" y="264"/>
                  </a:lnTo>
                  <a:lnTo>
                    <a:pt x="4170" y="270"/>
                  </a:lnTo>
                  <a:lnTo>
                    <a:pt x="4164" y="270"/>
                  </a:lnTo>
                  <a:lnTo>
                    <a:pt x="4236" y="258"/>
                  </a:lnTo>
                  <a:lnTo>
                    <a:pt x="4236" y="276"/>
                  </a:lnTo>
                  <a:lnTo>
                    <a:pt x="4296" y="258"/>
                  </a:lnTo>
                  <a:lnTo>
                    <a:pt x="4224" y="288"/>
                  </a:lnTo>
                  <a:lnTo>
                    <a:pt x="4230" y="288"/>
                  </a:lnTo>
                  <a:lnTo>
                    <a:pt x="4236" y="294"/>
                  </a:lnTo>
                  <a:lnTo>
                    <a:pt x="4248" y="300"/>
                  </a:lnTo>
                  <a:lnTo>
                    <a:pt x="4278" y="300"/>
                  </a:lnTo>
                  <a:lnTo>
                    <a:pt x="4314" y="288"/>
                  </a:lnTo>
                  <a:lnTo>
                    <a:pt x="4326" y="288"/>
                  </a:lnTo>
                  <a:lnTo>
                    <a:pt x="4344" y="282"/>
                  </a:lnTo>
                  <a:lnTo>
                    <a:pt x="4350" y="276"/>
                  </a:lnTo>
                  <a:lnTo>
                    <a:pt x="4356" y="276"/>
                  </a:lnTo>
                  <a:lnTo>
                    <a:pt x="4254" y="312"/>
                  </a:lnTo>
                  <a:lnTo>
                    <a:pt x="4188" y="312"/>
                  </a:lnTo>
                  <a:lnTo>
                    <a:pt x="4176" y="288"/>
                  </a:lnTo>
                  <a:lnTo>
                    <a:pt x="4164" y="288"/>
                  </a:lnTo>
                  <a:lnTo>
                    <a:pt x="4146" y="282"/>
                  </a:lnTo>
                  <a:lnTo>
                    <a:pt x="4110" y="282"/>
                  </a:lnTo>
                  <a:lnTo>
                    <a:pt x="4104" y="288"/>
                  </a:lnTo>
                  <a:lnTo>
                    <a:pt x="4104" y="300"/>
                  </a:lnTo>
                  <a:lnTo>
                    <a:pt x="4110" y="312"/>
                  </a:lnTo>
                  <a:lnTo>
                    <a:pt x="4110" y="318"/>
                  </a:lnTo>
                  <a:lnTo>
                    <a:pt x="4116" y="324"/>
                  </a:lnTo>
                  <a:lnTo>
                    <a:pt x="4092" y="324"/>
                  </a:lnTo>
                  <a:lnTo>
                    <a:pt x="4074" y="330"/>
                  </a:lnTo>
                  <a:lnTo>
                    <a:pt x="4032" y="330"/>
                  </a:lnTo>
                  <a:lnTo>
                    <a:pt x="4020" y="336"/>
                  </a:lnTo>
                  <a:lnTo>
                    <a:pt x="4002" y="342"/>
                  </a:lnTo>
                  <a:lnTo>
                    <a:pt x="3990" y="348"/>
                  </a:lnTo>
                  <a:lnTo>
                    <a:pt x="3972" y="354"/>
                  </a:lnTo>
                  <a:lnTo>
                    <a:pt x="3936" y="354"/>
                  </a:lnTo>
                  <a:lnTo>
                    <a:pt x="3924" y="360"/>
                  </a:lnTo>
                  <a:lnTo>
                    <a:pt x="3918" y="360"/>
                  </a:lnTo>
                  <a:lnTo>
                    <a:pt x="3924" y="360"/>
                  </a:lnTo>
                  <a:lnTo>
                    <a:pt x="3936" y="366"/>
                  </a:lnTo>
                  <a:lnTo>
                    <a:pt x="3978" y="366"/>
                  </a:lnTo>
                  <a:lnTo>
                    <a:pt x="3990" y="360"/>
                  </a:lnTo>
                  <a:lnTo>
                    <a:pt x="3996" y="354"/>
                  </a:lnTo>
                  <a:lnTo>
                    <a:pt x="3984" y="372"/>
                  </a:lnTo>
                  <a:lnTo>
                    <a:pt x="4020" y="366"/>
                  </a:lnTo>
                  <a:lnTo>
                    <a:pt x="4044" y="354"/>
                  </a:lnTo>
                  <a:lnTo>
                    <a:pt x="4044" y="372"/>
                  </a:lnTo>
                  <a:lnTo>
                    <a:pt x="4074" y="366"/>
                  </a:lnTo>
                  <a:lnTo>
                    <a:pt x="4098" y="366"/>
                  </a:lnTo>
                  <a:lnTo>
                    <a:pt x="4098" y="372"/>
                  </a:lnTo>
                  <a:lnTo>
                    <a:pt x="4104" y="378"/>
                  </a:lnTo>
                  <a:lnTo>
                    <a:pt x="4122" y="378"/>
                  </a:lnTo>
                  <a:lnTo>
                    <a:pt x="4146" y="366"/>
                  </a:lnTo>
                  <a:lnTo>
                    <a:pt x="4152" y="366"/>
                  </a:lnTo>
                  <a:lnTo>
                    <a:pt x="4164" y="360"/>
                  </a:lnTo>
                  <a:lnTo>
                    <a:pt x="4170" y="372"/>
                  </a:lnTo>
                  <a:lnTo>
                    <a:pt x="4200" y="354"/>
                  </a:lnTo>
                  <a:lnTo>
                    <a:pt x="4206" y="360"/>
                  </a:lnTo>
                  <a:lnTo>
                    <a:pt x="4212" y="372"/>
                  </a:lnTo>
                  <a:lnTo>
                    <a:pt x="4224" y="372"/>
                  </a:lnTo>
                  <a:lnTo>
                    <a:pt x="4236" y="366"/>
                  </a:lnTo>
                  <a:lnTo>
                    <a:pt x="4242" y="360"/>
                  </a:lnTo>
                  <a:lnTo>
                    <a:pt x="4248" y="360"/>
                  </a:lnTo>
                  <a:lnTo>
                    <a:pt x="4254" y="366"/>
                  </a:lnTo>
                  <a:lnTo>
                    <a:pt x="4266" y="372"/>
                  </a:lnTo>
                  <a:lnTo>
                    <a:pt x="4284" y="372"/>
                  </a:lnTo>
                  <a:lnTo>
                    <a:pt x="4290" y="366"/>
                  </a:lnTo>
                  <a:lnTo>
                    <a:pt x="4290" y="360"/>
                  </a:lnTo>
                  <a:lnTo>
                    <a:pt x="4284" y="354"/>
                  </a:lnTo>
                  <a:lnTo>
                    <a:pt x="4338" y="372"/>
                  </a:lnTo>
                  <a:lnTo>
                    <a:pt x="4344" y="378"/>
                  </a:lnTo>
                  <a:lnTo>
                    <a:pt x="4350" y="390"/>
                  </a:lnTo>
                  <a:lnTo>
                    <a:pt x="4374" y="390"/>
                  </a:lnTo>
                  <a:lnTo>
                    <a:pt x="4410" y="378"/>
                  </a:lnTo>
                  <a:lnTo>
                    <a:pt x="4440" y="372"/>
                  </a:lnTo>
                  <a:lnTo>
                    <a:pt x="4476" y="372"/>
                  </a:lnTo>
                  <a:lnTo>
                    <a:pt x="4494" y="366"/>
                  </a:lnTo>
                  <a:lnTo>
                    <a:pt x="4506" y="360"/>
                  </a:lnTo>
                  <a:lnTo>
                    <a:pt x="4524" y="342"/>
                  </a:lnTo>
                  <a:lnTo>
                    <a:pt x="4464" y="342"/>
                  </a:lnTo>
                  <a:lnTo>
                    <a:pt x="4470" y="336"/>
                  </a:lnTo>
                  <a:lnTo>
                    <a:pt x="4470" y="330"/>
                  </a:lnTo>
                  <a:lnTo>
                    <a:pt x="4416" y="330"/>
                  </a:lnTo>
                  <a:lnTo>
                    <a:pt x="4362" y="318"/>
                  </a:lnTo>
                  <a:lnTo>
                    <a:pt x="4380" y="300"/>
                  </a:lnTo>
                  <a:lnTo>
                    <a:pt x="4440" y="318"/>
                  </a:lnTo>
                  <a:lnTo>
                    <a:pt x="4452" y="318"/>
                  </a:lnTo>
                  <a:lnTo>
                    <a:pt x="4488" y="312"/>
                  </a:lnTo>
                  <a:lnTo>
                    <a:pt x="4566" y="312"/>
                  </a:lnTo>
                  <a:lnTo>
                    <a:pt x="4578" y="300"/>
                  </a:lnTo>
                  <a:lnTo>
                    <a:pt x="4578" y="288"/>
                  </a:lnTo>
                  <a:lnTo>
                    <a:pt x="4584" y="288"/>
                  </a:lnTo>
                  <a:lnTo>
                    <a:pt x="4590" y="282"/>
                  </a:lnTo>
                  <a:lnTo>
                    <a:pt x="4608" y="282"/>
                  </a:lnTo>
                  <a:lnTo>
                    <a:pt x="4626" y="276"/>
                  </a:lnTo>
                  <a:lnTo>
                    <a:pt x="4662" y="276"/>
                  </a:lnTo>
                  <a:lnTo>
                    <a:pt x="4680" y="270"/>
                  </a:lnTo>
                  <a:lnTo>
                    <a:pt x="4710" y="270"/>
                  </a:lnTo>
                  <a:lnTo>
                    <a:pt x="4722" y="264"/>
                  </a:lnTo>
                  <a:lnTo>
                    <a:pt x="4728" y="264"/>
                  </a:lnTo>
                  <a:lnTo>
                    <a:pt x="4704" y="246"/>
                  </a:lnTo>
                  <a:lnTo>
                    <a:pt x="4746" y="246"/>
                  </a:lnTo>
                  <a:lnTo>
                    <a:pt x="4770" y="240"/>
                  </a:lnTo>
                  <a:lnTo>
                    <a:pt x="4782" y="234"/>
                  </a:lnTo>
                  <a:lnTo>
                    <a:pt x="4776" y="228"/>
                  </a:lnTo>
                  <a:lnTo>
                    <a:pt x="4770" y="228"/>
                  </a:lnTo>
                  <a:lnTo>
                    <a:pt x="4758" y="222"/>
                  </a:lnTo>
                  <a:lnTo>
                    <a:pt x="4746" y="222"/>
                  </a:lnTo>
                  <a:lnTo>
                    <a:pt x="4734" y="216"/>
                  </a:lnTo>
                  <a:lnTo>
                    <a:pt x="4686" y="216"/>
                  </a:lnTo>
                  <a:lnTo>
                    <a:pt x="4674" y="210"/>
                  </a:lnTo>
                  <a:lnTo>
                    <a:pt x="4662" y="210"/>
                  </a:lnTo>
                  <a:lnTo>
                    <a:pt x="4662" y="204"/>
                  </a:lnTo>
                  <a:lnTo>
                    <a:pt x="4674" y="198"/>
                  </a:lnTo>
                  <a:lnTo>
                    <a:pt x="4686" y="198"/>
                  </a:lnTo>
                  <a:lnTo>
                    <a:pt x="4704" y="192"/>
                  </a:lnTo>
                  <a:lnTo>
                    <a:pt x="4716" y="186"/>
                  </a:lnTo>
                  <a:lnTo>
                    <a:pt x="4764" y="186"/>
                  </a:lnTo>
                  <a:lnTo>
                    <a:pt x="4782" y="192"/>
                  </a:lnTo>
                  <a:lnTo>
                    <a:pt x="4860" y="192"/>
                  </a:lnTo>
                  <a:lnTo>
                    <a:pt x="4878" y="186"/>
                  </a:lnTo>
                  <a:lnTo>
                    <a:pt x="4902" y="186"/>
                  </a:lnTo>
                  <a:lnTo>
                    <a:pt x="4896" y="180"/>
                  </a:lnTo>
                  <a:lnTo>
                    <a:pt x="4878" y="180"/>
                  </a:lnTo>
                  <a:lnTo>
                    <a:pt x="4866" y="174"/>
                  </a:lnTo>
                  <a:lnTo>
                    <a:pt x="4872" y="168"/>
                  </a:lnTo>
                  <a:lnTo>
                    <a:pt x="4902" y="162"/>
                  </a:lnTo>
                  <a:lnTo>
                    <a:pt x="4944" y="168"/>
                  </a:lnTo>
                  <a:lnTo>
                    <a:pt x="4974" y="174"/>
                  </a:lnTo>
                  <a:lnTo>
                    <a:pt x="4986" y="174"/>
                  </a:lnTo>
                  <a:lnTo>
                    <a:pt x="4992" y="168"/>
                  </a:lnTo>
                  <a:lnTo>
                    <a:pt x="4992" y="150"/>
                  </a:lnTo>
                  <a:lnTo>
                    <a:pt x="5070" y="156"/>
                  </a:lnTo>
                  <a:lnTo>
                    <a:pt x="5070" y="132"/>
                  </a:lnTo>
                  <a:lnTo>
                    <a:pt x="5082" y="132"/>
                  </a:lnTo>
                  <a:lnTo>
                    <a:pt x="5094" y="138"/>
                  </a:lnTo>
                  <a:lnTo>
                    <a:pt x="5112" y="138"/>
                  </a:lnTo>
                  <a:lnTo>
                    <a:pt x="5136" y="126"/>
                  </a:lnTo>
                  <a:lnTo>
                    <a:pt x="5148" y="126"/>
                  </a:lnTo>
                  <a:lnTo>
                    <a:pt x="5154" y="120"/>
                  </a:lnTo>
                  <a:lnTo>
                    <a:pt x="5172" y="120"/>
                  </a:lnTo>
                  <a:lnTo>
                    <a:pt x="5208" y="114"/>
                  </a:lnTo>
                  <a:lnTo>
                    <a:pt x="5256" y="102"/>
                  </a:lnTo>
                  <a:lnTo>
                    <a:pt x="5298" y="96"/>
                  </a:lnTo>
                  <a:lnTo>
                    <a:pt x="5322" y="90"/>
                  </a:lnTo>
                  <a:lnTo>
                    <a:pt x="5340" y="90"/>
                  </a:lnTo>
                  <a:lnTo>
                    <a:pt x="5346" y="84"/>
                  </a:lnTo>
                  <a:lnTo>
                    <a:pt x="5238" y="84"/>
                  </a:lnTo>
                  <a:lnTo>
                    <a:pt x="5214" y="96"/>
                  </a:lnTo>
                  <a:lnTo>
                    <a:pt x="5142" y="96"/>
                  </a:lnTo>
                  <a:lnTo>
                    <a:pt x="5226" y="90"/>
                  </a:lnTo>
                  <a:lnTo>
                    <a:pt x="5220" y="78"/>
                  </a:lnTo>
                  <a:lnTo>
                    <a:pt x="5268" y="84"/>
                  </a:lnTo>
                  <a:lnTo>
                    <a:pt x="5274" y="78"/>
                  </a:lnTo>
                  <a:lnTo>
                    <a:pt x="5286" y="72"/>
                  </a:lnTo>
                  <a:lnTo>
                    <a:pt x="5358" y="72"/>
                  </a:lnTo>
                  <a:lnTo>
                    <a:pt x="5406" y="66"/>
                  </a:lnTo>
                  <a:lnTo>
                    <a:pt x="5454" y="66"/>
                  </a:lnTo>
                  <a:lnTo>
                    <a:pt x="5484" y="60"/>
                  </a:lnTo>
                  <a:lnTo>
                    <a:pt x="5496" y="60"/>
                  </a:lnTo>
                  <a:lnTo>
                    <a:pt x="5514" y="54"/>
                  </a:lnTo>
                  <a:lnTo>
                    <a:pt x="5532" y="54"/>
                  </a:lnTo>
                  <a:lnTo>
                    <a:pt x="5550" y="48"/>
                  </a:lnTo>
                  <a:lnTo>
                    <a:pt x="5562" y="42"/>
                  </a:lnTo>
                  <a:lnTo>
                    <a:pt x="5574" y="42"/>
                  </a:lnTo>
                  <a:lnTo>
                    <a:pt x="5574" y="36"/>
                  </a:lnTo>
                  <a:close/>
                  <a:moveTo>
                    <a:pt x="4032" y="966"/>
                  </a:moveTo>
                  <a:lnTo>
                    <a:pt x="4086" y="966"/>
                  </a:lnTo>
                  <a:lnTo>
                    <a:pt x="4134" y="942"/>
                  </a:lnTo>
                  <a:lnTo>
                    <a:pt x="4140" y="930"/>
                  </a:lnTo>
                  <a:lnTo>
                    <a:pt x="4134" y="918"/>
                  </a:lnTo>
                  <a:lnTo>
                    <a:pt x="4134" y="912"/>
                  </a:lnTo>
                  <a:lnTo>
                    <a:pt x="4122" y="906"/>
                  </a:lnTo>
                  <a:lnTo>
                    <a:pt x="4074" y="906"/>
                  </a:lnTo>
                  <a:lnTo>
                    <a:pt x="4062" y="912"/>
                  </a:lnTo>
                  <a:lnTo>
                    <a:pt x="4050" y="912"/>
                  </a:lnTo>
                  <a:lnTo>
                    <a:pt x="4026" y="924"/>
                  </a:lnTo>
                  <a:lnTo>
                    <a:pt x="4014" y="936"/>
                  </a:lnTo>
                  <a:lnTo>
                    <a:pt x="4002" y="942"/>
                  </a:lnTo>
                  <a:lnTo>
                    <a:pt x="4002" y="954"/>
                  </a:lnTo>
                  <a:lnTo>
                    <a:pt x="4014" y="960"/>
                  </a:lnTo>
                  <a:lnTo>
                    <a:pt x="4032" y="966"/>
                  </a:lnTo>
                  <a:close/>
                  <a:moveTo>
                    <a:pt x="4014" y="840"/>
                  </a:moveTo>
                  <a:lnTo>
                    <a:pt x="4002" y="840"/>
                  </a:lnTo>
                  <a:lnTo>
                    <a:pt x="3990" y="846"/>
                  </a:lnTo>
                  <a:lnTo>
                    <a:pt x="3984" y="852"/>
                  </a:lnTo>
                  <a:lnTo>
                    <a:pt x="3972" y="852"/>
                  </a:lnTo>
                  <a:lnTo>
                    <a:pt x="3990" y="852"/>
                  </a:lnTo>
                  <a:lnTo>
                    <a:pt x="4008" y="846"/>
                  </a:lnTo>
                  <a:lnTo>
                    <a:pt x="4026" y="846"/>
                  </a:lnTo>
                  <a:lnTo>
                    <a:pt x="4044" y="840"/>
                  </a:lnTo>
                  <a:lnTo>
                    <a:pt x="4050" y="834"/>
                  </a:lnTo>
                  <a:lnTo>
                    <a:pt x="4056" y="834"/>
                  </a:lnTo>
                  <a:lnTo>
                    <a:pt x="4068" y="822"/>
                  </a:lnTo>
                  <a:lnTo>
                    <a:pt x="4050" y="822"/>
                  </a:lnTo>
                  <a:lnTo>
                    <a:pt x="4044" y="828"/>
                  </a:lnTo>
                  <a:lnTo>
                    <a:pt x="4032" y="828"/>
                  </a:lnTo>
                  <a:lnTo>
                    <a:pt x="4020" y="834"/>
                  </a:lnTo>
                  <a:lnTo>
                    <a:pt x="4014" y="840"/>
                  </a:lnTo>
                  <a:close/>
                  <a:moveTo>
                    <a:pt x="4122" y="822"/>
                  </a:moveTo>
                  <a:lnTo>
                    <a:pt x="4104" y="822"/>
                  </a:lnTo>
                  <a:lnTo>
                    <a:pt x="4098" y="828"/>
                  </a:lnTo>
                  <a:lnTo>
                    <a:pt x="4098" y="840"/>
                  </a:lnTo>
                  <a:lnTo>
                    <a:pt x="4104" y="846"/>
                  </a:lnTo>
                  <a:lnTo>
                    <a:pt x="4110" y="840"/>
                  </a:lnTo>
                  <a:lnTo>
                    <a:pt x="4116" y="840"/>
                  </a:lnTo>
                  <a:lnTo>
                    <a:pt x="4128" y="828"/>
                  </a:lnTo>
                  <a:lnTo>
                    <a:pt x="4122" y="822"/>
                  </a:lnTo>
                  <a:close/>
                  <a:moveTo>
                    <a:pt x="3528" y="1062"/>
                  </a:moveTo>
                  <a:lnTo>
                    <a:pt x="3522" y="1062"/>
                  </a:lnTo>
                  <a:lnTo>
                    <a:pt x="3504" y="1080"/>
                  </a:lnTo>
                  <a:lnTo>
                    <a:pt x="3504" y="1086"/>
                  </a:lnTo>
                  <a:lnTo>
                    <a:pt x="3510" y="1092"/>
                  </a:lnTo>
                  <a:lnTo>
                    <a:pt x="3528" y="1092"/>
                  </a:lnTo>
                  <a:lnTo>
                    <a:pt x="3534" y="1086"/>
                  </a:lnTo>
                  <a:lnTo>
                    <a:pt x="3540" y="1074"/>
                  </a:lnTo>
                  <a:lnTo>
                    <a:pt x="3540" y="1068"/>
                  </a:lnTo>
                  <a:lnTo>
                    <a:pt x="3534" y="1062"/>
                  </a:lnTo>
                  <a:lnTo>
                    <a:pt x="3528" y="1062"/>
                  </a:lnTo>
                  <a:close/>
                  <a:moveTo>
                    <a:pt x="3588" y="1062"/>
                  </a:moveTo>
                  <a:lnTo>
                    <a:pt x="3582" y="1062"/>
                  </a:lnTo>
                  <a:lnTo>
                    <a:pt x="3576" y="1068"/>
                  </a:lnTo>
                  <a:lnTo>
                    <a:pt x="3576" y="1080"/>
                  </a:lnTo>
                  <a:lnTo>
                    <a:pt x="3582" y="1086"/>
                  </a:lnTo>
                  <a:lnTo>
                    <a:pt x="3594" y="1086"/>
                  </a:lnTo>
                  <a:lnTo>
                    <a:pt x="3600" y="1080"/>
                  </a:lnTo>
                  <a:lnTo>
                    <a:pt x="3600" y="1068"/>
                  </a:lnTo>
                  <a:lnTo>
                    <a:pt x="3588" y="1062"/>
                  </a:lnTo>
                  <a:close/>
                  <a:moveTo>
                    <a:pt x="3756" y="1242"/>
                  </a:moveTo>
                  <a:lnTo>
                    <a:pt x="3744" y="1248"/>
                  </a:lnTo>
                  <a:lnTo>
                    <a:pt x="3744" y="1260"/>
                  </a:lnTo>
                  <a:lnTo>
                    <a:pt x="3750" y="1266"/>
                  </a:lnTo>
                  <a:lnTo>
                    <a:pt x="3762" y="1272"/>
                  </a:lnTo>
                  <a:lnTo>
                    <a:pt x="3768" y="1272"/>
                  </a:lnTo>
                  <a:lnTo>
                    <a:pt x="3786" y="1254"/>
                  </a:lnTo>
                  <a:lnTo>
                    <a:pt x="3786" y="1242"/>
                  </a:lnTo>
                  <a:lnTo>
                    <a:pt x="3780" y="1236"/>
                  </a:lnTo>
                  <a:lnTo>
                    <a:pt x="3768" y="1236"/>
                  </a:lnTo>
                  <a:lnTo>
                    <a:pt x="3756" y="1242"/>
                  </a:lnTo>
                  <a:close/>
                  <a:moveTo>
                    <a:pt x="3984" y="2532"/>
                  </a:moveTo>
                  <a:lnTo>
                    <a:pt x="3948" y="2520"/>
                  </a:lnTo>
                  <a:lnTo>
                    <a:pt x="3942" y="2514"/>
                  </a:lnTo>
                  <a:lnTo>
                    <a:pt x="3936" y="2514"/>
                  </a:lnTo>
                  <a:lnTo>
                    <a:pt x="3924" y="2526"/>
                  </a:lnTo>
                  <a:lnTo>
                    <a:pt x="3930" y="2532"/>
                  </a:lnTo>
                  <a:lnTo>
                    <a:pt x="3942" y="2538"/>
                  </a:lnTo>
                  <a:lnTo>
                    <a:pt x="3948" y="2544"/>
                  </a:lnTo>
                  <a:lnTo>
                    <a:pt x="3954" y="2544"/>
                  </a:lnTo>
                  <a:lnTo>
                    <a:pt x="3960" y="2550"/>
                  </a:lnTo>
                  <a:lnTo>
                    <a:pt x="3996" y="2550"/>
                  </a:lnTo>
                  <a:lnTo>
                    <a:pt x="4008" y="2556"/>
                  </a:lnTo>
                  <a:lnTo>
                    <a:pt x="4020" y="2556"/>
                  </a:lnTo>
                  <a:lnTo>
                    <a:pt x="4038" y="2538"/>
                  </a:lnTo>
                  <a:lnTo>
                    <a:pt x="4008" y="2538"/>
                  </a:lnTo>
                  <a:lnTo>
                    <a:pt x="3984" y="2532"/>
                  </a:lnTo>
                  <a:close/>
                  <a:moveTo>
                    <a:pt x="4098" y="2280"/>
                  </a:moveTo>
                  <a:lnTo>
                    <a:pt x="4092" y="2280"/>
                  </a:lnTo>
                  <a:lnTo>
                    <a:pt x="4086" y="2274"/>
                  </a:lnTo>
                  <a:lnTo>
                    <a:pt x="4050" y="2274"/>
                  </a:lnTo>
                  <a:lnTo>
                    <a:pt x="4032" y="2268"/>
                  </a:lnTo>
                  <a:lnTo>
                    <a:pt x="3996" y="2268"/>
                  </a:lnTo>
                  <a:lnTo>
                    <a:pt x="4002" y="2274"/>
                  </a:lnTo>
                  <a:lnTo>
                    <a:pt x="4008" y="2274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2" y="2286"/>
                  </a:lnTo>
                  <a:lnTo>
                    <a:pt x="4032" y="2304"/>
                  </a:lnTo>
                  <a:lnTo>
                    <a:pt x="4044" y="2304"/>
                  </a:lnTo>
                  <a:lnTo>
                    <a:pt x="4080" y="2310"/>
                  </a:lnTo>
                  <a:lnTo>
                    <a:pt x="4128" y="2316"/>
                  </a:lnTo>
                  <a:lnTo>
                    <a:pt x="4164" y="2316"/>
                  </a:lnTo>
                  <a:lnTo>
                    <a:pt x="4170" y="2310"/>
                  </a:lnTo>
                  <a:lnTo>
                    <a:pt x="4170" y="2304"/>
                  </a:lnTo>
                  <a:lnTo>
                    <a:pt x="4164" y="2304"/>
                  </a:lnTo>
                  <a:lnTo>
                    <a:pt x="4152" y="2292"/>
                  </a:lnTo>
                  <a:lnTo>
                    <a:pt x="4128" y="2286"/>
                  </a:lnTo>
                  <a:lnTo>
                    <a:pt x="4098" y="2280"/>
                  </a:lnTo>
                  <a:close/>
                  <a:moveTo>
                    <a:pt x="4194" y="2550"/>
                  </a:moveTo>
                  <a:lnTo>
                    <a:pt x="4164" y="2550"/>
                  </a:lnTo>
                  <a:lnTo>
                    <a:pt x="4152" y="2556"/>
                  </a:lnTo>
                  <a:lnTo>
                    <a:pt x="4146" y="2562"/>
                  </a:lnTo>
                  <a:lnTo>
                    <a:pt x="4182" y="2526"/>
                  </a:lnTo>
                  <a:lnTo>
                    <a:pt x="4176" y="2520"/>
                  </a:lnTo>
                  <a:lnTo>
                    <a:pt x="4152" y="2520"/>
                  </a:lnTo>
                  <a:lnTo>
                    <a:pt x="4140" y="2526"/>
                  </a:lnTo>
                  <a:lnTo>
                    <a:pt x="4128" y="2538"/>
                  </a:lnTo>
                  <a:lnTo>
                    <a:pt x="4104" y="2574"/>
                  </a:lnTo>
                  <a:lnTo>
                    <a:pt x="4164" y="2568"/>
                  </a:lnTo>
                  <a:lnTo>
                    <a:pt x="4176" y="2568"/>
                  </a:lnTo>
                  <a:lnTo>
                    <a:pt x="4182" y="2562"/>
                  </a:lnTo>
                  <a:lnTo>
                    <a:pt x="4194" y="2562"/>
                  </a:lnTo>
                  <a:lnTo>
                    <a:pt x="4200" y="2556"/>
                  </a:lnTo>
                  <a:lnTo>
                    <a:pt x="4200" y="2550"/>
                  </a:lnTo>
                  <a:lnTo>
                    <a:pt x="4194" y="2550"/>
                  </a:lnTo>
                  <a:close/>
                  <a:moveTo>
                    <a:pt x="4590" y="1962"/>
                  </a:moveTo>
                  <a:lnTo>
                    <a:pt x="4578" y="1974"/>
                  </a:lnTo>
                  <a:lnTo>
                    <a:pt x="4578" y="1980"/>
                  </a:lnTo>
                  <a:lnTo>
                    <a:pt x="4572" y="1986"/>
                  </a:lnTo>
                  <a:lnTo>
                    <a:pt x="4566" y="1986"/>
                  </a:lnTo>
                  <a:lnTo>
                    <a:pt x="4554" y="1974"/>
                  </a:lnTo>
                  <a:lnTo>
                    <a:pt x="4554" y="1962"/>
                  </a:lnTo>
                  <a:lnTo>
                    <a:pt x="4566" y="1962"/>
                  </a:lnTo>
                  <a:lnTo>
                    <a:pt x="4572" y="1956"/>
                  </a:lnTo>
                  <a:lnTo>
                    <a:pt x="4566" y="1932"/>
                  </a:lnTo>
                  <a:lnTo>
                    <a:pt x="4536" y="1926"/>
                  </a:lnTo>
                  <a:lnTo>
                    <a:pt x="4530" y="1926"/>
                  </a:lnTo>
                  <a:lnTo>
                    <a:pt x="4524" y="1932"/>
                  </a:lnTo>
                  <a:lnTo>
                    <a:pt x="4512" y="1938"/>
                  </a:lnTo>
                  <a:lnTo>
                    <a:pt x="4494" y="1944"/>
                  </a:lnTo>
                  <a:lnTo>
                    <a:pt x="4470" y="1956"/>
                  </a:lnTo>
                  <a:lnTo>
                    <a:pt x="4464" y="1962"/>
                  </a:lnTo>
                  <a:lnTo>
                    <a:pt x="4458" y="1962"/>
                  </a:lnTo>
                  <a:lnTo>
                    <a:pt x="4446" y="1968"/>
                  </a:lnTo>
                  <a:lnTo>
                    <a:pt x="4434" y="1968"/>
                  </a:lnTo>
                  <a:lnTo>
                    <a:pt x="4416" y="1974"/>
                  </a:lnTo>
                  <a:lnTo>
                    <a:pt x="4404" y="1974"/>
                  </a:lnTo>
                  <a:lnTo>
                    <a:pt x="4374" y="1998"/>
                  </a:lnTo>
                  <a:lnTo>
                    <a:pt x="4386" y="1974"/>
                  </a:lnTo>
                  <a:lnTo>
                    <a:pt x="4362" y="1956"/>
                  </a:lnTo>
                  <a:lnTo>
                    <a:pt x="4398" y="1968"/>
                  </a:lnTo>
                  <a:lnTo>
                    <a:pt x="4410" y="1956"/>
                  </a:lnTo>
                  <a:lnTo>
                    <a:pt x="4440" y="1950"/>
                  </a:lnTo>
                  <a:lnTo>
                    <a:pt x="4440" y="1932"/>
                  </a:lnTo>
                  <a:lnTo>
                    <a:pt x="4494" y="1932"/>
                  </a:lnTo>
                  <a:lnTo>
                    <a:pt x="4518" y="1920"/>
                  </a:lnTo>
                  <a:lnTo>
                    <a:pt x="4524" y="1914"/>
                  </a:lnTo>
                  <a:lnTo>
                    <a:pt x="4536" y="1908"/>
                  </a:lnTo>
                  <a:lnTo>
                    <a:pt x="4608" y="1908"/>
                  </a:lnTo>
                  <a:lnTo>
                    <a:pt x="4602" y="1902"/>
                  </a:lnTo>
                  <a:lnTo>
                    <a:pt x="4596" y="1902"/>
                  </a:lnTo>
                  <a:lnTo>
                    <a:pt x="4584" y="1896"/>
                  </a:lnTo>
                  <a:lnTo>
                    <a:pt x="4578" y="1890"/>
                  </a:lnTo>
                  <a:lnTo>
                    <a:pt x="4578" y="1866"/>
                  </a:lnTo>
                  <a:lnTo>
                    <a:pt x="4572" y="1866"/>
                  </a:lnTo>
                  <a:lnTo>
                    <a:pt x="4566" y="1872"/>
                  </a:lnTo>
                  <a:lnTo>
                    <a:pt x="4542" y="1872"/>
                  </a:lnTo>
                  <a:lnTo>
                    <a:pt x="4530" y="1878"/>
                  </a:lnTo>
                  <a:lnTo>
                    <a:pt x="4518" y="1878"/>
                  </a:lnTo>
                  <a:lnTo>
                    <a:pt x="4518" y="1866"/>
                  </a:lnTo>
                  <a:lnTo>
                    <a:pt x="4512" y="1860"/>
                  </a:lnTo>
                  <a:lnTo>
                    <a:pt x="4452" y="1878"/>
                  </a:lnTo>
                  <a:lnTo>
                    <a:pt x="4458" y="1848"/>
                  </a:lnTo>
                  <a:lnTo>
                    <a:pt x="4410" y="1860"/>
                  </a:lnTo>
                  <a:lnTo>
                    <a:pt x="4416" y="1854"/>
                  </a:lnTo>
                  <a:lnTo>
                    <a:pt x="4422" y="1842"/>
                  </a:lnTo>
                  <a:lnTo>
                    <a:pt x="4440" y="1824"/>
                  </a:lnTo>
                  <a:lnTo>
                    <a:pt x="4446" y="1812"/>
                  </a:lnTo>
                  <a:lnTo>
                    <a:pt x="4446" y="1800"/>
                  </a:lnTo>
                  <a:lnTo>
                    <a:pt x="4434" y="1800"/>
                  </a:lnTo>
                  <a:lnTo>
                    <a:pt x="4422" y="1794"/>
                  </a:lnTo>
                  <a:lnTo>
                    <a:pt x="4398" y="1794"/>
                  </a:lnTo>
                  <a:lnTo>
                    <a:pt x="4404" y="1770"/>
                  </a:lnTo>
                  <a:lnTo>
                    <a:pt x="4368" y="1770"/>
                  </a:lnTo>
                  <a:lnTo>
                    <a:pt x="4380" y="1752"/>
                  </a:lnTo>
                  <a:lnTo>
                    <a:pt x="4356" y="1728"/>
                  </a:lnTo>
                  <a:lnTo>
                    <a:pt x="4368" y="1728"/>
                  </a:lnTo>
                  <a:lnTo>
                    <a:pt x="4380" y="1734"/>
                  </a:lnTo>
                  <a:lnTo>
                    <a:pt x="4404" y="1734"/>
                  </a:lnTo>
                  <a:lnTo>
                    <a:pt x="4410" y="1728"/>
                  </a:lnTo>
                  <a:lnTo>
                    <a:pt x="4422" y="1722"/>
                  </a:lnTo>
                  <a:lnTo>
                    <a:pt x="4434" y="1710"/>
                  </a:lnTo>
                  <a:lnTo>
                    <a:pt x="4440" y="1710"/>
                  </a:lnTo>
                  <a:lnTo>
                    <a:pt x="4398" y="1686"/>
                  </a:lnTo>
                  <a:lnTo>
                    <a:pt x="4446" y="1656"/>
                  </a:lnTo>
                  <a:lnTo>
                    <a:pt x="4398" y="1632"/>
                  </a:lnTo>
                  <a:lnTo>
                    <a:pt x="4350" y="1638"/>
                  </a:lnTo>
                  <a:lnTo>
                    <a:pt x="4404" y="1614"/>
                  </a:lnTo>
                  <a:lnTo>
                    <a:pt x="4368" y="1608"/>
                  </a:lnTo>
                  <a:lnTo>
                    <a:pt x="4410" y="1584"/>
                  </a:lnTo>
                  <a:lnTo>
                    <a:pt x="4404" y="1560"/>
                  </a:lnTo>
                  <a:lnTo>
                    <a:pt x="4374" y="1560"/>
                  </a:lnTo>
                  <a:lnTo>
                    <a:pt x="4380" y="1554"/>
                  </a:lnTo>
                  <a:lnTo>
                    <a:pt x="4392" y="1530"/>
                  </a:lnTo>
                  <a:lnTo>
                    <a:pt x="4374" y="1494"/>
                  </a:lnTo>
                  <a:lnTo>
                    <a:pt x="4362" y="1494"/>
                  </a:lnTo>
                  <a:lnTo>
                    <a:pt x="4374" y="1470"/>
                  </a:lnTo>
                  <a:lnTo>
                    <a:pt x="4362" y="1476"/>
                  </a:lnTo>
                  <a:lnTo>
                    <a:pt x="4356" y="1482"/>
                  </a:lnTo>
                  <a:lnTo>
                    <a:pt x="4344" y="1488"/>
                  </a:lnTo>
                  <a:lnTo>
                    <a:pt x="4332" y="1500"/>
                  </a:lnTo>
                  <a:lnTo>
                    <a:pt x="4332" y="1518"/>
                  </a:lnTo>
                  <a:lnTo>
                    <a:pt x="4302" y="1506"/>
                  </a:lnTo>
                  <a:lnTo>
                    <a:pt x="4308" y="1542"/>
                  </a:lnTo>
                  <a:lnTo>
                    <a:pt x="4284" y="1542"/>
                  </a:lnTo>
                  <a:lnTo>
                    <a:pt x="4272" y="1560"/>
                  </a:lnTo>
                  <a:lnTo>
                    <a:pt x="4278" y="1572"/>
                  </a:lnTo>
                  <a:lnTo>
                    <a:pt x="4254" y="1572"/>
                  </a:lnTo>
                  <a:lnTo>
                    <a:pt x="4230" y="1614"/>
                  </a:lnTo>
                  <a:lnTo>
                    <a:pt x="4218" y="1614"/>
                  </a:lnTo>
                  <a:lnTo>
                    <a:pt x="4236" y="1578"/>
                  </a:lnTo>
                  <a:lnTo>
                    <a:pt x="4224" y="1566"/>
                  </a:lnTo>
                  <a:lnTo>
                    <a:pt x="4212" y="1566"/>
                  </a:lnTo>
                  <a:lnTo>
                    <a:pt x="4194" y="1584"/>
                  </a:lnTo>
                  <a:lnTo>
                    <a:pt x="4182" y="1590"/>
                  </a:lnTo>
                  <a:lnTo>
                    <a:pt x="4176" y="1596"/>
                  </a:lnTo>
                  <a:lnTo>
                    <a:pt x="4164" y="1602"/>
                  </a:lnTo>
                  <a:lnTo>
                    <a:pt x="4158" y="1608"/>
                  </a:lnTo>
                  <a:lnTo>
                    <a:pt x="4146" y="1614"/>
                  </a:lnTo>
                  <a:lnTo>
                    <a:pt x="4140" y="1620"/>
                  </a:lnTo>
                  <a:lnTo>
                    <a:pt x="4116" y="1632"/>
                  </a:lnTo>
                  <a:lnTo>
                    <a:pt x="4110" y="1638"/>
                  </a:lnTo>
                  <a:lnTo>
                    <a:pt x="4116" y="1614"/>
                  </a:lnTo>
                  <a:lnTo>
                    <a:pt x="4116" y="1596"/>
                  </a:lnTo>
                  <a:lnTo>
                    <a:pt x="4080" y="1632"/>
                  </a:lnTo>
                  <a:lnTo>
                    <a:pt x="4014" y="1644"/>
                  </a:lnTo>
                  <a:lnTo>
                    <a:pt x="4074" y="1626"/>
                  </a:lnTo>
                  <a:lnTo>
                    <a:pt x="4080" y="1620"/>
                  </a:lnTo>
                  <a:lnTo>
                    <a:pt x="4092" y="1596"/>
                  </a:lnTo>
                  <a:lnTo>
                    <a:pt x="4098" y="1590"/>
                  </a:lnTo>
                  <a:lnTo>
                    <a:pt x="4098" y="1578"/>
                  </a:lnTo>
                  <a:lnTo>
                    <a:pt x="4092" y="1572"/>
                  </a:lnTo>
                  <a:lnTo>
                    <a:pt x="4050" y="1572"/>
                  </a:lnTo>
                  <a:lnTo>
                    <a:pt x="4038" y="1578"/>
                  </a:lnTo>
                  <a:lnTo>
                    <a:pt x="4032" y="1578"/>
                  </a:lnTo>
                  <a:lnTo>
                    <a:pt x="4020" y="1584"/>
                  </a:lnTo>
                  <a:lnTo>
                    <a:pt x="4002" y="1584"/>
                  </a:lnTo>
                  <a:lnTo>
                    <a:pt x="4002" y="1578"/>
                  </a:lnTo>
                  <a:lnTo>
                    <a:pt x="4008" y="1572"/>
                  </a:lnTo>
                  <a:lnTo>
                    <a:pt x="4020" y="1566"/>
                  </a:lnTo>
                  <a:lnTo>
                    <a:pt x="4026" y="1560"/>
                  </a:lnTo>
                  <a:lnTo>
                    <a:pt x="4032" y="1560"/>
                  </a:lnTo>
                  <a:lnTo>
                    <a:pt x="4032" y="1572"/>
                  </a:lnTo>
                  <a:lnTo>
                    <a:pt x="4050" y="1560"/>
                  </a:lnTo>
                  <a:lnTo>
                    <a:pt x="4044" y="1536"/>
                  </a:lnTo>
                  <a:lnTo>
                    <a:pt x="4050" y="1530"/>
                  </a:lnTo>
                  <a:lnTo>
                    <a:pt x="4062" y="1524"/>
                  </a:lnTo>
                  <a:lnTo>
                    <a:pt x="4074" y="1512"/>
                  </a:lnTo>
                  <a:lnTo>
                    <a:pt x="4074" y="1506"/>
                  </a:lnTo>
                  <a:lnTo>
                    <a:pt x="4068" y="1500"/>
                  </a:lnTo>
                  <a:lnTo>
                    <a:pt x="4056" y="1494"/>
                  </a:lnTo>
                  <a:lnTo>
                    <a:pt x="4044" y="1494"/>
                  </a:lnTo>
                  <a:lnTo>
                    <a:pt x="4032" y="1488"/>
                  </a:lnTo>
                  <a:lnTo>
                    <a:pt x="4014" y="1488"/>
                  </a:lnTo>
                  <a:lnTo>
                    <a:pt x="4044" y="1488"/>
                  </a:lnTo>
                  <a:lnTo>
                    <a:pt x="4056" y="1482"/>
                  </a:lnTo>
                  <a:lnTo>
                    <a:pt x="4074" y="1482"/>
                  </a:lnTo>
                  <a:lnTo>
                    <a:pt x="4086" y="1470"/>
                  </a:lnTo>
                  <a:lnTo>
                    <a:pt x="4098" y="1446"/>
                  </a:lnTo>
                  <a:lnTo>
                    <a:pt x="4104" y="1440"/>
                  </a:lnTo>
                  <a:lnTo>
                    <a:pt x="4110" y="1440"/>
                  </a:lnTo>
                  <a:lnTo>
                    <a:pt x="4122" y="1434"/>
                  </a:lnTo>
                  <a:lnTo>
                    <a:pt x="4128" y="1434"/>
                  </a:lnTo>
                  <a:lnTo>
                    <a:pt x="4134" y="1428"/>
                  </a:lnTo>
                  <a:lnTo>
                    <a:pt x="4122" y="1416"/>
                  </a:lnTo>
                  <a:lnTo>
                    <a:pt x="4110" y="1422"/>
                  </a:lnTo>
                  <a:lnTo>
                    <a:pt x="4098" y="1434"/>
                  </a:lnTo>
                  <a:lnTo>
                    <a:pt x="4092" y="1404"/>
                  </a:lnTo>
                  <a:lnTo>
                    <a:pt x="4068" y="1404"/>
                  </a:lnTo>
                  <a:lnTo>
                    <a:pt x="4050" y="1410"/>
                  </a:lnTo>
                  <a:lnTo>
                    <a:pt x="4026" y="1410"/>
                  </a:lnTo>
                  <a:lnTo>
                    <a:pt x="4020" y="1404"/>
                  </a:lnTo>
                  <a:lnTo>
                    <a:pt x="4020" y="1386"/>
                  </a:lnTo>
                  <a:lnTo>
                    <a:pt x="4038" y="1368"/>
                  </a:lnTo>
                  <a:lnTo>
                    <a:pt x="4032" y="1362"/>
                  </a:lnTo>
                  <a:lnTo>
                    <a:pt x="4014" y="1362"/>
                  </a:lnTo>
                  <a:lnTo>
                    <a:pt x="4008" y="1368"/>
                  </a:lnTo>
                  <a:lnTo>
                    <a:pt x="4020" y="1344"/>
                  </a:lnTo>
                  <a:lnTo>
                    <a:pt x="3984" y="1350"/>
                  </a:lnTo>
                  <a:lnTo>
                    <a:pt x="3984" y="1326"/>
                  </a:lnTo>
                  <a:lnTo>
                    <a:pt x="3978" y="1314"/>
                  </a:lnTo>
                  <a:lnTo>
                    <a:pt x="3972" y="1308"/>
                  </a:lnTo>
                  <a:lnTo>
                    <a:pt x="3948" y="1308"/>
                  </a:lnTo>
                  <a:lnTo>
                    <a:pt x="3930" y="1314"/>
                  </a:lnTo>
                  <a:lnTo>
                    <a:pt x="3906" y="1326"/>
                  </a:lnTo>
                  <a:lnTo>
                    <a:pt x="3900" y="1332"/>
                  </a:lnTo>
                  <a:lnTo>
                    <a:pt x="3894" y="1332"/>
                  </a:lnTo>
                  <a:lnTo>
                    <a:pt x="3888" y="1326"/>
                  </a:lnTo>
                  <a:lnTo>
                    <a:pt x="3876" y="1320"/>
                  </a:lnTo>
                  <a:lnTo>
                    <a:pt x="3864" y="1320"/>
                  </a:lnTo>
                  <a:lnTo>
                    <a:pt x="3852" y="1326"/>
                  </a:lnTo>
                  <a:lnTo>
                    <a:pt x="3846" y="1326"/>
                  </a:lnTo>
                  <a:lnTo>
                    <a:pt x="3834" y="1332"/>
                  </a:lnTo>
                  <a:lnTo>
                    <a:pt x="3822" y="1326"/>
                  </a:lnTo>
                  <a:lnTo>
                    <a:pt x="3762" y="1302"/>
                  </a:lnTo>
                  <a:lnTo>
                    <a:pt x="3738" y="1302"/>
                  </a:lnTo>
                  <a:lnTo>
                    <a:pt x="3714" y="1314"/>
                  </a:lnTo>
                  <a:lnTo>
                    <a:pt x="3708" y="1326"/>
                  </a:lnTo>
                  <a:lnTo>
                    <a:pt x="3702" y="1326"/>
                  </a:lnTo>
                  <a:lnTo>
                    <a:pt x="3684" y="1344"/>
                  </a:lnTo>
                  <a:lnTo>
                    <a:pt x="3684" y="1350"/>
                  </a:lnTo>
                  <a:lnTo>
                    <a:pt x="3696" y="1356"/>
                  </a:lnTo>
                  <a:lnTo>
                    <a:pt x="3702" y="1362"/>
                  </a:lnTo>
                  <a:lnTo>
                    <a:pt x="3708" y="1374"/>
                  </a:lnTo>
                  <a:lnTo>
                    <a:pt x="3708" y="1380"/>
                  </a:lnTo>
                  <a:lnTo>
                    <a:pt x="3702" y="1386"/>
                  </a:lnTo>
                  <a:lnTo>
                    <a:pt x="3690" y="1392"/>
                  </a:lnTo>
                  <a:lnTo>
                    <a:pt x="3672" y="1410"/>
                  </a:lnTo>
                  <a:lnTo>
                    <a:pt x="3660" y="1416"/>
                  </a:lnTo>
                  <a:lnTo>
                    <a:pt x="3636" y="1422"/>
                  </a:lnTo>
                  <a:lnTo>
                    <a:pt x="3660" y="1440"/>
                  </a:lnTo>
                  <a:lnTo>
                    <a:pt x="3654" y="1446"/>
                  </a:lnTo>
                  <a:lnTo>
                    <a:pt x="3642" y="1446"/>
                  </a:lnTo>
                  <a:lnTo>
                    <a:pt x="3636" y="1452"/>
                  </a:lnTo>
                  <a:lnTo>
                    <a:pt x="3636" y="1470"/>
                  </a:lnTo>
                  <a:lnTo>
                    <a:pt x="3642" y="1482"/>
                  </a:lnTo>
                  <a:lnTo>
                    <a:pt x="3642" y="1488"/>
                  </a:lnTo>
                  <a:lnTo>
                    <a:pt x="3636" y="1500"/>
                  </a:lnTo>
                  <a:lnTo>
                    <a:pt x="3624" y="1506"/>
                  </a:lnTo>
                  <a:lnTo>
                    <a:pt x="3618" y="1512"/>
                  </a:lnTo>
                  <a:lnTo>
                    <a:pt x="3606" y="1512"/>
                  </a:lnTo>
                  <a:lnTo>
                    <a:pt x="3582" y="1524"/>
                  </a:lnTo>
                  <a:lnTo>
                    <a:pt x="3576" y="1536"/>
                  </a:lnTo>
                  <a:lnTo>
                    <a:pt x="3576" y="1548"/>
                  </a:lnTo>
                  <a:lnTo>
                    <a:pt x="3570" y="1548"/>
                  </a:lnTo>
                  <a:lnTo>
                    <a:pt x="3564" y="1554"/>
                  </a:lnTo>
                  <a:lnTo>
                    <a:pt x="3552" y="1554"/>
                  </a:lnTo>
                  <a:lnTo>
                    <a:pt x="3540" y="1560"/>
                  </a:lnTo>
                  <a:lnTo>
                    <a:pt x="3534" y="1566"/>
                  </a:lnTo>
                  <a:lnTo>
                    <a:pt x="3522" y="1572"/>
                  </a:lnTo>
                  <a:lnTo>
                    <a:pt x="3504" y="1590"/>
                  </a:lnTo>
                  <a:lnTo>
                    <a:pt x="3510" y="1596"/>
                  </a:lnTo>
                  <a:lnTo>
                    <a:pt x="3522" y="1602"/>
                  </a:lnTo>
                  <a:lnTo>
                    <a:pt x="3534" y="1614"/>
                  </a:lnTo>
                  <a:lnTo>
                    <a:pt x="3552" y="1620"/>
                  </a:lnTo>
                  <a:lnTo>
                    <a:pt x="3558" y="1632"/>
                  </a:lnTo>
                  <a:lnTo>
                    <a:pt x="3564" y="1638"/>
                  </a:lnTo>
                  <a:lnTo>
                    <a:pt x="3564" y="1662"/>
                  </a:lnTo>
                  <a:lnTo>
                    <a:pt x="3558" y="1698"/>
                  </a:lnTo>
                  <a:lnTo>
                    <a:pt x="3540" y="1746"/>
                  </a:lnTo>
                  <a:lnTo>
                    <a:pt x="3510" y="1776"/>
                  </a:lnTo>
                  <a:lnTo>
                    <a:pt x="3468" y="1800"/>
                  </a:lnTo>
                  <a:lnTo>
                    <a:pt x="3426" y="1830"/>
                  </a:lnTo>
                  <a:lnTo>
                    <a:pt x="3390" y="1854"/>
                  </a:lnTo>
                  <a:lnTo>
                    <a:pt x="3366" y="1860"/>
                  </a:lnTo>
                  <a:lnTo>
                    <a:pt x="3336" y="1860"/>
                  </a:lnTo>
                  <a:lnTo>
                    <a:pt x="3300" y="1866"/>
                  </a:lnTo>
                  <a:lnTo>
                    <a:pt x="3276" y="1872"/>
                  </a:lnTo>
                  <a:lnTo>
                    <a:pt x="3258" y="1878"/>
                  </a:lnTo>
                  <a:lnTo>
                    <a:pt x="3258" y="1902"/>
                  </a:lnTo>
                  <a:lnTo>
                    <a:pt x="3264" y="1914"/>
                  </a:lnTo>
                  <a:lnTo>
                    <a:pt x="3264" y="1926"/>
                  </a:lnTo>
                  <a:lnTo>
                    <a:pt x="3270" y="1938"/>
                  </a:lnTo>
                  <a:lnTo>
                    <a:pt x="3270" y="1950"/>
                  </a:lnTo>
                  <a:lnTo>
                    <a:pt x="3252" y="1968"/>
                  </a:lnTo>
                  <a:lnTo>
                    <a:pt x="3234" y="2004"/>
                  </a:lnTo>
                  <a:lnTo>
                    <a:pt x="3234" y="2076"/>
                  </a:lnTo>
                  <a:lnTo>
                    <a:pt x="3210" y="2088"/>
                  </a:lnTo>
                  <a:lnTo>
                    <a:pt x="3204" y="2094"/>
                  </a:lnTo>
                  <a:lnTo>
                    <a:pt x="3180" y="2106"/>
                  </a:lnTo>
                  <a:lnTo>
                    <a:pt x="3180" y="2142"/>
                  </a:lnTo>
                  <a:lnTo>
                    <a:pt x="3156" y="2166"/>
                  </a:lnTo>
                  <a:lnTo>
                    <a:pt x="3156" y="2154"/>
                  </a:lnTo>
                  <a:lnTo>
                    <a:pt x="3162" y="2148"/>
                  </a:lnTo>
                  <a:lnTo>
                    <a:pt x="3162" y="2142"/>
                  </a:lnTo>
                  <a:lnTo>
                    <a:pt x="3156" y="2130"/>
                  </a:lnTo>
                  <a:lnTo>
                    <a:pt x="3138" y="2130"/>
                  </a:lnTo>
                  <a:lnTo>
                    <a:pt x="3126" y="2136"/>
                  </a:lnTo>
                  <a:lnTo>
                    <a:pt x="3108" y="2154"/>
                  </a:lnTo>
                  <a:lnTo>
                    <a:pt x="3108" y="2166"/>
                  </a:lnTo>
                  <a:lnTo>
                    <a:pt x="3114" y="2178"/>
                  </a:lnTo>
                  <a:lnTo>
                    <a:pt x="3114" y="2190"/>
                  </a:lnTo>
                  <a:lnTo>
                    <a:pt x="3108" y="2196"/>
                  </a:lnTo>
                  <a:lnTo>
                    <a:pt x="3108" y="2178"/>
                  </a:lnTo>
                  <a:lnTo>
                    <a:pt x="3102" y="2166"/>
                  </a:lnTo>
                  <a:lnTo>
                    <a:pt x="3090" y="2154"/>
                  </a:lnTo>
                  <a:lnTo>
                    <a:pt x="3078" y="2154"/>
                  </a:lnTo>
                  <a:lnTo>
                    <a:pt x="3066" y="2160"/>
                  </a:lnTo>
                  <a:lnTo>
                    <a:pt x="3042" y="2160"/>
                  </a:lnTo>
                  <a:lnTo>
                    <a:pt x="3036" y="2166"/>
                  </a:lnTo>
                  <a:lnTo>
                    <a:pt x="3030" y="2166"/>
                  </a:lnTo>
                  <a:lnTo>
                    <a:pt x="3042" y="2160"/>
                  </a:lnTo>
                  <a:lnTo>
                    <a:pt x="3060" y="2142"/>
                  </a:lnTo>
                  <a:lnTo>
                    <a:pt x="3072" y="2136"/>
                  </a:lnTo>
                  <a:lnTo>
                    <a:pt x="3078" y="2124"/>
                  </a:lnTo>
                  <a:lnTo>
                    <a:pt x="3078" y="2118"/>
                  </a:lnTo>
                  <a:lnTo>
                    <a:pt x="3072" y="2106"/>
                  </a:lnTo>
                  <a:lnTo>
                    <a:pt x="3060" y="2100"/>
                  </a:lnTo>
                  <a:lnTo>
                    <a:pt x="3048" y="2088"/>
                  </a:lnTo>
                  <a:lnTo>
                    <a:pt x="3030" y="2088"/>
                  </a:lnTo>
                  <a:lnTo>
                    <a:pt x="3024" y="2082"/>
                  </a:lnTo>
                  <a:lnTo>
                    <a:pt x="3018" y="2082"/>
                  </a:lnTo>
                  <a:lnTo>
                    <a:pt x="3024" y="2082"/>
                  </a:lnTo>
                  <a:lnTo>
                    <a:pt x="3042" y="2064"/>
                  </a:lnTo>
                  <a:lnTo>
                    <a:pt x="3042" y="2058"/>
                  </a:lnTo>
                  <a:lnTo>
                    <a:pt x="3030" y="2034"/>
                  </a:lnTo>
                  <a:lnTo>
                    <a:pt x="3030" y="2028"/>
                  </a:lnTo>
                  <a:lnTo>
                    <a:pt x="3024" y="2016"/>
                  </a:lnTo>
                  <a:lnTo>
                    <a:pt x="3060" y="1992"/>
                  </a:lnTo>
                  <a:lnTo>
                    <a:pt x="3060" y="1968"/>
                  </a:lnTo>
                  <a:lnTo>
                    <a:pt x="3084" y="1956"/>
                  </a:lnTo>
                  <a:lnTo>
                    <a:pt x="3084" y="1914"/>
                  </a:lnTo>
                  <a:lnTo>
                    <a:pt x="3090" y="1914"/>
                  </a:lnTo>
                  <a:lnTo>
                    <a:pt x="3102" y="1902"/>
                  </a:lnTo>
                  <a:lnTo>
                    <a:pt x="3114" y="1896"/>
                  </a:lnTo>
                  <a:lnTo>
                    <a:pt x="3132" y="1878"/>
                  </a:lnTo>
                  <a:lnTo>
                    <a:pt x="3126" y="1866"/>
                  </a:lnTo>
                  <a:lnTo>
                    <a:pt x="3120" y="1860"/>
                  </a:lnTo>
                  <a:lnTo>
                    <a:pt x="3084" y="1848"/>
                  </a:lnTo>
                  <a:lnTo>
                    <a:pt x="2976" y="1848"/>
                  </a:lnTo>
                  <a:lnTo>
                    <a:pt x="2940" y="1860"/>
                  </a:lnTo>
                  <a:lnTo>
                    <a:pt x="2946" y="1848"/>
                  </a:lnTo>
                  <a:lnTo>
                    <a:pt x="2952" y="1842"/>
                  </a:lnTo>
                  <a:lnTo>
                    <a:pt x="2952" y="1830"/>
                  </a:lnTo>
                  <a:lnTo>
                    <a:pt x="2958" y="1824"/>
                  </a:lnTo>
                  <a:lnTo>
                    <a:pt x="2952" y="1818"/>
                  </a:lnTo>
                  <a:lnTo>
                    <a:pt x="2940" y="1812"/>
                  </a:lnTo>
                  <a:lnTo>
                    <a:pt x="2928" y="1812"/>
                  </a:lnTo>
                  <a:lnTo>
                    <a:pt x="2892" y="1800"/>
                  </a:lnTo>
                  <a:lnTo>
                    <a:pt x="2874" y="1800"/>
                  </a:lnTo>
                  <a:lnTo>
                    <a:pt x="2868" y="1794"/>
                  </a:lnTo>
                  <a:lnTo>
                    <a:pt x="2862" y="1794"/>
                  </a:lnTo>
                  <a:lnTo>
                    <a:pt x="2862" y="1770"/>
                  </a:lnTo>
                  <a:lnTo>
                    <a:pt x="2856" y="1752"/>
                  </a:lnTo>
                  <a:lnTo>
                    <a:pt x="2844" y="1740"/>
                  </a:lnTo>
                  <a:lnTo>
                    <a:pt x="2790" y="1722"/>
                  </a:lnTo>
                  <a:lnTo>
                    <a:pt x="2778" y="1722"/>
                  </a:lnTo>
                  <a:lnTo>
                    <a:pt x="2778" y="1716"/>
                  </a:lnTo>
                  <a:lnTo>
                    <a:pt x="2766" y="1704"/>
                  </a:lnTo>
                  <a:lnTo>
                    <a:pt x="2754" y="1704"/>
                  </a:lnTo>
                  <a:lnTo>
                    <a:pt x="2736" y="1698"/>
                  </a:lnTo>
                  <a:lnTo>
                    <a:pt x="2694" y="1698"/>
                  </a:lnTo>
                  <a:lnTo>
                    <a:pt x="2646" y="1704"/>
                  </a:lnTo>
                  <a:lnTo>
                    <a:pt x="2610" y="1716"/>
                  </a:lnTo>
                  <a:lnTo>
                    <a:pt x="2592" y="1716"/>
                  </a:lnTo>
                  <a:lnTo>
                    <a:pt x="2598" y="1716"/>
                  </a:lnTo>
                  <a:lnTo>
                    <a:pt x="2604" y="1710"/>
                  </a:lnTo>
                  <a:lnTo>
                    <a:pt x="2616" y="1710"/>
                  </a:lnTo>
                  <a:lnTo>
                    <a:pt x="2628" y="1704"/>
                  </a:lnTo>
                  <a:lnTo>
                    <a:pt x="2634" y="1692"/>
                  </a:lnTo>
                  <a:lnTo>
                    <a:pt x="2640" y="1686"/>
                  </a:lnTo>
                  <a:lnTo>
                    <a:pt x="2646" y="1662"/>
                  </a:lnTo>
                  <a:lnTo>
                    <a:pt x="2658" y="1632"/>
                  </a:lnTo>
                  <a:lnTo>
                    <a:pt x="2664" y="1602"/>
                  </a:lnTo>
                  <a:lnTo>
                    <a:pt x="2670" y="1590"/>
                  </a:lnTo>
                  <a:lnTo>
                    <a:pt x="2658" y="1590"/>
                  </a:lnTo>
                  <a:lnTo>
                    <a:pt x="2646" y="1584"/>
                  </a:lnTo>
                  <a:lnTo>
                    <a:pt x="2616" y="1584"/>
                  </a:lnTo>
                  <a:lnTo>
                    <a:pt x="2610" y="1590"/>
                  </a:lnTo>
                  <a:lnTo>
                    <a:pt x="2598" y="1596"/>
                  </a:lnTo>
                  <a:lnTo>
                    <a:pt x="2592" y="1602"/>
                  </a:lnTo>
                  <a:lnTo>
                    <a:pt x="2580" y="1608"/>
                  </a:lnTo>
                  <a:lnTo>
                    <a:pt x="2598" y="1578"/>
                  </a:lnTo>
                  <a:lnTo>
                    <a:pt x="2592" y="1560"/>
                  </a:lnTo>
                  <a:lnTo>
                    <a:pt x="2610" y="1542"/>
                  </a:lnTo>
                  <a:lnTo>
                    <a:pt x="2616" y="1530"/>
                  </a:lnTo>
                  <a:lnTo>
                    <a:pt x="2640" y="1506"/>
                  </a:lnTo>
                  <a:lnTo>
                    <a:pt x="2646" y="1494"/>
                  </a:lnTo>
                  <a:lnTo>
                    <a:pt x="2664" y="1476"/>
                  </a:lnTo>
                  <a:lnTo>
                    <a:pt x="2694" y="1452"/>
                  </a:lnTo>
                  <a:lnTo>
                    <a:pt x="2730" y="1428"/>
                  </a:lnTo>
                  <a:lnTo>
                    <a:pt x="2754" y="1410"/>
                  </a:lnTo>
                  <a:lnTo>
                    <a:pt x="2766" y="1404"/>
                  </a:lnTo>
                  <a:lnTo>
                    <a:pt x="2760" y="1392"/>
                  </a:lnTo>
                  <a:lnTo>
                    <a:pt x="2826" y="1368"/>
                  </a:lnTo>
                  <a:lnTo>
                    <a:pt x="2826" y="1350"/>
                  </a:lnTo>
                  <a:lnTo>
                    <a:pt x="2868" y="1344"/>
                  </a:lnTo>
                  <a:lnTo>
                    <a:pt x="2868" y="1326"/>
                  </a:lnTo>
                  <a:lnTo>
                    <a:pt x="2898" y="1320"/>
                  </a:lnTo>
                  <a:lnTo>
                    <a:pt x="2952" y="1284"/>
                  </a:lnTo>
                  <a:lnTo>
                    <a:pt x="3006" y="1284"/>
                  </a:lnTo>
                  <a:lnTo>
                    <a:pt x="3042" y="1278"/>
                  </a:lnTo>
                  <a:lnTo>
                    <a:pt x="3060" y="1266"/>
                  </a:lnTo>
                  <a:lnTo>
                    <a:pt x="3060" y="1254"/>
                  </a:lnTo>
                  <a:lnTo>
                    <a:pt x="3030" y="1224"/>
                  </a:lnTo>
                  <a:lnTo>
                    <a:pt x="2970" y="1230"/>
                  </a:lnTo>
                  <a:lnTo>
                    <a:pt x="2982" y="1218"/>
                  </a:lnTo>
                  <a:lnTo>
                    <a:pt x="2928" y="1194"/>
                  </a:lnTo>
                  <a:lnTo>
                    <a:pt x="2952" y="1188"/>
                  </a:lnTo>
                  <a:lnTo>
                    <a:pt x="3036" y="1212"/>
                  </a:lnTo>
                  <a:lnTo>
                    <a:pt x="3054" y="1230"/>
                  </a:lnTo>
                  <a:lnTo>
                    <a:pt x="3066" y="1236"/>
                  </a:lnTo>
                  <a:lnTo>
                    <a:pt x="3096" y="1236"/>
                  </a:lnTo>
                  <a:lnTo>
                    <a:pt x="3108" y="1230"/>
                  </a:lnTo>
                  <a:lnTo>
                    <a:pt x="3114" y="1218"/>
                  </a:lnTo>
                  <a:lnTo>
                    <a:pt x="3126" y="1206"/>
                  </a:lnTo>
                  <a:lnTo>
                    <a:pt x="3132" y="1194"/>
                  </a:lnTo>
                  <a:lnTo>
                    <a:pt x="3144" y="1188"/>
                  </a:lnTo>
                  <a:lnTo>
                    <a:pt x="3150" y="1182"/>
                  </a:lnTo>
                  <a:lnTo>
                    <a:pt x="3156" y="1182"/>
                  </a:lnTo>
                  <a:lnTo>
                    <a:pt x="3180" y="1194"/>
                  </a:lnTo>
                  <a:lnTo>
                    <a:pt x="3198" y="1200"/>
                  </a:lnTo>
                  <a:lnTo>
                    <a:pt x="3210" y="1200"/>
                  </a:lnTo>
                  <a:lnTo>
                    <a:pt x="3246" y="1182"/>
                  </a:lnTo>
                  <a:lnTo>
                    <a:pt x="3282" y="1170"/>
                  </a:lnTo>
                  <a:lnTo>
                    <a:pt x="3318" y="1152"/>
                  </a:lnTo>
                  <a:lnTo>
                    <a:pt x="3336" y="1146"/>
                  </a:lnTo>
                  <a:lnTo>
                    <a:pt x="3360" y="1134"/>
                  </a:lnTo>
                  <a:lnTo>
                    <a:pt x="3372" y="1122"/>
                  </a:lnTo>
                  <a:lnTo>
                    <a:pt x="3366" y="1116"/>
                  </a:lnTo>
                  <a:lnTo>
                    <a:pt x="3342" y="1110"/>
                  </a:lnTo>
                  <a:lnTo>
                    <a:pt x="3264" y="1110"/>
                  </a:lnTo>
                  <a:lnTo>
                    <a:pt x="3258" y="1086"/>
                  </a:lnTo>
                  <a:lnTo>
                    <a:pt x="3174" y="1056"/>
                  </a:lnTo>
                  <a:lnTo>
                    <a:pt x="3186" y="1056"/>
                  </a:lnTo>
                  <a:lnTo>
                    <a:pt x="3216" y="1050"/>
                  </a:lnTo>
                  <a:lnTo>
                    <a:pt x="3252" y="1050"/>
                  </a:lnTo>
                  <a:lnTo>
                    <a:pt x="3282" y="1056"/>
                  </a:lnTo>
                  <a:lnTo>
                    <a:pt x="3294" y="1062"/>
                  </a:lnTo>
                  <a:lnTo>
                    <a:pt x="3306" y="1074"/>
                  </a:lnTo>
                  <a:lnTo>
                    <a:pt x="3324" y="1086"/>
                  </a:lnTo>
                  <a:lnTo>
                    <a:pt x="3336" y="1098"/>
                  </a:lnTo>
                  <a:lnTo>
                    <a:pt x="3348" y="1104"/>
                  </a:lnTo>
                  <a:lnTo>
                    <a:pt x="3372" y="1098"/>
                  </a:lnTo>
                  <a:lnTo>
                    <a:pt x="3408" y="1080"/>
                  </a:lnTo>
                  <a:lnTo>
                    <a:pt x="3444" y="1068"/>
                  </a:lnTo>
                  <a:lnTo>
                    <a:pt x="3474" y="1050"/>
                  </a:lnTo>
                  <a:lnTo>
                    <a:pt x="3486" y="1044"/>
                  </a:lnTo>
                  <a:lnTo>
                    <a:pt x="3462" y="1032"/>
                  </a:lnTo>
                  <a:lnTo>
                    <a:pt x="3468" y="1026"/>
                  </a:lnTo>
                  <a:lnTo>
                    <a:pt x="3492" y="1014"/>
                  </a:lnTo>
                  <a:lnTo>
                    <a:pt x="3522" y="1014"/>
                  </a:lnTo>
                  <a:lnTo>
                    <a:pt x="3528" y="1020"/>
                  </a:lnTo>
                  <a:lnTo>
                    <a:pt x="3534" y="1032"/>
                  </a:lnTo>
                  <a:lnTo>
                    <a:pt x="3540" y="1038"/>
                  </a:lnTo>
                  <a:lnTo>
                    <a:pt x="3570" y="1050"/>
                  </a:lnTo>
                  <a:lnTo>
                    <a:pt x="3576" y="1026"/>
                  </a:lnTo>
                  <a:lnTo>
                    <a:pt x="3594" y="1044"/>
                  </a:lnTo>
                  <a:lnTo>
                    <a:pt x="3600" y="1038"/>
                  </a:lnTo>
                  <a:lnTo>
                    <a:pt x="3600" y="1026"/>
                  </a:lnTo>
                  <a:lnTo>
                    <a:pt x="3594" y="1014"/>
                  </a:lnTo>
                  <a:lnTo>
                    <a:pt x="3582" y="1002"/>
                  </a:lnTo>
                  <a:lnTo>
                    <a:pt x="3564" y="990"/>
                  </a:lnTo>
                  <a:lnTo>
                    <a:pt x="3606" y="984"/>
                  </a:lnTo>
                  <a:lnTo>
                    <a:pt x="3606" y="990"/>
                  </a:lnTo>
                  <a:lnTo>
                    <a:pt x="3612" y="996"/>
                  </a:lnTo>
                  <a:lnTo>
                    <a:pt x="3612" y="1008"/>
                  </a:lnTo>
                  <a:lnTo>
                    <a:pt x="3624" y="1032"/>
                  </a:lnTo>
                  <a:lnTo>
                    <a:pt x="3630" y="1038"/>
                  </a:lnTo>
                  <a:lnTo>
                    <a:pt x="3636" y="1038"/>
                  </a:lnTo>
                  <a:lnTo>
                    <a:pt x="3654" y="1032"/>
                  </a:lnTo>
                  <a:lnTo>
                    <a:pt x="3690" y="1026"/>
                  </a:lnTo>
                  <a:lnTo>
                    <a:pt x="3732" y="1008"/>
                  </a:lnTo>
                  <a:lnTo>
                    <a:pt x="3768" y="990"/>
                  </a:lnTo>
                  <a:lnTo>
                    <a:pt x="3798" y="972"/>
                  </a:lnTo>
                  <a:lnTo>
                    <a:pt x="3798" y="960"/>
                  </a:lnTo>
                  <a:lnTo>
                    <a:pt x="3786" y="942"/>
                  </a:lnTo>
                  <a:lnTo>
                    <a:pt x="3780" y="930"/>
                  </a:lnTo>
                  <a:lnTo>
                    <a:pt x="3774" y="912"/>
                  </a:lnTo>
                  <a:lnTo>
                    <a:pt x="3774" y="900"/>
                  </a:lnTo>
                  <a:lnTo>
                    <a:pt x="3780" y="894"/>
                  </a:lnTo>
                  <a:lnTo>
                    <a:pt x="3792" y="894"/>
                  </a:lnTo>
                  <a:lnTo>
                    <a:pt x="3804" y="888"/>
                  </a:lnTo>
                  <a:lnTo>
                    <a:pt x="3822" y="888"/>
                  </a:lnTo>
                  <a:lnTo>
                    <a:pt x="3840" y="882"/>
                  </a:lnTo>
                  <a:lnTo>
                    <a:pt x="3858" y="882"/>
                  </a:lnTo>
                  <a:lnTo>
                    <a:pt x="3864" y="876"/>
                  </a:lnTo>
                  <a:lnTo>
                    <a:pt x="3870" y="876"/>
                  </a:lnTo>
                  <a:lnTo>
                    <a:pt x="3870" y="858"/>
                  </a:lnTo>
                  <a:lnTo>
                    <a:pt x="3864" y="846"/>
                  </a:lnTo>
                  <a:lnTo>
                    <a:pt x="3864" y="840"/>
                  </a:lnTo>
                  <a:lnTo>
                    <a:pt x="3858" y="828"/>
                  </a:lnTo>
                  <a:lnTo>
                    <a:pt x="3840" y="804"/>
                  </a:lnTo>
                  <a:lnTo>
                    <a:pt x="3822" y="798"/>
                  </a:lnTo>
                  <a:lnTo>
                    <a:pt x="3786" y="792"/>
                  </a:lnTo>
                  <a:lnTo>
                    <a:pt x="3744" y="792"/>
                  </a:lnTo>
                  <a:lnTo>
                    <a:pt x="3708" y="804"/>
                  </a:lnTo>
                  <a:lnTo>
                    <a:pt x="3690" y="822"/>
                  </a:lnTo>
                  <a:lnTo>
                    <a:pt x="3690" y="840"/>
                  </a:lnTo>
                  <a:lnTo>
                    <a:pt x="3696" y="840"/>
                  </a:lnTo>
                  <a:lnTo>
                    <a:pt x="3702" y="846"/>
                  </a:lnTo>
                  <a:lnTo>
                    <a:pt x="3666" y="870"/>
                  </a:lnTo>
                  <a:lnTo>
                    <a:pt x="3642" y="870"/>
                  </a:lnTo>
                  <a:lnTo>
                    <a:pt x="3576" y="918"/>
                  </a:lnTo>
                  <a:lnTo>
                    <a:pt x="3552" y="930"/>
                  </a:lnTo>
                  <a:lnTo>
                    <a:pt x="3546" y="936"/>
                  </a:lnTo>
                  <a:lnTo>
                    <a:pt x="3540" y="948"/>
                  </a:lnTo>
                  <a:lnTo>
                    <a:pt x="3522" y="966"/>
                  </a:lnTo>
                  <a:lnTo>
                    <a:pt x="3492" y="966"/>
                  </a:lnTo>
                  <a:lnTo>
                    <a:pt x="3456" y="984"/>
                  </a:lnTo>
                  <a:lnTo>
                    <a:pt x="3456" y="972"/>
                  </a:lnTo>
                  <a:lnTo>
                    <a:pt x="3450" y="954"/>
                  </a:lnTo>
                  <a:lnTo>
                    <a:pt x="3450" y="918"/>
                  </a:lnTo>
                  <a:lnTo>
                    <a:pt x="3456" y="912"/>
                  </a:lnTo>
                  <a:lnTo>
                    <a:pt x="3480" y="900"/>
                  </a:lnTo>
                  <a:lnTo>
                    <a:pt x="3498" y="900"/>
                  </a:lnTo>
                  <a:lnTo>
                    <a:pt x="3510" y="894"/>
                  </a:lnTo>
                  <a:lnTo>
                    <a:pt x="3516" y="882"/>
                  </a:lnTo>
                  <a:lnTo>
                    <a:pt x="3516" y="870"/>
                  </a:lnTo>
                  <a:lnTo>
                    <a:pt x="3510" y="852"/>
                  </a:lnTo>
                  <a:lnTo>
                    <a:pt x="3504" y="846"/>
                  </a:lnTo>
                  <a:lnTo>
                    <a:pt x="3498" y="834"/>
                  </a:lnTo>
                  <a:lnTo>
                    <a:pt x="3486" y="834"/>
                  </a:lnTo>
                  <a:lnTo>
                    <a:pt x="3450" y="852"/>
                  </a:lnTo>
                  <a:lnTo>
                    <a:pt x="3432" y="858"/>
                  </a:lnTo>
                  <a:lnTo>
                    <a:pt x="3420" y="864"/>
                  </a:lnTo>
                  <a:lnTo>
                    <a:pt x="3414" y="870"/>
                  </a:lnTo>
                  <a:lnTo>
                    <a:pt x="3408" y="870"/>
                  </a:lnTo>
                  <a:lnTo>
                    <a:pt x="3378" y="900"/>
                  </a:lnTo>
                  <a:lnTo>
                    <a:pt x="3372" y="888"/>
                  </a:lnTo>
                  <a:lnTo>
                    <a:pt x="3396" y="858"/>
                  </a:lnTo>
                  <a:lnTo>
                    <a:pt x="3396" y="840"/>
                  </a:lnTo>
                  <a:lnTo>
                    <a:pt x="3438" y="822"/>
                  </a:lnTo>
                  <a:lnTo>
                    <a:pt x="3402" y="816"/>
                  </a:lnTo>
                  <a:lnTo>
                    <a:pt x="3408" y="804"/>
                  </a:lnTo>
                  <a:lnTo>
                    <a:pt x="3360" y="816"/>
                  </a:lnTo>
                  <a:lnTo>
                    <a:pt x="3336" y="804"/>
                  </a:lnTo>
                  <a:lnTo>
                    <a:pt x="3378" y="792"/>
                  </a:lnTo>
                  <a:lnTo>
                    <a:pt x="3378" y="774"/>
                  </a:lnTo>
                  <a:lnTo>
                    <a:pt x="3390" y="774"/>
                  </a:lnTo>
                  <a:lnTo>
                    <a:pt x="3396" y="780"/>
                  </a:lnTo>
                  <a:lnTo>
                    <a:pt x="3420" y="780"/>
                  </a:lnTo>
                  <a:lnTo>
                    <a:pt x="3426" y="774"/>
                  </a:lnTo>
                  <a:lnTo>
                    <a:pt x="3426" y="762"/>
                  </a:lnTo>
                  <a:lnTo>
                    <a:pt x="3420" y="756"/>
                  </a:lnTo>
                  <a:lnTo>
                    <a:pt x="3408" y="756"/>
                  </a:lnTo>
                  <a:lnTo>
                    <a:pt x="3396" y="744"/>
                  </a:lnTo>
                  <a:lnTo>
                    <a:pt x="3396" y="738"/>
                  </a:lnTo>
                  <a:lnTo>
                    <a:pt x="3420" y="690"/>
                  </a:lnTo>
                  <a:lnTo>
                    <a:pt x="3426" y="684"/>
                  </a:lnTo>
                  <a:lnTo>
                    <a:pt x="3426" y="672"/>
                  </a:lnTo>
                  <a:lnTo>
                    <a:pt x="3420" y="666"/>
                  </a:lnTo>
                  <a:lnTo>
                    <a:pt x="3414" y="666"/>
                  </a:lnTo>
                  <a:lnTo>
                    <a:pt x="3372" y="648"/>
                  </a:lnTo>
                  <a:lnTo>
                    <a:pt x="3348" y="660"/>
                  </a:lnTo>
                  <a:lnTo>
                    <a:pt x="3336" y="660"/>
                  </a:lnTo>
                  <a:lnTo>
                    <a:pt x="3318" y="666"/>
                  </a:lnTo>
                  <a:lnTo>
                    <a:pt x="3312" y="666"/>
                  </a:lnTo>
                  <a:lnTo>
                    <a:pt x="3306" y="672"/>
                  </a:lnTo>
                  <a:lnTo>
                    <a:pt x="3306" y="690"/>
                  </a:lnTo>
                  <a:lnTo>
                    <a:pt x="3240" y="690"/>
                  </a:lnTo>
                  <a:lnTo>
                    <a:pt x="3228" y="696"/>
                  </a:lnTo>
                  <a:lnTo>
                    <a:pt x="3222" y="702"/>
                  </a:lnTo>
                  <a:lnTo>
                    <a:pt x="3210" y="708"/>
                  </a:lnTo>
                  <a:lnTo>
                    <a:pt x="3198" y="720"/>
                  </a:lnTo>
                  <a:lnTo>
                    <a:pt x="3204" y="726"/>
                  </a:lnTo>
                  <a:lnTo>
                    <a:pt x="3216" y="732"/>
                  </a:lnTo>
                  <a:lnTo>
                    <a:pt x="3228" y="732"/>
                  </a:lnTo>
                  <a:lnTo>
                    <a:pt x="3234" y="738"/>
                  </a:lnTo>
                  <a:lnTo>
                    <a:pt x="3228" y="738"/>
                  </a:lnTo>
                  <a:lnTo>
                    <a:pt x="3222" y="744"/>
                  </a:lnTo>
                  <a:lnTo>
                    <a:pt x="3204" y="744"/>
                  </a:lnTo>
                  <a:lnTo>
                    <a:pt x="3180" y="756"/>
                  </a:lnTo>
                  <a:lnTo>
                    <a:pt x="3168" y="768"/>
                  </a:lnTo>
                  <a:lnTo>
                    <a:pt x="3168" y="774"/>
                  </a:lnTo>
                  <a:lnTo>
                    <a:pt x="3174" y="786"/>
                  </a:lnTo>
                  <a:lnTo>
                    <a:pt x="3186" y="798"/>
                  </a:lnTo>
                  <a:lnTo>
                    <a:pt x="3198" y="804"/>
                  </a:lnTo>
                  <a:lnTo>
                    <a:pt x="3204" y="810"/>
                  </a:lnTo>
                  <a:lnTo>
                    <a:pt x="3210" y="810"/>
                  </a:lnTo>
                  <a:lnTo>
                    <a:pt x="3234" y="798"/>
                  </a:lnTo>
                  <a:lnTo>
                    <a:pt x="3234" y="822"/>
                  </a:lnTo>
                  <a:lnTo>
                    <a:pt x="3240" y="828"/>
                  </a:lnTo>
                  <a:lnTo>
                    <a:pt x="3246" y="828"/>
                  </a:lnTo>
                  <a:lnTo>
                    <a:pt x="3258" y="822"/>
                  </a:lnTo>
                  <a:lnTo>
                    <a:pt x="3282" y="822"/>
                  </a:lnTo>
                  <a:lnTo>
                    <a:pt x="3276" y="828"/>
                  </a:lnTo>
                  <a:lnTo>
                    <a:pt x="3252" y="840"/>
                  </a:lnTo>
                  <a:lnTo>
                    <a:pt x="3246" y="840"/>
                  </a:lnTo>
                  <a:lnTo>
                    <a:pt x="3228" y="828"/>
                  </a:lnTo>
                  <a:lnTo>
                    <a:pt x="3222" y="846"/>
                  </a:lnTo>
                  <a:lnTo>
                    <a:pt x="3204" y="846"/>
                  </a:lnTo>
                  <a:lnTo>
                    <a:pt x="3192" y="852"/>
                  </a:lnTo>
                  <a:lnTo>
                    <a:pt x="3186" y="852"/>
                  </a:lnTo>
                  <a:lnTo>
                    <a:pt x="3180" y="858"/>
                  </a:lnTo>
                  <a:lnTo>
                    <a:pt x="3204" y="858"/>
                  </a:lnTo>
                  <a:lnTo>
                    <a:pt x="3228" y="846"/>
                  </a:lnTo>
                  <a:lnTo>
                    <a:pt x="3240" y="846"/>
                  </a:lnTo>
                  <a:lnTo>
                    <a:pt x="3240" y="852"/>
                  </a:lnTo>
                  <a:lnTo>
                    <a:pt x="3228" y="870"/>
                  </a:lnTo>
                  <a:lnTo>
                    <a:pt x="3210" y="882"/>
                  </a:lnTo>
                  <a:lnTo>
                    <a:pt x="3198" y="888"/>
                  </a:lnTo>
                  <a:lnTo>
                    <a:pt x="3180" y="894"/>
                  </a:lnTo>
                  <a:lnTo>
                    <a:pt x="3168" y="900"/>
                  </a:lnTo>
                  <a:lnTo>
                    <a:pt x="3162" y="906"/>
                  </a:lnTo>
                  <a:lnTo>
                    <a:pt x="3138" y="918"/>
                  </a:lnTo>
                  <a:lnTo>
                    <a:pt x="3132" y="924"/>
                  </a:lnTo>
                  <a:lnTo>
                    <a:pt x="3120" y="918"/>
                  </a:lnTo>
                  <a:lnTo>
                    <a:pt x="3114" y="918"/>
                  </a:lnTo>
                  <a:lnTo>
                    <a:pt x="3102" y="912"/>
                  </a:lnTo>
                  <a:lnTo>
                    <a:pt x="3090" y="912"/>
                  </a:lnTo>
                  <a:lnTo>
                    <a:pt x="3072" y="930"/>
                  </a:lnTo>
                  <a:lnTo>
                    <a:pt x="3060" y="936"/>
                  </a:lnTo>
                  <a:lnTo>
                    <a:pt x="3054" y="948"/>
                  </a:lnTo>
                  <a:lnTo>
                    <a:pt x="3054" y="972"/>
                  </a:lnTo>
                  <a:lnTo>
                    <a:pt x="3048" y="978"/>
                  </a:lnTo>
                  <a:lnTo>
                    <a:pt x="3042" y="966"/>
                  </a:lnTo>
                  <a:lnTo>
                    <a:pt x="3030" y="966"/>
                  </a:lnTo>
                  <a:lnTo>
                    <a:pt x="3018" y="960"/>
                  </a:lnTo>
                  <a:lnTo>
                    <a:pt x="3012" y="960"/>
                  </a:lnTo>
                  <a:lnTo>
                    <a:pt x="3006" y="954"/>
                  </a:lnTo>
                  <a:lnTo>
                    <a:pt x="3030" y="930"/>
                  </a:lnTo>
                  <a:lnTo>
                    <a:pt x="3042" y="924"/>
                  </a:lnTo>
                  <a:lnTo>
                    <a:pt x="3060" y="906"/>
                  </a:lnTo>
                  <a:lnTo>
                    <a:pt x="3072" y="900"/>
                  </a:lnTo>
                  <a:lnTo>
                    <a:pt x="3036" y="900"/>
                  </a:lnTo>
                  <a:lnTo>
                    <a:pt x="3030" y="888"/>
                  </a:lnTo>
                  <a:lnTo>
                    <a:pt x="3018" y="882"/>
                  </a:lnTo>
                  <a:lnTo>
                    <a:pt x="2994" y="882"/>
                  </a:lnTo>
                  <a:lnTo>
                    <a:pt x="2988" y="888"/>
                  </a:lnTo>
                  <a:lnTo>
                    <a:pt x="2946" y="888"/>
                  </a:lnTo>
                  <a:lnTo>
                    <a:pt x="2946" y="894"/>
                  </a:lnTo>
                  <a:lnTo>
                    <a:pt x="2940" y="906"/>
                  </a:lnTo>
                  <a:lnTo>
                    <a:pt x="2940" y="918"/>
                  </a:lnTo>
                  <a:lnTo>
                    <a:pt x="2946" y="918"/>
                  </a:lnTo>
                  <a:lnTo>
                    <a:pt x="2952" y="924"/>
                  </a:lnTo>
                  <a:lnTo>
                    <a:pt x="2964" y="924"/>
                  </a:lnTo>
                  <a:lnTo>
                    <a:pt x="2976" y="936"/>
                  </a:lnTo>
                  <a:lnTo>
                    <a:pt x="2982" y="936"/>
                  </a:lnTo>
                  <a:lnTo>
                    <a:pt x="2976" y="942"/>
                  </a:lnTo>
                  <a:lnTo>
                    <a:pt x="2958" y="942"/>
                  </a:lnTo>
                  <a:lnTo>
                    <a:pt x="2952" y="936"/>
                  </a:lnTo>
                  <a:lnTo>
                    <a:pt x="2940" y="930"/>
                  </a:lnTo>
                  <a:lnTo>
                    <a:pt x="2934" y="924"/>
                  </a:lnTo>
                  <a:lnTo>
                    <a:pt x="2916" y="912"/>
                  </a:lnTo>
                  <a:lnTo>
                    <a:pt x="2910" y="942"/>
                  </a:lnTo>
                  <a:lnTo>
                    <a:pt x="2904" y="942"/>
                  </a:lnTo>
                  <a:lnTo>
                    <a:pt x="2898" y="948"/>
                  </a:lnTo>
                  <a:lnTo>
                    <a:pt x="2862" y="948"/>
                  </a:lnTo>
                  <a:lnTo>
                    <a:pt x="2844" y="942"/>
                  </a:lnTo>
                  <a:lnTo>
                    <a:pt x="2826" y="942"/>
                  </a:lnTo>
                  <a:lnTo>
                    <a:pt x="2808" y="936"/>
                  </a:lnTo>
                  <a:lnTo>
                    <a:pt x="2718" y="936"/>
                  </a:lnTo>
                  <a:lnTo>
                    <a:pt x="2706" y="930"/>
                  </a:lnTo>
                  <a:lnTo>
                    <a:pt x="2700" y="918"/>
                  </a:lnTo>
                  <a:lnTo>
                    <a:pt x="2688" y="912"/>
                  </a:lnTo>
                  <a:lnTo>
                    <a:pt x="2628" y="918"/>
                  </a:lnTo>
                  <a:lnTo>
                    <a:pt x="2622" y="912"/>
                  </a:lnTo>
                  <a:lnTo>
                    <a:pt x="2616" y="900"/>
                  </a:lnTo>
                  <a:lnTo>
                    <a:pt x="2604" y="894"/>
                  </a:lnTo>
                  <a:lnTo>
                    <a:pt x="2598" y="894"/>
                  </a:lnTo>
                  <a:lnTo>
                    <a:pt x="2586" y="888"/>
                  </a:lnTo>
                  <a:lnTo>
                    <a:pt x="2568" y="888"/>
                  </a:lnTo>
                  <a:lnTo>
                    <a:pt x="2556" y="894"/>
                  </a:lnTo>
                  <a:lnTo>
                    <a:pt x="2538" y="900"/>
                  </a:lnTo>
                  <a:lnTo>
                    <a:pt x="2532" y="906"/>
                  </a:lnTo>
                  <a:lnTo>
                    <a:pt x="2526" y="906"/>
                  </a:lnTo>
                  <a:lnTo>
                    <a:pt x="2526" y="912"/>
                  </a:lnTo>
                  <a:lnTo>
                    <a:pt x="2484" y="912"/>
                  </a:lnTo>
                  <a:lnTo>
                    <a:pt x="2472" y="906"/>
                  </a:lnTo>
                  <a:lnTo>
                    <a:pt x="2442" y="906"/>
                  </a:lnTo>
                  <a:lnTo>
                    <a:pt x="2430" y="918"/>
                  </a:lnTo>
                  <a:lnTo>
                    <a:pt x="2430" y="930"/>
                  </a:lnTo>
                  <a:lnTo>
                    <a:pt x="2418" y="954"/>
                  </a:lnTo>
                  <a:lnTo>
                    <a:pt x="2412" y="960"/>
                  </a:lnTo>
                  <a:lnTo>
                    <a:pt x="2412" y="966"/>
                  </a:lnTo>
                  <a:lnTo>
                    <a:pt x="2400" y="996"/>
                  </a:lnTo>
                  <a:lnTo>
                    <a:pt x="2364" y="996"/>
                  </a:lnTo>
                  <a:lnTo>
                    <a:pt x="2358" y="1026"/>
                  </a:lnTo>
                  <a:lnTo>
                    <a:pt x="2334" y="978"/>
                  </a:lnTo>
                  <a:lnTo>
                    <a:pt x="2340" y="978"/>
                  </a:lnTo>
                  <a:lnTo>
                    <a:pt x="2352" y="984"/>
                  </a:lnTo>
                  <a:lnTo>
                    <a:pt x="2376" y="984"/>
                  </a:lnTo>
                  <a:lnTo>
                    <a:pt x="2388" y="972"/>
                  </a:lnTo>
                  <a:lnTo>
                    <a:pt x="2358" y="942"/>
                  </a:lnTo>
                  <a:lnTo>
                    <a:pt x="2340" y="942"/>
                  </a:lnTo>
                  <a:lnTo>
                    <a:pt x="2328" y="936"/>
                  </a:lnTo>
                  <a:lnTo>
                    <a:pt x="2316" y="936"/>
                  </a:lnTo>
                  <a:lnTo>
                    <a:pt x="2322" y="918"/>
                  </a:lnTo>
                  <a:lnTo>
                    <a:pt x="2304" y="924"/>
                  </a:lnTo>
                  <a:lnTo>
                    <a:pt x="2262" y="930"/>
                  </a:lnTo>
                  <a:lnTo>
                    <a:pt x="2208" y="936"/>
                  </a:lnTo>
                  <a:lnTo>
                    <a:pt x="2160" y="942"/>
                  </a:lnTo>
                  <a:lnTo>
                    <a:pt x="2112" y="942"/>
                  </a:lnTo>
                  <a:lnTo>
                    <a:pt x="2064" y="936"/>
                  </a:lnTo>
                  <a:lnTo>
                    <a:pt x="2034" y="930"/>
                  </a:lnTo>
                  <a:lnTo>
                    <a:pt x="2028" y="924"/>
                  </a:lnTo>
                  <a:lnTo>
                    <a:pt x="2052" y="918"/>
                  </a:lnTo>
                  <a:lnTo>
                    <a:pt x="2082" y="918"/>
                  </a:lnTo>
                  <a:lnTo>
                    <a:pt x="2118" y="912"/>
                  </a:lnTo>
                  <a:lnTo>
                    <a:pt x="2142" y="900"/>
                  </a:lnTo>
                  <a:lnTo>
                    <a:pt x="2142" y="888"/>
                  </a:lnTo>
                  <a:lnTo>
                    <a:pt x="2112" y="864"/>
                  </a:lnTo>
                  <a:lnTo>
                    <a:pt x="2082" y="852"/>
                  </a:lnTo>
                  <a:lnTo>
                    <a:pt x="2004" y="852"/>
                  </a:lnTo>
                  <a:lnTo>
                    <a:pt x="1968" y="840"/>
                  </a:lnTo>
                  <a:lnTo>
                    <a:pt x="1944" y="834"/>
                  </a:lnTo>
                  <a:lnTo>
                    <a:pt x="1938" y="828"/>
                  </a:lnTo>
                  <a:lnTo>
                    <a:pt x="1908" y="828"/>
                  </a:lnTo>
                  <a:lnTo>
                    <a:pt x="1896" y="822"/>
                  </a:lnTo>
                  <a:lnTo>
                    <a:pt x="1866" y="804"/>
                  </a:lnTo>
                  <a:lnTo>
                    <a:pt x="1836" y="792"/>
                  </a:lnTo>
                  <a:lnTo>
                    <a:pt x="1812" y="786"/>
                  </a:lnTo>
                  <a:lnTo>
                    <a:pt x="1800" y="792"/>
                  </a:lnTo>
                  <a:lnTo>
                    <a:pt x="1782" y="798"/>
                  </a:lnTo>
                  <a:lnTo>
                    <a:pt x="1770" y="804"/>
                  </a:lnTo>
                  <a:lnTo>
                    <a:pt x="1758" y="816"/>
                  </a:lnTo>
                  <a:lnTo>
                    <a:pt x="1734" y="828"/>
                  </a:lnTo>
                  <a:lnTo>
                    <a:pt x="1680" y="828"/>
                  </a:lnTo>
                  <a:lnTo>
                    <a:pt x="1710" y="810"/>
                  </a:lnTo>
                  <a:lnTo>
                    <a:pt x="1710" y="798"/>
                  </a:lnTo>
                  <a:lnTo>
                    <a:pt x="1734" y="768"/>
                  </a:lnTo>
                  <a:lnTo>
                    <a:pt x="1728" y="768"/>
                  </a:lnTo>
                  <a:lnTo>
                    <a:pt x="1722" y="774"/>
                  </a:lnTo>
                  <a:lnTo>
                    <a:pt x="1674" y="798"/>
                  </a:lnTo>
                  <a:lnTo>
                    <a:pt x="1650" y="822"/>
                  </a:lnTo>
                  <a:lnTo>
                    <a:pt x="1638" y="828"/>
                  </a:lnTo>
                  <a:lnTo>
                    <a:pt x="1620" y="834"/>
                  </a:lnTo>
                  <a:lnTo>
                    <a:pt x="1608" y="828"/>
                  </a:lnTo>
                  <a:lnTo>
                    <a:pt x="1602" y="816"/>
                  </a:lnTo>
                  <a:lnTo>
                    <a:pt x="1602" y="798"/>
                  </a:lnTo>
                  <a:lnTo>
                    <a:pt x="1614" y="774"/>
                  </a:lnTo>
                  <a:lnTo>
                    <a:pt x="1614" y="762"/>
                  </a:lnTo>
                  <a:lnTo>
                    <a:pt x="1608" y="750"/>
                  </a:lnTo>
                  <a:lnTo>
                    <a:pt x="1596" y="744"/>
                  </a:lnTo>
                  <a:lnTo>
                    <a:pt x="1590" y="738"/>
                  </a:lnTo>
                  <a:lnTo>
                    <a:pt x="1578" y="738"/>
                  </a:lnTo>
                  <a:lnTo>
                    <a:pt x="1572" y="744"/>
                  </a:lnTo>
                  <a:lnTo>
                    <a:pt x="1572" y="750"/>
                  </a:lnTo>
                  <a:lnTo>
                    <a:pt x="1578" y="762"/>
                  </a:lnTo>
                  <a:lnTo>
                    <a:pt x="1584" y="768"/>
                  </a:lnTo>
                  <a:lnTo>
                    <a:pt x="1542" y="768"/>
                  </a:lnTo>
                  <a:lnTo>
                    <a:pt x="1530" y="774"/>
                  </a:lnTo>
                  <a:lnTo>
                    <a:pt x="1512" y="780"/>
                  </a:lnTo>
                  <a:lnTo>
                    <a:pt x="1494" y="798"/>
                  </a:lnTo>
                  <a:lnTo>
                    <a:pt x="1446" y="798"/>
                  </a:lnTo>
                  <a:lnTo>
                    <a:pt x="1428" y="804"/>
                  </a:lnTo>
                  <a:lnTo>
                    <a:pt x="1416" y="804"/>
                  </a:lnTo>
                  <a:lnTo>
                    <a:pt x="1398" y="810"/>
                  </a:lnTo>
                  <a:lnTo>
                    <a:pt x="1380" y="810"/>
                  </a:lnTo>
                  <a:lnTo>
                    <a:pt x="1374" y="816"/>
                  </a:lnTo>
                  <a:lnTo>
                    <a:pt x="1368" y="816"/>
                  </a:lnTo>
                  <a:lnTo>
                    <a:pt x="1356" y="822"/>
                  </a:lnTo>
                  <a:lnTo>
                    <a:pt x="1350" y="828"/>
                  </a:lnTo>
                  <a:lnTo>
                    <a:pt x="1338" y="834"/>
                  </a:lnTo>
                  <a:lnTo>
                    <a:pt x="1314" y="816"/>
                  </a:lnTo>
                  <a:lnTo>
                    <a:pt x="1302" y="822"/>
                  </a:lnTo>
                  <a:lnTo>
                    <a:pt x="1296" y="828"/>
                  </a:lnTo>
                  <a:lnTo>
                    <a:pt x="1272" y="840"/>
                  </a:lnTo>
                  <a:lnTo>
                    <a:pt x="1260" y="840"/>
                  </a:lnTo>
                  <a:lnTo>
                    <a:pt x="1254" y="846"/>
                  </a:lnTo>
                  <a:lnTo>
                    <a:pt x="1242" y="846"/>
                  </a:lnTo>
                  <a:lnTo>
                    <a:pt x="1230" y="852"/>
                  </a:lnTo>
                  <a:lnTo>
                    <a:pt x="1224" y="858"/>
                  </a:lnTo>
                  <a:lnTo>
                    <a:pt x="1212" y="864"/>
                  </a:lnTo>
                  <a:lnTo>
                    <a:pt x="1176" y="864"/>
                  </a:lnTo>
                  <a:lnTo>
                    <a:pt x="1188" y="858"/>
                  </a:lnTo>
                  <a:lnTo>
                    <a:pt x="1194" y="846"/>
                  </a:lnTo>
                  <a:lnTo>
                    <a:pt x="1212" y="840"/>
                  </a:lnTo>
                  <a:lnTo>
                    <a:pt x="1236" y="828"/>
                  </a:lnTo>
                  <a:lnTo>
                    <a:pt x="1254" y="828"/>
                  </a:lnTo>
                  <a:lnTo>
                    <a:pt x="1266" y="822"/>
                  </a:lnTo>
                  <a:lnTo>
                    <a:pt x="1284" y="816"/>
                  </a:lnTo>
                  <a:lnTo>
                    <a:pt x="1290" y="810"/>
                  </a:lnTo>
                  <a:lnTo>
                    <a:pt x="1362" y="810"/>
                  </a:lnTo>
                  <a:lnTo>
                    <a:pt x="1386" y="798"/>
                  </a:lnTo>
                  <a:lnTo>
                    <a:pt x="1422" y="792"/>
                  </a:lnTo>
                  <a:lnTo>
                    <a:pt x="1458" y="780"/>
                  </a:lnTo>
                  <a:lnTo>
                    <a:pt x="1470" y="780"/>
                  </a:lnTo>
                  <a:lnTo>
                    <a:pt x="1476" y="774"/>
                  </a:lnTo>
                  <a:lnTo>
                    <a:pt x="1482" y="774"/>
                  </a:lnTo>
                  <a:lnTo>
                    <a:pt x="1476" y="768"/>
                  </a:lnTo>
                  <a:lnTo>
                    <a:pt x="1410" y="768"/>
                  </a:lnTo>
                  <a:lnTo>
                    <a:pt x="1398" y="774"/>
                  </a:lnTo>
                  <a:lnTo>
                    <a:pt x="1392" y="774"/>
                  </a:lnTo>
                  <a:lnTo>
                    <a:pt x="1380" y="780"/>
                  </a:lnTo>
                  <a:lnTo>
                    <a:pt x="1374" y="786"/>
                  </a:lnTo>
                  <a:lnTo>
                    <a:pt x="1368" y="786"/>
                  </a:lnTo>
                  <a:lnTo>
                    <a:pt x="1362" y="792"/>
                  </a:lnTo>
                  <a:lnTo>
                    <a:pt x="1278" y="792"/>
                  </a:lnTo>
                  <a:lnTo>
                    <a:pt x="1254" y="804"/>
                  </a:lnTo>
                  <a:lnTo>
                    <a:pt x="1248" y="810"/>
                  </a:lnTo>
                  <a:lnTo>
                    <a:pt x="1236" y="816"/>
                  </a:lnTo>
                  <a:lnTo>
                    <a:pt x="1230" y="822"/>
                  </a:lnTo>
                  <a:lnTo>
                    <a:pt x="1212" y="822"/>
                  </a:lnTo>
                  <a:lnTo>
                    <a:pt x="1158" y="846"/>
                  </a:lnTo>
                  <a:lnTo>
                    <a:pt x="1140" y="846"/>
                  </a:lnTo>
                  <a:lnTo>
                    <a:pt x="1128" y="858"/>
                  </a:lnTo>
                  <a:lnTo>
                    <a:pt x="1122" y="870"/>
                  </a:lnTo>
                  <a:lnTo>
                    <a:pt x="1122" y="876"/>
                  </a:lnTo>
                  <a:lnTo>
                    <a:pt x="1116" y="876"/>
                  </a:lnTo>
                  <a:lnTo>
                    <a:pt x="1110" y="870"/>
                  </a:lnTo>
                  <a:lnTo>
                    <a:pt x="1110" y="846"/>
                  </a:lnTo>
                  <a:lnTo>
                    <a:pt x="1116" y="846"/>
                  </a:lnTo>
                  <a:lnTo>
                    <a:pt x="1152" y="834"/>
                  </a:lnTo>
                  <a:lnTo>
                    <a:pt x="1176" y="822"/>
                  </a:lnTo>
                  <a:lnTo>
                    <a:pt x="1194" y="816"/>
                  </a:lnTo>
                  <a:lnTo>
                    <a:pt x="1188" y="810"/>
                  </a:lnTo>
                  <a:lnTo>
                    <a:pt x="1176" y="810"/>
                  </a:lnTo>
                  <a:lnTo>
                    <a:pt x="1164" y="804"/>
                  </a:lnTo>
                  <a:lnTo>
                    <a:pt x="1140" y="804"/>
                  </a:lnTo>
                  <a:lnTo>
                    <a:pt x="1122" y="822"/>
                  </a:lnTo>
                  <a:lnTo>
                    <a:pt x="1110" y="828"/>
                  </a:lnTo>
                  <a:lnTo>
                    <a:pt x="1092" y="828"/>
                  </a:lnTo>
                  <a:lnTo>
                    <a:pt x="1080" y="834"/>
                  </a:lnTo>
                  <a:lnTo>
                    <a:pt x="1068" y="834"/>
                  </a:lnTo>
                  <a:lnTo>
                    <a:pt x="1068" y="840"/>
                  </a:lnTo>
                  <a:lnTo>
                    <a:pt x="1062" y="846"/>
                  </a:lnTo>
                  <a:lnTo>
                    <a:pt x="1062" y="876"/>
                  </a:lnTo>
                  <a:lnTo>
                    <a:pt x="1038" y="858"/>
                  </a:lnTo>
                  <a:lnTo>
                    <a:pt x="972" y="852"/>
                  </a:lnTo>
                  <a:lnTo>
                    <a:pt x="960" y="846"/>
                  </a:lnTo>
                  <a:lnTo>
                    <a:pt x="948" y="834"/>
                  </a:lnTo>
                  <a:lnTo>
                    <a:pt x="936" y="834"/>
                  </a:lnTo>
                  <a:lnTo>
                    <a:pt x="936" y="828"/>
                  </a:lnTo>
                  <a:lnTo>
                    <a:pt x="942" y="822"/>
                  </a:lnTo>
                  <a:lnTo>
                    <a:pt x="942" y="810"/>
                  </a:lnTo>
                  <a:lnTo>
                    <a:pt x="948" y="804"/>
                  </a:lnTo>
                  <a:lnTo>
                    <a:pt x="834" y="804"/>
                  </a:lnTo>
                  <a:lnTo>
                    <a:pt x="852" y="804"/>
                  </a:lnTo>
                  <a:lnTo>
                    <a:pt x="78" y="1440"/>
                  </a:lnTo>
                  <a:lnTo>
                    <a:pt x="72" y="1446"/>
                  </a:lnTo>
                  <a:lnTo>
                    <a:pt x="60" y="1452"/>
                  </a:lnTo>
                  <a:lnTo>
                    <a:pt x="54" y="1464"/>
                  </a:lnTo>
                  <a:lnTo>
                    <a:pt x="54" y="1476"/>
                  </a:lnTo>
                  <a:lnTo>
                    <a:pt x="108" y="1476"/>
                  </a:lnTo>
                  <a:lnTo>
                    <a:pt x="120" y="1464"/>
                  </a:lnTo>
                  <a:lnTo>
                    <a:pt x="156" y="1464"/>
                  </a:lnTo>
                  <a:lnTo>
                    <a:pt x="132" y="1488"/>
                  </a:lnTo>
                  <a:lnTo>
                    <a:pt x="132" y="1494"/>
                  </a:lnTo>
                  <a:lnTo>
                    <a:pt x="138" y="1506"/>
                  </a:lnTo>
                  <a:lnTo>
                    <a:pt x="138" y="1524"/>
                  </a:lnTo>
                  <a:lnTo>
                    <a:pt x="144" y="1530"/>
                  </a:lnTo>
                  <a:lnTo>
                    <a:pt x="156" y="1536"/>
                  </a:lnTo>
                  <a:lnTo>
                    <a:pt x="162" y="1542"/>
                  </a:lnTo>
                  <a:lnTo>
                    <a:pt x="144" y="1560"/>
                  </a:lnTo>
                  <a:lnTo>
                    <a:pt x="144" y="1572"/>
                  </a:lnTo>
                  <a:lnTo>
                    <a:pt x="150" y="1572"/>
                  </a:lnTo>
                  <a:lnTo>
                    <a:pt x="156" y="1566"/>
                  </a:lnTo>
                  <a:lnTo>
                    <a:pt x="168" y="1560"/>
                  </a:lnTo>
                  <a:lnTo>
                    <a:pt x="174" y="1554"/>
                  </a:lnTo>
                  <a:lnTo>
                    <a:pt x="180" y="1554"/>
                  </a:lnTo>
                  <a:lnTo>
                    <a:pt x="186" y="1548"/>
                  </a:lnTo>
                  <a:lnTo>
                    <a:pt x="198" y="1548"/>
                  </a:lnTo>
                  <a:lnTo>
                    <a:pt x="210" y="1542"/>
                  </a:lnTo>
                  <a:lnTo>
                    <a:pt x="222" y="1542"/>
                  </a:lnTo>
                  <a:lnTo>
                    <a:pt x="234" y="1536"/>
                  </a:lnTo>
                  <a:lnTo>
                    <a:pt x="240" y="1530"/>
                  </a:lnTo>
                  <a:lnTo>
                    <a:pt x="258" y="1530"/>
                  </a:lnTo>
                  <a:lnTo>
                    <a:pt x="258" y="1518"/>
                  </a:lnTo>
                  <a:lnTo>
                    <a:pt x="264" y="1518"/>
                  </a:lnTo>
                  <a:lnTo>
                    <a:pt x="270" y="1512"/>
                  </a:lnTo>
                  <a:lnTo>
                    <a:pt x="282" y="1512"/>
                  </a:lnTo>
                  <a:lnTo>
                    <a:pt x="300" y="1506"/>
                  </a:lnTo>
                  <a:lnTo>
                    <a:pt x="312" y="1506"/>
                  </a:lnTo>
                  <a:lnTo>
                    <a:pt x="330" y="1512"/>
                  </a:lnTo>
                  <a:lnTo>
                    <a:pt x="336" y="1518"/>
                  </a:lnTo>
                  <a:lnTo>
                    <a:pt x="330" y="1524"/>
                  </a:lnTo>
                  <a:lnTo>
                    <a:pt x="324" y="1524"/>
                  </a:lnTo>
                  <a:lnTo>
                    <a:pt x="318" y="1530"/>
                  </a:lnTo>
                  <a:lnTo>
                    <a:pt x="318" y="1560"/>
                  </a:lnTo>
                  <a:lnTo>
                    <a:pt x="306" y="1572"/>
                  </a:lnTo>
                  <a:lnTo>
                    <a:pt x="324" y="1590"/>
                  </a:lnTo>
                  <a:lnTo>
                    <a:pt x="330" y="1602"/>
                  </a:lnTo>
                  <a:lnTo>
                    <a:pt x="330" y="1620"/>
                  </a:lnTo>
                  <a:lnTo>
                    <a:pt x="312" y="1656"/>
                  </a:lnTo>
                  <a:lnTo>
                    <a:pt x="312" y="1698"/>
                  </a:lnTo>
                  <a:lnTo>
                    <a:pt x="306" y="1704"/>
                  </a:lnTo>
                  <a:lnTo>
                    <a:pt x="300" y="1716"/>
                  </a:lnTo>
                  <a:lnTo>
                    <a:pt x="300" y="1728"/>
                  </a:lnTo>
                  <a:lnTo>
                    <a:pt x="294" y="1740"/>
                  </a:lnTo>
                  <a:lnTo>
                    <a:pt x="294" y="1746"/>
                  </a:lnTo>
                  <a:lnTo>
                    <a:pt x="300" y="1752"/>
                  </a:lnTo>
                  <a:lnTo>
                    <a:pt x="312" y="1758"/>
                  </a:lnTo>
                  <a:lnTo>
                    <a:pt x="318" y="1764"/>
                  </a:lnTo>
                  <a:lnTo>
                    <a:pt x="324" y="1764"/>
                  </a:lnTo>
                  <a:lnTo>
                    <a:pt x="330" y="1770"/>
                  </a:lnTo>
                  <a:lnTo>
                    <a:pt x="330" y="1776"/>
                  </a:lnTo>
                  <a:lnTo>
                    <a:pt x="348" y="1776"/>
                  </a:lnTo>
                  <a:lnTo>
                    <a:pt x="354" y="1782"/>
                  </a:lnTo>
                  <a:lnTo>
                    <a:pt x="354" y="1794"/>
                  </a:lnTo>
                  <a:lnTo>
                    <a:pt x="342" y="1800"/>
                  </a:lnTo>
                  <a:lnTo>
                    <a:pt x="330" y="1812"/>
                  </a:lnTo>
                  <a:lnTo>
                    <a:pt x="318" y="1818"/>
                  </a:lnTo>
                  <a:lnTo>
                    <a:pt x="318" y="1830"/>
                  </a:lnTo>
                  <a:lnTo>
                    <a:pt x="312" y="1842"/>
                  </a:lnTo>
                  <a:lnTo>
                    <a:pt x="294" y="1860"/>
                  </a:lnTo>
                  <a:lnTo>
                    <a:pt x="282" y="1866"/>
                  </a:lnTo>
                  <a:lnTo>
                    <a:pt x="270" y="1878"/>
                  </a:lnTo>
                  <a:lnTo>
                    <a:pt x="252" y="1884"/>
                  </a:lnTo>
                  <a:lnTo>
                    <a:pt x="234" y="1896"/>
                  </a:lnTo>
                  <a:lnTo>
                    <a:pt x="228" y="1902"/>
                  </a:lnTo>
                  <a:lnTo>
                    <a:pt x="222" y="1914"/>
                  </a:lnTo>
                  <a:lnTo>
                    <a:pt x="222" y="1926"/>
                  </a:lnTo>
                  <a:lnTo>
                    <a:pt x="216" y="1932"/>
                  </a:lnTo>
                  <a:lnTo>
                    <a:pt x="216" y="1944"/>
                  </a:lnTo>
                  <a:lnTo>
                    <a:pt x="204" y="1956"/>
                  </a:lnTo>
                  <a:lnTo>
                    <a:pt x="210" y="1962"/>
                  </a:lnTo>
                  <a:lnTo>
                    <a:pt x="216" y="1962"/>
                  </a:lnTo>
                  <a:lnTo>
                    <a:pt x="216" y="1974"/>
                  </a:lnTo>
                  <a:lnTo>
                    <a:pt x="228" y="1986"/>
                  </a:lnTo>
                  <a:lnTo>
                    <a:pt x="240" y="1980"/>
                  </a:lnTo>
                  <a:lnTo>
                    <a:pt x="246" y="1968"/>
                  </a:lnTo>
                  <a:lnTo>
                    <a:pt x="258" y="1962"/>
                  </a:lnTo>
                  <a:lnTo>
                    <a:pt x="276" y="1956"/>
                  </a:lnTo>
                  <a:lnTo>
                    <a:pt x="294" y="1938"/>
                  </a:lnTo>
                  <a:lnTo>
                    <a:pt x="306" y="1938"/>
                  </a:lnTo>
                  <a:lnTo>
                    <a:pt x="306" y="1944"/>
                  </a:lnTo>
                  <a:lnTo>
                    <a:pt x="300" y="1950"/>
                  </a:lnTo>
                  <a:lnTo>
                    <a:pt x="288" y="1956"/>
                  </a:lnTo>
                  <a:lnTo>
                    <a:pt x="282" y="1956"/>
                  </a:lnTo>
                  <a:lnTo>
                    <a:pt x="276" y="1962"/>
                  </a:lnTo>
                  <a:lnTo>
                    <a:pt x="276" y="1974"/>
                  </a:lnTo>
                  <a:lnTo>
                    <a:pt x="282" y="1986"/>
                  </a:lnTo>
                  <a:lnTo>
                    <a:pt x="294" y="1998"/>
                  </a:lnTo>
                  <a:lnTo>
                    <a:pt x="252" y="1992"/>
                  </a:lnTo>
                  <a:lnTo>
                    <a:pt x="246" y="1998"/>
                  </a:lnTo>
                  <a:lnTo>
                    <a:pt x="240" y="2010"/>
                  </a:lnTo>
                  <a:lnTo>
                    <a:pt x="234" y="2016"/>
                  </a:lnTo>
                  <a:lnTo>
                    <a:pt x="228" y="2028"/>
                  </a:lnTo>
                  <a:lnTo>
                    <a:pt x="228" y="2034"/>
                  </a:lnTo>
                  <a:lnTo>
                    <a:pt x="234" y="2034"/>
                  </a:lnTo>
                  <a:lnTo>
                    <a:pt x="240" y="2040"/>
                  </a:lnTo>
                  <a:lnTo>
                    <a:pt x="252" y="2040"/>
                  </a:lnTo>
                  <a:lnTo>
                    <a:pt x="258" y="2046"/>
                  </a:lnTo>
                  <a:lnTo>
                    <a:pt x="252" y="2052"/>
                  </a:lnTo>
                  <a:lnTo>
                    <a:pt x="252" y="2058"/>
                  </a:lnTo>
                  <a:lnTo>
                    <a:pt x="246" y="2070"/>
                  </a:lnTo>
                  <a:lnTo>
                    <a:pt x="246" y="2076"/>
                  </a:lnTo>
                  <a:lnTo>
                    <a:pt x="252" y="2070"/>
                  </a:lnTo>
                  <a:lnTo>
                    <a:pt x="288" y="2052"/>
                  </a:lnTo>
                  <a:lnTo>
                    <a:pt x="306" y="2034"/>
                  </a:lnTo>
                  <a:lnTo>
                    <a:pt x="318" y="2028"/>
                  </a:lnTo>
                  <a:lnTo>
                    <a:pt x="318" y="2040"/>
                  </a:lnTo>
                  <a:lnTo>
                    <a:pt x="288" y="2058"/>
                  </a:lnTo>
                  <a:lnTo>
                    <a:pt x="312" y="2064"/>
                  </a:lnTo>
                  <a:lnTo>
                    <a:pt x="312" y="2076"/>
                  </a:lnTo>
                  <a:lnTo>
                    <a:pt x="294" y="2094"/>
                  </a:lnTo>
                  <a:lnTo>
                    <a:pt x="276" y="2076"/>
                  </a:lnTo>
                  <a:lnTo>
                    <a:pt x="270" y="2076"/>
                  </a:lnTo>
                  <a:lnTo>
                    <a:pt x="264" y="2082"/>
                  </a:lnTo>
                  <a:lnTo>
                    <a:pt x="240" y="2094"/>
                  </a:lnTo>
                  <a:lnTo>
                    <a:pt x="228" y="2094"/>
                  </a:lnTo>
                  <a:lnTo>
                    <a:pt x="216" y="2106"/>
                  </a:lnTo>
                  <a:lnTo>
                    <a:pt x="210" y="2118"/>
                  </a:lnTo>
                  <a:lnTo>
                    <a:pt x="204" y="2124"/>
                  </a:lnTo>
                  <a:lnTo>
                    <a:pt x="210" y="2118"/>
                  </a:lnTo>
                  <a:lnTo>
                    <a:pt x="222" y="2118"/>
                  </a:lnTo>
                  <a:lnTo>
                    <a:pt x="228" y="2112"/>
                  </a:lnTo>
                  <a:lnTo>
                    <a:pt x="276" y="2112"/>
                  </a:lnTo>
                  <a:lnTo>
                    <a:pt x="270" y="2112"/>
                  </a:lnTo>
                  <a:lnTo>
                    <a:pt x="264" y="2118"/>
                  </a:lnTo>
                  <a:lnTo>
                    <a:pt x="252" y="2118"/>
                  </a:lnTo>
                  <a:lnTo>
                    <a:pt x="240" y="2124"/>
                  </a:lnTo>
                  <a:lnTo>
                    <a:pt x="228" y="2124"/>
                  </a:lnTo>
                  <a:lnTo>
                    <a:pt x="216" y="2130"/>
                  </a:lnTo>
                  <a:lnTo>
                    <a:pt x="210" y="2130"/>
                  </a:lnTo>
                  <a:lnTo>
                    <a:pt x="210" y="2148"/>
                  </a:lnTo>
                  <a:lnTo>
                    <a:pt x="204" y="2148"/>
                  </a:lnTo>
                  <a:lnTo>
                    <a:pt x="198" y="2142"/>
                  </a:lnTo>
                  <a:lnTo>
                    <a:pt x="174" y="2142"/>
                  </a:lnTo>
                  <a:lnTo>
                    <a:pt x="174" y="2154"/>
                  </a:lnTo>
                  <a:lnTo>
                    <a:pt x="180" y="2166"/>
                  </a:lnTo>
                  <a:lnTo>
                    <a:pt x="192" y="2172"/>
                  </a:lnTo>
                  <a:lnTo>
                    <a:pt x="198" y="2178"/>
                  </a:lnTo>
                  <a:lnTo>
                    <a:pt x="246" y="2160"/>
                  </a:lnTo>
                  <a:lnTo>
                    <a:pt x="264" y="2184"/>
                  </a:lnTo>
                  <a:lnTo>
                    <a:pt x="300" y="2166"/>
                  </a:lnTo>
                  <a:lnTo>
                    <a:pt x="294" y="2172"/>
                  </a:lnTo>
                  <a:lnTo>
                    <a:pt x="288" y="2184"/>
                  </a:lnTo>
                  <a:lnTo>
                    <a:pt x="276" y="2190"/>
                  </a:lnTo>
                  <a:lnTo>
                    <a:pt x="270" y="2196"/>
                  </a:lnTo>
                  <a:lnTo>
                    <a:pt x="264" y="2208"/>
                  </a:lnTo>
                  <a:lnTo>
                    <a:pt x="264" y="2214"/>
                  </a:lnTo>
                  <a:lnTo>
                    <a:pt x="276" y="2214"/>
                  </a:lnTo>
                  <a:lnTo>
                    <a:pt x="282" y="2208"/>
                  </a:lnTo>
                  <a:lnTo>
                    <a:pt x="300" y="2202"/>
                  </a:lnTo>
                  <a:lnTo>
                    <a:pt x="318" y="2184"/>
                  </a:lnTo>
                  <a:lnTo>
                    <a:pt x="330" y="2178"/>
                  </a:lnTo>
                  <a:lnTo>
                    <a:pt x="306" y="2202"/>
                  </a:lnTo>
                  <a:lnTo>
                    <a:pt x="300" y="2214"/>
                  </a:lnTo>
                  <a:lnTo>
                    <a:pt x="294" y="2220"/>
                  </a:lnTo>
                  <a:lnTo>
                    <a:pt x="300" y="2220"/>
                  </a:lnTo>
                  <a:lnTo>
                    <a:pt x="312" y="2214"/>
                  </a:lnTo>
                  <a:lnTo>
                    <a:pt x="324" y="2214"/>
                  </a:lnTo>
                  <a:lnTo>
                    <a:pt x="318" y="2220"/>
                  </a:lnTo>
                  <a:lnTo>
                    <a:pt x="306" y="2226"/>
                  </a:lnTo>
                  <a:lnTo>
                    <a:pt x="300" y="2238"/>
                  </a:lnTo>
                  <a:lnTo>
                    <a:pt x="282" y="2256"/>
                  </a:lnTo>
                  <a:lnTo>
                    <a:pt x="288" y="2262"/>
                  </a:lnTo>
                  <a:lnTo>
                    <a:pt x="294" y="2262"/>
                  </a:lnTo>
                  <a:lnTo>
                    <a:pt x="342" y="2238"/>
                  </a:lnTo>
                  <a:lnTo>
                    <a:pt x="348" y="2232"/>
                  </a:lnTo>
                  <a:lnTo>
                    <a:pt x="324" y="2256"/>
                  </a:lnTo>
                  <a:lnTo>
                    <a:pt x="318" y="2268"/>
                  </a:lnTo>
                  <a:lnTo>
                    <a:pt x="318" y="2274"/>
                  </a:lnTo>
                  <a:lnTo>
                    <a:pt x="330" y="2280"/>
                  </a:lnTo>
                  <a:lnTo>
                    <a:pt x="342" y="2280"/>
                  </a:lnTo>
                  <a:lnTo>
                    <a:pt x="354" y="2292"/>
                  </a:lnTo>
                  <a:lnTo>
                    <a:pt x="354" y="2298"/>
                  </a:lnTo>
                  <a:lnTo>
                    <a:pt x="348" y="2304"/>
                  </a:lnTo>
                  <a:lnTo>
                    <a:pt x="348" y="2340"/>
                  </a:lnTo>
                  <a:lnTo>
                    <a:pt x="2058" y="2340"/>
                  </a:lnTo>
                  <a:lnTo>
                    <a:pt x="2064" y="2328"/>
                  </a:lnTo>
                  <a:lnTo>
                    <a:pt x="2064" y="2322"/>
                  </a:lnTo>
                  <a:lnTo>
                    <a:pt x="2070" y="2310"/>
                  </a:lnTo>
                  <a:lnTo>
                    <a:pt x="2076" y="2304"/>
                  </a:lnTo>
                  <a:lnTo>
                    <a:pt x="2088" y="2298"/>
                  </a:lnTo>
                  <a:lnTo>
                    <a:pt x="2100" y="2310"/>
                  </a:lnTo>
                  <a:lnTo>
                    <a:pt x="2088" y="2322"/>
                  </a:lnTo>
                  <a:lnTo>
                    <a:pt x="2082" y="2334"/>
                  </a:lnTo>
                  <a:lnTo>
                    <a:pt x="2082" y="2346"/>
                  </a:lnTo>
                  <a:lnTo>
                    <a:pt x="2094" y="2352"/>
                  </a:lnTo>
                  <a:lnTo>
                    <a:pt x="2112" y="2358"/>
                  </a:lnTo>
                  <a:lnTo>
                    <a:pt x="2124" y="2358"/>
                  </a:lnTo>
                  <a:lnTo>
                    <a:pt x="2142" y="2376"/>
                  </a:lnTo>
                  <a:lnTo>
                    <a:pt x="2154" y="2376"/>
                  </a:lnTo>
                  <a:lnTo>
                    <a:pt x="2154" y="2370"/>
                  </a:lnTo>
                  <a:lnTo>
                    <a:pt x="2166" y="2358"/>
                  </a:lnTo>
                  <a:lnTo>
                    <a:pt x="2178" y="2358"/>
                  </a:lnTo>
                  <a:lnTo>
                    <a:pt x="2190" y="2364"/>
                  </a:lnTo>
                  <a:lnTo>
                    <a:pt x="2202" y="2376"/>
                  </a:lnTo>
                  <a:lnTo>
                    <a:pt x="2202" y="2382"/>
                  </a:lnTo>
                  <a:lnTo>
                    <a:pt x="2208" y="2388"/>
                  </a:lnTo>
                  <a:lnTo>
                    <a:pt x="2238" y="2388"/>
                  </a:lnTo>
                  <a:lnTo>
                    <a:pt x="2256" y="2406"/>
                  </a:lnTo>
                  <a:lnTo>
                    <a:pt x="2268" y="2406"/>
                  </a:lnTo>
                  <a:lnTo>
                    <a:pt x="2280" y="2394"/>
                  </a:lnTo>
                  <a:lnTo>
                    <a:pt x="2292" y="2388"/>
                  </a:lnTo>
                  <a:lnTo>
                    <a:pt x="2298" y="2382"/>
                  </a:lnTo>
                  <a:lnTo>
                    <a:pt x="2298" y="2400"/>
                  </a:lnTo>
                  <a:lnTo>
                    <a:pt x="2346" y="2394"/>
                  </a:lnTo>
                  <a:lnTo>
                    <a:pt x="2346" y="2400"/>
                  </a:lnTo>
                  <a:lnTo>
                    <a:pt x="2352" y="2400"/>
                  </a:lnTo>
                  <a:lnTo>
                    <a:pt x="2364" y="2406"/>
                  </a:lnTo>
                  <a:lnTo>
                    <a:pt x="2382" y="2406"/>
                  </a:lnTo>
                  <a:lnTo>
                    <a:pt x="2394" y="2394"/>
                  </a:lnTo>
                  <a:lnTo>
                    <a:pt x="2406" y="2388"/>
                  </a:lnTo>
                  <a:lnTo>
                    <a:pt x="2412" y="2376"/>
                  </a:lnTo>
                  <a:lnTo>
                    <a:pt x="2412" y="2370"/>
                  </a:lnTo>
                  <a:lnTo>
                    <a:pt x="2430" y="2370"/>
                  </a:lnTo>
                  <a:lnTo>
                    <a:pt x="2436" y="2376"/>
                  </a:lnTo>
                  <a:lnTo>
                    <a:pt x="2442" y="2376"/>
                  </a:lnTo>
                  <a:lnTo>
                    <a:pt x="2454" y="2364"/>
                  </a:lnTo>
                  <a:lnTo>
                    <a:pt x="2460" y="2352"/>
                  </a:lnTo>
                  <a:lnTo>
                    <a:pt x="2466" y="2346"/>
                  </a:lnTo>
                  <a:lnTo>
                    <a:pt x="2472" y="2346"/>
                  </a:lnTo>
                  <a:lnTo>
                    <a:pt x="2472" y="2352"/>
                  </a:lnTo>
                  <a:lnTo>
                    <a:pt x="2478" y="2358"/>
                  </a:lnTo>
                  <a:lnTo>
                    <a:pt x="2502" y="2352"/>
                  </a:lnTo>
                  <a:lnTo>
                    <a:pt x="2496" y="2346"/>
                  </a:lnTo>
                  <a:lnTo>
                    <a:pt x="2496" y="2334"/>
                  </a:lnTo>
                  <a:lnTo>
                    <a:pt x="2502" y="2328"/>
                  </a:lnTo>
                  <a:lnTo>
                    <a:pt x="2514" y="2322"/>
                  </a:lnTo>
                  <a:lnTo>
                    <a:pt x="2532" y="2340"/>
                  </a:lnTo>
                  <a:lnTo>
                    <a:pt x="2556" y="2340"/>
                  </a:lnTo>
                  <a:lnTo>
                    <a:pt x="2562" y="2346"/>
                  </a:lnTo>
                  <a:lnTo>
                    <a:pt x="2580" y="2346"/>
                  </a:lnTo>
                  <a:lnTo>
                    <a:pt x="2604" y="2358"/>
                  </a:lnTo>
                  <a:lnTo>
                    <a:pt x="2604" y="2370"/>
                  </a:lnTo>
                  <a:lnTo>
                    <a:pt x="2598" y="2382"/>
                  </a:lnTo>
                  <a:lnTo>
                    <a:pt x="2598" y="2388"/>
                  </a:lnTo>
                  <a:lnTo>
                    <a:pt x="2592" y="2400"/>
                  </a:lnTo>
                  <a:lnTo>
                    <a:pt x="2604" y="2412"/>
                  </a:lnTo>
                  <a:lnTo>
                    <a:pt x="2592" y="2436"/>
                  </a:lnTo>
                  <a:lnTo>
                    <a:pt x="2598" y="2436"/>
                  </a:lnTo>
                  <a:lnTo>
                    <a:pt x="2604" y="2430"/>
                  </a:lnTo>
                  <a:lnTo>
                    <a:pt x="2616" y="2424"/>
                  </a:lnTo>
                  <a:lnTo>
                    <a:pt x="2634" y="2418"/>
                  </a:lnTo>
                  <a:lnTo>
                    <a:pt x="2646" y="2412"/>
                  </a:lnTo>
                  <a:lnTo>
                    <a:pt x="2670" y="2412"/>
                  </a:lnTo>
                  <a:lnTo>
                    <a:pt x="2670" y="2424"/>
                  </a:lnTo>
                  <a:lnTo>
                    <a:pt x="2658" y="2430"/>
                  </a:lnTo>
                  <a:lnTo>
                    <a:pt x="2652" y="2436"/>
                  </a:lnTo>
                  <a:lnTo>
                    <a:pt x="2646" y="2436"/>
                  </a:lnTo>
                  <a:lnTo>
                    <a:pt x="2640" y="2442"/>
                  </a:lnTo>
                  <a:lnTo>
                    <a:pt x="2646" y="2448"/>
                  </a:lnTo>
                  <a:lnTo>
                    <a:pt x="2652" y="2448"/>
                  </a:lnTo>
                  <a:lnTo>
                    <a:pt x="2664" y="2460"/>
                  </a:lnTo>
                  <a:lnTo>
                    <a:pt x="2640" y="2484"/>
                  </a:lnTo>
                  <a:lnTo>
                    <a:pt x="2640" y="2490"/>
                  </a:lnTo>
                  <a:lnTo>
                    <a:pt x="2652" y="2490"/>
                  </a:lnTo>
                  <a:lnTo>
                    <a:pt x="2652" y="2502"/>
                  </a:lnTo>
                  <a:lnTo>
                    <a:pt x="2640" y="2514"/>
                  </a:lnTo>
                  <a:lnTo>
                    <a:pt x="2640" y="2526"/>
                  </a:lnTo>
                  <a:lnTo>
                    <a:pt x="2658" y="2526"/>
                  </a:lnTo>
                  <a:lnTo>
                    <a:pt x="2652" y="2544"/>
                  </a:lnTo>
                  <a:lnTo>
                    <a:pt x="2658" y="2544"/>
                  </a:lnTo>
                  <a:lnTo>
                    <a:pt x="2670" y="2550"/>
                  </a:lnTo>
                  <a:lnTo>
                    <a:pt x="2754" y="2550"/>
                  </a:lnTo>
                  <a:lnTo>
                    <a:pt x="2766" y="2556"/>
                  </a:lnTo>
                  <a:lnTo>
                    <a:pt x="2784" y="2568"/>
                  </a:lnTo>
                  <a:lnTo>
                    <a:pt x="2838" y="2568"/>
                  </a:lnTo>
                  <a:lnTo>
                    <a:pt x="2850" y="2574"/>
                  </a:lnTo>
                  <a:lnTo>
                    <a:pt x="2856" y="2580"/>
                  </a:lnTo>
                  <a:lnTo>
                    <a:pt x="2856" y="2610"/>
                  </a:lnTo>
                  <a:lnTo>
                    <a:pt x="2874" y="2610"/>
                  </a:lnTo>
                  <a:lnTo>
                    <a:pt x="2874" y="2628"/>
                  </a:lnTo>
                  <a:lnTo>
                    <a:pt x="2862" y="2640"/>
                  </a:lnTo>
                  <a:lnTo>
                    <a:pt x="2862" y="2652"/>
                  </a:lnTo>
                  <a:lnTo>
                    <a:pt x="2874" y="2664"/>
                  </a:lnTo>
                  <a:lnTo>
                    <a:pt x="2880" y="2664"/>
                  </a:lnTo>
                  <a:lnTo>
                    <a:pt x="2856" y="2658"/>
                  </a:lnTo>
                  <a:lnTo>
                    <a:pt x="2856" y="2670"/>
                  </a:lnTo>
                  <a:lnTo>
                    <a:pt x="2850" y="2676"/>
                  </a:lnTo>
                  <a:lnTo>
                    <a:pt x="2844" y="2688"/>
                  </a:lnTo>
                  <a:lnTo>
                    <a:pt x="2838" y="2694"/>
                  </a:lnTo>
                  <a:lnTo>
                    <a:pt x="2832" y="2688"/>
                  </a:lnTo>
                  <a:lnTo>
                    <a:pt x="2820" y="2682"/>
                  </a:lnTo>
                  <a:lnTo>
                    <a:pt x="2802" y="2670"/>
                  </a:lnTo>
                  <a:lnTo>
                    <a:pt x="2790" y="2664"/>
                  </a:lnTo>
                  <a:lnTo>
                    <a:pt x="2784" y="2652"/>
                  </a:lnTo>
                  <a:lnTo>
                    <a:pt x="2784" y="2628"/>
                  </a:lnTo>
                  <a:lnTo>
                    <a:pt x="2766" y="2622"/>
                  </a:lnTo>
                  <a:lnTo>
                    <a:pt x="2772" y="2640"/>
                  </a:lnTo>
                  <a:lnTo>
                    <a:pt x="2772" y="2646"/>
                  </a:lnTo>
                  <a:lnTo>
                    <a:pt x="2778" y="2652"/>
                  </a:lnTo>
                  <a:lnTo>
                    <a:pt x="2778" y="2664"/>
                  </a:lnTo>
                  <a:lnTo>
                    <a:pt x="2772" y="2676"/>
                  </a:lnTo>
                  <a:lnTo>
                    <a:pt x="2760" y="2688"/>
                  </a:lnTo>
                  <a:lnTo>
                    <a:pt x="2754" y="2700"/>
                  </a:lnTo>
                  <a:lnTo>
                    <a:pt x="2736" y="2706"/>
                  </a:lnTo>
                  <a:lnTo>
                    <a:pt x="2718" y="2724"/>
                  </a:lnTo>
                  <a:lnTo>
                    <a:pt x="2712" y="2742"/>
                  </a:lnTo>
                  <a:lnTo>
                    <a:pt x="2700" y="2760"/>
                  </a:lnTo>
                  <a:lnTo>
                    <a:pt x="2694" y="2778"/>
                  </a:lnTo>
                  <a:lnTo>
                    <a:pt x="2688" y="2784"/>
                  </a:lnTo>
                  <a:lnTo>
                    <a:pt x="2664" y="2796"/>
                  </a:lnTo>
                  <a:lnTo>
                    <a:pt x="2652" y="2796"/>
                  </a:lnTo>
                  <a:lnTo>
                    <a:pt x="2646" y="2790"/>
                  </a:lnTo>
                  <a:lnTo>
                    <a:pt x="2640" y="2802"/>
                  </a:lnTo>
                  <a:lnTo>
                    <a:pt x="2634" y="2808"/>
                  </a:lnTo>
                  <a:lnTo>
                    <a:pt x="2634" y="2832"/>
                  </a:lnTo>
                  <a:lnTo>
                    <a:pt x="2628" y="2838"/>
                  </a:lnTo>
                  <a:lnTo>
                    <a:pt x="2622" y="2838"/>
                  </a:lnTo>
                  <a:lnTo>
                    <a:pt x="2586" y="2856"/>
                  </a:lnTo>
                  <a:lnTo>
                    <a:pt x="2562" y="2880"/>
                  </a:lnTo>
                  <a:lnTo>
                    <a:pt x="2562" y="2886"/>
                  </a:lnTo>
                  <a:lnTo>
                    <a:pt x="2568" y="2886"/>
                  </a:lnTo>
                  <a:lnTo>
                    <a:pt x="2580" y="2880"/>
                  </a:lnTo>
                  <a:lnTo>
                    <a:pt x="2592" y="2880"/>
                  </a:lnTo>
                  <a:lnTo>
                    <a:pt x="2598" y="2886"/>
                  </a:lnTo>
                  <a:lnTo>
                    <a:pt x="2610" y="2880"/>
                  </a:lnTo>
                  <a:lnTo>
                    <a:pt x="2616" y="2868"/>
                  </a:lnTo>
                  <a:lnTo>
                    <a:pt x="2628" y="2862"/>
                  </a:lnTo>
                  <a:lnTo>
                    <a:pt x="2658" y="2862"/>
                  </a:lnTo>
                  <a:lnTo>
                    <a:pt x="2658" y="2856"/>
                  </a:lnTo>
                  <a:lnTo>
                    <a:pt x="2664" y="2844"/>
                  </a:lnTo>
                  <a:lnTo>
                    <a:pt x="2676" y="2838"/>
                  </a:lnTo>
                  <a:lnTo>
                    <a:pt x="2682" y="2832"/>
                  </a:lnTo>
                  <a:lnTo>
                    <a:pt x="2754" y="2832"/>
                  </a:lnTo>
                  <a:lnTo>
                    <a:pt x="2766" y="2838"/>
                  </a:lnTo>
                  <a:lnTo>
                    <a:pt x="2790" y="2820"/>
                  </a:lnTo>
                  <a:lnTo>
                    <a:pt x="2856" y="2820"/>
                  </a:lnTo>
                  <a:lnTo>
                    <a:pt x="2862" y="2814"/>
                  </a:lnTo>
                  <a:lnTo>
                    <a:pt x="2862" y="2790"/>
                  </a:lnTo>
                  <a:lnTo>
                    <a:pt x="2844" y="2796"/>
                  </a:lnTo>
                  <a:lnTo>
                    <a:pt x="2832" y="2796"/>
                  </a:lnTo>
                  <a:lnTo>
                    <a:pt x="2826" y="2790"/>
                  </a:lnTo>
                  <a:lnTo>
                    <a:pt x="2826" y="2784"/>
                  </a:lnTo>
                  <a:lnTo>
                    <a:pt x="2832" y="2772"/>
                  </a:lnTo>
                  <a:lnTo>
                    <a:pt x="2850" y="2754"/>
                  </a:lnTo>
                  <a:lnTo>
                    <a:pt x="2868" y="2742"/>
                  </a:lnTo>
                  <a:lnTo>
                    <a:pt x="2880" y="2736"/>
                  </a:lnTo>
                  <a:lnTo>
                    <a:pt x="2910" y="2736"/>
                  </a:lnTo>
                  <a:lnTo>
                    <a:pt x="2928" y="2730"/>
                  </a:lnTo>
                  <a:lnTo>
                    <a:pt x="2952" y="2730"/>
                  </a:lnTo>
                  <a:lnTo>
                    <a:pt x="2964" y="2724"/>
                  </a:lnTo>
                  <a:lnTo>
                    <a:pt x="2970" y="2724"/>
                  </a:lnTo>
                  <a:lnTo>
                    <a:pt x="2976" y="2718"/>
                  </a:lnTo>
                  <a:lnTo>
                    <a:pt x="2982" y="2718"/>
                  </a:lnTo>
                  <a:lnTo>
                    <a:pt x="2994" y="2724"/>
                  </a:lnTo>
                  <a:lnTo>
                    <a:pt x="3000" y="2724"/>
                  </a:lnTo>
                  <a:lnTo>
                    <a:pt x="3012" y="2730"/>
                  </a:lnTo>
                  <a:lnTo>
                    <a:pt x="3018" y="2736"/>
                  </a:lnTo>
                  <a:lnTo>
                    <a:pt x="3024" y="2736"/>
                  </a:lnTo>
                  <a:lnTo>
                    <a:pt x="3030" y="2730"/>
                  </a:lnTo>
                  <a:lnTo>
                    <a:pt x="3030" y="2712"/>
                  </a:lnTo>
                  <a:lnTo>
                    <a:pt x="3036" y="2706"/>
                  </a:lnTo>
                  <a:lnTo>
                    <a:pt x="3048" y="2700"/>
                  </a:lnTo>
                  <a:lnTo>
                    <a:pt x="3060" y="2700"/>
                  </a:lnTo>
                  <a:lnTo>
                    <a:pt x="3066" y="2706"/>
                  </a:lnTo>
                  <a:lnTo>
                    <a:pt x="3072" y="2706"/>
                  </a:lnTo>
                  <a:lnTo>
                    <a:pt x="3072" y="2700"/>
                  </a:lnTo>
                  <a:lnTo>
                    <a:pt x="3102" y="2700"/>
                  </a:lnTo>
                  <a:lnTo>
                    <a:pt x="3114" y="2688"/>
                  </a:lnTo>
                  <a:lnTo>
                    <a:pt x="3126" y="2682"/>
                  </a:lnTo>
                  <a:lnTo>
                    <a:pt x="3150" y="2658"/>
                  </a:lnTo>
                  <a:lnTo>
                    <a:pt x="3162" y="2652"/>
                  </a:lnTo>
                  <a:lnTo>
                    <a:pt x="3174" y="2640"/>
                  </a:lnTo>
                  <a:lnTo>
                    <a:pt x="3408" y="2640"/>
                  </a:lnTo>
                  <a:lnTo>
                    <a:pt x="3408" y="2634"/>
                  </a:lnTo>
                  <a:lnTo>
                    <a:pt x="3420" y="2622"/>
                  </a:lnTo>
                  <a:lnTo>
                    <a:pt x="3438" y="2622"/>
                  </a:lnTo>
                  <a:lnTo>
                    <a:pt x="3450" y="2616"/>
                  </a:lnTo>
                  <a:lnTo>
                    <a:pt x="3456" y="2616"/>
                  </a:lnTo>
                  <a:lnTo>
                    <a:pt x="3456" y="2610"/>
                  </a:lnTo>
                  <a:lnTo>
                    <a:pt x="3468" y="2598"/>
                  </a:lnTo>
                  <a:lnTo>
                    <a:pt x="3480" y="2592"/>
                  </a:lnTo>
                  <a:lnTo>
                    <a:pt x="3486" y="2586"/>
                  </a:lnTo>
                  <a:lnTo>
                    <a:pt x="3498" y="2586"/>
                  </a:lnTo>
                  <a:lnTo>
                    <a:pt x="3504" y="2592"/>
                  </a:lnTo>
                  <a:lnTo>
                    <a:pt x="3510" y="2592"/>
                  </a:lnTo>
                  <a:lnTo>
                    <a:pt x="3510" y="2568"/>
                  </a:lnTo>
                  <a:lnTo>
                    <a:pt x="3516" y="2556"/>
                  </a:lnTo>
                  <a:lnTo>
                    <a:pt x="3528" y="2544"/>
                  </a:lnTo>
                  <a:lnTo>
                    <a:pt x="3534" y="2544"/>
                  </a:lnTo>
                  <a:lnTo>
                    <a:pt x="3546" y="2532"/>
                  </a:lnTo>
                  <a:lnTo>
                    <a:pt x="3546" y="2508"/>
                  </a:lnTo>
                  <a:lnTo>
                    <a:pt x="3588" y="2484"/>
                  </a:lnTo>
                  <a:lnTo>
                    <a:pt x="3594" y="2472"/>
                  </a:lnTo>
                  <a:lnTo>
                    <a:pt x="3618" y="2448"/>
                  </a:lnTo>
                  <a:lnTo>
                    <a:pt x="3630" y="2448"/>
                  </a:lnTo>
                  <a:lnTo>
                    <a:pt x="3636" y="2454"/>
                  </a:lnTo>
                  <a:lnTo>
                    <a:pt x="3636" y="2460"/>
                  </a:lnTo>
                  <a:lnTo>
                    <a:pt x="3642" y="2466"/>
                  </a:lnTo>
                  <a:lnTo>
                    <a:pt x="3654" y="2466"/>
                  </a:lnTo>
                  <a:lnTo>
                    <a:pt x="3666" y="2460"/>
                  </a:lnTo>
                  <a:lnTo>
                    <a:pt x="3702" y="2460"/>
                  </a:lnTo>
                  <a:lnTo>
                    <a:pt x="3708" y="2466"/>
                  </a:lnTo>
                  <a:lnTo>
                    <a:pt x="3708" y="2472"/>
                  </a:lnTo>
                  <a:lnTo>
                    <a:pt x="3702" y="2496"/>
                  </a:lnTo>
                  <a:lnTo>
                    <a:pt x="3690" y="2520"/>
                  </a:lnTo>
                  <a:lnTo>
                    <a:pt x="3678" y="2550"/>
                  </a:lnTo>
                  <a:lnTo>
                    <a:pt x="3666" y="2574"/>
                  </a:lnTo>
                  <a:lnTo>
                    <a:pt x="3666" y="2586"/>
                  </a:lnTo>
                  <a:lnTo>
                    <a:pt x="3672" y="2592"/>
                  </a:lnTo>
                  <a:lnTo>
                    <a:pt x="3678" y="2592"/>
                  </a:lnTo>
                  <a:lnTo>
                    <a:pt x="3684" y="2598"/>
                  </a:lnTo>
                  <a:lnTo>
                    <a:pt x="3672" y="2610"/>
                  </a:lnTo>
                  <a:lnTo>
                    <a:pt x="3666" y="2622"/>
                  </a:lnTo>
                  <a:lnTo>
                    <a:pt x="3666" y="2628"/>
                  </a:lnTo>
                  <a:lnTo>
                    <a:pt x="3690" y="2628"/>
                  </a:lnTo>
                  <a:lnTo>
                    <a:pt x="3690" y="2634"/>
                  </a:lnTo>
                  <a:lnTo>
                    <a:pt x="3696" y="2640"/>
                  </a:lnTo>
                  <a:lnTo>
                    <a:pt x="3714" y="2640"/>
                  </a:lnTo>
                  <a:lnTo>
                    <a:pt x="3750" y="2622"/>
                  </a:lnTo>
                  <a:lnTo>
                    <a:pt x="3768" y="2604"/>
                  </a:lnTo>
                  <a:lnTo>
                    <a:pt x="3780" y="2622"/>
                  </a:lnTo>
                  <a:lnTo>
                    <a:pt x="3786" y="2622"/>
                  </a:lnTo>
                  <a:lnTo>
                    <a:pt x="3792" y="2616"/>
                  </a:lnTo>
                  <a:lnTo>
                    <a:pt x="3816" y="2604"/>
                  </a:lnTo>
                  <a:lnTo>
                    <a:pt x="3828" y="2604"/>
                  </a:lnTo>
                  <a:lnTo>
                    <a:pt x="3840" y="2592"/>
                  </a:lnTo>
                  <a:lnTo>
                    <a:pt x="3852" y="2592"/>
                  </a:lnTo>
                  <a:lnTo>
                    <a:pt x="3864" y="2580"/>
                  </a:lnTo>
                  <a:lnTo>
                    <a:pt x="3870" y="2580"/>
                  </a:lnTo>
                  <a:lnTo>
                    <a:pt x="3888" y="2586"/>
                  </a:lnTo>
                  <a:lnTo>
                    <a:pt x="3846" y="2616"/>
                  </a:lnTo>
                  <a:lnTo>
                    <a:pt x="3936" y="2610"/>
                  </a:lnTo>
                  <a:lnTo>
                    <a:pt x="3918" y="2610"/>
                  </a:lnTo>
                  <a:lnTo>
                    <a:pt x="3906" y="2616"/>
                  </a:lnTo>
                  <a:lnTo>
                    <a:pt x="3894" y="2616"/>
                  </a:lnTo>
                  <a:lnTo>
                    <a:pt x="3888" y="2622"/>
                  </a:lnTo>
                  <a:lnTo>
                    <a:pt x="3888" y="2634"/>
                  </a:lnTo>
                  <a:lnTo>
                    <a:pt x="3882" y="2640"/>
                  </a:lnTo>
                  <a:lnTo>
                    <a:pt x="3876" y="2640"/>
                  </a:lnTo>
                  <a:lnTo>
                    <a:pt x="3870" y="2634"/>
                  </a:lnTo>
                  <a:lnTo>
                    <a:pt x="3864" y="2634"/>
                  </a:lnTo>
                  <a:lnTo>
                    <a:pt x="3852" y="2628"/>
                  </a:lnTo>
                  <a:lnTo>
                    <a:pt x="3846" y="2628"/>
                  </a:lnTo>
                  <a:lnTo>
                    <a:pt x="3828" y="2634"/>
                  </a:lnTo>
                  <a:lnTo>
                    <a:pt x="3738" y="2688"/>
                  </a:lnTo>
                  <a:lnTo>
                    <a:pt x="3726" y="2700"/>
                  </a:lnTo>
                  <a:lnTo>
                    <a:pt x="3720" y="2712"/>
                  </a:lnTo>
                  <a:lnTo>
                    <a:pt x="3720" y="2748"/>
                  </a:lnTo>
                  <a:lnTo>
                    <a:pt x="3726" y="2748"/>
                  </a:lnTo>
                  <a:lnTo>
                    <a:pt x="3732" y="2742"/>
                  </a:lnTo>
                  <a:lnTo>
                    <a:pt x="3738" y="2742"/>
                  </a:lnTo>
                  <a:lnTo>
                    <a:pt x="3738" y="2754"/>
                  </a:lnTo>
                  <a:lnTo>
                    <a:pt x="3744" y="2760"/>
                  </a:lnTo>
                  <a:lnTo>
                    <a:pt x="3756" y="2760"/>
                  </a:lnTo>
                  <a:lnTo>
                    <a:pt x="3762" y="2754"/>
                  </a:lnTo>
                  <a:lnTo>
                    <a:pt x="3768" y="2742"/>
                  </a:lnTo>
                  <a:lnTo>
                    <a:pt x="3774" y="2736"/>
                  </a:lnTo>
                  <a:lnTo>
                    <a:pt x="3786" y="2736"/>
                  </a:lnTo>
                  <a:lnTo>
                    <a:pt x="3804" y="2730"/>
                  </a:lnTo>
                  <a:lnTo>
                    <a:pt x="3816" y="2724"/>
                  </a:lnTo>
                  <a:lnTo>
                    <a:pt x="3834" y="2718"/>
                  </a:lnTo>
                  <a:lnTo>
                    <a:pt x="3846" y="2706"/>
                  </a:lnTo>
                  <a:lnTo>
                    <a:pt x="3852" y="2694"/>
                  </a:lnTo>
                  <a:lnTo>
                    <a:pt x="3870" y="2676"/>
                  </a:lnTo>
                  <a:lnTo>
                    <a:pt x="3876" y="2664"/>
                  </a:lnTo>
                  <a:lnTo>
                    <a:pt x="3876" y="2670"/>
                  </a:lnTo>
                  <a:lnTo>
                    <a:pt x="3882" y="2682"/>
                  </a:lnTo>
                  <a:lnTo>
                    <a:pt x="3888" y="2688"/>
                  </a:lnTo>
                  <a:lnTo>
                    <a:pt x="3894" y="2688"/>
                  </a:lnTo>
                  <a:lnTo>
                    <a:pt x="3930" y="2676"/>
                  </a:lnTo>
                  <a:lnTo>
                    <a:pt x="3954" y="2664"/>
                  </a:lnTo>
                  <a:lnTo>
                    <a:pt x="3972" y="2658"/>
                  </a:lnTo>
                  <a:lnTo>
                    <a:pt x="3984" y="2652"/>
                  </a:lnTo>
                  <a:lnTo>
                    <a:pt x="4008" y="2646"/>
                  </a:lnTo>
                  <a:lnTo>
                    <a:pt x="4068" y="2634"/>
                  </a:lnTo>
                  <a:lnTo>
                    <a:pt x="4080" y="2628"/>
                  </a:lnTo>
                  <a:lnTo>
                    <a:pt x="4068" y="2616"/>
                  </a:lnTo>
                  <a:lnTo>
                    <a:pt x="4074" y="2598"/>
                  </a:lnTo>
                  <a:lnTo>
                    <a:pt x="4038" y="2604"/>
                  </a:lnTo>
                  <a:lnTo>
                    <a:pt x="4038" y="2580"/>
                  </a:lnTo>
                  <a:lnTo>
                    <a:pt x="4026" y="2586"/>
                  </a:lnTo>
                  <a:lnTo>
                    <a:pt x="4020" y="2586"/>
                  </a:lnTo>
                  <a:lnTo>
                    <a:pt x="4008" y="2592"/>
                  </a:lnTo>
                  <a:lnTo>
                    <a:pt x="4002" y="2598"/>
                  </a:lnTo>
                  <a:lnTo>
                    <a:pt x="3990" y="2598"/>
                  </a:lnTo>
                  <a:lnTo>
                    <a:pt x="3990" y="2580"/>
                  </a:lnTo>
                  <a:lnTo>
                    <a:pt x="3930" y="2580"/>
                  </a:lnTo>
                  <a:lnTo>
                    <a:pt x="3924" y="2574"/>
                  </a:lnTo>
                  <a:lnTo>
                    <a:pt x="3924" y="2568"/>
                  </a:lnTo>
                  <a:lnTo>
                    <a:pt x="3918" y="2562"/>
                  </a:lnTo>
                  <a:lnTo>
                    <a:pt x="3918" y="2556"/>
                  </a:lnTo>
                  <a:lnTo>
                    <a:pt x="3930" y="2556"/>
                  </a:lnTo>
                  <a:lnTo>
                    <a:pt x="3918" y="2544"/>
                  </a:lnTo>
                  <a:lnTo>
                    <a:pt x="3888" y="2544"/>
                  </a:lnTo>
                  <a:lnTo>
                    <a:pt x="3882" y="2532"/>
                  </a:lnTo>
                  <a:lnTo>
                    <a:pt x="3882" y="2526"/>
                  </a:lnTo>
                  <a:lnTo>
                    <a:pt x="3876" y="2514"/>
                  </a:lnTo>
                  <a:lnTo>
                    <a:pt x="3876" y="2502"/>
                  </a:lnTo>
                  <a:lnTo>
                    <a:pt x="3894" y="2484"/>
                  </a:lnTo>
                  <a:lnTo>
                    <a:pt x="3870" y="2484"/>
                  </a:lnTo>
                  <a:lnTo>
                    <a:pt x="3876" y="2478"/>
                  </a:lnTo>
                  <a:lnTo>
                    <a:pt x="3888" y="2472"/>
                  </a:lnTo>
                  <a:lnTo>
                    <a:pt x="3894" y="2460"/>
                  </a:lnTo>
                  <a:lnTo>
                    <a:pt x="3906" y="2454"/>
                  </a:lnTo>
                  <a:lnTo>
                    <a:pt x="3918" y="2442"/>
                  </a:lnTo>
                  <a:lnTo>
                    <a:pt x="3924" y="2430"/>
                  </a:lnTo>
                  <a:lnTo>
                    <a:pt x="3936" y="2424"/>
                  </a:lnTo>
                  <a:lnTo>
                    <a:pt x="3942" y="2412"/>
                  </a:lnTo>
                  <a:lnTo>
                    <a:pt x="3948" y="2406"/>
                  </a:lnTo>
                  <a:lnTo>
                    <a:pt x="3936" y="2400"/>
                  </a:lnTo>
                  <a:lnTo>
                    <a:pt x="3912" y="2430"/>
                  </a:lnTo>
                  <a:lnTo>
                    <a:pt x="3894" y="2418"/>
                  </a:lnTo>
                  <a:lnTo>
                    <a:pt x="3864" y="2436"/>
                  </a:lnTo>
                  <a:lnTo>
                    <a:pt x="3858" y="2418"/>
                  </a:lnTo>
                  <a:lnTo>
                    <a:pt x="3828" y="2406"/>
                  </a:lnTo>
                  <a:lnTo>
                    <a:pt x="3810" y="2412"/>
                  </a:lnTo>
                  <a:lnTo>
                    <a:pt x="3864" y="2394"/>
                  </a:lnTo>
                  <a:lnTo>
                    <a:pt x="3870" y="2400"/>
                  </a:lnTo>
                  <a:lnTo>
                    <a:pt x="3882" y="2406"/>
                  </a:lnTo>
                  <a:lnTo>
                    <a:pt x="3900" y="2406"/>
                  </a:lnTo>
                  <a:lnTo>
                    <a:pt x="3918" y="2388"/>
                  </a:lnTo>
                  <a:lnTo>
                    <a:pt x="3930" y="2382"/>
                  </a:lnTo>
                  <a:lnTo>
                    <a:pt x="3936" y="2376"/>
                  </a:lnTo>
                  <a:lnTo>
                    <a:pt x="3978" y="2376"/>
                  </a:lnTo>
                  <a:lnTo>
                    <a:pt x="3978" y="2364"/>
                  </a:lnTo>
                  <a:lnTo>
                    <a:pt x="3972" y="2358"/>
                  </a:lnTo>
                  <a:lnTo>
                    <a:pt x="3966" y="2346"/>
                  </a:lnTo>
                  <a:lnTo>
                    <a:pt x="3990" y="2346"/>
                  </a:lnTo>
                  <a:lnTo>
                    <a:pt x="3978" y="2334"/>
                  </a:lnTo>
                  <a:lnTo>
                    <a:pt x="3972" y="2322"/>
                  </a:lnTo>
                  <a:lnTo>
                    <a:pt x="3960" y="2316"/>
                  </a:lnTo>
                  <a:lnTo>
                    <a:pt x="3942" y="2310"/>
                  </a:lnTo>
                  <a:lnTo>
                    <a:pt x="3918" y="2310"/>
                  </a:lnTo>
                  <a:lnTo>
                    <a:pt x="3852" y="2316"/>
                  </a:lnTo>
                  <a:lnTo>
                    <a:pt x="3792" y="2334"/>
                  </a:lnTo>
                  <a:lnTo>
                    <a:pt x="3744" y="2352"/>
                  </a:lnTo>
                  <a:lnTo>
                    <a:pt x="3684" y="2376"/>
                  </a:lnTo>
                  <a:lnTo>
                    <a:pt x="3660" y="2388"/>
                  </a:lnTo>
                  <a:lnTo>
                    <a:pt x="3642" y="2400"/>
                  </a:lnTo>
                  <a:lnTo>
                    <a:pt x="3624" y="2418"/>
                  </a:lnTo>
                  <a:lnTo>
                    <a:pt x="3606" y="2430"/>
                  </a:lnTo>
                  <a:lnTo>
                    <a:pt x="3594" y="2442"/>
                  </a:lnTo>
                  <a:lnTo>
                    <a:pt x="3576" y="2454"/>
                  </a:lnTo>
                  <a:lnTo>
                    <a:pt x="3564" y="2466"/>
                  </a:lnTo>
                  <a:lnTo>
                    <a:pt x="3528" y="2484"/>
                  </a:lnTo>
                  <a:lnTo>
                    <a:pt x="3516" y="2484"/>
                  </a:lnTo>
                  <a:lnTo>
                    <a:pt x="3498" y="2490"/>
                  </a:lnTo>
                  <a:lnTo>
                    <a:pt x="3486" y="2490"/>
                  </a:lnTo>
                  <a:lnTo>
                    <a:pt x="3492" y="2490"/>
                  </a:lnTo>
                  <a:lnTo>
                    <a:pt x="3498" y="2484"/>
                  </a:lnTo>
                  <a:lnTo>
                    <a:pt x="3510" y="2478"/>
                  </a:lnTo>
                  <a:lnTo>
                    <a:pt x="3522" y="2466"/>
                  </a:lnTo>
                  <a:lnTo>
                    <a:pt x="3540" y="2460"/>
                  </a:lnTo>
                  <a:lnTo>
                    <a:pt x="3552" y="2448"/>
                  </a:lnTo>
                  <a:lnTo>
                    <a:pt x="3576" y="2436"/>
                  </a:lnTo>
                  <a:lnTo>
                    <a:pt x="3600" y="2412"/>
                  </a:lnTo>
                  <a:lnTo>
                    <a:pt x="3606" y="2400"/>
                  </a:lnTo>
                  <a:lnTo>
                    <a:pt x="3582" y="2388"/>
                  </a:lnTo>
                  <a:lnTo>
                    <a:pt x="3588" y="2388"/>
                  </a:lnTo>
                  <a:lnTo>
                    <a:pt x="3594" y="2394"/>
                  </a:lnTo>
                  <a:lnTo>
                    <a:pt x="3624" y="2394"/>
                  </a:lnTo>
                  <a:lnTo>
                    <a:pt x="3642" y="2382"/>
                  </a:lnTo>
                  <a:lnTo>
                    <a:pt x="3702" y="2334"/>
                  </a:lnTo>
                  <a:lnTo>
                    <a:pt x="3750" y="2310"/>
                  </a:lnTo>
                  <a:lnTo>
                    <a:pt x="3768" y="2304"/>
                  </a:lnTo>
                  <a:lnTo>
                    <a:pt x="3804" y="2304"/>
                  </a:lnTo>
                  <a:lnTo>
                    <a:pt x="3852" y="2256"/>
                  </a:lnTo>
                  <a:lnTo>
                    <a:pt x="3870" y="2244"/>
                  </a:lnTo>
                  <a:lnTo>
                    <a:pt x="3888" y="2238"/>
                  </a:lnTo>
                  <a:lnTo>
                    <a:pt x="3936" y="2232"/>
                  </a:lnTo>
                  <a:lnTo>
                    <a:pt x="3990" y="2232"/>
                  </a:lnTo>
                  <a:lnTo>
                    <a:pt x="4044" y="2226"/>
                  </a:lnTo>
                  <a:lnTo>
                    <a:pt x="4074" y="2226"/>
                  </a:lnTo>
                  <a:lnTo>
                    <a:pt x="4104" y="2232"/>
                  </a:lnTo>
                  <a:lnTo>
                    <a:pt x="4176" y="2244"/>
                  </a:lnTo>
                  <a:lnTo>
                    <a:pt x="4200" y="2250"/>
                  </a:lnTo>
                  <a:lnTo>
                    <a:pt x="4212" y="2244"/>
                  </a:lnTo>
                  <a:lnTo>
                    <a:pt x="4248" y="2232"/>
                  </a:lnTo>
                  <a:lnTo>
                    <a:pt x="4260" y="2226"/>
                  </a:lnTo>
                  <a:lnTo>
                    <a:pt x="4278" y="2226"/>
                  </a:lnTo>
                  <a:lnTo>
                    <a:pt x="4296" y="2220"/>
                  </a:lnTo>
                  <a:lnTo>
                    <a:pt x="4320" y="2214"/>
                  </a:lnTo>
                  <a:lnTo>
                    <a:pt x="4338" y="2208"/>
                  </a:lnTo>
                  <a:lnTo>
                    <a:pt x="4374" y="2172"/>
                  </a:lnTo>
                  <a:lnTo>
                    <a:pt x="4392" y="2166"/>
                  </a:lnTo>
                  <a:lnTo>
                    <a:pt x="4404" y="2154"/>
                  </a:lnTo>
                  <a:lnTo>
                    <a:pt x="4410" y="2154"/>
                  </a:lnTo>
                  <a:lnTo>
                    <a:pt x="4422" y="2148"/>
                  </a:lnTo>
                  <a:lnTo>
                    <a:pt x="4452" y="2148"/>
                  </a:lnTo>
                  <a:lnTo>
                    <a:pt x="4458" y="2142"/>
                  </a:lnTo>
                  <a:lnTo>
                    <a:pt x="4470" y="2136"/>
                  </a:lnTo>
                  <a:lnTo>
                    <a:pt x="4476" y="2130"/>
                  </a:lnTo>
                  <a:lnTo>
                    <a:pt x="4494" y="2130"/>
                  </a:lnTo>
                  <a:lnTo>
                    <a:pt x="4500" y="2136"/>
                  </a:lnTo>
                  <a:lnTo>
                    <a:pt x="4518" y="2136"/>
                  </a:lnTo>
                  <a:lnTo>
                    <a:pt x="4530" y="2130"/>
                  </a:lnTo>
                  <a:lnTo>
                    <a:pt x="4536" y="2130"/>
                  </a:lnTo>
                  <a:lnTo>
                    <a:pt x="4542" y="2124"/>
                  </a:lnTo>
                  <a:lnTo>
                    <a:pt x="4596" y="2106"/>
                  </a:lnTo>
                  <a:lnTo>
                    <a:pt x="4620" y="2094"/>
                  </a:lnTo>
                  <a:lnTo>
                    <a:pt x="4620" y="2088"/>
                  </a:lnTo>
                  <a:lnTo>
                    <a:pt x="4614" y="2076"/>
                  </a:lnTo>
                  <a:lnTo>
                    <a:pt x="4602" y="2070"/>
                  </a:lnTo>
                  <a:lnTo>
                    <a:pt x="4584" y="2052"/>
                  </a:lnTo>
                  <a:lnTo>
                    <a:pt x="4578" y="2052"/>
                  </a:lnTo>
                  <a:lnTo>
                    <a:pt x="4602" y="2052"/>
                  </a:lnTo>
                  <a:lnTo>
                    <a:pt x="4614" y="2046"/>
                  </a:lnTo>
                  <a:lnTo>
                    <a:pt x="4614" y="2028"/>
                  </a:lnTo>
                  <a:lnTo>
                    <a:pt x="4608" y="2022"/>
                  </a:lnTo>
                  <a:lnTo>
                    <a:pt x="4608" y="2010"/>
                  </a:lnTo>
                  <a:lnTo>
                    <a:pt x="4632" y="2010"/>
                  </a:lnTo>
                  <a:lnTo>
                    <a:pt x="4644" y="1998"/>
                  </a:lnTo>
                  <a:lnTo>
                    <a:pt x="4644" y="1992"/>
                  </a:lnTo>
                  <a:lnTo>
                    <a:pt x="4632" y="1980"/>
                  </a:lnTo>
                  <a:lnTo>
                    <a:pt x="4626" y="1968"/>
                  </a:lnTo>
                  <a:lnTo>
                    <a:pt x="4608" y="1962"/>
                  </a:lnTo>
                  <a:lnTo>
                    <a:pt x="4602" y="1956"/>
                  </a:lnTo>
                  <a:lnTo>
                    <a:pt x="4590" y="196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grpSp>
          <p:nvGrpSpPr>
            <p:cNvPr id="406" name="Group 405"/>
            <p:cNvGrpSpPr/>
            <p:nvPr/>
          </p:nvGrpSpPr>
          <p:grpSpPr>
            <a:xfrm>
              <a:off x="6668963" y="-1304997"/>
              <a:ext cx="314294" cy="438178"/>
              <a:chOff x="4664115" y="3975551"/>
              <a:chExt cx="524734" cy="665061"/>
            </a:xfrm>
            <a:grpFill/>
          </p:grpSpPr>
          <p:sp>
            <p:nvSpPr>
              <p:cNvPr id="436" name="Congo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751144" y="4169068"/>
                <a:ext cx="437705" cy="471544"/>
              </a:xfrm>
              <a:custGeom>
                <a:avLst/>
                <a:gdLst>
                  <a:gd name="T0" fmla="*/ 2147483647 w 1350"/>
                  <a:gd name="T1" fmla="*/ 2147483647 h 1518"/>
                  <a:gd name="T2" fmla="*/ 2147483647 w 1350"/>
                  <a:gd name="T3" fmla="*/ 2147483647 h 1518"/>
                  <a:gd name="T4" fmla="*/ 2147483647 w 1350"/>
                  <a:gd name="T5" fmla="*/ 2147483647 h 1518"/>
                  <a:gd name="T6" fmla="*/ 2147483647 w 1350"/>
                  <a:gd name="T7" fmla="*/ 2147483647 h 1518"/>
                  <a:gd name="T8" fmla="*/ 2147483647 w 1350"/>
                  <a:gd name="T9" fmla="*/ 2147483647 h 1518"/>
                  <a:gd name="T10" fmla="*/ 2147483647 w 1350"/>
                  <a:gd name="T11" fmla="*/ 2147483647 h 1518"/>
                  <a:gd name="T12" fmla="*/ 2147483647 w 1350"/>
                  <a:gd name="T13" fmla="*/ 2147483647 h 1518"/>
                  <a:gd name="T14" fmla="*/ 2147483647 w 1350"/>
                  <a:gd name="T15" fmla="*/ 2147483647 h 1518"/>
                  <a:gd name="T16" fmla="*/ 2147483647 w 1350"/>
                  <a:gd name="T17" fmla="*/ 2147483647 h 1518"/>
                  <a:gd name="T18" fmla="*/ 2147483647 w 1350"/>
                  <a:gd name="T19" fmla="*/ 2147483647 h 1518"/>
                  <a:gd name="T20" fmla="*/ 2147483647 w 1350"/>
                  <a:gd name="T21" fmla="*/ 2147483647 h 1518"/>
                  <a:gd name="T22" fmla="*/ 2147483647 w 1350"/>
                  <a:gd name="T23" fmla="*/ 2147483647 h 1518"/>
                  <a:gd name="T24" fmla="*/ 2147483647 w 1350"/>
                  <a:gd name="T25" fmla="*/ 2147483647 h 1518"/>
                  <a:gd name="T26" fmla="*/ 2147483647 w 1350"/>
                  <a:gd name="T27" fmla="*/ 2147483647 h 1518"/>
                  <a:gd name="T28" fmla="*/ 2147483647 w 1350"/>
                  <a:gd name="T29" fmla="*/ 2147483647 h 1518"/>
                  <a:gd name="T30" fmla="*/ 2147483647 w 1350"/>
                  <a:gd name="T31" fmla="*/ 2147483647 h 1518"/>
                  <a:gd name="T32" fmla="*/ 2147483647 w 1350"/>
                  <a:gd name="T33" fmla="*/ 2147483647 h 1518"/>
                  <a:gd name="T34" fmla="*/ 2147483647 w 1350"/>
                  <a:gd name="T35" fmla="*/ 2147483647 h 1518"/>
                  <a:gd name="T36" fmla="*/ 2147483647 w 1350"/>
                  <a:gd name="T37" fmla="*/ 2147483647 h 1518"/>
                  <a:gd name="T38" fmla="*/ 2147483647 w 1350"/>
                  <a:gd name="T39" fmla="*/ 2147483647 h 1518"/>
                  <a:gd name="T40" fmla="*/ 2147483647 w 1350"/>
                  <a:gd name="T41" fmla="*/ 2147483647 h 1518"/>
                  <a:gd name="T42" fmla="*/ 2147483647 w 1350"/>
                  <a:gd name="T43" fmla="*/ 2147483647 h 1518"/>
                  <a:gd name="T44" fmla="*/ 2147483647 w 1350"/>
                  <a:gd name="T45" fmla="*/ 2147483647 h 1518"/>
                  <a:gd name="T46" fmla="*/ 2147483647 w 1350"/>
                  <a:gd name="T47" fmla="*/ 2147483647 h 1518"/>
                  <a:gd name="T48" fmla="*/ 2147483647 w 1350"/>
                  <a:gd name="T49" fmla="*/ 2147483647 h 1518"/>
                  <a:gd name="T50" fmla="*/ 2147483647 w 1350"/>
                  <a:gd name="T51" fmla="*/ 2147483647 h 1518"/>
                  <a:gd name="T52" fmla="*/ 2147483647 w 1350"/>
                  <a:gd name="T53" fmla="*/ 2147483647 h 1518"/>
                  <a:gd name="T54" fmla="*/ 2147483647 w 1350"/>
                  <a:gd name="T55" fmla="*/ 2147483647 h 1518"/>
                  <a:gd name="T56" fmla="*/ 2147483647 w 1350"/>
                  <a:gd name="T57" fmla="*/ 2147483647 h 1518"/>
                  <a:gd name="T58" fmla="*/ 2147483647 w 1350"/>
                  <a:gd name="T59" fmla="*/ 2147483647 h 1518"/>
                  <a:gd name="T60" fmla="*/ 2147483647 w 1350"/>
                  <a:gd name="T61" fmla="*/ 2147483647 h 1518"/>
                  <a:gd name="T62" fmla="*/ 2147483647 w 1350"/>
                  <a:gd name="T63" fmla="*/ 2147483647 h 1518"/>
                  <a:gd name="T64" fmla="*/ 2147483647 w 1350"/>
                  <a:gd name="T65" fmla="*/ 2147483647 h 1518"/>
                  <a:gd name="T66" fmla="*/ 2147483647 w 1350"/>
                  <a:gd name="T67" fmla="*/ 2147483647 h 1518"/>
                  <a:gd name="T68" fmla="*/ 2147483647 w 1350"/>
                  <a:gd name="T69" fmla="*/ 2147483647 h 1518"/>
                  <a:gd name="T70" fmla="*/ 2147483647 w 1350"/>
                  <a:gd name="T71" fmla="*/ 2147483647 h 1518"/>
                  <a:gd name="T72" fmla="*/ 2147483647 w 1350"/>
                  <a:gd name="T73" fmla="*/ 2147483647 h 1518"/>
                  <a:gd name="T74" fmla="*/ 2147483647 w 1350"/>
                  <a:gd name="T75" fmla="*/ 2147483647 h 1518"/>
                  <a:gd name="T76" fmla="*/ 2147483647 w 1350"/>
                  <a:gd name="T77" fmla="*/ 2147483647 h 1518"/>
                  <a:gd name="T78" fmla="*/ 2147483647 w 1350"/>
                  <a:gd name="T79" fmla="*/ 2147483647 h 1518"/>
                  <a:gd name="T80" fmla="*/ 2147483647 w 1350"/>
                  <a:gd name="T81" fmla="*/ 2147483647 h 1518"/>
                  <a:gd name="T82" fmla="*/ 2147483647 w 1350"/>
                  <a:gd name="T83" fmla="*/ 2147483647 h 1518"/>
                  <a:gd name="T84" fmla="*/ 2147483647 w 1350"/>
                  <a:gd name="T85" fmla="*/ 2147483647 h 1518"/>
                  <a:gd name="T86" fmla="*/ 2147483647 w 1350"/>
                  <a:gd name="T87" fmla="*/ 2147483647 h 1518"/>
                  <a:gd name="T88" fmla="*/ 2147483647 w 1350"/>
                  <a:gd name="T89" fmla="*/ 2147483647 h 1518"/>
                  <a:gd name="T90" fmla="*/ 2147483647 w 1350"/>
                  <a:gd name="T91" fmla="*/ 2147483647 h 1518"/>
                  <a:gd name="T92" fmla="*/ 2147483647 w 1350"/>
                  <a:gd name="T93" fmla="*/ 2147483647 h 1518"/>
                  <a:gd name="T94" fmla="*/ 2147483647 w 1350"/>
                  <a:gd name="T95" fmla="*/ 2147483647 h 1518"/>
                  <a:gd name="T96" fmla="*/ 2147483647 w 1350"/>
                  <a:gd name="T97" fmla="*/ 2147483647 h 1518"/>
                  <a:gd name="T98" fmla="*/ 2147483647 w 1350"/>
                  <a:gd name="T99" fmla="*/ 2147483647 h 1518"/>
                  <a:gd name="T100" fmla="*/ 2147483647 w 1350"/>
                  <a:gd name="T101" fmla="*/ 2147483647 h 1518"/>
                  <a:gd name="T102" fmla="*/ 2147483647 w 1350"/>
                  <a:gd name="T103" fmla="*/ 2147483647 h 1518"/>
                  <a:gd name="T104" fmla="*/ 2147483647 w 1350"/>
                  <a:gd name="T105" fmla="*/ 2147483647 h 1518"/>
                  <a:gd name="T106" fmla="*/ 2147483647 w 1350"/>
                  <a:gd name="T107" fmla="*/ 2147483647 h 1518"/>
                  <a:gd name="T108" fmla="*/ 2147483647 w 1350"/>
                  <a:gd name="T109" fmla="*/ 2147483647 h 1518"/>
                  <a:gd name="T110" fmla="*/ 2147483647 w 1350"/>
                  <a:gd name="T111" fmla="*/ 2147483647 h 1518"/>
                  <a:gd name="T112" fmla="*/ 2147483647 w 1350"/>
                  <a:gd name="T113" fmla="*/ 2147483647 h 1518"/>
                  <a:gd name="T114" fmla="*/ 2147483647 w 1350"/>
                  <a:gd name="T115" fmla="*/ 2147483647 h 1518"/>
                  <a:gd name="T116" fmla="*/ 2147483647 w 1350"/>
                  <a:gd name="T117" fmla="*/ 2147483647 h 1518"/>
                  <a:gd name="T118" fmla="*/ 2147483647 w 1350"/>
                  <a:gd name="T119" fmla="*/ 2147483647 h 1518"/>
                  <a:gd name="T120" fmla="*/ 2147483647 w 1350"/>
                  <a:gd name="T121" fmla="*/ 2147483647 h 1518"/>
                  <a:gd name="T122" fmla="*/ 2147483647 w 1350"/>
                  <a:gd name="T123" fmla="*/ 2147483647 h 1518"/>
                  <a:gd name="T124" fmla="*/ 2147483647 w 1350"/>
                  <a:gd name="T125" fmla="*/ 2147483647 h 15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50"/>
                  <a:gd name="T190" fmla="*/ 0 h 1518"/>
                  <a:gd name="T191" fmla="*/ 1350 w 1350"/>
                  <a:gd name="T192" fmla="*/ 1518 h 15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50" h="1518">
                    <a:moveTo>
                      <a:pt x="1242" y="468"/>
                    </a:moveTo>
                    <a:lnTo>
                      <a:pt x="1242" y="438"/>
                    </a:lnTo>
                    <a:lnTo>
                      <a:pt x="1260" y="366"/>
                    </a:lnTo>
                    <a:lnTo>
                      <a:pt x="1278" y="354"/>
                    </a:lnTo>
                    <a:lnTo>
                      <a:pt x="1278" y="342"/>
                    </a:lnTo>
                    <a:lnTo>
                      <a:pt x="1302" y="330"/>
                    </a:lnTo>
                    <a:lnTo>
                      <a:pt x="1308" y="318"/>
                    </a:lnTo>
                    <a:lnTo>
                      <a:pt x="1320" y="312"/>
                    </a:lnTo>
                    <a:lnTo>
                      <a:pt x="1332" y="288"/>
                    </a:lnTo>
                    <a:lnTo>
                      <a:pt x="1344" y="276"/>
                    </a:lnTo>
                    <a:lnTo>
                      <a:pt x="1350" y="264"/>
                    </a:lnTo>
                    <a:lnTo>
                      <a:pt x="1350" y="252"/>
                    </a:lnTo>
                    <a:lnTo>
                      <a:pt x="1344" y="246"/>
                    </a:lnTo>
                    <a:lnTo>
                      <a:pt x="1332" y="240"/>
                    </a:lnTo>
                    <a:lnTo>
                      <a:pt x="1320" y="240"/>
                    </a:lnTo>
                    <a:lnTo>
                      <a:pt x="1314" y="234"/>
                    </a:lnTo>
                    <a:lnTo>
                      <a:pt x="1314" y="222"/>
                    </a:lnTo>
                    <a:lnTo>
                      <a:pt x="1320" y="210"/>
                    </a:lnTo>
                    <a:lnTo>
                      <a:pt x="1326" y="204"/>
                    </a:lnTo>
                    <a:lnTo>
                      <a:pt x="1326" y="198"/>
                    </a:lnTo>
                    <a:lnTo>
                      <a:pt x="1320" y="192"/>
                    </a:lnTo>
                    <a:lnTo>
                      <a:pt x="1308" y="186"/>
                    </a:lnTo>
                    <a:lnTo>
                      <a:pt x="1326" y="168"/>
                    </a:lnTo>
                    <a:lnTo>
                      <a:pt x="1320" y="144"/>
                    </a:lnTo>
                    <a:lnTo>
                      <a:pt x="1302" y="144"/>
                    </a:lnTo>
                    <a:lnTo>
                      <a:pt x="1296" y="120"/>
                    </a:lnTo>
                    <a:lnTo>
                      <a:pt x="1290" y="120"/>
                    </a:lnTo>
                    <a:lnTo>
                      <a:pt x="1284" y="114"/>
                    </a:lnTo>
                    <a:lnTo>
                      <a:pt x="1272" y="108"/>
                    </a:lnTo>
                    <a:lnTo>
                      <a:pt x="1260" y="96"/>
                    </a:lnTo>
                    <a:lnTo>
                      <a:pt x="1254" y="84"/>
                    </a:lnTo>
                    <a:lnTo>
                      <a:pt x="1248" y="66"/>
                    </a:lnTo>
                    <a:lnTo>
                      <a:pt x="1236" y="60"/>
                    </a:lnTo>
                    <a:lnTo>
                      <a:pt x="1230" y="54"/>
                    </a:lnTo>
                    <a:lnTo>
                      <a:pt x="1218" y="66"/>
                    </a:lnTo>
                    <a:lnTo>
                      <a:pt x="1218" y="72"/>
                    </a:lnTo>
                    <a:lnTo>
                      <a:pt x="1206" y="84"/>
                    </a:lnTo>
                    <a:lnTo>
                      <a:pt x="1200" y="84"/>
                    </a:lnTo>
                    <a:lnTo>
                      <a:pt x="1188" y="78"/>
                    </a:lnTo>
                    <a:lnTo>
                      <a:pt x="1188" y="72"/>
                    </a:lnTo>
                    <a:lnTo>
                      <a:pt x="1176" y="66"/>
                    </a:lnTo>
                    <a:lnTo>
                      <a:pt x="1164" y="66"/>
                    </a:lnTo>
                    <a:lnTo>
                      <a:pt x="1158" y="72"/>
                    </a:lnTo>
                    <a:lnTo>
                      <a:pt x="1152" y="84"/>
                    </a:lnTo>
                    <a:lnTo>
                      <a:pt x="1146" y="90"/>
                    </a:lnTo>
                    <a:lnTo>
                      <a:pt x="1098" y="66"/>
                    </a:lnTo>
                    <a:lnTo>
                      <a:pt x="1098" y="42"/>
                    </a:lnTo>
                    <a:lnTo>
                      <a:pt x="1068" y="18"/>
                    </a:lnTo>
                    <a:lnTo>
                      <a:pt x="1062" y="6"/>
                    </a:lnTo>
                    <a:lnTo>
                      <a:pt x="1044" y="24"/>
                    </a:lnTo>
                    <a:lnTo>
                      <a:pt x="1026" y="30"/>
                    </a:lnTo>
                    <a:lnTo>
                      <a:pt x="1002" y="30"/>
                    </a:lnTo>
                    <a:lnTo>
                      <a:pt x="990" y="18"/>
                    </a:lnTo>
                    <a:lnTo>
                      <a:pt x="990" y="12"/>
                    </a:lnTo>
                    <a:lnTo>
                      <a:pt x="954" y="18"/>
                    </a:lnTo>
                    <a:lnTo>
                      <a:pt x="942" y="6"/>
                    </a:lnTo>
                    <a:lnTo>
                      <a:pt x="942" y="0"/>
                    </a:lnTo>
                    <a:lnTo>
                      <a:pt x="936" y="0"/>
                    </a:lnTo>
                    <a:lnTo>
                      <a:pt x="918" y="18"/>
                    </a:lnTo>
                    <a:lnTo>
                      <a:pt x="918" y="30"/>
                    </a:lnTo>
                    <a:lnTo>
                      <a:pt x="906" y="30"/>
                    </a:lnTo>
                    <a:lnTo>
                      <a:pt x="900" y="36"/>
                    </a:lnTo>
                    <a:lnTo>
                      <a:pt x="876" y="36"/>
                    </a:lnTo>
                    <a:lnTo>
                      <a:pt x="864" y="24"/>
                    </a:lnTo>
                    <a:lnTo>
                      <a:pt x="840" y="42"/>
                    </a:lnTo>
                    <a:lnTo>
                      <a:pt x="822" y="42"/>
                    </a:lnTo>
                    <a:lnTo>
                      <a:pt x="810" y="54"/>
                    </a:lnTo>
                    <a:lnTo>
                      <a:pt x="798" y="60"/>
                    </a:lnTo>
                    <a:lnTo>
                      <a:pt x="792" y="66"/>
                    </a:lnTo>
                    <a:lnTo>
                      <a:pt x="786" y="66"/>
                    </a:lnTo>
                    <a:lnTo>
                      <a:pt x="762" y="42"/>
                    </a:lnTo>
                    <a:lnTo>
                      <a:pt x="756" y="54"/>
                    </a:lnTo>
                    <a:lnTo>
                      <a:pt x="738" y="72"/>
                    </a:lnTo>
                    <a:lnTo>
                      <a:pt x="738" y="84"/>
                    </a:lnTo>
                    <a:lnTo>
                      <a:pt x="732" y="90"/>
                    </a:lnTo>
                    <a:lnTo>
                      <a:pt x="726" y="102"/>
                    </a:lnTo>
                    <a:lnTo>
                      <a:pt x="720" y="108"/>
                    </a:lnTo>
                    <a:lnTo>
                      <a:pt x="708" y="102"/>
                    </a:lnTo>
                    <a:lnTo>
                      <a:pt x="702" y="96"/>
                    </a:lnTo>
                    <a:lnTo>
                      <a:pt x="690" y="90"/>
                    </a:lnTo>
                    <a:lnTo>
                      <a:pt x="642" y="90"/>
                    </a:lnTo>
                    <a:lnTo>
                      <a:pt x="630" y="84"/>
                    </a:lnTo>
                    <a:lnTo>
                      <a:pt x="624" y="78"/>
                    </a:lnTo>
                    <a:lnTo>
                      <a:pt x="582" y="78"/>
                    </a:lnTo>
                    <a:lnTo>
                      <a:pt x="582" y="48"/>
                    </a:lnTo>
                    <a:lnTo>
                      <a:pt x="576" y="42"/>
                    </a:lnTo>
                    <a:lnTo>
                      <a:pt x="558" y="42"/>
                    </a:lnTo>
                    <a:lnTo>
                      <a:pt x="558" y="30"/>
                    </a:lnTo>
                    <a:lnTo>
                      <a:pt x="546" y="24"/>
                    </a:lnTo>
                    <a:lnTo>
                      <a:pt x="534" y="24"/>
                    </a:lnTo>
                    <a:lnTo>
                      <a:pt x="516" y="18"/>
                    </a:lnTo>
                    <a:lnTo>
                      <a:pt x="504" y="18"/>
                    </a:lnTo>
                    <a:lnTo>
                      <a:pt x="492" y="24"/>
                    </a:lnTo>
                    <a:lnTo>
                      <a:pt x="486" y="30"/>
                    </a:lnTo>
                    <a:lnTo>
                      <a:pt x="486" y="36"/>
                    </a:lnTo>
                    <a:lnTo>
                      <a:pt x="480" y="48"/>
                    </a:lnTo>
                    <a:lnTo>
                      <a:pt x="480" y="54"/>
                    </a:lnTo>
                    <a:lnTo>
                      <a:pt x="474" y="66"/>
                    </a:lnTo>
                    <a:lnTo>
                      <a:pt x="462" y="78"/>
                    </a:lnTo>
                    <a:lnTo>
                      <a:pt x="456" y="78"/>
                    </a:lnTo>
                    <a:lnTo>
                      <a:pt x="444" y="90"/>
                    </a:lnTo>
                    <a:lnTo>
                      <a:pt x="444" y="102"/>
                    </a:lnTo>
                    <a:lnTo>
                      <a:pt x="450" y="102"/>
                    </a:lnTo>
                    <a:lnTo>
                      <a:pt x="450" y="120"/>
                    </a:lnTo>
                    <a:lnTo>
                      <a:pt x="438" y="138"/>
                    </a:lnTo>
                    <a:lnTo>
                      <a:pt x="450" y="150"/>
                    </a:lnTo>
                    <a:lnTo>
                      <a:pt x="450" y="186"/>
                    </a:lnTo>
                    <a:lnTo>
                      <a:pt x="444" y="198"/>
                    </a:lnTo>
                    <a:lnTo>
                      <a:pt x="438" y="216"/>
                    </a:lnTo>
                    <a:lnTo>
                      <a:pt x="426" y="228"/>
                    </a:lnTo>
                    <a:lnTo>
                      <a:pt x="414" y="252"/>
                    </a:lnTo>
                    <a:lnTo>
                      <a:pt x="408" y="258"/>
                    </a:lnTo>
                    <a:lnTo>
                      <a:pt x="408" y="288"/>
                    </a:lnTo>
                    <a:lnTo>
                      <a:pt x="414" y="300"/>
                    </a:lnTo>
                    <a:lnTo>
                      <a:pt x="414" y="324"/>
                    </a:lnTo>
                    <a:lnTo>
                      <a:pt x="396" y="360"/>
                    </a:lnTo>
                    <a:lnTo>
                      <a:pt x="396" y="372"/>
                    </a:lnTo>
                    <a:lnTo>
                      <a:pt x="402" y="378"/>
                    </a:lnTo>
                    <a:lnTo>
                      <a:pt x="408" y="390"/>
                    </a:lnTo>
                    <a:lnTo>
                      <a:pt x="408" y="414"/>
                    </a:lnTo>
                    <a:lnTo>
                      <a:pt x="402" y="426"/>
                    </a:lnTo>
                    <a:lnTo>
                      <a:pt x="390" y="432"/>
                    </a:lnTo>
                    <a:lnTo>
                      <a:pt x="390" y="486"/>
                    </a:lnTo>
                    <a:lnTo>
                      <a:pt x="384" y="492"/>
                    </a:lnTo>
                    <a:lnTo>
                      <a:pt x="372" y="498"/>
                    </a:lnTo>
                    <a:lnTo>
                      <a:pt x="366" y="510"/>
                    </a:lnTo>
                    <a:lnTo>
                      <a:pt x="318" y="534"/>
                    </a:lnTo>
                    <a:lnTo>
                      <a:pt x="312" y="540"/>
                    </a:lnTo>
                    <a:lnTo>
                      <a:pt x="306" y="552"/>
                    </a:lnTo>
                    <a:lnTo>
                      <a:pt x="306" y="588"/>
                    </a:lnTo>
                    <a:lnTo>
                      <a:pt x="282" y="612"/>
                    </a:lnTo>
                    <a:lnTo>
                      <a:pt x="276" y="612"/>
                    </a:lnTo>
                    <a:lnTo>
                      <a:pt x="282" y="714"/>
                    </a:lnTo>
                    <a:lnTo>
                      <a:pt x="252" y="756"/>
                    </a:lnTo>
                    <a:lnTo>
                      <a:pt x="246" y="762"/>
                    </a:lnTo>
                    <a:lnTo>
                      <a:pt x="228" y="762"/>
                    </a:lnTo>
                    <a:lnTo>
                      <a:pt x="216" y="774"/>
                    </a:lnTo>
                    <a:lnTo>
                      <a:pt x="210" y="786"/>
                    </a:lnTo>
                    <a:lnTo>
                      <a:pt x="192" y="804"/>
                    </a:lnTo>
                    <a:lnTo>
                      <a:pt x="186" y="816"/>
                    </a:lnTo>
                    <a:lnTo>
                      <a:pt x="180" y="822"/>
                    </a:lnTo>
                    <a:lnTo>
                      <a:pt x="168" y="828"/>
                    </a:lnTo>
                    <a:lnTo>
                      <a:pt x="150" y="828"/>
                    </a:lnTo>
                    <a:lnTo>
                      <a:pt x="144" y="822"/>
                    </a:lnTo>
                    <a:lnTo>
                      <a:pt x="150" y="810"/>
                    </a:lnTo>
                    <a:lnTo>
                      <a:pt x="150" y="780"/>
                    </a:lnTo>
                    <a:lnTo>
                      <a:pt x="144" y="780"/>
                    </a:lnTo>
                    <a:lnTo>
                      <a:pt x="126" y="798"/>
                    </a:lnTo>
                    <a:lnTo>
                      <a:pt x="102" y="792"/>
                    </a:lnTo>
                    <a:lnTo>
                      <a:pt x="102" y="810"/>
                    </a:lnTo>
                    <a:lnTo>
                      <a:pt x="96" y="822"/>
                    </a:lnTo>
                    <a:lnTo>
                      <a:pt x="90" y="828"/>
                    </a:lnTo>
                    <a:lnTo>
                      <a:pt x="78" y="828"/>
                    </a:lnTo>
                    <a:lnTo>
                      <a:pt x="72" y="822"/>
                    </a:lnTo>
                    <a:lnTo>
                      <a:pt x="72" y="816"/>
                    </a:lnTo>
                    <a:lnTo>
                      <a:pt x="66" y="810"/>
                    </a:lnTo>
                    <a:lnTo>
                      <a:pt x="66" y="804"/>
                    </a:lnTo>
                    <a:lnTo>
                      <a:pt x="54" y="804"/>
                    </a:lnTo>
                    <a:lnTo>
                      <a:pt x="48" y="816"/>
                    </a:lnTo>
                    <a:lnTo>
                      <a:pt x="12" y="846"/>
                    </a:lnTo>
                    <a:lnTo>
                      <a:pt x="18" y="858"/>
                    </a:lnTo>
                    <a:lnTo>
                      <a:pt x="18" y="864"/>
                    </a:lnTo>
                    <a:lnTo>
                      <a:pt x="24" y="876"/>
                    </a:lnTo>
                    <a:lnTo>
                      <a:pt x="24" y="882"/>
                    </a:lnTo>
                    <a:lnTo>
                      <a:pt x="18" y="888"/>
                    </a:lnTo>
                    <a:lnTo>
                      <a:pt x="6" y="894"/>
                    </a:lnTo>
                    <a:lnTo>
                      <a:pt x="0" y="900"/>
                    </a:lnTo>
                    <a:lnTo>
                      <a:pt x="6" y="906"/>
                    </a:lnTo>
                    <a:lnTo>
                      <a:pt x="6" y="912"/>
                    </a:lnTo>
                    <a:lnTo>
                      <a:pt x="18" y="918"/>
                    </a:lnTo>
                    <a:lnTo>
                      <a:pt x="18" y="924"/>
                    </a:lnTo>
                    <a:lnTo>
                      <a:pt x="54" y="906"/>
                    </a:lnTo>
                    <a:lnTo>
                      <a:pt x="78" y="912"/>
                    </a:lnTo>
                    <a:lnTo>
                      <a:pt x="84" y="906"/>
                    </a:lnTo>
                    <a:lnTo>
                      <a:pt x="96" y="912"/>
                    </a:lnTo>
                    <a:lnTo>
                      <a:pt x="120" y="906"/>
                    </a:lnTo>
                    <a:lnTo>
                      <a:pt x="132" y="912"/>
                    </a:lnTo>
                    <a:lnTo>
                      <a:pt x="162" y="912"/>
                    </a:lnTo>
                    <a:lnTo>
                      <a:pt x="174" y="906"/>
                    </a:lnTo>
                    <a:lnTo>
                      <a:pt x="186" y="906"/>
                    </a:lnTo>
                    <a:lnTo>
                      <a:pt x="198" y="912"/>
                    </a:lnTo>
                    <a:lnTo>
                      <a:pt x="228" y="912"/>
                    </a:lnTo>
                    <a:lnTo>
                      <a:pt x="246" y="906"/>
                    </a:lnTo>
                    <a:lnTo>
                      <a:pt x="270" y="906"/>
                    </a:lnTo>
                    <a:lnTo>
                      <a:pt x="276" y="900"/>
                    </a:lnTo>
                    <a:lnTo>
                      <a:pt x="294" y="900"/>
                    </a:lnTo>
                    <a:lnTo>
                      <a:pt x="300" y="906"/>
                    </a:lnTo>
                    <a:lnTo>
                      <a:pt x="306" y="918"/>
                    </a:lnTo>
                    <a:lnTo>
                      <a:pt x="318" y="930"/>
                    </a:lnTo>
                    <a:lnTo>
                      <a:pt x="318" y="972"/>
                    </a:lnTo>
                    <a:lnTo>
                      <a:pt x="336" y="990"/>
                    </a:lnTo>
                    <a:lnTo>
                      <a:pt x="336" y="1014"/>
                    </a:lnTo>
                    <a:lnTo>
                      <a:pt x="330" y="1020"/>
                    </a:lnTo>
                    <a:lnTo>
                      <a:pt x="330" y="1026"/>
                    </a:lnTo>
                    <a:lnTo>
                      <a:pt x="336" y="1032"/>
                    </a:lnTo>
                    <a:lnTo>
                      <a:pt x="342" y="1032"/>
                    </a:lnTo>
                    <a:lnTo>
                      <a:pt x="354" y="1044"/>
                    </a:lnTo>
                    <a:lnTo>
                      <a:pt x="354" y="1056"/>
                    </a:lnTo>
                    <a:lnTo>
                      <a:pt x="360" y="1062"/>
                    </a:lnTo>
                    <a:lnTo>
                      <a:pt x="372" y="1086"/>
                    </a:lnTo>
                    <a:lnTo>
                      <a:pt x="402" y="1086"/>
                    </a:lnTo>
                    <a:lnTo>
                      <a:pt x="414" y="1092"/>
                    </a:lnTo>
                    <a:lnTo>
                      <a:pt x="420" y="1080"/>
                    </a:lnTo>
                    <a:lnTo>
                      <a:pt x="444" y="1080"/>
                    </a:lnTo>
                    <a:lnTo>
                      <a:pt x="456" y="1074"/>
                    </a:lnTo>
                    <a:lnTo>
                      <a:pt x="462" y="1080"/>
                    </a:lnTo>
                    <a:lnTo>
                      <a:pt x="504" y="1074"/>
                    </a:lnTo>
                    <a:lnTo>
                      <a:pt x="504" y="1056"/>
                    </a:lnTo>
                    <a:lnTo>
                      <a:pt x="510" y="1050"/>
                    </a:lnTo>
                    <a:lnTo>
                      <a:pt x="510" y="1044"/>
                    </a:lnTo>
                    <a:lnTo>
                      <a:pt x="522" y="1044"/>
                    </a:lnTo>
                    <a:lnTo>
                      <a:pt x="522" y="1032"/>
                    </a:lnTo>
                    <a:lnTo>
                      <a:pt x="516" y="1020"/>
                    </a:lnTo>
                    <a:lnTo>
                      <a:pt x="510" y="1014"/>
                    </a:lnTo>
                    <a:lnTo>
                      <a:pt x="510" y="1008"/>
                    </a:lnTo>
                    <a:lnTo>
                      <a:pt x="516" y="1002"/>
                    </a:lnTo>
                    <a:lnTo>
                      <a:pt x="564" y="1002"/>
                    </a:lnTo>
                    <a:lnTo>
                      <a:pt x="564" y="996"/>
                    </a:lnTo>
                    <a:lnTo>
                      <a:pt x="576" y="996"/>
                    </a:lnTo>
                    <a:lnTo>
                      <a:pt x="588" y="1002"/>
                    </a:lnTo>
                    <a:lnTo>
                      <a:pt x="588" y="1026"/>
                    </a:lnTo>
                    <a:lnTo>
                      <a:pt x="678" y="1026"/>
                    </a:lnTo>
                    <a:lnTo>
                      <a:pt x="678" y="1050"/>
                    </a:lnTo>
                    <a:lnTo>
                      <a:pt x="666" y="1068"/>
                    </a:lnTo>
                    <a:lnTo>
                      <a:pt x="672" y="1086"/>
                    </a:lnTo>
                    <a:lnTo>
                      <a:pt x="684" y="1098"/>
                    </a:lnTo>
                    <a:lnTo>
                      <a:pt x="690" y="1110"/>
                    </a:lnTo>
                    <a:lnTo>
                      <a:pt x="690" y="1122"/>
                    </a:lnTo>
                    <a:lnTo>
                      <a:pt x="684" y="1134"/>
                    </a:lnTo>
                    <a:lnTo>
                      <a:pt x="678" y="1140"/>
                    </a:lnTo>
                    <a:lnTo>
                      <a:pt x="684" y="1164"/>
                    </a:lnTo>
                    <a:lnTo>
                      <a:pt x="684" y="1176"/>
                    </a:lnTo>
                    <a:lnTo>
                      <a:pt x="678" y="1182"/>
                    </a:lnTo>
                    <a:lnTo>
                      <a:pt x="678" y="1194"/>
                    </a:lnTo>
                    <a:lnTo>
                      <a:pt x="684" y="1212"/>
                    </a:lnTo>
                    <a:lnTo>
                      <a:pt x="696" y="1230"/>
                    </a:lnTo>
                    <a:lnTo>
                      <a:pt x="708" y="1254"/>
                    </a:lnTo>
                    <a:lnTo>
                      <a:pt x="714" y="1260"/>
                    </a:lnTo>
                    <a:lnTo>
                      <a:pt x="714" y="1278"/>
                    </a:lnTo>
                    <a:lnTo>
                      <a:pt x="708" y="1290"/>
                    </a:lnTo>
                    <a:lnTo>
                      <a:pt x="708" y="1302"/>
                    </a:lnTo>
                    <a:lnTo>
                      <a:pt x="702" y="1308"/>
                    </a:lnTo>
                    <a:lnTo>
                      <a:pt x="702" y="1332"/>
                    </a:lnTo>
                    <a:lnTo>
                      <a:pt x="708" y="1338"/>
                    </a:lnTo>
                    <a:lnTo>
                      <a:pt x="714" y="1338"/>
                    </a:lnTo>
                    <a:lnTo>
                      <a:pt x="720" y="1344"/>
                    </a:lnTo>
                    <a:lnTo>
                      <a:pt x="726" y="1326"/>
                    </a:lnTo>
                    <a:lnTo>
                      <a:pt x="756" y="1332"/>
                    </a:lnTo>
                    <a:lnTo>
                      <a:pt x="780" y="1326"/>
                    </a:lnTo>
                    <a:lnTo>
                      <a:pt x="780" y="1314"/>
                    </a:lnTo>
                    <a:lnTo>
                      <a:pt x="792" y="1314"/>
                    </a:lnTo>
                    <a:lnTo>
                      <a:pt x="804" y="1326"/>
                    </a:lnTo>
                    <a:lnTo>
                      <a:pt x="828" y="1326"/>
                    </a:lnTo>
                    <a:lnTo>
                      <a:pt x="834" y="1308"/>
                    </a:lnTo>
                    <a:lnTo>
                      <a:pt x="840" y="1320"/>
                    </a:lnTo>
                    <a:lnTo>
                      <a:pt x="858" y="1320"/>
                    </a:lnTo>
                    <a:lnTo>
                      <a:pt x="858" y="1350"/>
                    </a:lnTo>
                    <a:lnTo>
                      <a:pt x="864" y="1356"/>
                    </a:lnTo>
                    <a:lnTo>
                      <a:pt x="882" y="1356"/>
                    </a:lnTo>
                    <a:lnTo>
                      <a:pt x="882" y="1350"/>
                    </a:lnTo>
                    <a:lnTo>
                      <a:pt x="876" y="1344"/>
                    </a:lnTo>
                    <a:lnTo>
                      <a:pt x="918" y="1338"/>
                    </a:lnTo>
                    <a:lnTo>
                      <a:pt x="918" y="1356"/>
                    </a:lnTo>
                    <a:lnTo>
                      <a:pt x="924" y="1368"/>
                    </a:lnTo>
                    <a:lnTo>
                      <a:pt x="930" y="1374"/>
                    </a:lnTo>
                    <a:lnTo>
                      <a:pt x="948" y="1386"/>
                    </a:lnTo>
                    <a:lnTo>
                      <a:pt x="984" y="1392"/>
                    </a:lnTo>
                    <a:lnTo>
                      <a:pt x="1014" y="1398"/>
                    </a:lnTo>
                    <a:lnTo>
                      <a:pt x="1032" y="1398"/>
                    </a:lnTo>
                    <a:lnTo>
                      <a:pt x="1032" y="1392"/>
                    </a:lnTo>
                    <a:lnTo>
                      <a:pt x="1038" y="1386"/>
                    </a:lnTo>
                    <a:lnTo>
                      <a:pt x="1038" y="1368"/>
                    </a:lnTo>
                    <a:lnTo>
                      <a:pt x="1044" y="1362"/>
                    </a:lnTo>
                    <a:lnTo>
                      <a:pt x="1050" y="1362"/>
                    </a:lnTo>
                    <a:lnTo>
                      <a:pt x="1062" y="1374"/>
                    </a:lnTo>
                    <a:lnTo>
                      <a:pt x="1062" y="1386"/>
                    </a:lnTo>
                    <a:lnTo>
                      <a:pt x="1068" y="1392"/>
                    </a:lnTo>
                    <a:lnTo>
                      <a:pt x="1080" y="1392"/>
                    </a:lnTo>
                    <a:lnTo>
                      <a:pt x="1080" y="1404"/>
                    </a:lnTo>
                    <a:lnTo>
                      <a:pt x="1074" y="1404"/>
                    </a:lnTo>
                    <a:lnTo>
                      <a:pt x="1074" y="1416"/>
                    </a:lnTo>
                    <a:lnTo>
                      <a:pt x="1104" y="1416"/>
                    </a:lnTo>
                    <a:lnTo>
                      <a:pt x="1110" y="1422"/>
                    </a:lnTo>
                    <a:lnTo>
                      <a:pt x="1110" y="1434"/>
                    </a:lnTo>
                    <a:lnTo>
                      <a:pt x="1122" y="1434"/>
                    </a:lnTo>
                    <a:lnTo>
                      <a:pt x="1128" y="1428"/>
                    </a:lnTo>
                    <a:lnTo>
                      <a:pt x="1134" y="1428"/>
                    </a:lnTo>
                    <a:lnTo>
                      <a:pt x="1140" y="1434"/>
                    </a:lnTo>
                    <a:lnTo>
                      <a:pt x="1146" y="1446"/>
                    </a:lnTo>
                    <a:lnTo>
                      <a:pt x="1146" y="1452"/>
                    </a:lnTo>
                    <a:lnTo>
                      <a:pt x="1152" y="1464"/>
                    </a:lnTo>
                    <a:lnTo>
                      <a:pt x="1164" y="1464"/>
                    </a:lnTo>
                    <a:lnTo>
                      <a:pt x="1176" y="1476"/>
                    </a:lnTo>
                    <a:lnTo>
                      <a:pt x="1176" y="1488"/>
                    </a:lnTo>
                    <a:lnTo>
                      <a:pt x="1182" y="1500"/>
                    </a:lnTo>
                    <a:lnTo>
                      <a:pt x="1182" y="1512"/>
                    </a:lnTo>
                    <a:lnTo>
                      <a:pt x="1200" y="1512"/>
                    </a:lnTo>
                    <a:lnTo>
                      <a:pt x="1218" y="1500"/>
                    </a:lnTo>
                    <a:lnTo>
                      <a:pt x="1224" y="1512"/>
                    </a:lnTo>
                    <a:lnTo>
                      <a:pt x="1224" y="1518"/>
                    </a:lnTo>
                    <a:lnTo>
                      <a:pt x="1230" y="1518"/>
                    </a:lnTo>
                    <a:lnTo>
                      <a:pt x="1236" y="1500"/>
                    </a:lnTo>
                    <a:lnTo>
                      <a:pt x="1242" y="1464"/>
                    </a:lnTo>
                    <a:lnTo>
                      <a:pt x="1242" y="1416"/>
                    </a:lnTo>
                    <a:lnTo>
                      <a:pt x="1218" y="1416"/>
                    </a:lnTo>
                    <a:lnTo>
                      <a:pt x="1218" y="1434"/>
                    </a:lnTo>
                    <a:lnTo>
                      <a:pt x="1212" y="1440"/>
                    </a:lnTo>
                    <a:lnTo>
                      <a:pt x="1206" y="1440"/>
                    </a:lnTo>
                    <a:lnTo>
                      <a:pt x="1194" y="1434"/>
                    </a:lnTo>
                    <a:lnTo>
                      <a:pt x="1164" y="1404"/>
                    </a:lnTo>
                    <a:lnTo>
                      <a:pt x="1158" y="1404"/>
                    </a:lnTo>
                    <a:lnTo>
                      <a:pt x="1158" y="1398"/>
                    </a:lnTo>
                    <a:lnTo>
                      <a:pt x="1152" y="1398"/>
                    </a:lnTo>
                    <a:lnTo>
                      <a:pt x="1140" y="1386"/>
                    </a:lnTo>
                    <a:lnTo>
                      <a:pt x="1140" y="1362"/>
                    </a:lnTo>
                    <a:lnTo>
                      <a:pt x="1146" y="1350"/>
                    </a:lnTo>
                    <a:lnTo>
                      <a:pt x="1152" y="1332"/>
                    </a:lnTo>
                    <a:lnTo>
                      <a:pt x="1158" y="1320"/>
                    </a:lnTo>
                    <a:lnTo>
                      <a:pt x="1170" y="1308"/>
                    </a:lnTo>
                    <a:lnTo>
                      <a:pt x="1170" y="1254"/>
                    </a:lnTo>
                    <a:lnTo>
                      <a:pt x="1164" y="1236"/>
                    </a:lnTo>
                    <a:lnTo>
                      <a:pt x="1164" y="1212"/>
                    </a:lnTo>
                    <a:lnTo>
                      <a:pt x="1158" y="1206"/>
                    </a:lnTo>
                    <a:lnTo>
                      <a:pt x="1158" y="1200"/>
                    </a:lnTo>
                    <a:lnTo>
                      <a:pt x="1152" y="1194"/>
                    </a:lnTo>
                    <a:lnTo>
                      <a:pt x="1152" y="1188"/>
                    </a:lnTo>
                    <a:lnTo>
                      <a:pt x="1140" y="1176"/>
                    </a:lnTo>
                    <a:lnTo>
                      <a:pt x="1146" y="1176"/>
                    </a:lnTo>
                    <a:lnTo>
                      <a:pt x="1152" y="1170"/>
                    </a:lnTo>
                    <a:lnTo>
                      <a:pt x="1164" y="1164"/>
                    </a:lnTo>
                    <a:lnTo>
                      <a:pt x="1182" y="1146"/>
                    </a:lnTo>
                    <a:lnTo>
                      <a:pt x="1182" y="1116"/>
                    </a:lnTo>
                    <a:lnTo>
                      <a:pt x="1194" y="1116"/>
                    </a:lnTo>
                    <a:lnTo>
                      <a:pt x="1212" y="1110"/>
                    </a:lnTo>
                    <a:lnTo>
                      <a:pt x="1230" y="1110"/>
                    </a:lnTo>
                    <a:lnTo>
                      <a:pt x="1242" y="1104"/>
                    </a:lnTo>
                    <a:lnTo>
                      <a:pt x="1260" y="1104"/>
                    </a:lnTo>
                    <a:lnTo>
                      <a:pt x="1284" y="1092"/>
                    </a:lnTo>
                    <a:lnTo>
                      <a:pt x="1290" y="1092"/>
                    </a:lnTo>
                    <a:lnTo>
                      <a:pt x="1290" y="1086"/>
                    </a:lnTo>
                    <a:lnTo>
                      <a:pt x="1284" y="1074"/>
                    </a:lnTo>
                    <a:lnTo>
                      <a:pt x="1272" y="1062"/>
                    </a:lnTo>
                    <a:lnTo>
                      <a:pt x="1272" y="1014"/>
                    </a:lnTo>
                    <a:lnTo>
                      <a:pt x="1248" y="1014"/>
                    </a:lnTo>
                    <a:lnTo>
                      <a:pt x="1248" y="1008"/>
                    </a:lnTo>
                    <a:lnTo>
                      <a:pt x="1242" y="996"/>
                    </a:lnTo>
                    <a:lnTo>
                      <a:pt x="1242" y="978"/>
                    </a:lnTo>
                    <a:lnTo>
                      <a:pt x="1236" y="972"/>
                    </a:lnTo>
                    <a:lnTo>
                      <a:pt x="1224" y="966"/>
                    </a:lnTo>
                    <a:lnTo>
                      <a:pt x="1218" y="960"/>
                    </a:lnTo>
                    <a:lnTo>
                      <a:pt x="1206" y="936"/>
                    </a:lnTo>
                    <a:lnTo>
                      <a:pt x="1206" y="906"/>
                    </a:lnTo>
                    <a:lnTo>
                      <a:pt x="1212" y="900"/>
                    </a:lnTo>
                    <a:lnTo>
                      <a:pt x="1212" y="876"/>
                    </a:lnTo>
                    <a:lnTo>
                      <a:pt x="1200" y="864"/>
                    </a:lnTo>
                    <a:lnTo>
                      <a:pt x="1194" y="852"/>
                    </a:lnTo>
                    <a:lnTo>
                      <a:pt x="1194" y="804"/>
                    </a:lnTo>
                    <a:lnTo>
                      <a:pt x="1200" y="780"/>
                    </a:lnTo>
                    <a:lnTo>
                      <a:pt x="1200" y="750"/>
                    </a:lnTo>
                    <a:lnTo>
                      <a:pt x="1212" y="738"/>
                    </a:lnTo>
                    <a:lnTo>
                      <a:pt x="1218" y="744"/>
                    </a:lnTo>
                    <a:lnTo>
                      <a:pt x="1218" y="732"/>
                    </a:lnTo>
                    <a:lnTo>
                      <a:pt x="1224" y="726"/>
                    </a:lnTo>
                    <a:lnTo>
                      <a:pt x="1224" y="696"/>
                    </a:lnTo>
                    <a:lnTo>
                      <a:pt x="1218" y="690"/>
                    </a:lnTo>
                    <a:lnTo>
                      <a:pt x="1206" y="684"/>
                    </a:lnTo>
                    <a:lnTo>
                      <a:pt x="1200" y="678"/>
                    </a:lnTo>
                    <a:lnTo>
                      <a:pt x="1188" y="648"/>
                    </a:lnTo>
                    <a:lnTo>
                      <a:pt x="1182" y="642"/>
                    </a:lnTo>
                    <a:lnTo>
                      <a:pt x="1176" y="642"/>
                    </a:lnTo>
                    <a:lnTo>
                      <a:pt x="1176" y="636"/>
                    </a:lnTo>
                    <a:lnTo>
                      <a:pt x="1182" y="624"/>
                    </a:lnTo>
                    <a:lnTo>
                      <a:pt x="1194" y="618"/>
                    </a:lnTo>
                    <a:lnTo>
                      <a:pt x="1206" y="606"/>
                    </a:lnTo>
                    <a:lnTo>
                      <a:pt x="1206" y="594"/>
                    </a:lnTo>
                    <a:lnTo>
                      <a:pt x="1200" y="588"/>
                    </a:lnTo>
                    <a:lnTo>
                      <a:pt x="1194" y="576"/>
                    </a:lnTo>
                    <a:lnTo>
                      <a:pt x="1194" y="570"/>
                    </a:lnTo>
                    <a:lnTo>
                      <a:pt x="1200" y="564"/>
                    </a:lnTo>
                    <a:lnTo>
                      <a:pt x="1224" y="552"/>
                    </a:lnTo>
                    <a:lnTo>
                      <a:pt x="1230" y="546"/>
                    </a:lnTo>
                    <a:lnTo>
                      <a:pt x="1236" y="546"/>
                    </a:lnTo>
                    <a:lnTo>
                      <a:pt x="1242" y="46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  <p:sp>
            <p:nvSpPr>
              <p:cNvPr id="437" name="Congo (Brazzaville)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722988" y="4210711"/>
                <a:ext cx="174058" cy="218013"/>
              </a:xfrm>
              <a:custGeom>
                <a:avLst/>
                <a:gdLst>
                  <a:gd name="T0" fmla="*/ 2147483647 w 534"/>
                  <a:gd name="T1" fmla="*/ 2147483647 h 702"/>
                  <a:gd name="T2" fmla="*/ 2147483647 w 534"/>
                  <a:gd name="T3" fmla="*/ 2147483647 h 702"/>
                  <a:gd name="T4" fmla="*/ 2147483647 w 534"/>
                  <a:gd name="T5" fmla="*/ 2147483647 h 702"/>
                  <a:gd name="T6" fmla="*/ 2147483647 w 534"/>
                  <a:gd name="T7" fmla="*/ 2147483647 h 702"/>
                  <a:gd name="T8" fmla="*/ 2147483647 w 534"/>
                  <a:gd name="T9" fmla="*/ 2147483647 h 702"/>
                  <a:gd name="T10" fmla="*/ 2147483647 w 534"/>
                  <a:gd name="T11" fmla="*/ 2147483647 h 702"/>
                  <a:gd name="T12" fmla="*/ 2147483647 w 534"/>
                  <a:gd name="T13" fmla="*/ 2147483647 h 702"/>
                  <a:gd name="T14" fmla="*/ 2147483647 w 534"/>
                  <a:gd name="T15" fmla="*/ 2147483647 h 702"/>
                  <a:gd name="T16" fmla="*/ 2147483647 w 534"/>
                  <a:gd name="T17" fmla="*/ 2147483647 h 702"/>
                  <a:gd name="T18" fmla="*/ 2147483647 w 534"/>
                  <a:gd name="T19" fmla="*/ 2147483647 h 702"/>
                  <a:gd name="T20" fmla="*/ 2147483647 w 534"/>
                  <a:gd name="T21" fmla="*/ 2147483647 h 702"/>
                  <a:gd name="T22" fmla="*/ 2147483647 w 534"/>
                  <a:gd name="T23" fmla="*/ 2147483647 h 702"/>
                  <a:gd name="T24" fmla="*/ 2147483647 w 534"/>
                  <a:gd name="T25" fmla="*/ 2147483647 h 702"/>
                  <a:gd name="T26" fmla="*/ 2147483647 w 534"/>
                  <a:gd name="T27" fmla="*/ 2147483647 h 702"/>
                  <a:gd name="T28" fmla="*/ 2147483647 w 534"/>
                  <a:gd name="T29" fmla="*/ 2147483647 h 702"/>
                  <a:gd name="T30" fmla="*/ 2147483647 w 534"/>
                  <a:gd name="T31" fmla="*/ 2147483647 h 702"/>
                  <a:gd name="T32" fmla="*/ 2147483647 w 534"/>
                  <a:gd name="T33" fmla="*/ 2147483647 h 702"/>
                  <a:gd name="T34" fmla="*/ 2147483647 w 534"/>
                  <a:gd name="T35" fmla="*/ 2147483647 h 702"/>
                  <a:gd name="T36" fmla="*/ 2147483647 w 534"/>
                  <a:gd name="T37" fmla="*/ 2147483647 h 702"/>
                  <a:gd name="T38" fmla="*/ 2147483647 w 534"/>
                  <a:gd name="T39" fmla="*/ 2147483647 h 702"/>
                  <a:gd name="T40" fmla="*/ 2147483647 w 534"/>
                  <a:gd name="T41" fmla="*/ 2147483647 h 702"/>
                  <a:gd name="T42" fmla="*/ 2147483647 w 534"/>
                  <a:gd name="T43" fmla="*/ 2147483647 h 702"/>
                  <a:gd name="T44" fmla="*/ 2147483647 w 534"/>
                  <a:gd name="T45" fmla="*/ 2147483647 h 702"/>
                  <a:gd name="T46" fmla="*/ 2147483647 w 534"/>
                  <a:gd name="T47" fmla="*/ 2147483647 h 702"/>
                  <a:gd name="T48" fmla="*/ 2147483647 w 534"/>
                  <a:gd name="T49" fmla="*/ 2147483647 h 702"/>
                  <a:gd name="T50" fmla="*/ 0 w 534"/>
                  <a:gd name="T51" fmla="*/ 2147483647 h 702"/>
                  <a:gd name="T52" fmla="*/ 2147483647 w 534"/>
                  <a:gd name="T53" fmla="*/ 2147483647 h 702"/>
                  <a:gd name="T54" fmla="*/ 2147483647 w 534"/>
                  <a:gd name="T55" fmla="*/ 2147483647 h 702"/>
                  <a:gd name="T56" fmla="*/ 2147483647 w 534"/>
                  <a:gd name="T57" fmla="*/ 2147483647 h 702"/>
                  <a:gd name="T58" fmla="*/ 2147483647 w 534"/>
                  <a:gd name="T59" fmla="*/ 2147483647 h 702"/>
                  <a:gd name="T60" fmla="*/ 2147483647 w 534"/>
                  <a:gd name="T61" fmla="*/ 2147483647 h 702"/>
                  <a:gd name="T62" fmla="*/ 2147483647 w 534"/>
                  <a:gd name="T63" fmla="*/ 2147483647 h 702"/>
                  <a:gd name="T64" fmla="*/ 2147483647 w 534"/>
                  <a:gd name="T65" fmla="*/ 2147483647 h 702"/>
                  <a:gd name="T66" fmla="*/ 2147483647 w 534"/>
                  <a:gd name="T67" fmla="*/ 2147483647 h 702"/>
                  <a:gd name="T68" fmla="*/ 2147483647 w 534"/>
                  <a:gd name="T69" fmla="*/ 2147483647 h 702"/>
                  <a:gd name="T70" fmla="*/ 2147483647 w 534"/>
                  <a:gd name="T71" fmla="*/ 2147483647 h 702"/>
                  <a:gd name="T72" fmla="*/ 2147483647 w 534"/>
                  <a:gd name="T73" fmla="*/ 2147483647 h 702"/>
                  <a:gd name="T74" fmla="*/ 2147483647 w 534"/>
                  <a:gd name="T75" fmla="*/ 2147483647 h 702"/>
                  <a:gd name="T76" fmla="*/ 2147483647 w 534"/>
                  <a:gd name="T77" fmla="*/ 2147483647 h 702"/>
                  <a:gd name="T78" fmla="*/ 2147483647 w 534"/>
                  <a:gd name="T79" fmla="*/ 2147483647 h 702"/>
                  <a:gd name="T80" fmla="*/ 2147483647 w 534"/>
                  <a:gd name="T81" fmla="*/ 2147483647 h 702"/>
                  <a:gd name="T82" fmla="*/ 2147483647 w 534"/>
                  <a:gd name="T83" fmla="*/ 2147483647 h 702"/>
                  <a:gd name="T84" fmla="*/ 2147483647 w 534"/>
                  <a:gd name="T85" fmla="*/ 2147483647 h 702"/>
                  <a:gd name="T86" fmla="*/ 2147483647 w 534"/>
                  <a:gd name="T87" fmla="*/ 2147483647 h 702"/>
                  <a:gd name="T88" fmla="*/ 2147483647 w 534"/>
                  <a:gd name="T89" fmla="*/ 2147483647 h 702"/>
                  <a:gd name="T90" fmla="*/ 2147483647 w 534"/>
                  <a:gd name="T91" fmla="*/ 2147483647 h 702"/>
                  <a:gd name="T92" fmla="*/ 2147483647 w 534"/>
                  <a:gd name="T93" fmla="*/ 2147483647 h 702"/>
                  <a:gd name="T94" fmla="*/ 2147483647 w 534"/>
                  <a:gd name="T95" fmla="*/ 2147483647 h 702"/>
                  <a:gd name="T96" fmla="*/ 2147483647 w 534"/>
                  <a:gd name="T97" fmla="*/ 2147483647 h 702"/>
                  <a:gd name="T98" fmla="*/ 2147483647 w 534"/>
                  <a:gd name="T99" fmla="*/ 2147483647 h 702"/>
                  <a:gd name="T100" fmla="*/ 2147483647 w 534"/>
                  <a:gd name="T101" fmla="*/ 2147483647 h 702"/>
                  <a:gd name="T102" fmla="*/ 2147483647 w 534"/>
                  <a:gd name="T103" fmla="*/ 2147483647 h 70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534"/>
                  <a:gd name="T157" fmla="*/ 0 h 702"/>
                  <a:gd name="T158" fmla="*/ 534 w 534"/>
                  <a:gd name="T159" fmla="*/ 702 h 70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534" h="702">
                    <a:moveTo>
                      <a:pt x="366" y="120"/>
                    </a:moveTo>
                    <a:lnTo>
                      <a:pt x="360" y="126"/>
                    </a:lnTo>
                    <a:lnTo>
                      <a:pt x="354" y="168"/>
                    </a:lnTo>
                    <a:lnTo>
                      <a:pt x="330" y="144"/>
                    </a:lnTo>
                    <a:lnTo>
                      <a:pt x="294" y="144"/>
                    </a:lnTo>
                    <a:lnTo>
                      <a:pt x="288" y="138"/>
                    </a:lnTo>
                    <a:lnTo>
                      <a:pt x="276" y="138"/>
                    </a:lnTo>
                    <a:lnTo>
                      <a:pt x="270" y="132"/>
                    </a:lnTo>
                    <a:lnTo>
                      <a:pt x="258" y="126"/>
                    </a:lnTo>
                    <a:lnTo>
                      <a:pt x="210" y="126"/>
                    </a:lnTo>
                    <a:lnTo>
                      <a:pt x="192" y="132"/>
                    </a:lnTo>
                    <a:lnTo>
                      <a:pt x="162" y="132"/>
                    </a:lnTo>
                    <a:lnTo>
                      <a:pt x="144" y="162"/>
                    </a:lnTo>
                    <a:lnTo>
                      <a:pt x="150" y="198"/>
                    </a:lnTo>
                    <a:lnTo>
                      <a:pt x="156" y="204"/>
                    </a:lnTo>
                    <a:lnTo>
                      <a:pt x="180" y="204"/>
                    </a:lnTo>
                    <a:lnTo>
                      <a:pt x="186" y="198"/>
                    </a:lnTo>
                    <a:lnTo>
                      <a:pt x="186" y="180"/>
                    </a:lnTo>
                    <a:lnTo>
                      <a:pt x="204" y="180"/>
                    </a:lnTo>
                    <a:lnTo>
                      <a:pt x="210" y="186"/>
                    </a:lnTo>
                    <a:lnTo>
                      <a:pt x="222" y="186"/>
                    </a:lnTo>
                    <a:lnTo>
                      <a:pt x="222" y="192"/>
                    </a:lnTo>
                    <a:lnTo>
                      <a:pt x="228" y="198"/>
                    </a:lnTo>
                    <a:lnTo>
                      <a:pt x="228" y="216"/>
                    </a:lnTo>
                    <a:lnTo>
                      <a:pt x="240" y="222"/>
                    </a:lnTo>
                    <a:lnTo>
                      <a:pt x="240" y="234"/>
                    </a:lnTo>
                    <a:lnTo>
                      <a:pt x="234" y="240"/>
                    </a:lnTo>
                    <a:lnTo>
                      <a:pt x="228" y="252"/>
                    </a:lnTo>
                    <a:lnTo>
                      <a:pt x="222" y="258"/>
                    </a:lnTo>
                    <a:lnTo>
                      <a:pt x="210" y="258"/>
                    </a:lnTo>
                    <a:lnTo>
                      <a:pt x="198" y="282"/>
                    </a:lnTo>
                    <a:lnTo>
                      <a:pt x="198" y="318"/>
                    </a:lnTo>
                    <a:lnTo>
                      <a:pt x="216" y="324"/>
                    </a:lnTo>
                    <a:lnTo>
                      <a:pt x="222" y="342"/>
                    </a:lnTo>
                    <a:lnTo>
                      <a:pt x="240" y="342"/>
                    </a:lnTo>
                    <a:lnTo>
                      <a:pt x="246" y="348"/>
                    </a:lnTo>
                    <a:lnTo>
                      <a:pt x="246" y="360"/>
                    </a:lnTo>
                    <a:lnTo>
                      <a:pt x="240" y="366"/>
                    </a:lnTo>
                    <a:lnTo>
                      <a:pt x="240" y="414"/>
                    </a:lnTo>
                    <a:lnTo>
                      <a:pt x="234" y="426"/>
                    </a:lnTo>
                    <a:lnTo>
                      <a:pt x="240" y="450"/>
                    </a:lnTo>
                    <a:lnTo>
                      <a:pt x="234" y="456"/>
                    </a:lnTo>
                    <a:lnTo>
                      <a:pt x="222" y="462"/>
                    </a:lnTo>
                    <a:lnTo>
                      <a:pt x="222" y="486"/>
                    </a:lnTo>
                    <a:lnTo>
                      <a:pt x="216" y="498"/>
                    </a:lnTo>
                    <a:lnTo>
                      <a:pt x="210" y="504"/>
                    </a:lnTo>
                    <a:lnTo>
                      <a:pt x="198" y="504"/>
                    </a:lnTo>
                    <a:lnTo>
                      <a:pt x="192" y="498"/>
                    </a:lnTo>
                    <a:lnTo>
                      <a:pt x="192" y="468"/>
                    </a:lnTo>
                    <a:lnTo>
                      <a:pt x="186" y="468"/>
                    </a:lnTo>
                    <a:lnTo>
                      <a:pt x="180" y="474"/>
                    </a:lnTo>
                    <a:lnTo>
                      <a:pt x="174" y="486"/>
                    </a:lnTo>
                    <a:lnTo>
                      <a:pt x="168" y="492"/>
                    </a:lnTo>
                    <a:lnTo>
                      <a:pt x="138" y="492"/>
                    </a:lnTo>
                    <a:lnTo>
                      <a:pt x="120" y="450"/>
                    </a:lnTo>
                    <a:lnTo>
                      <a:pt x="90" y="450"/>
                    </a:lnTo>
                    <a:lnTo>
                      <a:pt x="90" y="456"/>
                    </a:lnTo>
                    <a:lnTo>
                      <a:pt x="108" y="474"/>
                    </a:lnTo>
                    <a:lnTo>
                      <a:pt x="96" y="480"/>
                    </a:lnTo>
                    <a:lnTo>
                      <a:pt x="90" y="492"/>
                    </a:lnTo>
                    <a:lnTo>
                      <a:pt x="84" y="498"/>
                    </a:lnTo>
                    <a:lnTo>
                      <a:pt x="66" y="498"/>
                    </a:lnTo>
                    <a:lnTo>
                      <a:pt x="54" y="492"/>
                    </a:lnTo>
                    <a:lnTo>
                      <a:pt x="42" y="492"/>
                    </a:lnTo>
                    <a:lnTo>
                      <a:pt x="36" y="486"/>
                    </a:lnTo>
                    <a:lnTo>
                      <a:pt x="30" y="486"/>
                    </a:lnTo>
                    <a:lnTo>
                      <a:pt x="30" y="504"/>
                    </a:lnTo>
                    <a:lnTo>
                      <a:pt x="36" y="510"/>
                    </a:lnTo>
                    <a:lnTo>
                      <a:pt x="36" y="522"/>
                    </a:lnTo>
                    <a:lnTo>
                      <a:pt x="24" y="522"/>
                    </a:lnTo>
                    <a:lnTo>
                      <a:pt x="54" y="540"/>
                    </a:lnTo>
                    <a:lnTo>
                      <a:pt x="36" y="552"/>
                    </a:lnTo>
                    <a:lnTo>
                      <a:pt x="54" y="564"/>
                    </a:lnTo>
                    <a:lnTo>
                      <a:pt x="54" y="600"/>
                    </a:lnTo>
                    <a:lnTo>
                      <a:pt x="48" y="606"/>
                    </a:lnTo>
                    <a:lnTo>
                      <a:pt x="30" y="588"/>
                    </a:lnTo>
                    <a:lnTo>
                      <a:pt x="6" y="600"/>
                    </a:lnTo>
                    <a:lnTo>
                      <a:pt x="0" y="618"/>
                    </a:lnTo>
                    <a:lnTo>
                      <a:pt x="54" y="666"/>
                    </a:lnTo>
                    <a:lnTo>
                      <a:pt x="54" y="684"/>
                    </a:lnTo>
                    <a:lnTo>
                      <a:pt x="72" y="702"/>
                    </a:lnTo>
                    <a:lnTo>
                      <a:pt x="72" y="690"/>
                    </a:lnTo>
                    <a:lnTo>
                      <a:pt x="90" y="690"/>
                    </a:lnTo>
                    <a:lnTo>
                      <a:pt x="90" y="672"/>
                    </a:lnTo>
                    <a:lnTo>
                      <a:pt x="102" y="666"/>
                    </a:lnTo>
                    <a:lnTo>
                      <a:pt x="108" y="660"/>
                    </a:lnTo>
                    <a:lnTo>
                      <a:pt x="120" y="654"/>
                    </a:lnTo>
                    <a:lnTo>
                      <a:pt x="126" y="648"/>
                    </a:lnTo>
                    <a:lnTo>
                      <a:pt x="132" y="654"/>
                    </a:lnTo>
                    <a:lnTo>
                      <a:pt x="132" y="660"/>
                    </a:lnTo>
                    <a:lnTo>
                      <a:pt x="138" y="666"/>
                    </a:lnTo>
                    <a:lnTo>
                      <a:pt x="138" y="672"/>
                    </a:lnTo>
                    <a:lnTo>
                      <a:pt x="150" y="672"/>
                    </a:lnTo>
                    <a:lnTo>
                      <a:pt x="150" y="678"/>
                    </a:lnTo>
                    <a:lnTo>
                      <a:pt x="156" y="684"/>
                    </a:lnTo>
                    <a:lnTo>
                      <a:pt x="156" y="690"/>
                    </a:lnTo>
                    <a:lnTo>
                      <a:pt x="162" y="696"/>
                    </a:lnTo>
                    <a:lnTo>
                      <a:pt x="174" y="696"/>
                    </a:lnTo>
                    <a:lnTo>
                      <a:pt x="180" y="690"/>
                    </a:lnTo>
                    <a:lnTo>
                      <a:pt x="186" y="678"/>
                    </a:lnTo>
                    <a:lnTo>
                      <a:pt x="186" y="660"/>
                    </a:lnTo>
                    <a:lnTo>
                      <a:pt x="210" y="666"/>
                    </a:lnTo>
                    <a:lnTo>
                      <a:pt x="228" y="648"/>
                    </a:lnTo>
                    <a:lnTo>
                      <a:pt x="234" y="648"/>
                    </a:lnTo>
                    <a:lnTo>
                      <a:pt x="234" y="678"/>
                    </a:lnTo>
                    <a:lnTo>
                      <a:pt x="228" y="690"/>
                    </a:lnTo>
                    <a:lnTo>
                      <a:pt x="234" y="696"/>
                    </a:lnTo>
                    <a:lnTo>
                      <a:pt x="252" y="696"/>
                    </a:lnTo>
                    <a:lnTo>
                      <a:pt x="264" y="690"/>
                    </a:lnTo>
                    <a:lnTo>
                      <a:pt x="270" y="684"/>
                    </a:lnTo>
                    <a:lnTo>
                      <a:pt x="276" y="672"/>
                    </a:lnTo>
                    <a:lnTo>
                      <a:pt x="294" y="654"/>
                    </a:lnTo>
                    <a:lnTo>
                      <a:pt x="300" y="642"/>
                    </a:lnTo>
                    <a:lnTo>
                      <a:pt x="312" y="630"/>
                    </a:lnTo>
                    <a:lnTo>
                      <a:pt x="330" y="630"/>
                    </a:lnTo>
                    <a:lnTo>
                      <a:pt x="336" y="624"/>
                    </a:lnTo>
                    <a:lnTo>
                      <a:pt x="366" y="582"/>
                    </a:lnTo>
                    <a:lnTo>
                      <a:pt x="360" y="480"/>
                    </a:lnTo>
                    <a:lnTo>
                      <a:pt x="366" y="480"/>
                    </a:lnTo>
                    <a:lnTo>
                      <a:pt x="390" y="456"/>
                    </a:lnTo>
                    <a:lnTo>
                      <a:pt x="390" y="420"/>
                    </a:lnTo>
                    <a:lnTo>
                      <a:pt x="396" y="408"/>
                    </a:lnTo>
                    <a:lnTo>
                      <a:pt x="402" y="402"/>
                    </a:lnTo>
                    <a:lnTo>
                      <a:pt x="450" y="378"/>
                    </a:lnTo>
                    <a:lnTo>
                      <a:pt x="456" y="366"/>
                    </a:lnTo>
                    <a:lnTo>
                      <a:pt x="468" y="360"/>
                    </a:lnTo>
                    <a:lnTo>
                      <a:pt x="474" y="354"/>
                    </a:lnTo>
                    <a:lnTo>
                      <a:pt x="474" y="300"/>
                    </a:lnTo>
                    <a:lnTo>
                      <a:pt x="486" y="294"/>
                    </a:lnTo>
                    <a:lnTo>
                      <a:pt x="492" y="282"/>
                    </a:lnTo>
                    <a:lnTo>
                      <a:pt x="492" y="258"/>
                    </a:lnTo>
                    <a:lnTo>
                      <a:pt x="486" y="246"/>
                    </a:lnTo>
                    <a:lnTo>
                      <a:pt x="480" y="240"/>
                    </a:lnTo>
                    <a:lnTo>
                      <a:pt x="480" y="228"/>
                    </a:lnTo>
                    <a:lnTo>
                      <a:pt x="498" y="192"/>
                    </a:lnTo>
                    <a:lnTo>
                      <a:pt x="498" y="168"/>
                    </a:lnTo>
                    <a:lnTo>
                      <a:pt x="492" y="156"/>
                    </a:lnTo>
                    <a:lnTo>
                      <a:pt x="492" y="126"/>
                    </a:lnTo>
                    <a:lnTo>
                      <a:pt x="498" y="120"/>
                    </a:lnTo>
                    <a:lnTo>
                      <a:pt x="510" y="96"/>
                    </a:lnTo>
                    <a:lnTo>
                      <a:pt x="522" y="84"/>
                    </a:lnTo>
                    <a:lnTo>
                      <a:pt x="528" y="66"/>
                    </a:lnTo>
                    <a:lnTo>
                      <a:pt x="534" y="54"/>
                    </a:lnTo>
                    <a:lnTo>
                      <a:pt x="534" y="18"/>
                    </a:lnTo>
                    <a:lnTo>
                      <a:pt x="522" y="6"/>
                    </a:lnTo>
                    <a:lnTo>
                      <a:pt x="510" y="18"/>
                    </a:lnTo>
                    <a:lnTo>
                      <a:pt x="498" y="18"/>
                    </a:lnTo>
                    <a:lnTo>
                      <a:pt x="462" y="0"/>
                    </a:lnTo>
                    <a:lnTo>
                      <a:pt x="444" y="0"/>
                    </a:lnTo>
                    <a:lnTo>
                      <a:pt x="426" y="18"/>
                    </a:lnTo>
                    <a:lnTo>
                      <a:pt x="396" y="18"/>
                    </a:lnTo>
                    <a:lnTo>
                      <a:pt x="378" y="48"/>
                    </a:lnTo>
                    <a:lnTo>
                      <a:pt x="390" y="60"/>
                    </a:lnTo>
                    <a:lnTo>
                      <a:pt x="390" y="84"/>
                    </a:lnTo>
                    <a:lnTo>
                      <a:pt x="384" y="96"/>
                    </a:lnTo>
                    <a:lnTo>
                      <a:pt x="378" y="102"/>
                    </a:lnTo>
                    <a:lnTo>
                      <a:pt x="372" y="114"/>
                    </a:lnTo>
                    <a:lnTo>
                      <a:pt x="366" y="12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  <p:sp>
            <p:nvSpPr>
              <p:cNvPr id="438" name="Central African Republic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798499" y="4029442"/>
                <a:ext cx="296923" cy="218013"/>
              </a:xfrm>
              <a:custGeom>
                <a:avLst/>
                <a:gdLst>
                  <a:gd name="T0" fmla="*/ 2147483647 w 912"/>
                  <a:gd name="T1" fmla="*/ 2147483647 h 702"/>
                  <a:gd name="T2" fmla="*/ 2147483647 w 912"/>
                  <a:gd name="T3" fmla="*/ 2147483647 h 702"/>
                  <a:gd name="T4" fmla="*/ 2147483647 w 912"/>
                  <a:gd name="T5" fmla="*/ 2147483647 h 702"/>
                  <a:gd name="T6" fmla="*/ 2147483647 w 912"/>
                  <a:gd name="T7" fmla="*/ 2147483647 h 702"/>
                  <a:gd name="T8" fmla="*/ 2147483647 w 912"/>
                  <a:gd name="T9" fmla="*/ 2147483647 h 702"/>
                  <a:gd name="T10" fmla="*/ 2147483647 w 912"/>
                  <a:gd name="T11" fmla="*/ 2147483647 h 702"/>
                  <a:gd name="T12" fmla="*/ 2147483647 w 912"/>
                  <a:gd name="T13" fmla="*/ 2147483647 h 702"/>
                  <a:gd name="T14" fmla="*/ 2147483647 w 912"/>
                  <a:gd name="T15" fmla="*/ 2147483647 h 702"/>
                  <a:gd name="T16" fmla="*/ 2147483647 w 912"/>
                  <a:gd name="T17" fmla="*/ 2147483647 h 702"/>
                  <a:gd name="T18" fmla="*/ 2147483647 w 912"/>
                  <a:gd name="T19" fmla="*/ 2147483647 h 702"/>
                  <a:gd name="T20" fmla="*/ 2147483647 w 912"/>
                  <a:gd name="T21" fmla="*/ 2147483647 h 702"/>
                  <a:gd name="T22" fmla="*/ 2147483647 w 912"/>
                  <a:gd name="T23" fmla="*/ 2147483647 h 702"/>
                  <a:gd name="T24" fmla="*/ 2147483647 w 912"/>
                  <a:gd name="T25" fmla="*/ 2147483647 h 702"/>
                  <a:gd name="T26" fmla="*/ 2147483647 w 912"/>
                  <a:gd name="T27" fmla="*/ 2147483647 h 702"/>
                  <a:gd name="T28" fmla="*/ 2147483647 w 912"/>
                  <a:gd name="T29" fmla="*/ 2147483647 h 702"/>
                  <a:gd name="T30" fmla="*/ 2147483647 w 912"/>
                  <a:gd name="T31" fmla="*/ 0 h 702"/>
                  <a:gd name="T32" fmla="*/ 2147483647 w 912"/>
                  <a:gd name="T33" fmla="*/ 2147483647 h 702"/>
                  <a:gd name="T34" fmla="*/ 2147483647 w 912"/>
                  <a:gd name="T35" fmla="*/ 2147483647 h 702"/>
                  <a:gd name="T36" fmla="*/ 2147483647 w 912"/>
                  <a:gd name="T37" fmla="*/ 2147483647 h 702"/>
                  <a:gd name="T38" fmla="*/ 2147483647 w 912"/>
                  <a:gd name="T39" fmla="*/ 2147483647 h 702"/>
                  <a:gd name="T40" fmla="*/ 2147483647 w 912"/>
                  <a:gd name="T41" fmla="*/ 2147483647 h 702"/>
                  <a:gd name="T42" fmla="*/ 2147483647 w 912"/>
                  <a:gd name="T43" fmla="*/ 2147483647 h 702"/>
                  <a:gd name="T44" fmla="*/ 2147483647 w 912"/>
                  <a:gd name="T45" fmla="*/ 2147483647 h 702"/>
                  <a:gd name="T46" fmla="*/ 2147483647 w 912"/>
                  <a:gd name="T47" fmla="*/ 2147483647 h 702"/>
                  <a:gd name="T48" fmla="*/ 2147483647 w 912"/>
                  <a:gd name="T49" fmla="*/ 2147483647 h 702"/>
                  <a:gd name="T50" fmla="*/ 2147483647 w 912"/>
                  <a:gd name="T51" fmla="*/ 2147483647 h 702"/>
                  <a:gd name="T52" fmla="*/ 2147483647 w 912"/>
                  <a:gd name="T53" fmla="*/ 2147483647 h 702"/>
                  <a:gd name="T54" fmla="*/ 2147483647 w 912"/>
                  <a:gd name="T55" fmla="*/ 2147483647 h 702"/>
                  <a:gd name="T56" fmla="*/ 2147483647 w 912"/>
                  <a:gd name="T57" fmla="*/ 2147483647 h 702"/>
                  <a:gd name="T58" fmla="*/ 2147483647 w 912"/>
                  <a:gd name="T59" fmla="*/ 2147483647 h 702"/>
                  <a:gd name="T60" fmla="*/ 0 w 912"/>
                  <a:gd name="T61" fmla="*/ 2147483647 h 702"/>
                  <a:gd name="T62" fmla="*/ 2147483647 w 912"/>
                  <a:gd name="T63" fmla="*/ 2147483647 h 702"/>
                  <a:gd name="T64" fmla="*/ 2147483647 w 912"/>
                  <a:gd name="T65" fmla="*/ 2147483647 h 702"/>
                  <a:gd name="T66" fmla="*/ 2147483647 w 912"/>
                  <a:gd name="T67" fmla="*/ 2147483647 h 702"/>
                  <a:gd name="T68" fmla="*/ 2147483647 w 912"/>
                  <a:gd name="T69" fmla="*/ 2147483647 h 702"/>
                  <a:gd name="T70" fmla="*/ 2147483647 w 912"/>
                  <a:gd name="T71" fmla="*/ 2147483647 h 702"/>
                  <a:gd name="T72" fmla="*/ 2147483647 w 912"/>
                  <a:gd name="T73" fmla="*/ 2147483647 h 702"/>
                  <a:gd name="T74" fmla="*/ 2147483647 w 912"/>
                  <a:gd name="T75" fmla="*/ 2147483647 h 702"/>
                  <a:gd name="T76" fmla="*/ 2147483647 w 912"/>
                  <a:gd name="T77" fmla="*/ 2147483647 h 702"/>
                  <a:gd name="T78" fmla="*/ 2147483647 w 912"/>
                  <a:gd name="T79" fmla="*/ 2147483647 h 702"/>
                  <a:gd name="T80" fmla="*/ 2147483647 w 912"/>
                  <a:gd name="T81" fmla="*/ 2147483647 h 702"/>
                  <a:gd name="T82" fmla="*/ 2147483647 w 912"/>
                  <a:gd name="T83" fmla="*/ 2147483647 h 702"/>
                  <a:gd name="T84" fmla="*/ 2147483647 w 912"/>
                  <a:gd name="T85" fmla="*/ 2147483647 h 702"/>
                  <a:gd name="T86" fmla="*/ 2147483647 w 912"/>
                  <a:gd name="T87" fmla="*/ 2147483647 h 702"/>
                  <a:gd name="T88" fmla="*/ 2147483647 w 912"/>
                  <a:gd name="T89" fmla="*/ 2147483647 h 702"/>
                  <a:gd name="T90" fmla="*/ 2147483647 w 912"/>
                  <a:gd name="T91" fmla="*/ 2147483647 h 702"/>
                  <a:gd name="T92" fmla="*/ 2147483647 w 912"/>
                  <a:gd name="T93" fmla="*/ 2147483647 h 702"/>
                  <a:gd name="T94" fmla="*/ 2147483647 w 912"/>
                  <a:gd name="T95" fmla="*/ 2147483647 h 702"/>
                  <a:gd name="T96" fmla="*/ 2147483647 w 912"/>
                  <a:gd name="T97" fmla="*/ 2147483647 h 702"/>
                  <a:gd name="T98" fmla="*/ 2147483647 w 912"/>
                  <a:gd name="T99" fmla="*/ 2147483647 h 702"/>
                  <a:gd name="T100" fmla="*/ 2147483647 w 912"/>
                  <a:gd name="T101" fmla="*/ 2147483647 h 702"/>
                  <a:gd name="T102" fmla="*/ 2147483647 w 912"/>
                  <a:gd name="T103" fmla="*/ 2147483647 h 702"/>
                  <a:gd name="T104" fmla="*/ 2147483647 w 912"/>
                  <a:gd name="T105" fmla="*/ 2147483647 h 702"/>
                  <a:gd name="T106" fmla="*/ 2147483647 w 912"/>
                  <a:gd name="T107" fmla="*/ 2147483647 h 702"/>
                  <a:gd name="T108" fmla="*/ 2147483647 w 912"/>
                  <a:gd name="T109" fmla="*/ 2147483647 h 702"/>
                  <a:gd name="T110" fmla="*/ 2147483647 w 912"/>
                  <a:gd name="T111" fmla="*/ 2147483647 h 702"/>
                  <a:gd name="T112" fmla="*/ 2147483647 w 912"/>
                  <a:gd name="T113" fmla="*/ 2147483647 h 702"/>
                  <a:gd name="T114" fmla="*/ 2147483647 w 912"/>
                  <a:gd name="T115" fmla="*/ 2147483647 h 702"/>
                  <a:gd name="T116" fmla="*/ 2147483647 w 912"/>
                  <a:gd name="T117" fmla="*/ 2147483647 h 702"/>
                  <a:gd name="T118" fmla="*/ 2147483647 w 912"/>
                  <a:gd name="T119" fmla="*/ 2147483647 h 702"/>
                  <a:gd name="T120" fmla="*/ 2147483647 w 912"/>
                  <a:gd name="T121" fmla="*/ 2147483647 h 70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2"/>
                  <a:gd name="T184" fmla="*/ 0 h 702"/>
                  <a:gd name="T185" fmla="*/ 912 w 912"/>
                  <a:gd name="T186" fmla="*/ 702 h 70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2" h="702">
                    <a:moveTo>
                      <a:pt x="906" y="420"/>
                    </a:moveTo>
                    <a:lnTo>
                      <a:pt x="900" y="414"/>
                    </a:lnTo>
                    <a:lnTo>
                      <a:pt x="888" y="408"/>
                    </a:lnTo>
                    <a:lnTo>
                      <a:pt x="882" y="402"/>
                    </a:lnTo>
                    <a:lnTo>
                      <a:pt x="858" y="396"/>
                    </a:lnTo>
                    <a:lnTo>
                      <a:pt x="858" y="378"/>
                    </a:lnTo>
                    <a:lnTo>
                      <a:pt x="846" y="366"/>
                    </a:lnTo>
                    <a:lnTo>
                      <a:pt x="846" y="360"/>
                    </a:lnTo>
                    <a:lnTo>
                      <a:pt x="858" y="360"/>
                    </a:lnTo>
                    <a:lnTo>
                      <a:pt x="858" y="348"/>
                    </a:lnTo>
                    <a:lnTo>
                      <a:pt x="852" y="342"/>
                    </a:lnTo>
                    <a:lnTo>
                      <a:pt x="834" y="342"/>
                    </a:lnTo>
                    <a:lnTo>
                      <a:pt x="834" y="336"/>
                    </a:lnTo>
                    <a:lnTo>
                      <a:pt x="828" y="330"/>
                    </a:lnTo>
                    <a:lnTo>
                      <a:pt x="822" y="318"/>
                    </a:lnTo>
                    <a:lnTo>
                      <a:pt x="810" y="306"/>
                    </a:lnTo>
                    <a:lnTo>
                      <a:pt x="798" y="300"/>
                    </a:lnTo>
                    <a:lnTo>
                      <a:pt x="792" y="300"/>
                    </a:lnTo>
                    <a:lnTo>
                      <a:pt x="780" y="294"/>
                    </a:lnTo>
                    <a:lnTo>
                      <a:pt x="768" y="282"/>
                    </a:lnTo>
                    <a:lnTo>
                      <a:pt x="768" y="276"/>
                    </a:lnTo>
                    <a:lnTo>
                      <a:pt x="774" y="276"/>
                    </a:lnTo>
                    <a:lnTo>
                      <a:pt x="774" y="270"/>
                    </a:lnTo>
                    <a:lnTo>
                      <a:pt x="780" y="270"/>
                    </a:lnTo>
                    <a:lnTo>
                      <a:pt x="780" y="264"/>
                    </a:lnTo>
                    <a:lnTo>
                      <a:pt x="768" y="252"/>
                    </a:lnTo>
                    <a:lnTo>
                      <a:pt x="756" y="246"/>
                    </a:lnTo>
                    <a:lnTo>
                      <a:pt x="750" y="246"/>
                    </a:lnTo>
                    <a:lnTo>
                      <a:pt x="750" y="228"/>
                    </a:lnTo>
                    <a:lnTo>
                      <a:pt x="720" y="228"/>
                    </a:lnTo>
                    <a:lnTo>
                      <a:pt x="696" y="216"/>
                    </a:lnTo>
                    <a:lnTo>
                      <a:pt x="696" y="186"/>
                    </a:lnTo>
                    <a:lnTo>
                      <a:pt x="648" y="180"/>
                    </a:lnTo>
                    <a:lnTo>
                      <a:pt x="654" y="162"/>
                    </a:lnTo>
                    <a:lnTo>
                      <a:pt x="648" y="162"/>
                    </a:lnTo>
                    <a:lnTo>
                      <a:pt x="642" y="156"/>
                    </a:lnTo>
                    <a:lnTo>
                      <a:pt x="642" y="150"/>
                    </a:lnTo>
                    <a:lnTo>
                      <a:pt x="648" y="144"/>
                    </a:lnTo>
                    <a:lnTo>
                      <a:pt x="654" y="132"/>
                    </a:lnTo>
                    <a:lnTo>
                      <a:pt x="660" y="126"/>
                    </a:lnTo>
                    <a:lnTo>
                      <a:pt x="660" y="96"/>
                    </a:lnTo>
                    <a:lnTo>
                      <a:pt x="654" y="84"/>
                    </a:lnTo>
                    <a:lnTo>
                      <a:pt x="648" y="66"/>
                    </a:lnTo>
                    <a:lnTo>
                      <a:pt x="636" y="54"/>
                    </a:lnTo>
                    <a:lnTo>
                      <a:pt x="630" y="42"/>
                    </a:lnTo>
                    <a:lnTo>
                      <a:pt x="600" y="12"/>
                    </a:lnTo>
                    <a:lnTo>
                      <a:pt x="600" y="0"/>
                    </a:lnTo>
                    <a:lnTo>
                      <a:pt x="576" y="0"/>
                    </a:lnTo>
                    <a:lnTo>
                      <a:pt x="522" y="30"/>
                    </a:lnTo>
                    <a:lnTo>
                      <a:pt x="516" y="60"/>
                    </a:lnTo>
                    <a:lnTo>
                      <a:pt x="480" y="84"/>
                    </a:lnTo>
                    <a:lnTo>
                      <a:pt x="480" y="102"/>
                    </a:lnTo>
                    <a:lnTo>
                      <a:pt x="456" y="126"/>
                    </a:lnTo>
                    <a:lnTo>
                      <a:pt x="438" y="138"/>
                    </a:lnTo>
                    <a:lnTo>
                      <a:pt x="390" y="156"/>
                    </a:lnTo>
                    <a:lnTo>
                      <a:pt x="348" y="162"/>
                    </a:lnTo>
                    <a:lnTo>
                      <a:pt x="330" y="162"/>
                    </a:lnTo>
                    <a:lnTo>
                      <a:pt x="312" y="174"/>
                    </a:lnTo>
                    <a:lnTo>
                      <a:pt x="318" y="174"/>
                    </a:lnTo>
                    <a:lnTo>
                      <a:pt x="330" y="186"/>
                    </a:lnTo>
                    <a:lnTo>
                      <a:pt x="330" y="198"/>
                    </a:lnTo>
                    <a:lnTo>
                      <a:pt x="324" y="204"/>
                    </a:lnTo>
                    <a:lnTo>
                      <a:pt x="318" y="216"/>
                    </a:lnTo>
                    <a:lnTo>
                      <a:pt x="312" y="222"/>
                    </a:lnTo>
                    <a:lnTo>
                      <a:pt x="306" y="234"/>
                    </a:lnTo>
                    <a:lnTo>
                      <a:pt x="300" y="240"/>
                    </a:lnTo>
                    <a:lnTo>
                      <a:pt x="210" y="240"/>
                    </a:lnTo>
                    <a:lnTo>
                      <a:pt x="204" y="246"/>
                    </a:lnTo>
                    <a:lnTo>
                      <a:pt x="198" y="258"/>
                    </a:lnTo>
                    <a:lnTo>
                      <a:pt x="186" y="270"/>
                    </a:lnTo>
                    <a:lnTo>
                      <a:pt x="174" y="276"/>
                    </a:lnTo>
                    <a:lnTo>
                      <a:pt x="168" y="276"/>
                    </a:lnTo>
                    <a:lnTo>
                      <a:pt x="162" y="270"/>
                    </a:lnTo>
                    <a:lnTo>
                      <a:pt x="162" y="246"/>
                    </a:lnTo>
                    <a:lnTo>
                      <a:pt x="156" y="252"/>
                    </a:lnTo>
                    <a:lnTo>
                      <a:pt x="144" y="258"/>
                    </a:lnTo>
                    <a:lnTo>
                      <a:pt x="126" y="276"/>
                    </a:lnTo>
                    <a:lnTo>
                      <a:pt x="114" y="282"/>
                    </a:lnTo>
                    <a:lnTo>
                      <a:pt x="96" y="282"/>
                    </a:lnTo>
                    <a:lnTo>
                      <a:pt x="90" y="276"/>
                    </a:lnTo>
                    <a:lnTo>
                      <a:pt x="78" y="276"/>
                    </a:lnTo>
                    <a:lnTo>
                      <a:pt x="66" y="288"/>
                    </a:lnTo>
                    <a:lnTo>
                      <a:pt x="60" y="300"/>
                    </a:lnTo>
                    <a:lnTo>
                      <a:pt x="54" y="306"/>
                    </a:lnTo>
                    <a:lnTo>
                      <a:pt x="54" y="324"/>
                    </a:lnTo>
                    <a:lnTo>
                      <a:pt x="48" y="336"/>
                    </a:lnTo>
                    <a:lnTo>
                      <a:pt x="42" y="336"/>
                    </a:lnTo>
                    <a:lnTo>
                      <a:pt x="36" y="372"/>
                    </a:lnTo>
                    <a:lnTo>
                      <a:pt x="30" y="372"/>
                    </a:lnTo>
                    <a:lnTo>
                      <a:pt x="24" y="378"/>
                    </a:lnTo>
                    <a:lnTo>
                      <a:pt x="12" y="384"/>
                    </a:lnTo>
                    <a:lnTo>
                      <a:pt x="0" y="396"/>
                    </a:lnTo>
                    <a:lnTo>
                      <a:pt x="0" y="402"/>
                    </a:lnTo>
                    <a:lnTo>
                      <a:pt x="12" y="408"/>
                    </a:lnTo>
                    <a:lnTo>
                      <a:pt x="18" y="408"/>
                    </a:lnTo>
                    <a:lnTo>
                      <a:pt x="18" y="444"/>
                    </a:lnTo>
                    <a:lnTo>
                      <a:pt x="6" y="456"/>
                    </a:lnTo>
                    <a:lnTo>
                      <a:pt x="24" y="468"/>
                    </a:lnTo>
                    <a:lnTo>
                      <a:pt x="24" y="516"/>
                    </a:lnTo>
                    <a:lnTo>
                      <a:pt x="30" y="516"/>
                    </a:lnTo>
                    <a:lnTo>
                      <a:pt x="48" y="534"/>
                    </a:lnTo>
                    <a:lnTo>
                      <a:pt x="54" y="534"/>
                    </a:lnTo>
                    <a:lnTo>
                      <a:pt x="54" y="576"/>
                    </a:lnTo>
                    <a:lnTo>
                      <a:pt x="60" y="582"/>
                    </a:lnTo>
                    <a:lnTo>
                      <a:pt x="72" y="606"/>
                    </a:lnTo>
                    <a:lnTo>
                      <a:pt x="84" y="618"/>
                    </a:lnTo>
                    <a:lnTo>
                      <a:pt x="96" y="624"/>
                    </a:lnTo>
                    <a:lnTo>
                      <a:pt x="102" y="636"/>
                    </a:lnTo>
                    <a:lnTo>
                      <a:pt x="114" y="642"/>
                    </a:lnTo>
                    <a:lnTo>
                      <a:pt x="120" y="660"/>
                    </a:lnTo>
                    <a:lnTo>
                      <a:pt x="120" y="690"/>
                    </a:lnTo>
                    <a:lnTo>
                      <a:pt x="132" y="702"/>
                    </a:lnTo>
                    <a:lnTo>
                      <a:pt x="138" y="696"/>
                    </a:lnTo>
                    <a:lnTo>
                      <a:pt x="144" y="684"/>
                    </a:lnTo>
                    <a:lnTo>
                      <a:pt x="150" y="678"/>
                    </a:lnTo>
                    <a:lnTo>
                      <a:pt x="156" y="666"/>
                    </a:lnTo>
                    <a:lnTo>
                      <a:pt x="156" y="642"/>
                    </a:lnTo>
                    <a:lnTo>
                      <a:pt x="144" y="630"/>
                    </a:lnTo>
                    <a:lnTo>
                      <a:pt x="162" y="600"/>
                    </a:lnTo>
                    <a:lnTo>
                      <a:pt x="192" y="600"/>
                    </a:lnTo>
                    <a:lnTo>
                      <a:pt x="210" y="582"/>
                    </a:lnTo>
                    <a:lnTo>
                      <a:pt x="228" y="582"/>
                    </a:lnTo>
                    <a:lnTo>
                      <a:pt x="264" y="600"/>
                    </a:lnTo>
                    <a:lnTo>
                      <a:pt x="276" y="600"/>
                    </a:lnTo>
                    <a:lnTo>
                      <a:pt x="288" y="588"/>
                    </a:lnTo>
                    <a:lnTo>
                      <a:pt x="300" y="570"/>
                    </a:lnTo>
                    <a:lnTo>
                      <a:pt x="300" y="552"/>
                    </a:lnTo>
                    <a:lnTo>
                      <a:pt x="294" y="552"/>
                    </a:lnTo>
                    <a:lnTo>
                      <a:pt x="294" y="540"/>
                    </a:lnTo>
                    <a:lnTo>
                      <a:pt x="306" y="528"/>
                    </a:lnTo>
                    <a:lnTo>
                      <a:pt x="312" y="528"/>
                    </a:lnTo>
                    <a:lnTo>
                      <a:pt x="324" y="516"/>
                    </a:lnTo>
                    <a:lnTo>
                      <a:pt x="330" y="504"/>
                    </a:lnTo>
                    <a:lnTo>
                      <a:pt x="330" y="498"/>
                    </a:lnTo>
                    <a:lnTo>
                      <a:pt x="336" y="486"/>
                    </a:lnTo>
                    <a:lnTo>
                      <a:pt x="336" y="480"/>
                    </a:lnTo>
                    <a:lnTo>
                      <a:pt x="342" y="474"/>
                    </a:lnTo>
                    <a:lnTo>
                      <a:pt x="354" y="468"/>
                    </a:lnTo>
                    <a:lnTo>
                      <a:pt x="366" y="468"/>
                    </a:lnTo>
                    <a:lnTo>
                      <a:pt x="384" y="474"/>
                    </a:lnTo>
                    <a:lnTo>
                      <a:pt x="396" y="474"/>
                    </a:lnTo>
                    <a:lnTo>
                      <a:pt x="408" y="480"/>
                    </a:lnTo>
                    <a:lnTo>
                      <a:pt x="408" y="492"/>
                    </a:lnTo>
                    <a:lnTo>
                      <a:pt x="426" y="492"/>
                    </a:lnTo>
                    <a:lnTo>
                      <a:pt x="432" y="498"/>
                    </a:lnTo>
                    <a:lnTo>
                      <a:pt x="432" y="528"/>
                    </a:lnTo>
                    <a:lnTo>
                      <a:pt x="474" y="528"/>
                    </a:lnTo>
                    <a:lnTo>
                      <a:pt x="480" y="534"/>
                    </a:lnTo>
                    <a:lnTo>
                      <a:pt x="492" y="540"/>
                    </a:lnTo>
                    <a:lnTo>
                      <a:pt x="540" y="540"/>
                    </a:lnTo>
                    <a:lnTo>
                      <a:pt x="552" y="546"/>
                    </a:lnTo>
                    <a:lnTo>
                      <a:pt x="558" y="552"/>
                    </a:lnTo>
                    <a:lnTo>
                      <a:pt x="570" y="558"/>
                    </a:lnTo>
                    <a:lnTo>
                      <a:pt x="576" y="552"/>
                    </a:lnTo>
                    <a:lnTo>
                      <a:pt x="582" y="540"/>
                    </a:lnTo>
                    <a:lnTo>
                      <a:pt x="588" y="534"/>
                    </a:lnTo>
                    <a:lnTo>
                      <a:pt x="588" y="522"/>
                    </a:lnTo>
                    <a:lnTo>
                      <a:pt x="606" y="504"/>
                    </a:lnTo>
                    <a:lnTo>
                      <a:pt x="612" y="492"/>
                    </a:lnTo>
                    <a:lnTo>
                      <a:pt x="636" y="516"/>
                    </a:lnTo>
                    <a:lnTo>
                      <a:pt x="642" y="516"/>
                    </a:lnTo>
                    <a:lnTo>
                      <a:pt x="648" y="510"/>
                    </a:lnTo>
                    <a:lnTo>
                      <a:pt x="660" y="504"/>
                    </a:lnTo>
                    <a:lnTo>
                      <a:pt x="672" y="492"/>
                    </a:lnTo>
                    <a:lnTo>
                      <a:pt x="690" y="492"/>
                    </a:lnTo>
                    <a:lnTo>
                      <a:pt x="714" y="474"/>
                    </a:lnTo>
                    <a:lnTo>
                      <a:pt x="726" y="486"/>
                    </a:lnTo>
                    <a:lnTo>
                      <a:pt x="750" y="486"/>
                    </a:lnTo>
                    <a:lnTo>
                      <a:pt x="756" y="480"/>
                    </a:lnTo>
                    <a:lnTo>
                      <a:pt x="768" y="480"/>
                    </a:lnTo>
                    <a:lnTo>
                      <a:pt x="768" y="468"/>
                    </a:lnTo>
                    <a:lnTo>
                      <a:pt x="786" y="450"/>
                    </a:lnTo>
                    <a:lnTo>
                      <a:pt x="792" y="450"/>
                    </a:lnTo>
                    <a:lnTo>
                      <a:pt x="792" y="456"/>
                    </a:lnTo>
                    <a:lnTo>
                      <a:pt x="804" y="468"/>
                    </a:lnTo>
                    <a:lnTo>
                      <a:pt x="840" y="462"/>
                    </a:lnTo>
                    <a:lnTo>
                      <a:pt x="840" y="468"/>
                    </a:lnTo>
                    <a:lnTo>
                      <a:pt x="852" y="480"/>
                    </a:lnTo>
                    <a:lnTo>
                      <a:pt x="876" y="480"/>
                    </a:lnTo>
                    <a:lnTo>
                      <a:pt x="894" y="474"/>
                    </a:lnTo>
                    <a:lnTo>
                      <a:pt x="912" y="456"/>
                    </a:lnTo>
                    <a:lnTo>
                      <a:pt x="912" y="432"/>
                    </a:lnTo>
                    <a:lnTo>
                      <a:pt x="906" y="42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  <p:sp>
            <p:nvSpPr>
              <p:cNvPr id="439" name="Cameroon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664115" y="3975551"/>
                <a:ext cx="177898" cy="287825"/>
              </a:xfrm>
              <a:custGeom>
                <a:avLst/>
                <a:gdLst>
                  <a:gd name="T0" fmla="*/ 2147483647 w 546"/>
                  <a:gd name="T1" fmla="*/ 0 h 924"/>
                  <a:gd name="T2" fmla="*/ 2147483647 w 546"/>
                  <a:gd name="T3" fmla="*/ 2147483647 h 924"/>
                  <a:gd name="T4" fmla="*/ 2147483647 w 546"/>
                  <a:gd name="T5" fmla="*/ 2147483647 h 924"/>
                  <a:gd name="T6" fmla="*/ 2147483647 w 546"/>
                  <a:gd name="T7" fmla="*/ 2147483647 h 924"/>
                  <a:gd name="T8" fmla="*/ 2147483647 w 546"/>
                  <a:gd name="T9" fmla="*/ 2147483647 h 924"/>
                  <a:gd name="T10" fmla="*/ 2147483647 w 546"/>
                  <a:gd name="T11" fmla="*/ 2147483647 h 924"/>
                  <a:gd name="T12" fmla="*/ 2147483647 w 546"/>
                  <a:gd name="T13" fmla="*/ 2147483647 h 924"/>
                  <a:gd name="T14" fmla="*/ 2147483647 w 546"/>
                  <a:gd name="T15" fmla="*/ 2147483647 h 924"/>
                  <a:gd name="T16" fmla="*/ 2147483647 w 546"/>
                  <a:gd name="T17" fmla="*/ 2147483647 h 924"/>
                  <a:gd name="T18" fmla="*/ 2147483647 w 546"/>
                  <a:gd name="T19" fmla="*/ 2147483647 h 924"/>
                  <a:gd name="T20" fmla="*/ 2147483647 w 546"/>
                  <a:gd name="T21" fmla="*/ 2147483647 h 924"/>
                  <a:gd name="T22" fmla="*/ 2147483647 w 546"/>
                  <a:gd name="T23" fmla="*/ 2147483647 h 924"/>
                  <a:gd name="T24" fmla="*/ 2147483647 w 546"/>
                  <a:gd name="T25" fmla="*/ 2147483647 h 924"/>
                  <a:gd name="T26" fmla="*/ 2147483647 w 546"/>
                  <a:gd name="T27" fmla="*/ 2147483647 h 924"/>
                  <a:gd name="T28" fmla="*/ 2147483647 w 546"/>
                  <a:gd name="T29" fmla="*/ 2147483647 h 924"/>
                  <a:gd name="T30" fmla="*/ 2147483647 w 546"/>
                  <a:gd name="T31" fmla="*/ 2147483647 h 924"/>
                  <a:gd name="T32" fmla="*/ 2147483647 w 546"/>
                  <a:gd name="T33" fmla="*/ 2147483647 h 924"/>
                  <a:gd name="T34" fmla="*/ 2147483647 w 546"/>
                  <a:gd name="T35" fmla="*/ 2147483647 h 924"/>
                  <a:gd name="T36" fmla="*/ 2147483647 w 546"/>
                  <a:gd name="T37" fmla="*/ 2147483647 h 924"/>
                  <a:gd name="T38" fmla="*/ 2147483647 w 546"/>
                  <a:gd name="T39" fmla="*/ 2147483647 h 924"/>
                  <a:gd name="T40" fmla="*/ 2147483647 w 546"/>
                  <a:gd name="T41" fmla="*/ 2147483647 h 924"/>
                  <a:gd name="T42" fmla="*/ 2147483647 w 546"/>
                  <a:gd name="T43" fmla="*/ 2147483647 h 924"/>
                  <a:gd name="T44" fmla="*/ 2147483647 w 546"/>
                  <a:gd name="T45" fmla="*/ 2147483647 h 924"/>
                  <a:gd name="T46" fmla="*/ 2147483647 w 546"/>
                  <a:gd name="T47" fmla="*/ 2147483647 h 924"/>
                  <a:gd name="T48" fmla="*/ 2147483647 w 546"/>
                  <a:gd name="T49" fmla="*/ 2147483647 h 924"/>
                  <a:gd name="T50" fmla="*/ 2147483647 w 546"/>
                  <a:gd name="T51" fmla="*/ 2147483647 h 924"/>
                  <a:gd name="T52" fmla="*/ 2147483647 w 546"/>
                  <a:gd name="T53" fmla="*/ 2147483647 h 924"/>
                  <a:gd name="T54" fmla="*/ 2147483647 w 546"/>
                  <a:gd name="T55" fmla="*/ 2147483647 h 924"/>
                  <a:gd name="T56" fmla="*/ 2147483647 w 546"/>
                  <a:gd name="T57" fmla="*/ 2147483647 h 924"/>
                  <a:gd name="T58" fmla="*/ 2147483647 w 546"/>
                  <a:gd name="T59" fmla="*/ 2147483647 h 924"/>
                  <a:gd name="T60" fmla="*/ 2147483647 w 546"/>
                  <a:gd name="T61" fmla="*/ 2147483647 h 924"/>
                  <a:gd name="T62" fmla="*/ 2147483647 w 546"/>
                  <a:gd name="T63" fmla="*/ 2147483647 h 924"/>
                  <a:gd name="T64" fmla="*/ 2147483647 w 546"/>
                  <a:gd name="T65" fmla="*/ 2147483647 h 924"/>
                  <a:gd name="T66" fmla="*/ 2147483647 w 546"/>
                  <a:gd name="T67" fmla="*/ 2147483647 h 924"/>
                  <a:gd name="T68" fmla="*/ 2147483647 w 546"/>
                  <a:gd name="T69" fmla="*/ 2147483647 h 924"/>
                  <a:gd name="T70" fmla="*/ 2147483647 w 546"/>
                  <a:gd name="T71" fmla="*/ 2147483647 h 924"/>
                  <a:gd name="T72" fmla="*/ 2147483647 w 546"/>
                  <a:gd name="T73" fmla="*/ 2147483647 h 924"/>
                  <a:gd name="T74" fmla="*/ 2147483647 w 546"/>
                  <a:gd name="T75" fmla="*/ 2147483647 h 924"/>
                  <a:gd name="T76" fmla="*/ 2147483647 w 546"/>
                  <a:gd name="T77" fmla="*/ 2147483647 h 924"/>
                  <a:gd name="T78" fmla="*/ 2147483647 w 546"/>
                  <a:gd name="T79" fmla="*/ 2147483647 h 924"/>
                  <a:gd name="T80" fmla="*/ 2147483647 w 546"/>
                  <a:gd name="T81" fmla="*/ 2147483647 h 924"/>
                  <a:gd name="T82" fmla="*/ 2147483647 w 546"/>
                  <a:gd name="T83" fmla="*/ 2147483647 h 924"/>
                  <a:gd name="T84" fmla="*/ 2147483647 w 546"/>
                  <a:gd name="T85" fmla="*/ 2147483647 h 924"/>
                  <a:gd name="T86" fmla="*/ 2147483647 w 546"/>
                  <a:gd name="T87" fmla="*/ 2147483647 h 924"/>
                  <a:gd name="T88" fmla="*/ 2147483647 w 546"/>
                  <a:gd name="T89" fmla="*/ 2147483647 h 924"/>
                  <a:gd name="T90" fmla="*/ 2147483647 w 546"/>
                  <a:gd name="T91" fmla="*/ 2147483647 h 924"/>
                  <a:gd name="T92" fmla="*/ 2147483647 w 546"/>
                  <a:gd name="T93" fmla="*/ 2147483647 h 924"/>
                  <a:gd name="T94" fmla="*/ 2147483647 w 546"/>
                  <a:gd name="T95" fmla="*/ 2147483647 h 924"/>
                  <a:gd name="T96" fmla="*/ 2147483647 w 546"/>
                  <a:gd name="T97" fmla="*/ 2147483647 h 924"/>
                  <a:gd name="T98" fmla="*/ 2147483647 w 546"/>
                  <a:gd name="T99" fmla="*/ 2147483647 h 924"/>
                  <a:gd name="T100" fmla="*/ 2147483647 w 546"/>
                  <a:gd name="T101" fmla="*/ 2147483647 h 924"/>
                  <a:gd name="T102" fmla="*/ 2147483647 w 546"/>
                  <a:gd name="T103" fmla="*/ 2147483647 h 924"/>
                  <a:gd name="T104" fmla="*/ 2147483647 w 546"/>
                  <a:gd name="T105" fmla="*/ 2147483647 h 924"/>
                  <a:gd name="T106" fmla="*/ 2147483647 w 546"/>
                  <a:gd name="T107" fmla="*/ 2147483647 h 924"/>
                  <a:gd name="T108" fmla="*/ 2147483647 w 546"/>
                  <a:gd name="T109" fmla="*/ 2147483647 h 924"/>
                  <a:gd name="T110" fmla="*/ 2147483647 w 546"/>
                  <a:gd name="T111" fmla="*/ 2147483647 h 92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546"/>
                  <a:gd name="T169" fmla="*/ 0 h 924"/>
                  <a:gd name="T170" fmla="*/ 546 w 546"/>
                  <a:gd name="T171" fmla="*/ 924 h 92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546" h="924">
                    <a:moveTo>
                      <a:pt x="420" y="30"/>
                    </a:moveTo>
                    <a:lnTo>
                      <a:pt x="414" y="18"/>
                    </a:lnTo>
                    <a:lnTo>
                      <a:pt x="414" y="0"/>
                    </a:lnTo>
                    <a:lnTo>
                      <a:pt x="390" y="6"/>
                    </a:lnTo>
                    <a:lnTo>
                      <a:pt x="390" y="54"/>
                    </a:lnTo>
                    <a:lnTo>
                      <a:pt x="396" y="60"/>
                    </a:lnTo>
                    <a:lnTo>
                      <a:pt x="396" y="66"/>
                    </a:lnTo>
                    <a:lnTo>
                      <a:pt x="426" y="66"/>
                    </a:lnTo>
                    <a:lnTo>
                      <a:pt x="426" y="96"/>
                    </a:lnTo>
                    <a:lnTo>
                      <a:pt x="420" y="102"/>
                    </a:lnTo>
                    <a:lnTo>
                      <a:pt x="420" y="108"/>
                    </a:lnTo>
                    <a:lnTo>
                      <a:pt x="426" y="114"/>
                    </a:lnTo>
                    <a:lnTo>
                      <a:pt x="426" y="126"/>
                    </a:lnTo>
                    <a:lnTo>
                      <a:pt x="408" y="144"/>
                    </a:lnTo>
                    <a:lnTo>
                      <a:pt x="396" y="150"/>
                    </a:lnTo>
                    <a:lnTo>
                      <a:pt x="384" y="150"/>
                    </a:lnTo>
                    <a:lnTo>
                      <a:pt x="384" y="156"/>
                    </a:lnTo>
                    <a:lnTo>
                      <a:pt x="378" y="162"/>
                    </a:lnTo>
                    <a:lnTo>
                      <a:pt x="378" y="168"/>
                    </a:lnTo>
                    <a:lnTo>
                      <a:pt x="372" y="174"/>
                    </a:lnTo>
                    <a:lnTo>
                      <a:pt x="372" y="180"/>
                    </a:lnTo>
                    <a:lnTo>
                      <a:pt x="360" y="192"/>
                    </a:lnTo>
                    <a:lnTo>
                      <a:pt x="354" y="204"/>
                    </a:lnTo>
                    <a:lnTo>
                      <a:pt x="348" y="234"/>
                    </a:lnTo>
                    <a:lnTo>
                      <a:pt x="342" y="240"/>
                    </a:lnTo>
                    <a:lnTo>
                      <a:pt x="342" y="270"/>
                    </a:lnTo>
                    <a:lnTo>
                      <a:pt x="336" y="288"/>
                    </a:lnTo>
                    <a:lnTo>
                      <a:pt x="330" y="294"/>
                    </a:lnTo>
                    <a:lnTo>
                      <a:pt x="312" y="294"/>
                    </a:lnTo>
                    <a:lnTo>
                      <a:pt x="312" y="324"/>
                    </a:lnTo>
                    <a:lnTo>
                      <a:pt x="306" y="342"/>
                    </a:lnTo>
                    <a:lnTo>
                      <a:pt x="306" y="354"/>
                    </a:lnTo>
                    <a:lnTo>
                      <a:pt x="300" y="360"/>
                    </a:lnTo>
                    <a:lnTo>
                      <a:pt x="288" y="366"/>
                    </a:lnTo>
                    <a:lnTo>
                      <a:pt x="282" y="372"/>
                    </a:lnTo>
                    <a:lnTo>
                      <a:pt x="270" y="378"/>
                    </a:lnTo>
                    <a:lnTo>
                      <a:pt x="258" y="426"/>
                    </a:lnTo>
                    <a:lnTo>
                      <a:pt x="234" y="456"/>
                    </a:lnTo>
                    <a:lnTo>
                      <a:pt x="234" y="486"/>
                    </a:lnTo>
                    <a:lnTo>
                      <a:pt x="228" y="492"/>
                    </a:lnTo>
                    <a:lnTo>
                      <a:pt x="216" y="498"/>
                    </a:lnTo>
                    <a:lnTo>
                      <a:pt x="210" y="510"/>
                    </a:lnTo>
                    <a:lnTo>
                      <a:pt x="210" y="522"/>
                    </a:lnTo>
                    <a:lnTo>
                      <a:pt x="192" y="540"/>
                    </a:lnTo>
                    <a:lnTo>
                      <a:pt x="186" y="540"/>
                    </a:lnTo>
                    <a:lnTo>
                      <a:pt x="180" y="534"/>
                    </a:lnTo>
                    <a:lnTo>
                      <a:pt x="174" y="522"/>
                    </a:lnTo>
                    <a:lnTo>
                      <a:pt x="174" y="516"/>
                    </a:lnTo>
                    <a:lnTo>
                      <a:pt x="168" y="504"/>
                    </a:lnTo>
                    <a:lnTo>
                      <a:pt x="156" y="492"/>
                    </a:lnTo>
                    <a:lnTo>
                      <a:pt x="150" y="480"/>
                    </a:lnTo>
                    <a:lnTo>
                      <a:pt x="138" y="480"/>
                    </a:lnTo>
                    <a:lnTo>
                      <a:pt x="144" y="486"/>
                    </a:lnTo>
                    <a:lnTo>
                      <a:pt x="144" y="498"/>
                    </a:lnTo>
                    <a:lnTo>
                      <a:pt x="138" y="504"/>
                    </a:lnTo>
                    <a:lnTo>
                      <a:pt x="132" y="504"/>
                    </a:lnTo>
                    <a:lnTo>
                      <a:pt x="120" y="498"/>
                    </a:lnTo>
                    <a:lnTo>
                      <a:pt x="114" y="492"/>
                    </a:lnTo>
                    <a:lnTo>
                      <a:pt x="108" y="492"/>
                    </a:lnTo>
                    <a:lnTo>
                      <a:pt x="102" y="498"/>
                    </a:lnTo>
                    <a:lnTo>
                      <a:pt x="90" y="522"/>
                    </a:lnTo>
                    <a:lnTo>
                      <a:pt x="84" y="528"/>
                    </a:lnTo>
                    <a:lnTo>
                      <a:pt x="84" y="534"/>
                    </a:lnTo>
                    <a:lnTo>
                      <a:pt x="18" y="588"/>
                    </a:lnTo>
                    <a:lnTo>
                      <a:pt x="18" y="642"/>
                    </a:lnTo>
                    <a:lnTo>
                      <a:pt x="12" y="654"/>
                    </a:lnTo>
                    <a:lnTo>
                      <a:pt x="12" y="666"/>
                    </a:lnTo>
                    <a:lnTo>
                      <a:pt x="6" y="672"/>
                    </a:lnTo>
                    <a:lnTo>
                      <a:pt x="6" y="678"/>
                    </a:lnTo>
                    <a:lnTo>
                      <a:pt x="0" y="690"/>
                    </a:lnTo>
                    <a:lnTo>
                      <a:pt x="24" y="684"/>
                    </a:lnTo>
                    <a:lnTo>
                      <a:pt x="24" y="708"/>
                    </a:lnTo>
                    <a:lnTo>
                      <a:pt x="36" y="732"/>
                    </a:lnTo>
                    <a:lnTo>
                      <a:pt x="60" y="744"/>
                    </a:lnTo>
                    <a:lnTo>
                      <a:pt x="66" y="750"/>
                    </a:lnTo>
                    <a:lnTo>
                      <a:pt x="84" y="726"/>
                    </a:lnTo>
                    <a:lnTo>
                      <a:pt x="66" y="756"/>
                    </a:lnTo>
                    <a:lnTo>
                      <a:pt x="84" y="786"/>
                    </a:lnTo>
                    <a:lnTo>
                      <a:pt x="102" y="792"/>
                    </a:lnTo>
                    <a:lnTo>
                      <a:pt x="102" y="840"/>
                    </a:lnTo>
                    <a:lnTo>
                      <a:pt x="90" y="840"/>
                    </a:lnTo>
                    <a:lnTo>
                      <a:pt x="90" y="870"/>
                    </a:lnTo>
                    <a:lnTo>
                      <a:pt x="102" y="882"/>
                    </a:lnTo>
                    <a:lnTo>
                      <a:pt x="198" y="882"/>
                    </a:lnTo>
                    <a:lnTo>
                      <a:pt x="216" y="864"/>
                    </a:lnTo>
                    <a:lnTo>
                      <a:pt x="228" y="882"/>
                    </a:lnTo>
                    <a:lnTo>
                      <a:pt x="258" y="882"/>
                    </a:lnTo>
                    <a:lnTo>
                      <a:pt x="270" y="870"/>
                    </a:lnTo>
                    <a:lnTo>
                      <a:pt x="276" y="870"/>
                    </a:lnTo>
                    <a:lnTo>
                      <a:pt x="288" y="876"/>
                    </a:lnTo>
                    <a:lnTo>
                      <a:pt x="294" y="876"/>
                    </a:lnTo>
                    <a:lnTo>
                      <a:pt x="342" y="870"/>
                    </a:lnTo>
                    <a:lnTo>
                      <a:pt x="342" y="888"/>
                    </a:lnTo>
                    <a:lnTo>
                      <a:pt x="372" y="888"/>
                    </a:lnTo>
                    <a:lnTo>
                      <a:pt x="390" y="882"/>
                    </a:lnTo>
                    <a:lnTo>
                      <a:pt x="438" y="882"/>
                    </a:lnTo>
                    <a:lnTo>
                      <a:pt x="450" y="888"/>
                    </a:lnTo>
                    <a:lnTo>
                      <a:pt x="456" y="894"/>
                    </a:lnTo>
                    <a:lnTo>
                      <a:pt x="468" y="894"/>
                    </a:lnTo>
                    <a:lnTo>
                      <a:pt x="474" y="900"/>
                    </a:lnTo>
                    <a:lnTo>
                      <a:pt x="510" y="900"/>
                    </a:lnTo>
                    <a:lnTo>
                      <a:pt x="534" y="924"/>
                    </a:lnTo>
                    <a:lnTo>
                      <a:pt x="540" y="882"/>
                    </a:lnTo>
                    <a:lnTo>
                      <a:pt x="546" y="876"/>
                    </a:lnTo>
                    <a:lnTo>
                      <a:pt x="534" y="864"/>
                    </a:lnTo>
                    <a:lnTo>
                      <a:pt x="534" y="834"/>
                    </a:lnTo>
                    <a:lnTo>
                      <a:pt x="528" y="816"/>
                    </a:lnTo>
                    <a:lnTo>
                      <a:pt x="516" y="810"/>
                    </a:lnTo>
                    <a:lnTo>
                      <a:pt x="510" y="798"/>
                    </a:lnTo>
                    <a:lnTo>
                      <a:pt x="498" y="792"/>
                    </a:lnTo>
                    <a:lnTo>
                      <a:pt x="486" y="780"/>
                    </a:lnTo>
                    <a:lnTo>
                      <a:pt x="474" y="756"/>
                    </a:lnTo>
                    <a:lnTo>
                      <a:pt x="468" y="750"/>
                    </a:lnTo>
                    <a:lnTo>
                      <a:pt x="468" y="708"/>
                    </a:lnTo>
                    <a:lnTo>
                      <a:pt x="462" y="708"/>
                    </a:lnTo>
                    <a:lnTo>
                      <a:pt x="444" y="690"/>
                    </a:lnTo>
                    <a:lnTo>
                      <a:pt x="438" y="690"/>
                    </a:lnTo>
                    <a:lnTo>
                      <a:pt x="438" y="642"/>
                    </a:lnTo>
                    <a:lnTo>
                      <a:pt x="420" y="630"/>
                    </a:lnTo>
                    <a:lnTo>
                      <a:pt x="432" y="618"/>
                    </a:lnTo>
                    <a:lnTo>
                      <a:pt x="432" y="582"/>
                    </a:lnTo>
                    <a:lnTo>
                      <a:pt x="426" y="582"/>
                    </a:lnTo>
                    <a:lnTo>
                      <a:pt x="414" y="576"/>
                    </a:lnTo>
                    <a:lnTo>
                      <a:pt x="414" y="570"/>
                    </a:lnTo>
                    <a:lnTo>
                      <a:pt x="426" y="558"/>
                    </a:lnTo>
                    <a:lnTo>
                      <a:pt x="438" y="552"/>
                    </a:lnTo>
                    <a:lnTo>
                      <a:pt x="444" y="546"/>
                    </a:lnTo>
                    <a:lnTo>
                      <a:pt x="450" y="546"/>
                    </a:lnTo>
                    <a:lnTo>
                      <a:pt x="456" y="510"/>
                    </a:lnTo>
                    <a:lnTo>
                      <a:pt x="462" y="510"/>
                    </a:lnTo>
                    <a:lnTo>
                      <a:pt x="468" y="498"/>
                    </a:lnTo>
                    <a:lnTo>
                      <a:pt x="468" y="480"/>
                    </a:lnTo>
                    <a:lnTo>
                      <a:pt x="474" y="474"/>
                    </a:lnTo>
                    <a:lnTo>
                      <a:pt x="480" y="462"/>
                    </a:lnTo>
                    <a:lnTo>
                      <a:pt x="492" y="450"/>
                    </a:lnTo>
                    <a:lnTo>
                      <a:pt x="498" y="450"/>
                    </a:lnTo>
                    <a:lnTo>
                      <a:pt x="498" y="438"/>
                    </a:lnTo>
                    <a:lnTo>
                      <a:pt x="492" y="420"/>
                    </a:lnTo>
                    <a:lnTo>
                      <a:pt x="486" y="408"/>
                    </a:lnTo>
                    <a:lnTo>
                      <a:pt x="486" y="390"/>
                    </a:lnTo>
                    <a:lnTo>
                      <a:pt x="474" y="366"/>
                    </a:lnTo>
                    <a:lnTo>
                      <a:pt x="462" y="354"/>
                    </a:lnTo>
                    <a:lnTo>
                      <a:pt x="450" y="348"/>
                    </a:lnTo>
                    <a:lnTo>
                      <a:pt x="432" y="336"/>
                    </a:lnTo>
                    <a:lnTo>
                      <a:pt x="420" y="324"/>
                    </a:lnTo>
                    <a:lnTo>
                      <a:pt x="414" y="312"/>
                    </a:lnTo>
                    <a:lnTo>
                      <a:pt x="402" y="300"/>
                    </a:lnTo>
                    <a:lnTo>
                      <a:pt x="390" y="276"/>
                    </a:lnTo>
                    <a:lnTo>
                      <a:pt x="390" y="264"/>
                    </a:lnTo>
                    <a:lnTo>
                      <a:pt x="396" y="258"/>
                    </a:lnTo>
                    <a:lnTo>
                      <a:pt x="408" y="252"/>
                    </a:lnTo>
                    <a:lnTo>
                      <a:pt x="504" y="252"/>
                    </a:lnTo>
                    <a:lnTo>
                      <a:pt x="486" y="234"/>
                    </a:lnTo>
                    <a:lnTo>
                      <a:pt x="480" y="222"/>
                    </a:lnTo>
                    <a:lnTo>
                      <a:pt x="468" y="216"/>
                    </a:lnTo>
                    <a:lnTo>
                      <a:pt x="462" y="204"/>
                    </a:lnTo>
                    <a:lnTo>
                      <a:pt x="462" y="186"/>
                    </a:lnTo>
                    <a:lnTo>
                      <a:pt x="456" y="168"/>
                    </a:lnTo>
                    <a:lnTo>
                      <a:pt x="456" y="132"/>
                    </a:lnTo>
                    <a:lnTo>
                      <a:pt x="462" y="132"/>
                    </a:lnTo>
                    <a:lnTo>
                      <a:pt x="462" y="96"/>
                    </a:lnTo>
                    <a:lnTo>
                      <a:pt x="456" y="84"/>
                    </a:lnTo>
                    <a:lnTo>
                      <a:pt x="444" y="78"/>
                    </a:lnTo>
                    <a:lnTo>
                      <a:pt x="450" y="42"/>
                    </a:lnTo>
                    <a:lnTo>
                      <a:pt x="444" y="42"/>
                    </a:lnTo>
                    <a:lnTo>
                      <a:pt x="438" y="36"/>
                    </a:lnTo>
                    <a:lnTo>
                      <a:pt x="426" y="36"/>
                    </a:lnTo>
                    <a:lnTo>
                      <a:pt x="420" y="3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407" name="Cambodia" descr="© INSCALE GmbH, 05.05.2010&#10;http://www.presentationload.com/"/>
            <p:cNvSpPr>
              <a:spLocks/>
            </p:cNvSpPr>
            <p:nvPr/>
          </p:nvSpPr>
          <p:spPr bwMode="gray">
            <a:xfrm>
              <a:off x="7957572" y="-1328398"/>
              <a:ext cx="74357" cy="68592"/>
            </a:xfrm>
            <a:custGeom>
              <a:avLst/>
              <a:gdLst>
                <a:gd name="T0" fmla="*/ 2147483647 w 378"/>
                <a:gd name="T1" fmla="*/ 2147483647 h 336"/>
                <a:gd name="T2" fmla="*/ 2147483647 w 378"/>
                <a:gd name="T3" fmla="*/ 2147483647 h 336"/>
                <a:gd name="T4" fmla="*/ 2147483647 w 378"/>
                <a:gd name="T5" fmla="*/ 2147483647 h 336"/>
                <a:gd name="T6" fmla="*/ 2147483647 w 378"/>
                <a:gd name="T7" fmla="*/ 2147483647 h 336"/>
                <a:gd name="T8" fmla="*/ 2147483647 w 378"/>
                <a:gd name="T9" fmla="*/ 2147483647 h 336"/>
                <a:gd name="T10" fmla="*/ 2147483647 w 378"/>
                <a:gd name="T11" fmla="*/ 2147483647 h 336"/>
                <a:gd name="T12" fmla="*/ 2147483647 w 378"/>
                <a:gd name="T13" fmla="*/ 2147483647 h 336"/>
                <a:gd name="T14" fmla="*/ 2147483647 w 378"/>
                <a:gd name="T15" fmla="*/ 2147483647 h 336"/>
                <a:gd name="T16" fmla="*/ 2147483647 w 378"/>
                <a:gd name="T17" fmla="*/ 2147483647 h 336"/>
                <a:gd name="T18" fmla="*/ 2147483647 w 378"/>
                <a:gd name="T19" fmla="*/ 2147483647 h 336"/>
                <a:gd name="T20" fmla="*/ 2147483647 w 378"/>
                <a:gd name="T21" fmla="*/ 2147483647 h 336"/>
                <a:gd name="T22" fmla="*/ 2147483647 w 378"/>
                <a:gd name="T23" fmla="*/ 2147483647 h 336"/>
                <a:gd name="T24" fmla="*/ 2147483647 w 378"/>
                <a:gd name="T25" fmla="*/ 2147483647 h 336"/>
                <a:gd name="T26" fmla="*/ 2147483647 w 378"/>
                <a:gd name="T27" fmla="*/ 2147483647 h 336"/>
                <a:gd name="T28" fmla="*/ 0 w 378"/>
                <a:gd name="T29" fmla="*/ 2147483647 h 336"/>
                <a:gd name="T30" fmla="*/ 2147483647 w 378"/>
                <a:gd name="T31" fmla="*/ 2147483647 h 336"/>
                <a:gd name="T32" fmla="*/ 2147483647 w 378"/>
                <a:gd name="T33" fmla="*/ 2147483647 h 336"/>
                <a:gd name="T34" fmla="*/ 2147483647 w 378"/>
                <a:gd name="T35" fmla="*/ 2147483647 h 336"/>
                <a:gd name="T36" fmla="*/ 2147483647 w 378"/>
                <a:gd name="T37" fmla="*/ 2147483647 h 336"/>
                <a:gd name="T38" fmla="*/ 2147483647 w 378"/>
                <a:gd name="T39" fmla="*/ 2147483647 h 336"/>
                <a:gd name="T40" fmla="*/ 2147483647 w 378"/>
                <a:gd name="T41" fmla="*/ 2147483647 h 336"/>
                <a:gd name="T42" fmla="*/ 2147483647 w 378"/>
                <a:gd name="T43" fmla="*/ 2147483647 h 336"/>
                <a:gd name="T44" fmla="*/ 2147483647 w 378"/>
                <a:gd name="T45" fmla="*/ 2147483647 h 336"/>
                <a:gd name="T46" fmla="*/ 2147483647 w 378"/>
                <a:gd name="T47" fmla="*/ 2147483647 h 336"/>
                <a:gd name="T48" fmla="*/ 2147483647 w 378"/>
                <a:gd name="T49" fmla="*/ 2147483647 h 336"/>
                <a:gd name="T50" fmla="*/ 2147483647 w 378"/>
                <a:gd name="T51" fmla="*/ 2147483647 h 336"/>
                <a:gd name="T52" fmla="*/ 2147483647 w 378"/>
                <a:gd name="T53" fmla="*/ 2147483647 h 336"/>
                <a:gd name="T54" fmla="*/ 2147483647 w 378"/>
                <a:gd name="T55" fmla="*/ 2147483647 h 336"/>
                <a:gd name="T56" fmla="*/ 2147483647 w 378"/>
                <a:gd name="T57" fmla="*/ 2147483647 h 336"/>
                <a:gd name="T58" fmla="*/ 2147483647 w 378"/>
                <a:gd name="T59" fmla="*/ 2147483647 h 336"/>
                <a:gd name="T60" fmla="*/ 2147483647 w 378"/>
                <a:gd name="T61" fmla="*/ 2147483647 h 336"/>
                <a:gd name="T62" fmla="*/ 2147483647 w 378"/>
                <a:gd name="T63" fmla="*/ 2147483647 h 336"/>
                <a:gd name="T64" fmla="*/ 2147483647 w 378"/>
                <a:gd name="T65" fmla="*/ 2147483647 h 336"/>
                <a:gd name="T66" fmla="*/ 2147483647 w 378"/>
                <a:gd name="T67" fmla="*/ 2147483647 h 336"/>
                <a:gd name="T68" fmla="*/ 2147483647 w 378"/>
                <a:gd name="T69" fmla="*/ 2147483647 h 336"/>
                <a:gd name="T70" fmla="*/ 2147483647 w 378"/>
                <a:gd name="T71" fmla="*/ 2147483647 h 336"/>
                <a:gd name="T72" fmla="*/ 2147483647 w 378"/>
                <a:gd name="T73" fmla="*/ 2147483647 h 336"/>
                <a:gd name="T74" fmla="*/ 2147483647 w 378"/>
                <a:gd name="T75" fmla="*/ 2147483647 h 336"/>
                <a:gd name="T76" fmla="*/ 2147483647 w 378"/>
                <a:gd name="T77" fmla="*/ 2147483647 h 336"/>
                <a:gd name="T78" fmla="*/ 2147483647 w 378"/>
                <a:gd name="T79" fmla="*/ 2147483647 h 336"/>
                <a:gd name="T80" fmla="*/ 2147483647 w 378"/>
                <a:gd name="T81" fmla="*/ 2147483647 h 336"/>
                <a:gd name="T82" fmla="*/ 2147483647 w 378"/>
                <a:gd name="T83" fmla="*/ 2147483647 h 336"/>
                <a:gd name="T84" fmla="*/ 2147483647 w 378"/>
                <a:gd name="T85" fmla="*/ 2147483647 h 336"/>
                <a:gd name="T86" fmla="*/ 2147483647 w 378"/>
                <a:gd name="T87" fmla="*/ 2147483647 h 336"/>
                <a:gd name="T88" fmla="*/ 2147483647 w 378"/>
                <a:gd name="T89" fmla="*/ 2147483647 h 336"/>
                <a:gd name="T90" fmla="*/ 2147483647 w 378"/>
                <a:gd name="T91" fmla="*/ 2147483647 h 336"/>
                <a:gd name="T92" fmla="*/ 2147483647 w 378"/>
                <a:gd name="T93" fmla="*/ 2147483647 h 336"/>
                <a:gd name="T94" fmla="*/ 2147483647 w 378"/>
                <a:gd name="T95" fmla="*/ 0 h 3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78"/>
                <a:gd name="T145" fmla="*/ 0 h 336"/>
                <a:gd name="T146" fmla="*/ 378 w 378"/>
                <a:gd name="T147" fmla="*/ 336 h 3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78" h="336">
                  <a:moveTo>
                    <a:pt x="324" y="0"/>
                  </a:moveTo>
                  <a:lnTo>
                    <a:pt x="312" y="12"/>
                  </a:lnTo>
                  <a:lnTo>
                    <a:pt x="276" y="0"/>
                  </a:lnTo>
                  <a:lnTo>
                    <a:pt x="264" y="12"/>
                  </a:lnTo>
                  <a:lnTo>
                    <a:pt x="246" y="24"/>
                  </a:lnTo>
                  <a:lnTo>
                    <a:pt x="258" y="36"/>
                  </a:lnTo>
                  <a:lnTo>
                    <a:pt x="258" y="48"/>
                  </a:lnTo>
                  <a:lnTo>
                    <a:pt x="252" y="54"/>
                  </a:lnTo>
                  <a:lnTo>
                    <a:pt x="240" y="54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22" y="36"/>
                  </a:lnTo>
                  <a:lnTo>
                    <a:pt x="216" y="30"/>
                  </a:lnTo>
                  <a:lnTo>
                    <a:pt x="192" y="30"/>
                  </a:lnTo>
                  <a:lnTo>
                    <a:pt x="192" y="18"/>
                  </a:lnTo>
                  <a:lnTo>
                    <a:pt x="186" y="18"/>
                  </a:lnTo>
                  <a:lnTo>
                    <a:pt x="186" y="24"/>
                  </a:lnTo>
                  <a:lnTo>
                    <a:pt x="180" y="18"/>
                  </a:lnTo>
                  <a:lnTo>
                    <a:pt x="168" y="12"/>
                  </a:lnTo>
                  <a:lnTo>
                    <a:pt x="138" y="12"/>
                  </a:lnTo>
                  <a:lnTo>
                    <a:pt x="126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72" y="12"/>
                  </a:lnTo>
                  <a:lnTo>
                    <a:pt x="54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0" y="78"/>
                  </a:lnTo>
                  <a:lnTo>
                    <a:pt x="6" y="114"/>
                  </a:lnTo>
                  <a:lnTo>
                    <a:pt x="18" y="126"/>
                  </a:lnTo>
                  <a:lnTo>
                    <a:pt x="18" y="156"/>
                  </a:lnTo>
                  <a:lnTo>
                    <a:pt x="30" y="168"/>
                  </a:lnTo>
                  <a:lnTo>
                    <a:pt x="30" y="198"/>
                  </a:lnTo>
                  <a:lnTo>
                    <a:pt x="42" y="210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54" y="234"/>
                  </a:lnTo>
                  <a:lnTo>
                    <a:pt x="42" y="246"/>
                  </a:lnTo>
                  <a:lnTo>
                    <a:pt x="54" y="270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82"/>
                  </a:lnTo>
                  <a:lnTo>
                    <a:pt x="90" y="270"/>
                  </a:lnTo>
                  <a:lnTo>
                    <a:pt x="90" y="264"/>
                  </a:lnTo>
                  <a:lnTo>
                    <a:pt x="90" y="288"/>
                  </a:lnTo>
                  <a:lnTo>
                    <a:pt x="96" y="300"/>
                  </a:lnTo>
                  <a:lnTo>
                    <a:pt x="102" y="306"/>
                  </a:lnTo>
                  <a:lnTo>
                    <a:pt x="114" y="306"/>
                  </a:lnTo>
                  <a:lnTo>
                    <a:pt x="120" y="300"/>
                  </a:lnTo>
                  <a:lnTo>
                    <a:pt x="132" y="300"/>
                  </a:lnTo>
                  <a:lnTo>
                    <a:pt x="138" y="306"/>
                  </a:lnTo>
                  <a:lnTo>
                    <a:pt x="138" y="312"/>
                  </a:lnTo>
                  <a:lnTo>
                    <a:pt x="150" y="336"/>
                  </a:lnTo>
                  <a:lnTo>
                    <a:pt x="168" y="336"/>
                  </a:lnTo>
                  <a:lnTo>
                    <a:pt x="180" y="324"/>
                  </a:lnTo>
                  <a:lnTo>
                    <a:pt x="192" y="318"/>
                  </a:lnTo>
                  <a:lnTo>
                    <a:pt x="210" y="318"/>
                  </a:lnTo>
                  <a:lnTo>
                    <a:pt x="222" y="312"/>
                  </a:lnTo>
                  <a:lnTo>
                    <a:pt x="222" y="306"/>
                  </a:lnTo>
                  <a:lnTo>
                    <a:pt x="216" y="300"/>
                  </a:lnTo>
                  <a:lnTo>
                    <a:pt x="210" y="300"/>
                  </a:lnTo>
                  <a:lnTo>
                    <a:pt x="204" y="294"/>
                  </a:lnTo>
                  <a:lnTo>
                    <a:pt x="240" y="294"/>
                  </a:lnTo>
                  <a:lnTo>
                    <a:pt x="240" y="288"/>
                  </a:lnTo>
                  <a:lnTo>
                    <a:pt x="246" y="282"/>
                  </a:lnTo>
                  <a:lnTo>
                    <a:pt x="258" y="282"/>
                  </a:lnTo>
                  <a:lnTo>
                    <a:pt x="270" y="288"/>
                  </a:lnTo>
                  <a:lnTo>
                    <a:pt x="276" y="294"/>
                  </a:lnTo>
                  <a:lnTo>
                    <a:pt x="288" y="300"/>
                  </a:lnTo>
                  <a:lnTo>
                    <a:pt x="294" y="306"/>
                  </a:lnTo>
                  <a:lnTo>
                    <a:pt x="294" y="294"/>
                  </a:lnTo>
                  <a:lnTo>
                    <a:pt x="276" y="276"/>
                  </a:lnTo>
                  <a:lnTo>
                    <a:pt x="264" y="252"/>
                  </a:lnTo>
                  <a:lnTo>
                    <a:pt x="264" y="228"/>
                  </a:lnTo>
                  <a:lnTo>
                    <a:pt x="306" y="228"/>
                  </a:lnTo>
                  <a:lnTo>
                    <a:pt x="306" y="204"/>
                  </a:lnTo>
                  <a:lnTo>
                    <a:pt x="336" y="204"/>
                  </a:lnTo>
                  <a:lnTo>
                    <a:pt x="336" y="186"/>
                  </a:lnTo>
                  <a:lnTo>
                    <a:pt x="342" y="180"/>
                  </a:lnTo>
                  <a:lnTo>
                    <a:pt x="360" y="180"/>
                  </a:lnTo>
                  <a:lnTo>
                    <a:pt x="372" y="186"/>
                  </a:lnTo>
                  <a:lnTo>
                    <a:pt x="372" y="156"/>
                  </a:lnTo>
                  <a:lnTo>
                    <a:pt x="366" y="150"/>
                  </a:lnTo>
                  <a:lnTo>
                    <a:pt x="366" y="120"/>
                  </a:lnTo>
                  <a:lnTo>
                    <a:pt x="360" y="114"/>
                  </a:lnTo>
                  <a:lnTo>
                    <a:pt x="360" y="102"/>
                  </a:lnTo>
                  <a:lnTo>
                    <a:pt x="366" y="102"/>
                  </a:lnTo>
                  <a:lnTo>
                    <a:pt x="378" y="90"/>
                  </a:lnTo>
                  <a:lnTo>
                    <a:pt x="378" y="84"/>
                  </a:lnTo>
                  <a:lnTo>
                    <a:pt x="366" y="60"/>
                  </a:lnTo>
                  <a:lnTo>
                    <a:pt x="354" y="48"/>
                  </a:lnTo>
                  <a:lnTo>
                    <a:pt x="348" y="48"/>
                  </a:lnTo>
                  <a:lnTo>
                    <a:pt x="348" y="6"/>
                  </a:lnTo>
                  <a:lnTo>
                    <a:pt x="32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08" name="Burundi" descr="© INSCALE GmbH, 05.05.2010&#10;http://www.presentationload.com/"/>
            <p:cNvSpPr>
              <a:spLocks/>
            </p:cNvSpPr>
            <p:nvPr/>
          </p:nvSpPr>
          <p:spPr bwMode="gray">
            <a:xfrm>
              <a:off x="6951828" y="-1048384"/>
              <a:ext cx="26064" cy="34699"/>
            </a:xfrm>
            <a:custGeom>
              <a:avLst/>
              <a:gdLst>
                <a:gd name="T0" fmla="*/ 2147483647 w 132"/>
                <a:gd name="T1" fmla="*/ 2147483647 h 168"/>
                <a:gd name="T2" fmla="*/ 2147483647 w 132"/>
                <a:gd name="T3" fmla="*/ 2147483647 h 168"/>
                <a:gd name="T4" fmla="*/ 2147483647 w 132"/>
                <a:gd name="T5" fmla="*/ 2147483647 h 168"/>
                <a:gd name="T6" fmla="*/ 2147483647 w 132"/>
                <a:gd name="T7" fmla="*/ 2147483647 h 168"/>
                <a:gd name="T8" fmla="*/ 2147483647 w 132"/>
                <a:gd name="T9" fmla="*/ 2147483647 h 168"/>
                <a:gd name="T10" fmla="*/ 2147483647 w 132"/>
                <a:gd name="T11" fmla="*/ 2147483647 h 168"/>
                <a:gd name="T12" fmla="*/ 2147483647 w 132"/>
                <a:gd name="T13" fmla="*/ 2147483647 h 168"/>
                <a:gd name="T14" fmla="*/ 2147483647 w 132"/>
                <a:gd name="T15" fmla="*/ 2147483647 h 168"/>
                <a:gd name="T16" fmla="*/ 2147483647 w 132"/>
                <a:gd name="T17" fmla="*/ 2147483647 h 168"/>
                <a:gd name="T18" fmla="*/ 2147483647 w 132"/>
                <a:gd name="T19" fmla="*/ 2147483647 h 168"/>
                <a:gd name="T20" fmla="*/ 2147483647 w 132"/>
                <a:gd name="T21" fmla="*/ 2147483647 h 168"/>
                <a:gd name="T22" fmla="*/ 2147483647 w 132"/>
                <a:gd name="T23" fmla="*/ 2147483647 h 168"/>
                <a:gd name="T24" fmla="*/ 2147483647 w 132"/>
                <a:gd name="T25" fmla="*/ 2147483647 h 168"/>
                <a:gd name="T26" fmla="*/ 2147483647 w 132"/>
                <a:gd name="T27" fmla="*/ 2147483647 h 168"/>
                <a:gd name="T28" fmla="*/ 2147483647 w 132"/>
                <a:gd name="T29" fmla="*/ 2147483647 h 168"/>
                <a:gd name="T30" fmla="*/ 2147483647 w 132"/>
                <a:gd name="T31" fmla="*/ 2147483647 h 168"/>
                <a:gd name="T32" fmla="*/ 2147483647 w 132"/>
                <a:gd name="T33" fmla="*/ 2147483647 h 168"/>
                <a:gd name="T34" fmla="*/ 2147483647 w 132"/>
                <a:gd name="T35" fmla="*/ 2147483647 h 168"/>
                <a:gd name="T36" fmla="*/ 2147483647 w 132"/>
                <a:gd name="T37" fmla="*/ 2147483647 h 168"/>
                <a:gd name="T38" fmla="*/ 2147483647 w 132"/>
                <a:gd name="T39" fmla="*/ 2147483647 h 168"/>
                <a:gd name="T40" fmla="*/ 2147483647 w 132"/>
                <a:gd name="T41" fmla="*/ 2147483647 h 168"/>
                <a:gd name="T42" fmla="*/ 2147483647 w 132"/>
                <a:gd name="T43" fmla="*/ 2147483647 h 168"/>
                <a:gd name="T44" fmla="*/ 2147483647 w 132"/>
                <a:gd name="T45" fmla="*/ 2147483647 h 168"/>
                <a:gd name="T46" fmla="*/ 2147483647 w 132"/>
                <a:gd name="T47" fmla="*/ 0 h 168"/>
                <a:gd name="T48" fmla="*/ 2147483647 w 132"/>
                <a:gd name="T49" fmla="*/ 0 h 168"/>
                <a:gd name="T50" fmla="*/ 2147483647 w 132"/>
                <a:gd name="T51" fmla="*/ 0 h 168"/>
                <a:gd name="T52" fmla="*/ 2147483647 w 132"/>
                <a:gd name="T53" fmla="*/ 2147483647 h 168"/>
                <a:gd name="T54" fmla="*/ 2147483647 w 132"/>
                <a:gd name="T55" fmla="*/ 2147483647 h 168"/>
                <a:gd name="T56" fmla="*/ 2147483647 w 132"/>
                <a:gd name="T57" fmla="*/ 2147483647 h 168"/>
                <a:gd name="T58" fmla="*/ 2147483647 w 132"/>
                <a:gd name="T59" fmla="*/ 2147483647 h 168"/>
                <a:gd name="T60" fmla="*/ 2147483647 w 132"/>
                <a:gd name="T61" fmla="*/ 2147483647 h 168"/>
                <a:gd name="T62" fmla="*/ 2147483647 w 132"/>
                <a:gd name="T63" fmla="*/ 2147483647 h 168"/>
                <a:gd name="T64" fmla="*/ 0 w 132"/>
                <a:gd name="T65" fmla="*/ 2147483647 h 168"/>
                <a:gd name="T66" fmla="*/ 2147483647 w 132"/>
                <a:gd name="T67" fmla="*/ 2147483647 h 168"/>
                <a:gd name="T68" fmla="*/ 2147483647 w 132"/>
                <a:gd name="T69" fmla="*/ 2147483647 h 168"/>
                <a:gd name="T70" fmla="*/ 2147483647 w 132"/>
                <a:gd name="T71" fmla="*/ 2147483647 h 168"/>
                <a:gd name="T72" fmla="*/ 2147483647 w 132"/>
                <a:gd name="T73" fmla="*/ 2147483647 h 168"/>
                <a:gd name="T74" fmla="*/ 2147483647 w 132"/>
                <a:gd name="T75" fmla="*/ 2147483647 h 1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2"/>
                <a:gd name="T115" fmla="*/ 0 h 168"/>
                <a:gd name="T116" fmla="*/ 132 w 132"/>
                <a:gd name="T117" fmla="*/ 168 h 16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2" h="168">
                  <a:moveTo>
                    <a:pt x="36" y="72"/>
                  </a:moveTo>
                  <a:lnTo>
                    <a:pt x="36" y="96"/>
                  </a:lnTo>
                  <a:lnTo>
                    <a:pt x="30" y="102"/>
                  </a:lnTo>
                  <a:lnTo>
                    <a:pt x="30" y="138"/>
                  </a:lnTo>
                  <a:lnTo>
                    <a:pt x="36" y="156"/>
                  </a:lnTo>
                  <a:lnTo>
                    <a:pt x="42" y="168"/>
                  </a:lnTo>
                  <a:lnTo>
                    <a:pt x="54" y="168"/>
                  </a:lnTo>
                  <a:lnTo>
                    <a:pt x="60" y="162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0" y="132"/>
                  </a:lnTo>
                  <a:lnTo>
                    <a:pt x="90" y="114"/>
                  </a:lnTo>
                  <a:lnTo>
                    <a:pt x="96" y="102"/>
                  </a:lnTo>
                  <a:lnTo>
                    <a:pt x="114" y="84"/>
                  </a:lnTo>
                  <a:lnTo>
                    <a:pt x="126" y="84"/>
                  </a:lnTo>
                  <a:lnTo>
                    <a:pt x="120" y="72"/>
                  </a:lnTo>
                  <a:lnTo>
                    <a:pt x="132" y="66"/>
                  </a:lnTo>
                  <a:lnTo>
                    <a:pt x="132" y="48"/>
                  </a:lnTo>
                  <a:lnTo>
                    <a:pt x="114" y="48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02" y="24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66" y="0"/>
                  </a:lnTo>
                  <a:lnTo>
                    <a:pt x="60" y="24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30" y="60"/>
                  </a:lnTo>
                  <a:lnTo>
                    <a:pt x="36" y="66"/>
                  </a:lnTo>
                  <a:lnTo>
                    <a:pt x="36" y="7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09" name="Burkina Faso" descr="© INSCALE GmbH, 05.05.2010&#10;http://www.presentationload.com/"/>
            <p:cNvSpPr>
              <a:spLocks/>
            </p:cNvSpPr>
            <p:nvPr/>
          </p:nvSpPr>
          <p:spPr bwMode="gray">
            <a:xfrm>
              <a:off x="6474254" y="-1336468"/>
              <a:ext cx="111153" cy="91993"/>
            </a:xfrm>
            <a:custGeom>
              <a:avLst/>
              <a:gdLst>
                <a:gd name="T0" fmla="*/ 2147483647 w 570"/>
                <a:gd name="T1" fmla="*/ 2147483647 h 450"/>
                <a:gd name="T2" fmla="*/ 2147483647 w 570"/>
                <a:gd name="T3" fmla="*/ 2147483647 h 450"/>
                <a:gd name="T4" fmla="*/ 2147483647 w 570"/>
                <a:gd name="T5" fmla="*/ 2147483647 h 450"/>
                <a:gd name="T6" fmla="*/ 2147483647 w 570"/>
                <a:gd name="T7" fmla="*/ 2147483647 h 450"/>
                <a:gd name="T8" fmla="*/ 2147483647 w 570"/>
                <a:gd name="T9" fmla="*/ 2147483647 h 450"/>
                <a:gd name="T10" fmla="*/ 2147483647 w 570"/>
                <a:gd name="T11" fmla="*/ 2147483647 h 450"/>
                <a:gd name="T12" fmla="*/ 2147483647 w 570"/>
                <a:gd name="T13" fmla="*/ 2147483647 h 450"/>
                <a:gd name="T14" fmla="*/ 2147483647 w 570"/>
                <a:gd name="T15" fmla="*/ 2147483647 h 450"/>
                <a:gd name="T16" fmla="*/ 2147483647 w 570"/>
                <a:gd name="T17" fmla="*/ 2147483647 h 450"/>
                <a:gd name="T18" fmla="*/ 2147483647 w 570"/>
                <a:gd name="T19" fmla="*/ 2147483647 h 450"/>
                <a:gd name="T20" fmla="*/ 2147483647 w 570"/>
                <a:gd name="T21" fmla="*/ 2147483647 h 450"/>
                <a:gd name="T22" fmla="*/ 2147483647 w 570"/>
                <a:gd name="T23" fmla="*/ 2147483647 h 450"/>
                <a:gd name="T24" fmla="*/ 2147483647 w 570"/>
                <a:gd name="T25" fmla="*/ 2147483647 h 450"/>
                <a:gd name="T26" fmla="*/ 2147483647 w 570"/>
                <a:gd name="T27" fmla="*/ 2147483647 h 450"/>
                <a:gd name="T28" fmla="*/ 2147483647 w 570"/>
                <a:gd name="T29" fmla="*/ 2147483647 h 450"/>
                <a:gd name="T30" fmla="*/ 2147483647 w 570"/>
                <a:gd name="T31" fmla="*/ 2147483647 h 450"/>
                <a:gd name="T32" fmla="*/ 2147483647 w 570"/>
                <a:gd name="T33" fmla="*/ 2147483647 h 450"/>
                <a:gd name="T34" fmla="*/ 2147483647 w 570"/>
                <a:gd name="T35" fmla="*/ 2147483647 h 450"/>
                <a:gd name="T36" fmla="*/ 2147483647 w 570"/>
                <a:gd name="T37" fmla="*/ 2147483647 h 450"/>
                <a:gd name="T38" fmla="*/ 2147483647 w 570"/>
                <a:gd name="T39" fmla="*/ 2147483647 h 450"/>
                <a:gd name="T40" fmla="*/ 2147483647 w 570"/>
                <a:gd name="T41" fmla="*/ 2147483647 h 450"/>
                <a:gd name="T42" fmla="*/ 2147483647 w 570"/>
                <a:gd name="T43" fmla="*/ 2147483647 h 450"/>
                <a:gd name="T44" fmla="*/ 2147483647 w 570"/>
                <a:gd name="T45" fmla="*/ 2147483647 h 450"/>
                <a:gd name="T46" fmla="*/ 2147483647 w 570"/>
                <a:gd name="T47" fmla="*/ 2147483647 h 450"/>
                <a:gd name="T48" fmla="*/ 2147483647 w 570"/>
                <a:gd name="T49" fmla="*/ 2147483647 h 450"/>
                <a:gd name="T50" fmla="*/ 2147483647 w 570"/>
                <a:gd name="T51" fmla="*/ 2147483647 h 450"/>
                <a:gd name="T52" fmla="*/ 2147483647 w 570"/>
                <a:gd name="T53" fmla="*/ 2147483647 h 450"/>
                <a:gd name="T54" fmla="*/ 2147483647 w 570"/>
                <a:gd name="T55" fmla="*/ 2147483647 h 450"/>
                <a:gd name="T56" fmla="*/ 2147483647 w 570"/>
                <a:gd name="T57" fmla="*/ 2147483647 h 450"/>
                <a:gd name="T58" fmla="*/ 2147483647 w 570"/>
                <a:gd name="T59" fmla="*/ 2147483647 h 450"/>
                <a:gd name="T60" fmla="*/ 2147483647 w 570"/>
                <a:gd name="T61" fmla="*/ 2147483647 h 450"/>
                <a:gd name="T62" fmla="*/ 2147483647 w 570"/>
                <a:gd name="T63" fmla="*/ 2147483647 h 450"/>
                <a:gd name="T64" fmla="*/ 2147483647 w 570"/>
                <a:gd name="T65" fmla="*/ 2147483647 h 450"/>
                <a:gd name="T66" fmla="*/ 2147483647 w 570"/>
                <a:gd name="T67" fmla="*/ 0 h 450"/>
                <a:gd name="T68" fmla="*/ 2147483647 w 570"/>
                <a:gd name="T69" fmla="*/ 2147483647 h 450"/>
                <a:gd name="T70" fmla="*/ 2147483647 w 570"/>
                <a:gd name="T71" fmla="*/ 2147483647 h 450"/>
                <a:gd name="T72" fmla="*/ 2147483647 w 570"/>
                <a:gd name="T73" fmla="*/ 2147483647 h 450"/>
                <a:gd name="T74" fmla="*/ 2147483647 w 570"/>
                <a:gd name="T75" fmla="*/ 2147483647 h 450"/>
                <a:gd name="T76" fmla="*/ 2147483647 w 570"/>
                <a:gd name="T77" fmla="*/ 2147483647 h 450"/>
                <a:gd name="T78" fmla="*/ 2147483647 w 570"/>
                <a:gd name="T79" fmla="*/ 2147483647 h 450"/>
                <a:gd name="T80" fmla="*/ 2147483647 w 570"/>
                <a:gd name="T81" fmla="*/ 2147483647 h 450"/>
                <a:gd name="T82" fmla="*/ 2147483647 w 570"/>
                <a:gd name="T83" fmla="*/ 2147483647 h 450"/>
                <a:gd name="T84" fmla="*/ 2147483647 w 570"/>
                <a:gd name="T85" fmla="*/ 2147483647 h 450"/>
                <a:gd name="T86" fmla="*/ 2147483647 w 570"/>
                <a:gd name="T87" fmla="*/ 2147483647 h 450"/>
                <a:gd name="T88" fmla="*/ 2147483647 w 570"/>
                <a:gd name="T89" fmla="*/ 2147483647 h 450"/>
                <a:gd name="T90" fmla="*/ 2147483647 w 570"/>
                <a:gd name="T91" fmla="*/ 2147483647 h 450"/>
                <a:gd name="T92" fmla="*/ 2147483647 w 570"/>
                <a:gd name="T93" fmla="*/ 2147483647 h 450"/>
                <a:gd name="T94" fmla="*/ 2147483647 w 570"/>
                <a:gd name="T95" fmla="*/ 2147483647 h 450"/>
                <a:gd name="T96" fmla="*/ 2147483647 w 570"/>
                <a:gd name="T97" fmla="*/ 2147483647 h 450"/>
                <a:gd name="T98" fmla="*/ 2147483647 w 570"/>
                <a:gd name="T99" fmla="*/ 2147483647 h 450"/>
                <a:gd name="T100" fmla="*/ 2147483647 w 570"/>
                <a:gd name="T101" fmla="*/ 2147483647 h 450"/>
                <a:gd name="T102" fmla="*/ 2147483647 w 570"/>
                <a:gd name="T103" fmla="*/ 2147483647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0"/>
                <a:gd name="T157" fmla="*/ 0 h 450"/>
                <a:gd name="T158" fmla="*/ 570 w 570"/>
                <a:gd name="T159" fmla="*/ 450 h 4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0" h="450">
                  <a:moveTo>
                    <a:pt x="0" y="312"/>
                  </a:moveTo>
                  <a:lnTo>
                    <a:pt x="6" y="366"/>
                  </a:lnTo>
                  <a:lnTo>
                    <a:pt x="6" y="390"/>
                  </a:lnTo>
                  <a:lnTo>
                    <a:pt x="30" y="384"/>
                  </a:lnTo>
                  <a:lnTo>
                    <a:pt x="30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42" y="420"/>
                  </a:lnTo>
                  <a:lnTo>
                    <a:pt x="54" y="426"/>
                  </a:lnTo>
                  <a:lnTo>
                    <a:pt x="60" y="432"/>
                  </a:lnTo>
                  <a:lnTo>
                    <a:pt x="72" y="432"/>
                  </a:lnTo>
                  <a:lnTo>
                    <a:pt x="78" y="438"/>
                  </a:lnTo>
                  <a:lnTo>
                    <a:pt x="90" y="438"/>
                  </a:lnTo>
                  <a:lnTo>
                    <a:pt x="96" y="432"/>
                  </a:lnTo>
                  <a:lnTo>
                    <a:pt x="96" y="426"/>
                  </a:lnTo>
                  <a:lnTo>
                    <a:pt x="120" y="414"/>
                  </a:lnTo>
                  <a:lnTo>
                    <a:pt x="150" y="414"/>
                  </a:lnTo>
                  <a:lnTo>
                    <a:pt x="168" y="420"/>
                  </a:lnTo>
                  <a:lnTo>
                    <a:pt x="186" y="438"/>
                  </a:lnTo>
                  <a:lnTo>
                    <a:pt x="186" y="450"/>
                  </a:lnTo>
                  <a:lnTo>
                    <a:pt x="204" y="444"/>
                  </a:lnTo>
                  <a:lnTo>
                    <a:pt x="198" y="450"/>
                  </a:lnTo>
                  <a:lnTo>
                    <a:pt x="198" y="396"/>
                  </a:lnTo>
                  <a:lnTo>
                    <a:pt x="192" y="366"/>
                  </a:lnTo>
                  <a:lnTo>
                    <a:pt x="186" y="366"/>
                  </a:lnTo>
                  <a:lnTo>
                    <a:pt x="186" y="348"/>
                  </a:lnTo>
                  <a:lnTo>
                    <a:pt x="192" y="336"/>
                  </a:lnTo>
                  <a:lnTo>
                    <a:pt x="198" y="330"/>
                  </a:lnTo>
                  <a:lnTo>
                    <a:pt x="354" y="330"/>
                  </a:lnTo>
                  <a:lnTo>
                    <a:pt x="378" y="318"/>
                  </a:lnTo>
                  <a:lnTo>
                    <a:pt x="396" y="324"/>
                  </a:lnTo>
                  <a:lnTo>
                    <a:pt x="414" y="324"/>
                  </a:lnTo>
                  <a:lnTo>
                    <a:pt x="438" y="330"/>
                  </a:lnTo>
                  <a:lnTo>
                    <a:pt x="456" y="330"/>
                  </a:lnTo>
                  <a:lnTo>
                    <a:pt x="462" y="318"/>
                  </a:lnTo>
                  <a:lnTo>
                    <a:pt x="474" y="318"/>
                  </a:lnTo>
                  <a:lnTo>
                    <a:pt x="480" y="306"/>
                  </a:lnTo>
                  <a:lnTo>
                    <a:pt x="498" y="288"/>
                  </a:lnTo>
                  <a:lnTo>
                    <a:pt x="528" y="28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40" y="282"/>
                  </a:lnTo>
                  <a:lnTo>
                    <a:pt x="546" y="276"/>
                  </a:lnTo>
                  <a:lnTo>
                    <a:pt x="558" y="276"/>
                  </a:lnTo>
                  <a:lnTo>
                    <a:pt x="564" y="258"/>
                  </a:lnTo>
                  <a:lnTo>
                    <a:pt x="570" y="252"/>
                  </a:lnTo>
                  <a:lnTo>
                    <a:pt x="564" y="252"/>
                  </a:lnTo>
                  <a:lnTo>
                    <a:pt x="540" y="216"/>
                  </a:lnTo>
                  <a:lnTo>
                    <a:pt x="564" y="210"/>
                  </a:lnTo>
                  <a:lnTo>
                    <a:pt x="558" y="198"/>
                  </a:lnTo>
                  <a:lnTo>
                    <a:pt x="546" y="186"/>
                  </a:lnTo>
                  <a:lnTo>
                    <a:pt x="534" y="186"/>
                  </a:lnTo>
                  <a:lnTo>
                    <a:pt x="522" y="198"/>
                  </a:lnTo>
                  <a:lnTo>
                    <a:pt x="504" y="198"/>
                  </a:lnTo>
                  <a:lnTo>
                    <a:pt x="498" y="186"/>
                  </a:lnTo>
                  <a:lnTo>
                    <a:pt x="486" y="180"/>
                  </a:lnTo>
                  <a:lnTo>
                    <a:pt x="462" y="156"/>
                  </a:lnTo>
                  <a:lnTo>
                    <a:pt x="462" y="150"/>
                  </a:lnTo>
                  <a:lnTo>
                    <a:pt x="480" y="132"/>
                  </a:lnTo>
                  <a:lnTo>
                    <a:pt x="468" y="132"/>
                  </a:lnTo>
                  <a:lnTo>
                    <a:pt x="468" y="114"/>
                  </a:lnTo>
                  <a:lnTo>
                    <a:pt x="444" y="114"/>
                  </a:lnTo>
                  <a:lnTo>
                    <a:pt x="432" y="108"/>
                  </a:lnTo>
                  <a:lnTo>
                    <a:pt x="420" y="84"/>
                  </a:lnTo>
                  <a:lnTo>
                    <a:pt x="420" y="60"/>
                  </a:lnTo>
                  <a:lnTo>
                    <a:pt x="414" y="48"/>
                  </a:lnTo>
                  <a:lnTo>
                    <a:pt x="414" y="12"/>
                  </a:lnTo>
                  <a:lnTo>
                    <a:pt x="390" y="0"/>
                  </a:lnTo>
                  <a:lnTo>
                    <a:pt x="342" y="0"/>
                  </a:lnTo>
                  <a:lnTo>
                    <a:pt x="324" y="18"/>
                  </a:lnTo>
                  <a:lnTo>
                    <a:pt x="300" y="18"/>
                  </a:lnTo>
                  <a:lnTo>
                    <a:pt x="282" y="42"/>
                  </a:lnTo>
                  <a:lnTo>
                    <a:pt x="258" y="42"/>
                  </a:lnTo>
                  <a:lnTo>
                    <a:pt x="258" y="60"/>
                  </a:lnTo>
                  <a:lnTo>
                    <a:pt x="252" y="66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28" y="60"/>
                  </a:lnTo>
                  <a:lnTo>
                    <a:pt x="222" y="60"/>
                  </a:lnTo>
                  <a:lnTo>
                    <a:pt x="216" y="66"/>
                  </a:lnTo>
                  <a:lnTo>
                    <a:pt x="210" y="78"/>
                  </a:lnTo>
                  <a:lnTo>
                    <a:pt x="198" y="84"/>
                  </a:lnTo>
                  <a:lnTo>
                    <a:pt x="192" y="96"/>
                  </a:lnTo>
                  <a:lnTo>
                    <a:pt x="186" y="102"/>
                  </a:lnTo>
                  <a:lnTo>
                    <a:pt x="186" y="108"/>
                  </a:lnTo>
                  <a:lnTo>
                    <a:pt x="168" y="108"/>
                  </a:lnTo>
                  <a:lnTo>
                    <a:pt x="168" y="144"/>
                  </a:lnTo>
                  <a:lnTo>
                    <a:pt x="144" y="150"/>
                  </a:lnTo>
                  <a:lnTo>
                    <a:pt x="114" y="12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02" y="186"/>
                  </a:lnTo>
                  <a:lnTo>
                    <a:pt x="84" y="186"/>
                  </a:lnTo>
                  <a:lnTo>
                    <a:pt x="84" y="216"/>
                  </a:lnTo>
                  <a:lnTo>
                    <a:pt x="78" y="222"/>
                  </a:lnTo>
                  <a:lnTo>
                    <a:pt x="72" y="222"/>
                  </a:lnTo>
                  <a:lnTo>
                    <a:pt x="78" y="228"/>
                  </a:lnTo>
                  <a:lnTo>
                    <a:pt x="78" y="240"/>
                  </a:lnTo>
                  <a:lnTo>
                    <a:pt x="42" y="240"/>
                  </a:lnTo>
                  <a:lnTo>
                    <a:pt x="36" y="246"/>
                  </a:lnTo>
                  <a:lnTo>
                    <a:pt x="30" y="246"/>
                  </a:lnTo>
                  <a:lnTo>
                    <a:pt x="12" y="258"/>
                  </a:lnTo>
                  <a:lnTo>
                    <a:pt x="36" y="288"/>
                  </a:lnTo>
                  <a:lnTo>
                    <a:pt x="24" y="312"/>
                  </a:lnTo>
                  <a:lnTo>
                    <a:pt x="0" y="31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10" name="Bulgaria" descr="© INSCALE GmbH, 05.05.2010&#10;http://www.presentationload.com/"/>
            <p:cNvSpPr>
              <a:spLocks/>
            </p:cNvSpPr>
            <p:nvPr/>
          </p:nvSpPr>
          <p:spPr bwMode="gray">
            <a:xfrm>
              <a:off x="6844508" y="-1815801"/>
              <a:ext cx="76657" cy="46804"/>
            </a:xfrm>
            <a:custGeom>
              <a:avLst/>
              <a:gdLst>
                <a:gd name="T0" fmla="*/ 2147483647 w 396"/>
                <a:gd name="T1" fmla="*/ 2147483647 h 228"/>
                <a:gd name="T2" fmla="*/ 2147483647 w 396"/>
                <a:gd name="T3" fmla="*/ 2147483647 h 228"/>
                <a:gd name="T4" fmla="*/ 2147483647 w 396"/>
                <a:gd name="T5" fmla="*/ 2147483647 h 228"/>
                <a:gd name="T6" fmla="*/ 2147483647 w 396"/>
                <a:gd name="T7" fmla="*/ 2147483647 h 228"/>
                <a:gd name="T8" fmla="*/ 2147483647 w 396"/>
                <a:gd name="T9" fmla="*/ 2147483647 h 228"/>
                <a:gd name="T10" fmla="*/ 2147483647 w 396"/>
                <a:gd name="T11" fmla="*/ 2147483647 h 228"/>
                <a:gd name="T12" fmla="*/ 2147483647 w 396"/>
                <a:gd name="T13" fmla="*/ 2147483647 h 228"/>
                <a:gd name="T14" fmla="*/ 2147483647 w 396"/>
                <a:gd name="T15" fmla="*/ 0 h 228"/>
                <a:gd name="T16" fmla="*/ 2147483647 w 396"/>
                <a:gd name="T17" fmla="*/ 2147483647 h 228"/>
                <a:gd name="T18" fmla="*/ 2147483647 w 396"/>
                <a:gd name="T19" fmla="*/ 2147483647 h 228"/>
                <a:gd name="T20" fmla="*/ 2147483647 w 396"/>
                <a:gd name="T21" fmla="*/ 2147483647 h 228"/>
                <a:gd name="T22" fmla="*/ 2147483647 w 396"/>
                <a:gd name="T23" fmla="*/ 2147483647 h 228"/>
                <a:gd name="T24" fmla="*/ 2147483647 w 396"/>
                <a:gd name="T25" fmla="*/ 2147483647 h 228"/>
                <a:gd name="T26" fmla="*/ 2147483647 w 396"/>
                <a:gd name="T27" fmla="*/ 2147483647 h 228"/>
                <a:gd name="T28" fmla="*/ 2147483647 w 396"/>
                <a:gd name="T29" fmla="*/ 2147483647 h 228"/>
                <a:gd name="T30" fmla="*/ 2147483647 w 396"/>
                <a:gd name="T31" fmla="*/ 2147483647 h 228"/>
                <a:gd name="T32" fmla="*/ 2147483647 w 396"/>
                <a:gd name="T33" fmla="*/ 2147483647 h 228"/>
                <a:gd name="T34" fmla="*/ 2147483647 w 396"/>
                <a:gd name="T35" fmla="*/ 2147483647 h 228"/>
                <a:gd name="T36" fmla="*/ 2147483647 w 396"/>
                <a:gd name="T37" fmla="*/ 2147483647 h 228"/>
                <a:gd name="T38" fmla="*/ 2147483647 w 396"/>
                <a:gd name="T39" fmla="*/ 2147483647 h 228"/>
                <a:gd name="T40" fmla="*/ 2147483647 w 396"/>
                <a:gd name="T41" fmla="*/ 2147483647 h 228"/>
                <a:gd name="T42" fmla="*/ 2147483647 w 396"/>
                <a:gd name="T43" fmla="*/ 0 h 228"/>
                <a:gd name="T44" fmla="*/ 0 w 396"/>
                <a:gd name="T45" fmla="*/ 2147483647 h 228"/>
                <a:gd name="T46" fmla="*/ 2147483647 w 396"/>
                <a:gd name="T47" fmla="*/ 2147483647 h 228"/>
                <a:gd name="T48" fmla="*/ 2147483647 w 396"/>
                <a:gd name="T49" fmla="*/ 2147483647 h 228"/>
                <a:gd name="T50" fmla="*/ 2147483647 w 396"/>
                <a:gd name="T51" fmla="*/ 2147483647 h 228"/>
                <a:gd name="T52" fmla="*/ 2147483647 w 396"/>
                <a:gd name="T53" fmla="*/ 2147483647 h 228"/>
                <a:gd name="T54" fmla="*/ 2147483647 w 396"/>
                <a:gd name="T55" fmla="*/ 2147483647 h 228"/>
                <a:gd name="T56" fmla="*/ 0 w 396"/>
                <a:gd name="T57" fmla="*/ 2147483647 h 228"/>
                <a:gd name="T58" fmla="*/ 2147483647 w 396"/>
                <a:gd name="T59" fmla="*/ 2147483647 h 228"/>
                <a:gd name="T60" fmla="*/ 2147483647 w 396"/>
                <a:gd name="T61" fmla="*/ 2147483647 h 228"/>
                <a:gd name="T62" fmla="*/ 2147483647 w 396"/>
                <a:gd name="T63" fmla="*/ 2147483647 h 228"/>
                <a:gd name="T64" fmla="*/ 2147483647 w 396"/>
                <a:gd name="T65" fmla="*/ 2147483647 h 228"/>
                <a:gd name="T66" fmla="*/ 2147483647 w 396"/>
                <a:gd name="T67" fmla="*/ 2147483647 h 228"/>
                <a:gd name="T68" fmla="*/ 2147483647 w 396"/>
                <a:gd name="T69" fmla="*/ 2147483647 h 228"/>
                <a:gd name="T70" fmla="*/ 2147483647 w 396"/>
                <a:gd name="T71" fmla="*/ 2147483647 h 228"/>
                <a:gd name="T72" fmla="*/ 2147483647 w 396"/>
                <a:gd name="T73" fmla="*/ 2147483647 h 228"/>
                <a:gd name="T74" fmla="*/ 2147483647 w 396"/>
                <a:gd name="T75" fmla="*/ 2147483647 h 228"/>
                <a:gd name="T76" fmla="*/ 2147483647 w 396"/>
                <a:gd name="T77" fmla="*/ 2147483647 h 228"/>
                <a:gd name="T78" fmla="*/ 2147483647 w 396"/>
                <a:gd name="T79" fmla="*/ 2147483647 h 228"/>
                <a:gd name="T80" fmla="*/ 2147483647 w 396"/>
                <a:gd name="T81" fmla="*/ 2147483647 h 228"/>
                <a:gd name="T82" fmla="*/ 2147483647 w 396"/>
                <a:gd name="T83" fmla="*/ 2147483647 h 228"/>
                <a:gd name="T84" fmla="*/ 2147483647 w 396"/>
                <a:gd name="T85" fmla="*/ 2147483647 h 228"/>
                <a:gd name="T86" fmla="*/ 2147483647 w 396"/>
                <a:gd name="T87" fmla="*/ 2147483647 h 228"/>
                <a:gd name="T88" fmla="*/ 2147483647 w 396"/>
                <a:gd name="T89" fmla="*/ 2147483647 h 228"/>
                <a:gd name="T90" fmla="*/ 2147483647 w 396"/>
                <a:gd name="T91" fmla="*/ 2147483647 h 228"/>
                <a:gd name="T92" fmla="*/ 2147483647 w 396"/>
                <a:gd name="T93" fmla="*/ 2147483647 h 22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6"/>
                <a:gd name="T142" fmla="*/ 0 h 228"/>
                <a:gd name="T143" fmla="*/ 396 w 396"/>
                <a:gd name="T144" fmla="*/ 228 h 22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6" h="228">
                  <a:moveTo>
                    <a:pt x="372" y="168"/>
                  </a:moveTo>
                  <a:lnTo>
                    <a:pt x="336" y="126"/>
                  </a:lnTo>
                  <a:lnTo>
                    <a:pt x="354" y="108"/>
                  </a:lnTo>
                  <a:lnTo>
                    <a:pt x="354" y="78"/>
                  </a:lnTo>
                  <a:lnTo>
                    <a:pt x="360" y="72"/>
                  </a:lnTo>
                  <a:lnTo>
                    <a:pt x="372" y="66"/>
                  </a:lnTo>
                  <a:lnTo>
                    <a:pt x="396" y="66"/>
                  </a:lnTo>
                  <a:lnTo>
                    <a:pt x="396" y="48"/>
                  </a:lnTo>
                  <a:lnTo>
                    <a:pt x="390" y="36"/>
                  </a:lnTo>
                  <a:lnTo>
                    <a:pt x="372" y="36"/>
                  </a:lnTo>
                  <a:lnTo>
                    <a:pt x="348" y="12"/>
                  </a:lnTo>
                  <a:lnTo>
                    <a:pt x="324" y="12"/>
                  </a:lnTo>
                  <a:lnTo>
                    <a:pt x="312" y="6"/>
                  </a:lnTo>
                  <a:lnTo>
                    <a:pt x="300" y="6"/>
                  </a:lnTo>
                  <a:lnTo>
                    <a:pt x="288" y="0"/>
                  </a:lnTo>
                  <a:lnTo>
                    <a:pt x="282" y="0"/>
                  </a:lnTo>
                  <a:lnTo>
                    <a:pt x="282" y="12"/>
                  </a:lnTo>
                  <a:lnTo>
                    <a:pt x="252" y="6"/>
                  </a:lnTo>
                  <a:lnTo>
                    <a:pt x="252" y="12"/>
                  </a:lnTo>
                  <a:lnTo>
                    <a:pt x="246" y="12"/>
                  </a:lnTo>
                  <a:lnTo>
                    <a:pt x="234" y="18"/>
                  </a:lnTo>
                  <a:lnTo>
                    <a:pt x="228" y="18"/>
                  </a:lnTo>
                  <a:lnTo>
                    <a:pt x="222" y="24"/>
                  </a:lnTo>
                  <a:lnTo>
                    <a:pt x="222" y="36"/>
                  </a:lnTo>
                  <a:lnTo>
                    <a:pt x="216" y="42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56" y="30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32" y="36"/>
                  </a:lnTo>
                  <a:lnTo>
                    <a:pt x="108" y="36"/>
                  </a:lnTo>
                  <a:lnTo>
                    <a:pt x="102" y="30"/>
                  </a:lnTo>
                  <a:lnTo>
                    <a:pt x="90" y="30"/>
                  </a:lnTo>
                  <a:lnTo>
                    <a:pt x="66" y="18"/>
                  </a:lnTo>
                  <a:lnTo>
                    <a:pt x="5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42" y="6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42"/>
                  </a:lnTo>
                  <a:lnTo>
                    <a:pt x="18" y="48"/>
                  </a:lnTo>
                  <a:lnTo>
                    <a:pt x="12" y="60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18" y="168"/>
                  </a:lnTo>
                  <a:lnTo>
                    <a:pt x="36" y="180"/>
                  </a:lnTo>
                  <a:lnTo>
                    <a:pt x="42" y="186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66" y="228"/>
                  </a:lnTo>
                  <a:lnTo>
                    <a:pt x="78" y="222"/>
                  </a:lnTo>
                  <a:lnTo>
                    <a:pt x="84" y="216"/>
                  </a:lnTo>
                  <a:lnTo>
                    <a:pt x="108" y="222"/>
                  </a:lnTo>
                  <a:lnTo>
                    <a:pt x="114" y="204"/>
                  </a:lnTo>
                  <a:lnTo>
                    <a:pt x="144" y="198"/>
                  </a:lnTo>
                  <a:lnTo>
                    <a:pt x="144" y="204"/>
                  </a:lnTo>
                  <a:lnTo>
                    <a:pt x="162" y="22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92" y="228"/>
                  </a:lnTo>
                  <a:lnTo>
                    <a:pt x="204" y="228"/>
                  </a:lnTo>
                  <a:lnTo>
                    <a:pt x="216" y="216"/>
                  </a:lnTo>
                  <a:lnTo>
                    <a:pt x="228" y="228"/>
                  </a:lnTo>
                  <a:lnTo>
                    <a:pt x="246" y="228"/>
                  </a:lnTo>
                  <a:lnTo>
                    <a:pt x="252" y="222"/>
                  </a:lnTo>
                  <a:lnTo>
                    <a:pt x="252" y="204"/>
                  </a:lnTo>
                  <a:lnTo>
                    <a:pt x="246" y="198"/>
                  </a:lnTo>
                  <a:lnTo>
                    <a:pt x="264" y="192"/>
                  </a:lnTo>
                  <a:lnTo>
                    <a:pt x="282" y="168"/>
                  </a:lnTo>
                  <a:lnTo>
                    <a:pt x="312" y="174"/>
                  </a:lnTo>
                  <a:lnTo>
                    <a:pt x="324" y="156"/>
                  </a:lnTo>
                  <a:lnTo>
                    <a:pt x="336" y="174"/>
                  </a:lnTo>
                  <a:lnTo>
                    <a:pt x="348" y="174"/>
                  </a:lnTo>
                  <a:lnTo>
                    <a:pt x="360" y="180"/>
                  </a:lnTo>
                  <a:lnTo>
                    <a:pt x="372" y="180"/>
                  </a:lnTo>
                  <a:lnTo>
                    <a:pt x="372" y="16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11" name="Brazil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5529836" y="-1175884"/>
              <a:ext cx="541200" cy="644759"/>
            </a:xfrm>
            <a:custGeom>
              <a:avLst/>
              <a:gdLst>
                <a:gd name="T0" fmla="*/ 2147483647 w 2784"/>
                <a:gd name="T1" fmla="*/ 2147483647 h 3150"/>
                <a:gd name="T2" fmla="*/ 2147483647 w 2784"/>
                <a:gd name="T3" fmla="*/ 2147483647 h 3150"/>
                <a:gd name="T4" fmla="*/ 2147483647 w 2784"/>
                <a:gd name="T5" fmla="*/ 2147483647 h 3150"/>
                <a:gd name="T6" fmla="*/ 2147483647 w 2784"/>
                <a:gd name="T7" fmla="*/ 2147483647 h 3150"/>
                <a:gd name="T8" fmla="*/ 2147483647 w 2784"/>
                <a:gd name="T9" fmla="*/ 2147483647 h 3150"/>
                <a:gd name="T10" fmla="*/ 2147483647 w 2784"/>
                <a:gd name="T11" fmla="*/ 2147483647 h 3150"/>
                <a:gd name="T12" fmla="*/ 2147483647 w 2784"/>
                <a:gd name="T13" fmla="*/ 2147483647 h 3150"/>
                <a:gd name="T14" fmla="*/ 2147483647 w 2784"/>
                <a:gd name="T15" fmla="*/ 2147483647 h 3150"/>
                <a:gd name="T16" fmla="*/ 2147483647 w 2784"/>
                <a:gd name="T17" fmla="*/ 2147483647 h 3150"/>
                <a:gd name="T18" fmla="*/ 2147483647 w 2784"/>
                <a:gd name="T19" fmla="*/ 2147483647 h 3150"/>
                <a:gd name="T20" fmla="*/ 2147483647 w 2784"/>
                <a:gd name="T21" fmla="*/ 2147483647 h 3150"/>
                <a:gd name="T22" fmla="*/ 2147483647 w 2784"/>
                <a:gd name="T23" fmla="*/ 2147483647 h 3150"/>
                <a:gd name="T24" fmla="*/ 2147483647 w 2784"/>
                <a:gd name="T25" fmla="*/ 2147483647 h 3150"/>
                <a:gd name="T26" fmla="*/ 2147483647 w 2784"/>
                <a:gd name="T27" fmla="*/ 2147483647 h 3150"/>
                <a:gd name="T28" fmla="*/ 2147483647 w 2784"/>
                <a:gd name="T29" fmla="*/ 2147483647 h 3150"/>
                <a:gd name="T30" fmla="*/ 2147483647 w 2784"/>
                <a:gd name="T31" fmla="*/ 2147483647 h 3150"/>
                <a:gd name="T32" fmla="*/ 2147483647 w 2784"/>
                <a:gd name="T33" fmla="*/ 2147483647 h 3150"/>
                <a:gd name="T34" fmla="*/ 2147483647 w 2784"/>
                <a:gd name="T35" fmla="*/ 2147483647 h 3150"/>
                <a:gd name="T36" fmla="*/ 2147483647 w 2784"/>
                <a:gd name="T37" fmla="*/ 2147483647 h 3150"/>
                <a:gd name="T38" fmla="*/ 2147483647 w 2784"/>
                <a:gd name="T39" fmla="*/ 2147483647 h 3150"/>
                <a:gd name="T40" fmla="*/ 2147483647 w 2784"/>
                <a:gd name="T41" fmla="*/ 2147483647 h 3150"/>
                <a:gd name="T42" fmla="*/ 2147483647 w 2784"/>
                <a:gd name="T43" fmla="*/ 2147483647 h 3150"/>
                <a:gd name="T44" fmla="*/ 2147483647 w 2784"/>
                <a:gd name="T45" fmla="*/ 2147483647 h 3150"/>
                <a:gd name="T46" fmla="*/ 2147483647 w 2784"/>
                <a:gd name="T47" fmla="*/ 2147483647 h 3150"/>
                <a:gd name="T48" fmla="*/ 2147483647 w 2784"/>
                <a:gd name="T49" fmla="*/ 2147483647 h 3150"/>
                <a:gd name="T50" fmla="*/ 2147483647 w 2784"/>
                <a:gd name="T51" fmla="*/ 2147483647 h 3150"/>
                <a:gd name="T52" fmla="*/ 2147483647 w 2784"/>
                <a:gd name="T53" fmla="*/ 2147483647 h 3150"/>
                <a:gd name="T54" fmla="*/ 2147483647 w 2784"/>
                <a:gd name="T55" fmla="*/ 2147483647 h 3150"/>
                <a:gd name="T56" fmla="*/ 2147483647 w 2784"/>
                <a:gd name="T57" fmla="*/ 2147483647 h 3150"/>
                <a:gd name="T58" fmla="*/ 2147483647 w 2784"/>
                <a:gd name="T59" fmla="*/ 2147483647 h 3150"/>
                <a:gd name="T60" fmla="*/ 2147483647 w 2784"/>
                <a:gd name="T61" fmla="*/ 2147483647 h 3150"/>
                <a:gd name="T62" fmla="*/ 2147483647 w 2784"/>
                <a:gd name="T63" fmla="*/ 2147483647 h 3150"/>
                <a:gd name="T64" fmla="*/ 2147483647 w 2784"/>
                <a:gd name="T65" fmla="*/ 2147483647 h 3150"/>
                <a:gd name="T66" fmla="*/ 2147483647 w 2784"/>
                <a:gd name="T67" fmla="*/ 2147483647 h 3150"/>
                <a:gd name="T68" fmla="*/ 2147483647 w 2784"/>
                <a:gd name="T69" fmla="*/ 2147483647 h 3150"/>
                <a:gd name="T70" fmla="*/ 2147483647 w 2784"/>
                <a:gd name="T71" fmla="*/ 2147483647 h 3150"/>
                <a:gd name="T72" fmla="*/ 2147483647 w 2784"/>
                <a:gd name="T73" fmla="*/ 2147483647 h 3150"/>
                <a:gd name="T74" fmla="*/ 2147483647 w 2784"/>
                <a:gd name="T75" fmla="*/ 2147483647 h 3150"/>
                <a:gd name="T76" fmla="*/ 2147483647 w 2784"/>
                <a:gd name="T77" fmla="*/ 2147483647 h 3150"/>
                <a:gd name="T78" fmla="*/ 2147483647 w 2784"/>
                <a:gd name="T79" fmla="*/ 2147483647 h 3150"/>
                <a:gd name="T80" fmla="*/ 2147483647 w 2784"/>
                <a:gd name="T81" fmla="*/ 2147483647 h 3150"/>
                <a:gd name="T82" fmla="*/ 2147483647 w 2784"/>
                <a:gd name="T83" fmla="*/ 2147483647 h 3150"/>
                <a:gd name="T84" fmla="*/ 2147483647 w 2784"/>
                <a:gd name="T85" fmla="*/ 2147483647 h 3150"/>
                <a:gd name="T86" fmla="*/ 2147483647 w 2784"/>
                <a:gd name="T87" fmla="*/ 2147483647 h 3150"/>
                <a:gd name="T88" fmla="*/ 2147483647 w 2784"/>
                <a:gd name="T89" fmla="*/ 2147483647 h 3150"/>
                <a:gd name="T90" fmla="*/ 2147483647 w 2784"/>
                <a:gd name="T91" fmla="*/ 2147483647 h 3150"/>
                <a:gd name="T92" fmla="*/ 2147483647 w 2784"/>
                <a:gd name="T93" fmla="*/ 2147483647 h 3150"/>
                <a:gd name="T94" fmla="*/ 2147483647 w 2784"/>
                <a:gd name="T95" fmla="*/ 2147483647 h 3150"/>
                <a:gd name="T96" fmla="*/ 2147483647 w 2784"/>
                <a:gd name="T97" fmla="*/ 2147483647 h 3150"/>
                <a:gd name="T98" fmla="*/ 2147483647 w 2784"/>
                <a:gd name="T99" fmla="*/ 2147483647 h 3150"/>
                <a:gd name="T100" fmla="*/ 2147483647 w 2784"/>
                <a:gd name="T101" fmla="*/ 2147483647 h 3150"/>
                <a:gd name="T102" fmla="*/ 2147483647 w 2784"/>
                <a:gd name="T103" fmla="*/ 2147483647 h 3150"/>
                <a:gd name="T104" fmla="*/ 2147483647 w 2784"/>
                <a:gd name="T105" fmla="*/ 2147483647 h 3150"/>
                <a:gd name="T106" fmla="*/ 2147483647 w 2784"/>
                <a:gd name="T107" fmla="*/ 2147483647 h 3150"/>
                <a:gd name="T108" fmla="*/ 2147483647 w 2784"/>
                <a:gd name="T109" fmla="*/ 2147483647 h 3150"/>
                <a:gd name="T110" fmla="*/ 2147483647 w 2784"/>
                <a:gd name="T111" fmla="*/ 2147483647 h 3150"/>
                <a:gd name="T112" fmla="*/ 2147483647 w 2784"/>
                <a:gd name="T113" fmla="*/ 2147483647 h 3150"/>
                <a:gd name="T114" fmla="*/ 2147483647 w 2784"/>
                <a:gd name="T115" fmla="*/ 2147483647 h 3150"/>
                <a:gd name="T116" fmla="*/ 2147483647 w 2784"/>
                <a:gd name="T117" fmla="*/ 2147483647 h 3150"/>
                <a:gd name="T118" fmla="*/ 2147483647 w 2784"/>
                <a:gd name="T119" fmla="*/ 2147483647 h 31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84"/>
                <a:gd name="T181" fmla="*/ 0 h 3150"/>
                <a:gd name="T182" fmla="*/ 2784 w 2784"/>
                <a:gd name="T183" fmla="*/ 3150 h 31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84" h="3150">
                  <a:moveTo>
                    <a:pt x="1716" y="450"/>
                  </a:moveTo>
                  <a:lnTo>
                    <a:pt x="1710" y="450"/>
                  </a:lnTo>
                  <a:lnTo>
                    <a:pt x="1698" y="444"/>
                  </a:lnTo>
                  <a:lnTo>
                    <a:pt x="1680" y="444"/>
                  </a:lnTo>
                  <a:lnTo>
                    <a:pt x="1662" y="438"/>
                  </a:lnTo>
                  <a:lnTo>
                    <a:pt x="1650" y="438"/>
                  </a:lnTo>
                  <a:lnTo>
                    <a:pt x="1644" y="444"/>
                  </a:lnTo>
                  <a:lnTo>
                    <a:pt x="1644" y="450"/>
                  </a:lnTo>
                  <a:lnTo>
                    <a:pt x="1650" y="462"/>
                  </a:lnTo>
                  <a:lnTo>
                    <a:pt x="1650" y="468"/>
                  </a:lnTo>
                  <a:lnTo>
                    <a:pt x="1656" y="480"/>
                  </a:lnTo>
                  <a:lnTo>
                    <a:pt x="1638" y="480"/>
                  </a:lnTo>
                  <a:lnTo>
                    <a:pt x="1638" y="504"/>
                  </a:lnTo>
                  <a:lnTo>
                    <a:pt x="1656" y="516"/>
                  </a:lnTo>
                  <a:lnTo>
                    <a:pt x="1644" y="528"/>
                  </a:lnTo>
                  <a:lnTo>
                    <a:pt x="1644" y="540"/>
                  </a:lnTo>
                  <a:lnTo>
                    <a:pt x="1656" y="564"/>
                  </a:lnTo>
                  <a:lnTo>
                    <a:pt x="1668" y="570"/>
                  </a:lnTo>
                  <a:lnTo>
                    <a:pt x="1674" y="576"/>
                  </a:lnTo>
                  <a:lnTo>
                    <a:pt x="1686" y="576"/>
                  </a:lnTo>
                  <a:lnTo>
                    <a:pt x="1698" y="570"/>
                  </a:lnTo>
                  <a:lnTo>
                    <a:pt x="1710" y="570"/>
                  </a:lnTo>
                  <a:lnTo>
                    <a:pt x="1716" y="564"/>
                  </a:lnTo>
                  <a:lnTo>
                    <a:pt x="1716" y="558"/>
                  </a:lnTo>
                  <a:lnTo>
                    <a:pt x="1728" y="558"/>
                  </a:lnTo>
                  <a:lnTo>
                    <a:pt x="1740" y="552"/>
                  </a:lnTo>
                  <a:lnTo>
                    <a:pt x="1758" y="552"/>
                  </a:lnTo>
                  <a:lnTo>
                    <a:pt x="1770" y="546"/>
                  </a:lnTo>
                  <a:lnTo>
                    <a:pt x="1776" y="534"/>
                  </a:lnTo>
                  <a:lnTo>
                    <a:pt x="1788" y="492"/>
                  </a:lnTo>
                  <a:lnTo>
                    <a:pt x="1794" y="480"/>
                  </a:lnTo>
                  <a:lnTo>
                    <a:pt x="1794" y="474"/>
                  </a:lnTo>
                  <a:lnTo>
                    <a:pt x="1800" y="462"/>
                  </a:lnTo>
                  <a:lnTo>
                    <a:pt x="1800" y="444"/>
                  </a:lnTo>
                  <a:lnTo>
                    <a:pt x="1794" y="438"/>
                  </a:lnTo>
                  <a:lnTo>
                    <a:pt x="1752" y="438"/>
                  </a:lnTo>
                  <a:lnTo>
                    <a:pt x="1740" y="444"/>
                  </a:lnTo>
                  <a:lnTo>
                    <a:pt x="1734" y="444"/>
                  </a:lnTo>
                  <a:lnTo>
                    <a:pt x="1722" y="450"/>
                  </a:lnTo>
                  <a:lnTo>
                    <a:pt x="1716" y="450"/>
                  </a:lnTo>
                  <a:close/>
                  <a:moveTo>
                    <a:pt x="1716" y="438"/>
                  </a:moveTo>
                  <a:lnTo>
                    <a:pt x="1740" y="432"/>
                  </a:lnTo>
                  <a:lnTo>
                    <a:pt x="1722" y="414"/>
                  </a:lnTo>
                  <a:lnTo>
                    <a:pt x="1698" y="438"/>
                  </a:lnTo>
                  <a:lnTo>
                    <a:pt x="1716" y="438"/>
                  </a:lnTo>
                  <a:close/>
                  <a:moveTo>
                    <a:pt x="1686" y="408"/>
                  </a:moveTo>
                  <a:lnTo>
                    <a:pt x="1662" y="408"/>
                  </a:lnTo>
                  <a:lnTo>
                    <a:pt x="1662" y="426"/>
                  </a:lnTo>
                  <a:lnTo>
                    <a:pt x="1698" y="426"/>
                  </a:lnTo>
                  <a:lnTo>
                    <a:pt x="1716" y="402"/>
                  </a:lnTo>
                  <a:lnTo>
                    <a:pt x="1698" y="384"/>
                  </a:lnTo>
                  <a:lnTo>
                    <a:pt x="1686" y="408"/>
                  </a:lnTo>
                  <a:close/>
                  <a:moveTo>
                    <a:pt x="1572" y="492"/>
                  </a:moveTo>
                  <a:lnTo>
                    <a:pt x="1572" y="510"/>
                  </a:lnTo>
                  <a:lnTo>
                    <a:pt x="1554" y="546"/>
                  </a:lnTo>
                  <a:lnTo>
                    <a:pt x="1584" y="528"/>
                  </a:lnTo>
                  <a:lnTo>
                    <a:pt x="1590" y="516"/>
                  </a:lnTo>
                  <a:lnTo>
                    <a:pt x="1596" y="510"/>
                  </a:lnTo>
                  <a:lnTo>
                    <a:pt x="1608" y="486"/>
                  </a:lnTo>
                  <a:lnTo>
                    <a:pt x="1608" y="480"/>
                  </a:lnTo>
                  <a:lnTo>
                    <a:pt x="1602" y="474"/>
                  </a:lnTo>
                  <a:lnTo>
                    <a:pt x="1596" y="474"/>
                  </a:lnTo>
                  <a:lnTo>
                    <a:pt x="1584" y="480"/>
                  </a:lnTo>
                  <a:lnTo>
                    <a:pt x="1572" y="492"/>
                  </a:lnTo>
                  <a:close/>
                  <a:moveTo>
                    <a:pt x="1632" y="426"/>
                  </a:moveTo>
                  <a:lnTo>
                    <a:pt x="1608" y="450"/>
                  </a:lnTo>
                  <a:lnTo>
                    <a:pt x="1626" y="456"/>
                  </a:lnTo>
                  <a:lnTo>
                    <a:pt x="1644" y="432"/>
                  </a:lnTo>
                  <a:lnTo>
                    <a:pt x="1632" y="426"/>
                  </a:lnTo>
                  <a:close/>
                  <a:moveTo>
                    <a:pt x="2778" y="1002"/>
                  </a:moveTo>
                  <a:lnTo>
                    <a:pt x="2778" y="984"/>
                  </a:lnTo>
                  <a:lnTo>
                    <a:pt x="2772" y="972"/>
                  </a:lnTo>
                  <a:lnTo>
                    <a:pt x="2760" y="954"/>
                  </a:lnTo>
                  <a:lnTo>
                    <a:pt x="2754" y="936"/>
                  </a:lnTo>
                  <a:lnTo>
                    <a:pt x="2754" y="870"/>
                  </a:lnTo>
                  <a:lnTo>
                    <a:pt x="2724" y="840"/>
                  </a:lnTo>
                  <a:lnTo>
                    <a:pt x="2694" y="834"/>
                  </a:lnTo>
                  <a:lnTo>
                    <a:pt x="2646" y="840"/>
                  </a:lnTo>
                  <a:lnTo>
                    <a:pt x="2628" y="822"/>
                  </a:lnTo>
                  <a:lnTo>
                    <a:pt x="2610" y="822"/>
                  </a:lnTo>
                  <a:lnTo>
                    <a:pt x="2592" y="798"/>
                  </a:lnTo>
                  <a:lnTo>
                    <a:pt x="2568" y="798"/>
                  </a:lnTo>
                  <a:lnTo>
                    <a:pt x="2538" y="768"/>
                  </a:lnTo>
                  <a:lnTo>
                    <a:pt x="2526" y="750"/>
                  </a:lnTo>
                  <a:lnTo>
                    <a:pt x="2490" y="714"/>
                  </a:lnTo>
                  <a:lnTo>
                    <a:pt x="2418" y="666"/>
                  </a:lnTo>
                  <a:lnTo>
                    <a:pt x="2394" y="660"/>
                  </a:lnTo>
                  <a:lnTo>
                    <a:pt x="2316" y="660"/>
                  </a:lnTo>
                  <a:lnTo>
                    <a:pt x="2316" y="672"/>
                  </a:lnTo>
                  <a:lnTo>
                    <a:pt x="2310" y="672"/>
                  </a:lnTo>
                  <a:lnTo>
                    <a:pt x="2298" y="660"/>
                  </a:lnTo>
                  <a:lnTo>
                    <a:pt x="2286" y="654"/>
                  </a:lnTo>
                  <a:lnTo>
                    <a:pt x="2274" y="654"/>
                  </a:lnTo>
                  <a:lnTo>
                    <a:pt x="2262" y="648"/>
                  </a:lnTo>
                  <a:lnTo>
                    <a:pt x="2232" y="648"/>
                  </a:lnTo>
                  <a:lnTo>
                    <a:pt x="2226" y="642"/>
                  </a:lnTo>
                  <a:lnTo>
                    <a:pt x="2214" y="636"/>
                  </a:lnTo>
                  <a:lnTo>
                    <a:pt x="2196" y="630"/>
                  </a:lnTo>
                  <a:lnTo>
                    <a:pt x="2184" y="624"/>
                  </a:lnTo>
                  <a:lnTo>
                    <a:pt x="2166" y="618"/>
                  </a:lnTo>
                  <a:lnTo>
                    <a:pt x="2154" y="618"/>
                  </a:lnTo>
                  <a:lnTo>
                    <a:pt x="2142" y="624"/>
                  </a:lnTo>
                  <a:lnTo>
                    <a:pt x="2112" y="654"/>
                  </a:lnTo>
                  <a:lnTo>
                    <a:pt x="2106" y="666"/>
                  </a:lnTo>
                  <a:lnTo>
                    <a:pt x="2088" y="642"/>
                  </a:lnTo>
                  <a:lnTo>
                    <a:pt x="2088" y="678"/>
                  </a:lnTo>
                  <a:lnTo>
                    <a:pt x="2058" y="702"/>
                  </a:lnTo>
                  <a:lnTo>
                    <a:pt x="2076" y="636"/>
                  </a:lnTo>
                  <a:lnTo>
                    <a:pt x="2082" y="636"/>
                  </a:lnTo>
                  <a:lnTo>
                    <a:pt x="2094" y="624"/>
                  </a:lnTo>
                  <a:lnTo>
                    <a:pt x="2094" y="606"/>
                  </a:lnTo>
                  <a:lnTo>
                    <a:pt x="2088" y="600"/>
                  </a:lnTo>
                  <a:lnTo>
                    <a:pt x="2082" y="600"/>
                  </a:lnTo>
                  <a:lnTo>
                    <a:pt x="2064" y="618"/>
                  </a:lnTo>
                  <a:lnTo>
                    <a:pt x="2076" y="582"/>
                  </a:lnTo>
                  <a:lnTo>
                    <a:pt x="2070" y="582"/>
                  </a:lnTo>
                  <a:lnTo>
                    <a:pt x="2064" y="576"/>
                  </a:lnTo>
                  <a:lnTo>
                    <a:pt x="2064" y="570"/>
                  </a:lnTo>
                  <a:lnTo>
                    <a:pt x="2040" y="546"/>
                  </a:lnTo>
                  <a:lnTo>
                    <a:pt x="2034" y="546"/>
                  </a:lnTo>
                  <a:lnTo>
                    <a:pt x="2022" y="564"/>
                  </a:lnTo>
                  <a:lnTo>
                    <a:pt x="2016" y="552"/>
                  </a:lnTo>
                  <a:lnTo>
                    <a:pt x="2004" y="546"/>
                  </a:lnTo>
                  <a:lnTo>
                    <a:pt x="1998" y="534"/>
                  </a:lnTo>
                  <a:lnTo>
                    <a:pt x="1986" y="528"/>
                  </a:lnTo>
                  <a:lnTo>
                    <a:pt x="1980" y="522"/>
                  </a:lnTo>
                  <a:lnTo>
                    <a:pt x="1968" y="516"/>
                  </a:lnTo>
                  <a:lnTo>
                    <a:pt x="1944" y="516"/>
                  </a:lnTo>
                  <a:lnTo>
                    <a:pt x="1932" y="510"/>
                  </a:lnTo>
                  <a:lnTo>
                    <a:pt x="1926" y="510"/>
                  </a:lnTo>
                  <a:lnTo>
                    <a:pt x="1914" y="498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884" y="474"/>
                  </a:lnTo>
                  <a:lnTo>
                    <a:pt x="1878" y="486"/>
                  </a:lnTo>
                  <a:lnTo>
                    <a:pt x="1824" y="486"/>
                  </a:lnTo>
                  <a:lnTo>
                    <a:pt x="1812" y="498"/>
                  </a:lnTo>
                  <a:lnTo>
                    <a:pt x="1806" y="510"/>
                  </a:lnTo>
                  <a:lnTo>
                    <a:pt x="1806" y="522"/>
                  </a:lnTo>
                  <a:lnTo>
                    <a:pt x="1800" y="528"/>
                  </a:lnTo>
                  <a:lnTo>
                    <a:pt x="1800" y="534"/>
                  </a:lnTo>
                  <a:lnTo>
                    <a:pt x="1812" y="552"/>
                  </a:lnTo>
                  <a:lnTo>
                    <a:pt x="1776" y="552"/>
                  </a:lnTo>
                  <a:lnTo>
                    <a:pt x="1770" y="564"/>
                  </a:lnTo>
                  <a:lnTo>
                    <a:pt x="1758" y="576"/>
                  </a:lnTo>
                  <a:lnTo>
                    <a:pt x="1752" y="588"/>
                  </a:lnTo>
                  <a:lnTo>
                    <a:pt x="1752" y="594"/>
                  </a:lnTo>
                  <a:lnTo>
                    <a:pt x="1746" y="600"/>
                  </a:lnTo>
                  <a:lnTo>
                    <a:pt x="1746" y="612"/>
                  </a:lnTo>
                  <a:lnTo>
                    <a:pt x="1740" y="624"/>
                  </a:lnTo>
                  <a:lnTo>
                    <a:pt x="1728" y="636"/>
                  </a:lnTo>
                  <a:lnTo>
                    <a:pt x="1722" y="636"/>
                  </a:lnTo>
                  <a:lnTo>
                    <a:pt x="1728" y="630"/>
                  </a:lnTo>
                  <a:lnTo>
                    <a:pt x="1728" y="618"/>
                  </a:lnTo>
                  <a:lnTo>
                    <a:pt x="1734" y="606"/>
                  </a:lnTo>
                  <a:lnTo>
                    <a:pt x="1734" y="600"/>
                  </a:lnTo>
                  <a:lnTo>
                    <a:pt x="1740" y="588"/>
                  </a:lnTo>
                  <a:lnTo>
                    <a:pt x="1740" y="582"/>
                  </a:lnTo>
                  <a:lnTo>
                    <a:pt x="1734" y="576"/>
                  </a:lnTo>
                  <a:lnTo>
                    <a:pt x="1728" y="576"/>
                  </a:lnTo>
                  <a:lnTo>
                    <a:pt x="1722" y="582"/>
                  </a:lnTo>
                  <a:lnTo>
                    <a:pt x="1716" y="582"/>
                  </a:lnTo>
                  <a:lnTo>
                    <a:pt x="1704" y="594"/>
                  </a:lnTo>
                  <a:lnTo>
                    <a:pt x="1692" y="588"/>
                  </a:lnTo>
                  <a:lnTo>
                    <a:pt x="1656" y="588"/>
                  </a:lnTo>
                  <a:lnTo>
                    <a:pt x="1644" y="582"/>
                  </a:lnTo>
                  <a:lnTo>
                    <a:pt x="1632" y="570"/>
                  </a:lnTo>
                  <a:lnTo>
                    <a:pt x="1632" y="522"/>
                  </a:lnTo>
                  <a:lnTo>
                    <a:pt x="1626" y="516"/>
                  </a:lnTo>
                  <a:lnTo>
                    <a:pt x="1626" y="504"/>
                  </a:lnTo>
                  <a:lnTo>
                    <a:pt x="1620" y="504"/>
                  </a:lnTo>
                  <a:lnTo>
                    <a:pt x="1614" y="510"/>
                  </a:lnTo>
                  <a:lnTo>
                    <a:pt x="1602" y="516"/>
                  </a:lnTo>
                  <a:lnTo>
                    <a:pt x="1596" y="522"/>
                  </a:lnTo>
                  <a:lnTo>
                    <a:pt x="1590" y="534"/>
                  </a:lnTo>
                  <a:lnTo>
                    <a:pt x="1584" y="540"/>
                  </a:lnTo>
                  <a:lnTo>
                    <a:pt x="1560" y="552"/>
                  </a:lnTo>
                  <a:lnTo>
                    <a:pt x="1554" y="558"/>
                  </a:lnTo>
                  <a:lnTo>
                    <a:pt x="1512" y="558"/>
                  </a:lnTo>
                  <a:lnTo>
                    <a:pt x="1500" y="552"/>
                  </a:lnTo>
                  <a:lnTo>
                    <a:pt x="1542" y="540"/>
                  </a:lnTo>
                  <a:lnTo>
                    <a:pt x="1548" y="528"/>
                  </a:lnTo>
                  <a:lnTo>
                    <a:pt x="1566" y="510"/>
                  </a:lnTo>
                  <a:lnTo>
                    <a:pt x="1566" y="492"/>
                  </a:lnTo>
                  <a:lnTo>
                    <a:pt x="1572" y="486"/>
                  </a:lnTo>
                  <a:lnTo>
                    <a:pt x="1590" y="450"/>
                  </a:lnTo>
                  <a:lnTo>
                    <a:pt x="1626" y="414"/>
                  </a:lnTo>
                  <a:lnTo>
                    <a:pt x="1638" y="408"/>
                  </a:lnTo>
                  <a:lnTo>
                    <a:pt x="1656" y="390"/>
                  </a:lnTo>
                  <a:lnTo>
                    <a:pt x="1656" y="378"/>
                  </a:lnTo>
                  <a:lnTo>
                    <a:pt x="1662" y="366"/>
                  </a:lnTo>
                  <a:lnTo>
                    <a:pt x="1674" y="354"/>
                  </a:lnTo>
                  <a:lnTo>
                    <a:pt x="1686" y="348"/>
                  </a:lnTo>
                  <a:lnTo>
                    <a:pt x="1692" y="342"/>
                  </a:lnTo>
                  <a:lnTo>
                    <a:pt x="1704" y="336"/>
                  </a:lnTo>
                  <a:lnTo>
                    <a:pt x="1680" y="330"/>
                  </a:lnTo>
                  <a:lnTo>
                    <a:pt x="1698" y="312"/>
                  </a:lnTo>
                  <a:lnTo>
                    <a:pt x="1698" y="294"/>
                  </a:lnTo>
                  <a:lnTo>
                    <a:pt x="1692" y="288"/>
                  </a:lnTo>
                  <a:lnTo>
                    <a:pt x="1680" y="282"/>
                  </a:lnTo>
                  <a:lnTo>
                    <a:pt x="1662" y="282"/>
                  </a:lnTo>
                  <a:lnTo>
                    <a:pt x="1650" y="276"/>
                  </a:lnTo>
                  <a:lnTo>
                    <a:pt x="1644" y="270"/>
                  </a:lnTo>
                  <a:lnTo>
                    <a:pt x="1638" y="252"/>
                  </a:lnTo>
                  <a:lnTo>
                    <a:pt x="1632" y="216"/>
                  </a:lnTo>
                  <a:lnTo>
                    <a:pt x="1626" y="168"/>
                  </a:lnTo>
                  <a:lnTo>
                    <a:pt x="1620" y="138"/>
                  </a:lnTo>
                  <a:lnTo>
                    <a:pt x="1614" y="114"/>
                  </a:lnTo>
                  <a:lnTo>
                    <a:pt x="1608" y="96"/>
                  </a:lnTo>
                  <a:lnTo>
                    <a:pt x="1602" y="84"/>
                  </a:lnTo>
                  <a:lnTo>
                    <a:pt x="1590" y="78"/>
                  </a:lnTo>
                  <a:lnTo>
                    <a:pt x="1584" y="78"/>
                  </a:lnTo>
                  <a:lnTo>
                    <a:pt x="1584" y="90"/>
                  </a:lnTo>
                  <a:lnTo>
                    <a:pt x="1590" y="96"/>
                  </a:lnTo>
                  <a:lnTo>
                    <a:pt x="1590" y="108"/>
                  </a:lnTo>
                  <a:lnTo>
                    <a:pt x="1572" y="108"/>
                  </a:lnTo>
                  <a:lnTo>
                    <a:pt x="1572" y="102"/>
                  </a:lnTo>
                  <a:lnTo>
                    <a:pt x="1566" y="108"/>
                  </a:lnTo>
                  <a:lnTo>
                    <a:pt x="1560" y="120"/>
                  </a:lnTo>
                  <a:lnTo>
                    <a:pt x="1560" y="126"/>
                  </a:lnTo>
                  <a:lnTo>
                    <a:pt x="1554" y="132"/>
                  </a:lnTo>
                  <a:lnTo>
                    <a:pt x="1548" y="144"/>
                  </a:lnTo>
                  <a:lnTo>
                    <a:pt x="1536" y="156"/>
                  </a:lnTo>
                  <a:lnTo>
                    <a:pt x="1518" y="192"/>
                  </a:lnTo>
                  <a:lnTo>
                    <a:pt x="1518" y="210"/>
                  </a:lnTo>
                  <a:lnTo>
                    <a:pt x="1494" y="246"/>
                  </a:lnTo>
                  <a:lnTo>
                    <a:pt x="1488" y="246"/>
                  </a:lnTo>
                  <a:lnTo>
                    <a:pt x="1482" y="252"/>
                  </a:lnTo>
                  <a:lnTo>
                    <a:pt x="1464" y="252"/>
                  </a:lnTo>
                  <a:lnTo>
                    <a:pt x="1452" y="240"/>
                  </a:lnTo>
                  <a:lnTo>
                    <a:pt x="1446" y="246"/>
                  </a:lnTo>
                  <a:lnTo>
                    <a:pt x="1434" y="246"/>
                  </a:lnTo>
                  <a:lnTo>
                    <a:pt x="1428" y="240"/>
                  </a:lnTo>
                  <a:lnTo>
                    <a:pt x="1416" y="240"/>
                  </a:lnTo>
                  <a:lnTo>
                    <a:pt x="1410" y="246"/>
                  </a:lnTo>
                  <a:lnTo>
                    <a:pt x="1410" y="252"/>
                  </a:lnTo>
                  <a:lnTo>
                    <a:pt x="1404" y="258"/>
                  </a:lnTo>
                  <a:lnTo>
                    <a:pt x="1380" y="258"/>
                  </a:lnTo>
                  <a:lnTo>
                    <a:pt x="1368" y="246"/>
                  </a:lnTo>
                  <a:lnTo>
                    <a:pt x="1368" y="240"/>
                  </a:lnTo>
                  <a:lnTo>
                    <a:pt x="1350" y="234"/>
                  </a:lnTo>
                  <a:lnTo>
                    <a:pt x="1344" y="228"/>
                  </a:lnTo>
                  <a:lnTo>
                    <a:pt x="1338" y="216"/>
                  </a:lnTo>
                  <a:lnTo>
                    <a:pt x="1332" y="216"/>
                  </a:lnTo>
                  <a:lnTo>
                    <a:pt x="1320" y="222"/>
                  </a:lnTo>
                  <a:lnTo>
                    <a:pt x="1314" y="228"/>
                  </a:lnTo>
                  <a:lnTo>
                    <a:pt x="1302" y="234"/>
                  </a:lnTo>
                  <a:lnTo>
                    <a:pt x="1278" y="234"/>
                  </a:lnTo>
                  <a:lnTo>
                    <a:pt x="1278" y="222"/>
                  </a:lnTo>
                  <a:lnTo>
                    <a:pt x="1272" y="222"/>
                  </a:lnTo>
                  <a:lnTo>
                    <a:pt x="1260" y="228"/>
                  </a:lnTo>
                  <a:lnTo>
                    <a:pt x="1260" y="252"/>
                  </a:lnTo>
                  <a:lnTo>
                    <a:pt x="1272" y="264"/>
                  </a:lnTo>
                  <a:lnTo>
                    <a:pt x="1272" y="270"/>
                  </a:lnTo>
                  <a:lnTo>
                    <a:pt x="1278" y="276"/>
                  </a:lnTo>
                  <a:lnTo>
                    <a:pt x="1272" y="282"/>
                  </a:lnTo>
                  <a:lnTo>
                    <a:pt x="1254" y="282"/>
                  </a:lnTo>
                  <a:lnTo>
                    <a:pt x="1230" y="270"/>
                  </a:lnTo>
                  <a:lnTo>
                    <a:pt x="1224" y="270"/>
                  </a:lnTo>
                  <a:lnTo>
                    <a:pt x="1212" y="264"/>
                  </a:lnTo>
                  <a:lnTo>
                    <a:pt x="1212" y="270"/>
                  </a:lnTo>
                  <a:lnTo>
                    <a:pt x="1206" y="276"/>
                  </a:lnTo>
                  <a:lnTo>
                    <a:pt x="1200" y="276"/>
                  </a:lnTo>
                  <a:lnTo>
                    <a:pt x="1188" y="264"/>
                  </a:lnTo>
                  <a:lnTo>
                    <a:pt x="1176" y="264"/>
                  </a:lnTo>
                  <a:lnTo>
                    <a:pt x="1158" y="282"/>
                  </a:lnTo>
                  <a:lnTo>
                    <a:pt x="1158" y="288"/>
                  </a:lnTo>
                  <a:lnTo>
                    <a:pt x="1128" y="288"/>
                  </a:lnTo>
                  <a:lnTo>
                    <a:pt x="1122" y="300"/>
                  </a:lnTo>
                  <a:lnTo>
                    <a:pt x="1104" y="300"/>
                  </a:lnTo>
                  <a:lnTo>
                    <a:pt x="1092" y="312"/>
                  </a:lnTo>
                  <a:lnTo>
                    <a:pt x="1092" y="324"/>
                  </a:lnTo>
                  <a:lnTo>
                    <a:pt x="1086" y="330"/>
                  </a:lnTo>
                  <a:lnTo>
                    <a:pt x="1050" y="330"/>
                  </a:lnTo>
                  <a:lnTo>
                    <a:pt x="1044" y="318"/>
                  </a:lnTo>
                  <a:lnTo>
                    <a:pt x="1032" y="318"/>
                  </a:lnTo>
                  <a:lnTo>
                    <a:pt x="1002" y="282"/>
                  </a:lnTo>
                  <a:lnTo>
                    <a:pt x="1002" y="252"/>
                  </a:lnTo>
                  <a:lnTo>
                    <a:pt x="978" y="228"/>
                  </a:lnTo>
                  <a:lnTo>
                    <a:pt x="972" y="216"/>
                  </a:lnTo>
                  <a:lnTo>
                    <a:pt x="972" y="210"/>
                  </a:lnTo>
                  <a:lnTo>
                    <a:pt x="978" y="198"/>
                  </a:lnTo>
                  <a:lnTo>
                    <a:pt x="978" y="192"/>
                  </a:lnTo>
                  <a:lnTo>
                    <a:pt x="984" y="180"/>
                  </a:lnTo>
                  <a:lnTo>
                    <a:pt x="996" y="138"/>
                  </a:lnTo>
                  <a:lnTo>
                    <a:pt x="1008" y="126"/>
                  </a:lnTo>
                  <a:lnTo>
                    <a:pt x="1014" y="114"/>
                  </a:lnTo>
                  <a:lnTo>
                    <a:pt x="1014" y="102"/>
                  </a:lnTo>
                  <a:lnTo>
                    <a:pt x="1008" y="102"/>
                  </a:lnTo>
                  <a:lnTo>
                    <a:pt x="1002" y="96"/>
                  </a:lnTo>
                  <a:lnTo>
                    <a:pt x="1002" y="66"/>
                  </a:lnTo>
                  <a:lnTo>
                    <a:pt x="996" y="66"/>
                  </a:lnTo>
                  <a:lnTo>
                    <a:pt x="984" y="72"/>
                  </a:lnTo>
                  <a:lnTo>
                    <a:pt x="978" y="72"/>
                  </a:lnTo>
                  <a:lnTo>
                    <a:pt x="972" y="66"/>
                  </a:lnTo>
                  <a:lnTo>
                    <a:pt x="972" y="60"/>
                  </a:lnTo>
                  <a:lnTo>
                    <a:pt x="978" y="54"/>
                  </a:lnTo>
                  <a:lnTo>
                    <a:pt x="984" y="42"/>
                  </a:lnTo>
                  <a:lnTo>
                    <a:pt x="984" y="24"/>
                  </a:lnTo>
                  <a:lnTo>
                    <a:pt x="978" y="12"/>
                  </a:lnTo>
                  <a:lnTo>
                    <a:pt x="966" y="0"/>
                  </a:lnTo>
                  <a:lnTo>
                    <a:pt x="960" y="12"/>
                  </a:lnTo>
                  <a:lnTo>
                    <a:pt x="936" y="6"/>
                  </a:lnTo>
                  <a:lnTo>
                    <a:pt x="936" y="42"/>
                  </a:lnTo>
                  <a:lnTo>
                    <a:pt x="930" y="48"/>
                  </a:lnTo>
                  <a:lnTo>
                    <a:pt x="918" y="48"/>
                  </a:lnTo>
                  <a:lnTo>
                    <a:pt x="918" y="60"/>
                  </a:lnTo>
                  <a:lnTo>
                    <a:pt x="894" y="60"/>
                  </a:lnTo>
                  <a:lnTo>
                    <a:pt x="882" y="66"/>
                  </a:lnTo>
                  <a:lnTo>
                    <a:pt x="858" y="90"/>
                  </a:lnTo>
                  <a:lnTo>
                    <a:pt x="846" y="96"/>
                  </a:lnTo>
                  <a:lnTo>
                    <a:pt x="828" y="96"/>
                  </a:lnTo>
                  <a:lnTo>
                    <a:pt x="822" y="90"/>
                  </a:lnTo>
                  <a:lnTo>
                    <a:pt x="804" y="90"/>
                  </a:lnTo>
                  <a:lnTo>
                    <a:pt x="798" y="96"/>
                  </a:lnTo>
                  <a:lnTo>
                    <a:pt x="798" y="108"/>
                  </a:lnTo>
                  <a:lnTo>
                    <a:pt x="792" y="120"/>
                  </a:lnTo>
                  <a:lnTo>
                    <a:pt x="792" y="138"/>
                  </a:lnTo>
                  <a:lnTo>
                    <a:pt x="786" y="144"/>
                  </a:lnTo>
                  <a:lnTo>
                    <a:pt x="774" y="138"/>
                  </a:lnTo>
                  <a:lnTo>
                    <a:pt x="762" y="126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38" y="108"/>
                  </a:lnTo>
                  <a:lnTo>
                    <a:pt x="732" y="114"/>
                  </a:lnTo>
                  <a:lnTo>
                    <a:pt x="720" y="108"/>
                  </a:lnTo>
                  <a:lnTo>
                    <a:pt x="708" y="114"/>
                  </a:lnTo>
                  <a:lnTo>
                    <a:pt x="696" y="114"/>
                  </a:lnTo>
                  <a:lnTo>
                    <a:pt x="696" y="96"/>
                  </a:lnTo>
                  <a:lnTo>
                    <a:pt x="690" y="90"/>
                  </a:lnTo>
                  <a:lnTo>
                    <a:pt x="648" y="90"/>
                  </a:lnTo>
                  <a:lnTo>
                    <a:pt x="648" y="84"/>
                  </a:lnTo>
                  <a:lnTo>
                    <a:pt x="642" y="78"/>
                  </a:lnTo>
                  <a:lnTo>
                    <a:pt x="642" y="108"/>
                  </a:lnTo>
                  <a:lnTo>
                    <a:pt x="660" y="126"/>
                  </a:lnTo>
                  <a:lnTo>
                    <a:pt x="672" y="132"/>
                  </a:lnTo>
                  <a:lnTo>
                    <a:pt x="678" y="138"/>
                  </a:lnTo>
                  <a:lnTo>
                    <a:pt x="678" y="168"/>
                  </a:lnTo>
                  <a:lnTo>
                    <a:pt x="672" y="174"/>
                  </a:lnTo>
                  <a:lnTo>
                    <a:pt x="684" y="186"/>
                  </a:lnTo>
                  <a:lnTo>
                    <a:pt x="690" y="198"/>
                  </a:lnTo>
                  <a:lnTo>
                    <a:pt x="690" y="228"/>
                  </a:lnTo>
                  <a:lnTo>
                    <a:pt x="738" y="234"/>
                  </a:lnTo>
                  <a:lnTo>
                    <a:pt x="744" y="240"/>
                  </a:lnTo>
                  <a:lnTo>
                    <a:pt x="744" y="246"/>
                  </a:lnTo>
                  <a:lnTo>
                    <a:pt x="738" y="258"/>
                  </a:lnTo>
                  <a:lnTo>
                    <a:pt x="732" y="264"/>
                  </a:lnTo>
                  <a:lnTo>
                    <a:pt x="690" y="264"/>
                  </a:lnTo>
                  <a:lnTo>
                    <a:pt x="690" y="294"/>
                  </a:lnTo>
                  <a:lnTo>
                    <a:pt x="684" y="306"/>
                  </a:lnTo>
                  <a:lnTo>
                    <a:pt x="648" y="324"/>
                  </a:lnTo>
                  <a:lnTo>
                    <a:pt x="642" y="330"/>
                  </a:lnTo>
                  <a:lnTo>
                    <a:pt x="624" y="330"/>
                  </a:lnTo>
                  <a:lnTo>
                    <a:pt x="612" y="342"/>
                  </a:lnTo>
                  <a:lnTo>
                    <a:pt x="600" y="366"/>
                  </a:lnTo>
                  <a:lnTo>
                    <a:pt x="588" y="378"/>
                  </a:lnTo>
                  <a:lnTo>
                    <a:pt x="582" y="378"/>
                  </a:lnTo>
                  <a:lnTo>
                    <a:pt x="582" y="354"/>
                  </a:lnTo>
                  <a:lnTo>
                    <a:pt x="576" y="348"/>
                  </a:lnTo>
                  <a:lnTo>
                    <a:pt x="570" y="354"/>
                  </a:lnTo>
                  <a:lnTo>
                    <a:pt x="558" y="360"/>
                  </a:lnTo>
                  <a:lnTo>
                    <a:pt x="552" y="366"/>
                  </a:lnTo>
                  <a:lnTo>
                    <a:pt x="540" y="372"/>
                  </a:lnTo>
                  <a:lnTo>
                    <a:pt x="534" y="372"/>
                  </a:lnTo>
                  <a:lnTo>
                    <a:pt x="522" y="366"/>
                  </a:lnTo>
                  <a:lnTo>
                    <a:pt x="516" y="366"/>
                  </a:lnTo>
                  <a:lnTo>
                    <a:pt x="504" y="354"/>
                  </a:lnTo>
                  <a:lnTo>
                    <a:pt x="504" y="348"/>
                  </a:lnTo>
                  <a:lnTo>
                    <a:pt x="498" y="336"/>
                  </a:lnTo>
                  <a:lnTo>
                    <a:pt x="492" y="330"/>
                  </a:lnTo>
                  <a:lnTo>
                    <a:pt x="468" y="330"/>
                  </a:lnTo>
                  <a:lnTo>
                    <a:pt x="468" y="300"/>
                  </a:lnTo>
                  <a:lnTo>
                    <a:pt x="462" y="288"/>
                  </a:lnTo>
                  <a:lnTo>
                    <a:pt x="462" y="276"/>
                  </a:lnTo>
                  <a:lnTo>
                    <a:pt x="456" y="270"/>
                  </a:lnTo>
                  <a:lnTo>
                    <a:pt x="456" y="258"/>
                  </a:lnTo>
                  <a:lnTo>
                    <a:pt x="450" y="258"/>
                  </a:lnTo>
                  <a:lnTo>
                    <a:pt x="420" y="288"/>
                  </a:lnTo>
                  <a:lnTo>
                    <a:pt x="396" y="264"/>
                  </a:lnTo>
                  <a:lnTo>
                    <a:pt x="390" y="264"/>
                  </a:lnTo>
                  <a:lnTo>
                    <a:pt x="384" y="270"/>
                  </a:lnTo>
                  <a:lnTo>
                    <a:pt x="384" y="288"/>
                  </a:lnTo>
                  <a:lnTo>
                    <a:pt x="318" y="294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82" y="288"/>
                  </a:lnTo>
                  <a:lnTo>
                    <a:pt x="276" y="300"/>
                  </a:lnTo>
                  <a:lnTo>
                    <a:pt x="276" y="312"/>
                  </a:lnTo>
                  <a:lnTo>
                    <a:pt x="282" y="324"/>
                  </a:lnTo>
                  <a:lnTo>
                    <a:pt x="282" y="336"/>
                  </a:lnTo>
                  <a:lnTo>
                    <a:pt x="306" y="348"/>
                  </a:lnTo>
                  <a:lnTo>
                    <a:pt x="318" y="342"/>
                  </a:lnTo>
                  <a:lnTo>
                    <a:pt x="330" y="354"/>
                  </a:lnTo>
                  <a:lnTo>
                    <a:pt x="330" y="360"/>
                  </a:lnTo>
                  <a:lnTo>
                    <a:pt x="336" y="366"/>
                  </a:lnTo>
                  <a:lnTo>
                    <a:pt x="336" y="372"/>
                  </a:lnTo>
                  <a:lnTo>
                    <a:pt x="330" y="378"/>
                  </a:lnTo>
                  <a:lnTo>
                    <a:pt x="300" y="378"/>
                  </a:lnTo>
                  <a:lnTo>
                    <a:pt x="294" y="372"/>
                  </a:lnTo>
                  <a:lnTo>
                    <a:pt x="264" y="378"/>
                  </a:lnTo>
                  <a:lnTo>
                    <a:pt x="258" y="444"/>
                  </a:lnTo>
                  <a:lnTo>
                    <a:pt x="264" y="444"/>
                  </a:lnTo>
                  <a:lnTo>
                    <a:pt x="276" y="456"/>
                  </a:lnTo>
                  <a:lnTo>
                    <a:pt x="288" y="462"/>
                  </a:lnTo>
                  <a:lnTo>
                    <a:pt x="294" y="468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0" y="504"/>
                  </a:lnTo>
                  <a:lnTo>
                    <a:pt x="312" y="516"/>
                  </a:lnTo>
                  <a:lnTo>
                    <a:pt x="318" y="528"/>
                  </a:lnTo>
                  <a:lnTo>
                    <a:pt x="318" y="540"/>
                  </a:lnTo>
                  <a:lnTo>
                    <a:pt x="312" y="552"/>
                  </a:lnTo>
                  <a:lnTo>
                    <a:pt x="300" y="564"/>
                  </a:lnTo>
                  <a:lnTo>
                    <a:pt x="306" y="612"/>
                  </a:lnTo>
                  <a:lnTo>
                    <a:pt x="288" y="660"/>
                  </a:lnTo>
                  <a:lnTo>
                    <a:pt x="282" y="732"/>
                  </a:lnTo>
                  <a:lnTo>
                    <a:pt x="282" y="762"/>
                  </a:lnTo>
                  <a:lnTo>
                    <a:pt x="276" y="774"/>
                  </a:lnTo>
                  <a:lnTo>
                    <a:pt x="270" y="780"/>
                  </a:lnTo>
                  <a:lnTo>
                    <a:pt x="252" y="780"/>
                  </a:lnTo>
                  <a:lnTo>
                    <a:pt x="252" y="774"/>
                  </a:lnTo>
                  <a:lnTo>
                    <a:pt x="240" y="762"/>
                  </a:lnTo>
                  <a:lnTo>
                    <a:pt x="222" y="762"/>
                  </a:lnTo>
                  <a:lnTo>
                    <a:pt x="216" y="768"/>
                  </a:lnTo>
                  <a:lnTo>
                    <a:pt x="210" y="780"/>
                  </a:lnTo>
                  <a:lnTo>
                    <a:pt x="204" y="786"/>
                  </a:lnTo>
                  <a:lnTo>
                    <a:pt x="174" y="780"/>
                  </a:lnTo>
                  <a:lnTo>
                    <a:pt x="168" y="792"/>
                  </a:lnTo>
                  <a:lnTo>
                    <a:pt x="138" y="792"/>
                  </a:lnTo>
                  <a:lnTo>
                    <a:pt x="126" y="798"/>
                  </a:lnTo>
                  <a:lnTo>
                    <a:pt x="120" y="804"/>
                  </a:lnTo>
                  <a:lnTo>
                    <a:pt x="108" y="810"/>
                  </a:lnTo>
                  <a:lnTo>
                    <a:pt x="96" y="822"/>
                  </a:lnTo>
                  <a:lnTo>
                    <a:pt x="96" y="828"/>
                  </a:lnTo>
                  <a:lnTo>
                    <a:pt x="90" y="834"/>
                  </a:lnTo>
                  <a:lnTo>
                    <a:pt x="90" y="840"/>
                  </a:lnTo>
                  <a:lnTo>
                    <a:pt x="66" y="840"/>
                  </a:lnTo>
                  <a:lnTo>
                    <a:pt x="66" y="894"/>
                  </a:lnTo>
                  <a:lnTo>
                    <a:pt x="48" y="912"/>
                  </a:lnTo>
                  <a:lnTo>
                    <a:pt x="48" y="924"/>
                  </a:lnTo>
                  <a:lnTo>
                    <a:pt x="54" y="930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54" y="954"/>
                  </a:lnTo>
                  <a:lnTo>
                    <a:pt x="48" y="948"/>
                  </a:lnTo>
                  <a:lnTo>
                    <a:pt x="18" y="978"/>
                  </a:lnTo>
                  <a:lnTo>
                    <a:pt x="12" y="990"/>
                  </a:lnTo>
                  <a:lnTo>
                    <a:pt x="12" y="1014"/>
                  </a:lnTo>
                  <a:lnTo>
                    <a:pt x="18" y="1020"/>
                  </a:lnTo>
                  <a:lnTo>
                    <a:pt x="6" y="1026"/>
                  </a:lnTo>
                  <a:lnTo>
                    <a:pt x="0" y="1032"/>
                  </a:lnTo>
                  <a:lnTo>
                    <a:pt x="0" y="1044"/>
                  </a:lnTo>
                  <a:lnTo>
                    <a:pt x="6" y="1050"/>
                  </a:lnTo>
                  <a:lnTo>
                    <a:pt x="18" y="1056"/>
                  </a:lnTo>
                  <a:lnTo>
                    <a:pt x="24" y="1080"/>
                  </a:lnTo>
                  <a:lnTo>
                    <a:pt x="24" y="1086"/>
                  </a:lnTo>
                  <a:lnTo>
                    <a:pt x="30" y="1092"/>
                  </a:lnTo>
                  <a:lnTo>
                    <a:pt x="42" y="1116"/>
                  </a:lnTo>
                  <a:lnTo>
                    <a:pt x="54" y="1128"/>
                  </a:lnTo>
                  <a:lnTo>
                    <a:pt x="66" y="1134"/>
                  </a:lnTo>
                  <a:lnTo>
                    <a:pt x="90" y="1158"/>
                  </a:lnTo>
                  <a:lnTo>
                    <a:pt x="84" y="1164"/>
                  </a:lnTo>
                  <a:lnTo>
                    <a:pt x="78" y="1176"/>
                  </a:lnTo>
                  <a:lnTo>
                    <a:pt x="66" y="1182"/>
                  </a:lnTo>
                  <a:lnTo>
                    <a:pt x="60" y="1188"/>
                  </a:lnTo>
                  <a:lnTo>
                    <a:pt x="102" y="1188"/>
                  </a:lnTo>
                  <a:lnTo>
                    <a:pt x="114" y="1194"/>
                  </a:lnTo>
                  <a:lnTo>
                    <a:pt x="120" y="1194"/>
                  </a:lnTo>
                  <a:lnTo>
                    <a:pt x="126" y="1200"/>
                  </a:lnTo>
                  <a:lnTo>
                    <a:pt x="126" y="1212"/>
                  </a:lnTo>
                  <a:lnTo>
                    <a:pt x="132" y="1224"/>
                  </a:lnTo>
                  <a:lnTo>
                    <a:pt x="138" y="1230"/>
                  </a:lnTo>
                  <a:lnTo>
                    <a:pt x="138" y="1236"/>
                  </a:lnTo>
                  <a:lnTo>
                    <a:pt x="198" y="1230"/>
                  </a:lnTo>
                  <a:lnTo>
                    <a:pt x="252" y="1182"/>
                  </a:lnTo>
                  <a:lnTo>
                    <a:pt x="252" y="1194"/>
                  </a:lnTo>
                  <a:lnTo>
                    <a:pt x="258" y="1206"/>
                  </a:lnTo>
                  <a:lnTo>
                    <a:pt x="258" y="1224"/>
                  </a:lnTo>
                  <a:lnTo>
                    <a:pt x="252" y="1230"/>
                  </a:lnTo>
                  <a:lnTo>
                    <a:pt x="252" y="1242"/>
                  </a:lnTo>
                  <a:lnTo>
                    <a:pt x="246" y="1254"/>
                  </a:lnTo>
                  <a:lnTo>
                    <a:pt x="246" y="1266"/>
                  </a:lnTo>
                  <a:lnTo>
                    <a:pt x="252" y="1284"/>
                  </a:lnTo>
                  <a:lnTo>
                    <a:pt x="252" y="1314"/>
                  </a:lnTo>
                  <a:lnTo>
                    <a:pt x="264" y="1308"/>
                  </a:lnTo>
                  <a:lnTo>
                    <a:pt x="264" y="1314"/>
                  </a:lnTo>
                  <a:lnTo>
                    <a:pt x="270" y="1320"/>
                  </a:lnTo>
                  <a:lnTo>
                    <a:pt x="282" y="1320"/>
                  </a:lnTo>
                  <a:lnTo>
                    <a:pt x="282" y="1314"/>
                  </a:lnTo>
                  <a:lnTo>
                    <a:pt x="288" y="1314"/>
                  </a:lnTo>
                  <a:lnTo>
                    <a:pt x="294" y="1308"/>
                  </a:lnTo>
                  <a:lnTo>
                    <a:pt x="324" y="1308"/>
                  </a:lnTo>
                  <a:lnTo>
                    <a:pt x="336" y="1314"/>
                  </a:lnTo>
                  <a:lnTo>
                    <a:pt x="366" y="1314"/>
                  </a:lnTo>
                  <a:lnTo>
                    <a:pt x="372" y="1320"/>
                  </a:lnTo>
                  <a:lnTo>
                    <a:pt x="372" y="1326"/>
                  </a:lnTo>
                  <a:lnTo>
                    <a:pt x="390" y="1326"/>
                  </a:lnTo>
                  <a:lnTo>
                    <a:pt x="414" y="1314"/>
                  </a:lnTo>
                  <a:lnTo>
                    <a:pt x="420" y="1308"/>
                  </a:lnTo>
                  <a:lnTo>
                    <a:pt x="432" y="1290"/>
                  </a:lnTo>
                  <a:lnTo>
                    <a:pt x="468" y="1290"/>
                  </a:lnTo>
                  <a:lnTo>
                    <a:pt x="474" y="1260"/>
                  </a:lnTo>
                  <a:lnTo>
                    <a:pt x="510" y="1260"/>
                  </a:lnTo>
                  <a:lnTo>
                    <a:pt x="510" y="1254"/>
                  </a:lnTo>
                  <a:lnTo>
                    <a:pt x="516" y="1248"/>
                  </a:lnTo>
                  <a:lnTo>
                    <a:pt x="522" y="1236"/>
                  </a:lnTo>
                  <a:lnTo>
                    <a:pt x="528" y="1230"/>
                  </a:lnTo>
                  <a:lnTo>
                    <a:pt x="540" y="1224"/>
                  </a:lnTo>
                  <a:lnTo>
                    <a:pt x="576" y="1224"/>
                  </a:lnTo>
                  <a:lnTo>
                    <a:pt x="588" y="1212"/>
                  </a:lnTo>
                  <a:lnTo>
                    <a:pt x="600" y="1224"/>
                  </a:lnTo>
                  <a:lnTo>
                    <a:pt x="606" y="1224"/>
                  </a:lnTo>
                  <a:lnTo>
                    <a:pt x="606" y="1218"/>
                  </a:lnTo>
                  <a:lnTo>
                    <a:pt x="618" y="1212"/>
                  </a:lnTo>
                  <a:lnTo>
                    <a:pt x="630" y="1212"/>
                  </a:lnTo>
                  <a:lnTo>
                    <a:pt x="630" y="1242"/>
                  </a:lnTo>
                  <a:lnTo>
                    <a:pt x="624" y="1248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90"/>
                  </a:lnTo>
                  <a:lnTo>
                    <a:pt x="624" y="1296"/>
                  </a:lnTo>
                  <a:lnTo>
                    <a:pt x="630" y="1308"/>
                  </a:lnTo>
                  <a:lnTo>
                    <a:pt x="630" y="1326"/>
                  </a:lnTo>
                  <a:lnTo>
                    <a:pt x="624" y="1332"/>
                  </a:lnTo>
                  <a:lnTo>
                    <a:pt x="624" y="1344"/>
                  </a:lnTo>
                  <a:lnTo>
                    <a:pt x="636" y="1356"/>
                  </a:lnTo>
                  <a:lnTo>
                    <a:pt x="648" y="1362"/>
                  </a:lnTo>
                  <a:lnTo>
                    <a:pt x="654" y="1368"/>
                  </a:lnTo>
                  <a:lnTo>
                    <a:pt x="660" y="1398"/>
                  </a:lnTo>
                  <a:lnTo>
                    <a:pt x="684" y="1398"/>
                  </a:lnTo>
                  <a:lnTo>
                    <a:pt x="690" y="1404"/>
                  </a:lnTo>
                  <a:lnTo>
                    <a:pt x="690" y="1410"/>
                  </a:lnTo>
                  <a:lnTo>
                    <a:pt x="696" y="1422"/>
                  </a:lnTo>
                  <a:lnTo>
                    <a:pt x="696" y="1428"/>
                  </a:lnTo>
                  <a:lnTo>
                    <a:pt x="702" y="1434"/>
                  </a:lnTo>
                  <a:lnTo>
                    <a:pt x="714" y="1440"/>
                  </a:lnTo>
                  <a:lnTo>
                    <a:pt x="744" y="1440"/>
                  </a:lnTo>
                  <a:lnTo>
                    <a:pt x="750" y="1434"/>
                  </a:lnTo>
                  <a:lnTo>
                    <a:pt x="756" y="1446"/>
                  </a:lnTo>
                  <a:lnTo>
                    <a:pt x="768" y="1452"/>
                  </a:lnTo>
                  <a:lnTo>
                    <a:pt x="780" y="1452"/>
                  </a:lnTo>
                  <a:lnTo>
                    <a:pt x="786" y="1446"/>
                  </a:lnTo>
                  <a:lnTo>
                    <a:pt x="798" y="1446"/>
                  </a:lnTo>
                  <a:lnTo>
                    <a:pt x="798" y="1452"/>
                  </a:lnTo>
                  <a:lnTo>
                    <a:pt x="804" y="1464"/>
                  </a:lnTo>
                  <a:lnTo>
                    <a:pt x="816" y="1470"/>
                  </a:lnTo>
                  <a:lnTo>
                    <a:pt x="828" y="1482"/>
                  </a:lnTo>
                  <a:lnTo>
                    <a:pt x="840" y="1488"/>
                  </a:lnTo>
                  <a:lnTo>
                    <a:pt x="864" y="1488"/>
                  </a:lnTo>
                  <a:lnTo>
                    <a:pt x="864" y="1494"/>
                  </a:lnTo>
                  <a:lnTo>
                    <a:pt x="876" y="1506"/>
                  </a:lnTo>
                  <a:lnTo>
                    <a:pt x="888" y="1512"/>
                  </a:lnTo>
                  <a:lnTo>
                    <a:pt x="894" y="1518"/>
                  </a:lnTo>
                  <a:lnTo>
                    <a:pt x="954" y="1518"/>
                  </a:lnTo>
                  <a:lnTo>
                    <a:pt x="978" y="1530"/>
                  </a:lnTo>
                  <a:lnTo>
                    <a:pt x="984" y="1542"/>
                  </a:lnTo>
                  <a:lnTo>
                    <a:pt x="990" y="1548"/>
                  </a:lnTo>
                  <a:lnTo>
                    <a:pt x="990" y="1578"/>
                  </a:lnTo>
                  <a:lnTo>
                    <a:pt x="996" y="1590"/>
                  </a:lnTo>
                  <a:lnTo>
                    <a:pt x="1002" y="1596"/>
                  </a:lnTo>
                  <a:lnTo>
                    <a:pt x="1008" y="1608"/>
                  </a:lnTo>
                  <a:lnTo>
                    <a:pt x="1008" y="1638"/>
                  </a:lnTo>
                  <a:lnTo>
                    <a:pt x="990" y="1638"/>
                  </a:lnTo>
                  <a:lnTo>
                    <a:pt x="990" y="1644"/>
                  </a:lnTo>
                  <a:lnTo>
                    <a:pt x="996" y="1650"/>
                  </a:lnTo>
                  <a:lnTo>
                    <a:pt x="1002" y="1662"/>
                  </a:lnTo>
                  <a:lnTo>
                    <a:pt x="1014" y="1668"/>
                  </a:lnTo>
                  <a:lnTo>
                    <a:pt x="1020" y="1674"/>
                  </a:lnTo>
                  <a:lnTo>
                    <a:pt x="1014" y="1686"/>
                  </a:lnTo>
                  <a:lnTo>
                    <a:pt x="1014" y="1728"/>
                  </a:lnTo>
                  <a:lnTo>
                    <a:pt x="1020" y="1734"/>
                  </a:lnTo>
                  <a:lnTo>
                    <a:pt x="1050" y="1740"/>
                  </a:lnTo>
                  <a:lnTo>
                    <a:pt x="1098" y="1746"/>
                  </a:lnTo>
                  <a:lnTo>
                    <a:pt x="1158" y="1746"/>
                  </a:lnTo>
                  <a:lnTo>
                    <a:pt x="1158" y="1752"/>
                  </a:lnTo>
                  <a:lnTo>
                    <a:pt x="1152" y="1758"/>
                  </a:lnTo>
                  <a:lnTo>
                    <a:pt x="1152" y="1770"/>
                  </a:lnTo>
                  <a:lnTo>
                    <a:pt x="1146" y="1788"/>
                  </a:lnTo>
                  <a:lnTo>
                    <a:pt x="1146" y="1800"/>
                  </a:lnTo>
                  <a:lnTo>
                    <a:pt x="1152" y="1812"/>
                  </a:lnTo>
                  <a:lnTo>
                    <a:pt x="1164" y="1818"/>
                  </a:lnTo>
                  <a:lnTo>
                    <a:pt x="1170" y="1824"/>
                  </a:lnTo>
                  <a:lnTo>
                    <a:pt x="1194" y="1836"/>
                  </a:lnTo>
                  <a:lnTo>
                    <a:pt x="1206" y="1848"/>
                  </a:lnTo>
                  <a:lnTo>
                    <a:pt x="1212" y="1860"/>
                  </a:lnTo>
                  <a:lnTo>
                    <a:pt x="1224" y="1896"/>
                  </a:lnTo>
                  <a:lnTo>
                    <a:pt x="1224" y="1908"/>
                  </a:lnTo>
                  <a:lnTo>
                    <a:pt x="1218" y="1920"/>
                  </a:lnTo>
                  <a:lnTo>
                    <a:pt x="1218" y="1944"/>
                  </a:lnTo>
                  <a:lnTo>
                    <a:pt x="1212" y="1950"/>
                  </a:lnTo>
                  <a:lnTo>
                    <a:pt x="1212" y="1956"/>
                  </a:lnTo>
                  <a:lnTo>
                    <a:pt x="1218" y="1968"/>
                  </a:lnTo>
                  <a:lnTo>
                    <a:pt x="1212" y="1980"/>
                  </a:lnTo>
                  <a:lnTo>
                    <a:pt x="1206" y="1986"/>
                  </a:lnTo>
                  <a:lnTo>
                    <a:pt x="1200" y="1998"/>
                  </a:lnTo>
                  <a:lnTo>
                    <a:pt x="1200" y="2022"/>
                  </a:lnTo>
                  <a:lnTo>
                    <a:pt x="1206" y="2028"/>
                  </a:lnTo>
                  <a:lnTo>
                    <a:pt x="1218" y="2034"/>
                  </a:lnTo>
                  <a:lnTo>
                    <a:pt x="1212" y="2040"/>
                  </a:lnTo>
                  <a:lnTo>
                    <a:pt x="1200" y="2046"/>
                  </a:lnTo>
                  <a:lnTo>
                    <a:pt x="1194" y="2052"/>
                  </a:lnTo>
                  <a:lnTo>
                    <a:pt x="1194" y="2064"/>
                  </a:lnTo>
                  <a:lnTo>
                    <a:pt x="1200" y="2070"/>
                  </a:lnTo>
                  <a:lnTo>
                    <a:pt x="1212" y="2076"/>
                  </a:lnTo>
                  <a:lnTo>
                    <a:pt x="1212" y="2112"/>
                  </a:lnTo>
                  <a:lnTo>
                    <a:pt x="1224" y="2112"/>
                  </a:lnTo>
                  <a:lnTo>
                    <a:pt x="1224" y="2130"/>
                  </a:lnTo>
                  <a:lnTo>
                    <a:pt x="1218" y="2142"/>
                  </a:lnTo>
                  <a:lnTo>
                    <a:pt x="1218" y="2184"/>
                  </a:lnTo>
                  <a:lnTo>
                    <a:pt x="1224" y="2196"/>
                  </a:lnTo>
                  <a:lnTo>
                    <a:pt x="1230" y="2202"/>
                  </a:lnTo>
                  <a:lnTo>
                    <a:pt x="1266" y="2214"/>
                  </a:lnTo>
                  <a:lnTo>
                    <a:pt x="1308" y="2220"/>
                  </a:lnTo>
                  <a:lnTo>
                    <a:pt x="1380" y="2220"/>
                  </a:lnTo>
                  <a:lnTo>
                    <a:pt x="1392" y="2226"/>
                  </a:lnTo>
                  <a:lnTo>
                    <a:pt x="1398" y="2232"/>
                  </a:lnTo>
                  <a:lnTo>
                    <a:pt x="1398" y="2256"/>
                  </a:lnTo>
                  <a:lnTo>
                    <a:pt x="1404" y="2274"/>
                  </a:lnTo>
                  <a:lnTo>
                    <a:pt x="1404" y="2298"/>
                  </a:lnTo>
                  <a:lnTo>
                    <a:pt x="1410" y="2316"/>
                  </a:lnTo>
                  <a:lnTo>
                    <a:pt x="1410" y="2334"/>
                  </a:lnTo>
                  <a:lnTo>
                    <a:pt x="1422" y="2358"/>
                  </a:lnTo>
                  <a:lnTo>
                    <a:pt x="1434" y="2364"/>
                  </a:lnTo>
                  <a:lnTo>
                    <a:pt x="1446" y="2364"/>
                  </a:lnTo>
                  <a:lnTo>
                    <a:pt x="1464" y="2346"/>
                  </a:lnTo>
                  <a:lnTo>
                    <a:pt x="1476" y="2346"/>
                  </a:lnTo>
                  <a:lnTo>
                    <a:pt x="1488" y="2352"/>
                  </a:lnTo>
                  <a:lnTo>
                    <a:pt x="1500" y="2364"/>
                  </a:lnTo>
                  <a:lnTo>
                    <a:pt x="1506" y="2376"/>
                  </a:lnTo>
                  <a:lnTo>
                    <a:pt x="1506" y="2394"/>
                  </a:lnTo>
                  <a:lnTo>
                    <a:pt x="1500" y="2412"/>
                  </a:lnTo>
                  <a:lnTo>
                    <a:pt x="1500" y="2442"/>
                  </a:lnTo>
                  <a:lnTo>
                    <a:pt x="1494" y="2448"/>
                  </a:lnTo>
                  <a:lnTo>
                    <a:pt x="1494" y="2454"/>
                  </a:lnTo>
                  <a:lnTo>
                    <a:pt x="1488" y="2466"/>
                  </a:lnTo>
                  <a:lnTo>
                    <a:pt x="1488" y="2478"/>
                  </a:lnTo>
                  <a:lnTo>
                    <a:pt x="1494" y="2496"/>
                  </a:lnTo>
                  <a:lnTo>
                    <a:pt x="1506" y="2490"/>
                  </a:lnTo>
                  <a:lnTo>
                    <a:pt x="1512" y="2484"/>
                  </a:lnTo>
                  <a:lnTo>
                    <a:pt x="1530" y="2484"/>
                  </a:lnTo>
                  <a:lnTo>
                    <a:pt x="1536" y="2490"/>
                  </a:lnTo>
                  <a:lnTo>
                    <a:pt x="1548" y="2514"/>
                  </a:lnTo>
                  <a:lnTo>
                    <a:pt x="1548" y="2526"/>
                  </a:lnTo>
                  <a:lnTo>
                    <a:pt x="1554" y="2526"/>
                  </a:lnTo>
                  <a:lnTo>
                    <a:pt x="1560" y="2532"/>
                  </a:lnTo>
                  <a:lnTo>
                    <a:pt x="1560" y="2562"/>
                  </a:lnTo>
                  <a:lnTo>
                    <a:pt x="1566" y="2580"/>
                  </a:lnTo>
                  <a:lnTo>
                    <a:pt x="1566" y="2616"/>
                  </a:lnTo>
                  <a:lnTo>
                    <a:pt x="1512" y="2634"/>
                  </a:lnTo>
                  <a:lnTo>
                    <a:pt x="1506" y="2640"/>
                  </a:lnTo>
                  <a:lnTo>
                    <a:pt x="1500" y="2652"/>
                  </a:lnTo>
                  <a:lnTo>
                    <a:pt x="1500" y="2670"/>
                  </a:lnTo>
                  <a:lnTo>
                    <a:pt x="1464" y="2670"/>
                  </a:lnTo>
                  <a:lnTo>
                    <a:pt x="1464" y="2688"/>
                  </a:lnTo>
                  <a:lnTo>
                    <a:pt x="1458" y="2694"/>
                  </a:lnTo>
                  <a:lnTo>
                    <a:pt x="1452" y="2718"/>
                  </a:lnTo>
                  <a:lnTo>
                    <a:pt x="1428" y="2724"/>
                  </a:lnTo>
                  <a:lnTo>
                    <a:pt x="1428" y="2736"/>
                  </a:lnTo>
                  <a:lnTo>
                    <a:pt x="1422" y="2748"/>
                  </a:lnTo>
                  <a:lnTo>
                    <a:pt x="1422" y="2760"/>
                  </a:lnTo>
                  <a:lnTo>
                    <a:pt x="1404" y="2778"/>
                  </a:lnTo>
                  <a:lnTo>
                    <a:pt x="1392" y="2778"/>
                  </a:lnTo>
                  <a:lnTo>
                    <a:pt x="1392" y="2802"/>
                  </a:lnTo>
                  <a:lnTo>
                    <a:pt x="1386" y="2808"/>
                  </a:lnTo>
                  <a:lnTo>
                    <a:pt x="1380" y="2820"/>
                  </a:lnTo>
                  <a:lnTo>
                    <a:pt x="1374" y="2826"/>
                  </a:lnTo>
                  <a:lnTo>
                    <a:pt x="1356" y="2826"/>
                  </a:lnTo>
                  <a:lnTo>
                    <a:pt x="1350" y="2832"/>
                  </a:lnTo>
                  <a:lnTo>
                    <a:pt x="1350" y="2844"/>
                  </a:lnTo>
                  <a:lnTo>
                    <a:pt x="1344" y="2856"/>
                  </a:lnTo>
                  <a:lnTo>
                    <a:pt x="1344" y="2868"/>
                  </a:lnTo>
                  <a:lnTo>
                    <a:pt x="1368" y="2868"/>
                  </a:lnTo>
                  <a:lnTo>
                    <a:pt x="1374" y="2862"/>
                  </a:lnTo>
                  <a:lnTo>
                    <a:pt x="1386" y="2856"/>
                  </a:lnTo>
                  <a:lnTo>
                    <a:pt x="1398" y="2856"/>
                  </a:lnTo>
                  <a:lnTo>
                    <a:pt x="1404" y="2862"/>
                  </a:lnTo>
                  <a:lnTo>
                    <a:pt x="1428" y="2874"/>
                  </a:lnTo>
                  <a:lnTo>
                    <a:pt x="1434" y="2886"/>
                  </a:lnTo>
                  <a:lnTo>
                    <a:pt x="1446" y="2892"/>
                  </a:lnTo>
                  <a:lnTo>
                    <a:pt x="1452" y="2898"/>
                  </a:lnTo>
                  <a:lnTo>
                    <a:pt x="1458" y="2910"/>
                  </a:lnTo>
                  <a:lnTo>
                    <a:pt x="1470" y="2922"/>
                  </a:lnTo>
                  <a:lnTo>
                    <a:pt x="1470" y="2934"/>
                  </a:lnTo>
                  <a:lnTo>
                    <a:pt x="1482" y="2934"/>
                  </a:lnTo>
                  <a:lnTo>
                    <a:pt x="1482" y="2928"/>
                  </a:lnTo>
                  <a:lnTo>
                    <a:pt x="1494" y="2916"/>
                  </a:lnTo>
                  <a:lnTo>
                    <a:pt x="1500" y="2916"/>
                  </a:lnTo>
                  <a:lnTo>
                    <a:pt x="1512" y="2922"/>
                  </a:lnTo>
                  <a:lnTo>
                    <a:pt x="1518" y="2934"/>
                  </a:lnTo>
                  <a:lnTo>
                    <a:pt x="1536" y="2952"/>
                  </a:lnTo>
                  <a:lnTo>
                    <a:pt x="1554" y="2952"/>
                  </a:lnTo>
                  <a:lnTo>
                    <a:pt x="1572" y="2970"/>
                  </a:lnTo>
                  <a:lnTo>
                    <a:pt x="1578" y="2970"/>
                  </a:lnTo>
                  <a:lnTo>
                    <a:pt x="1578" y="2982"/>
                  </a:lnTo>
                  <a:lnTo>
                    <a:pt x="1584" y="2988"/>
                  </a:lnTo>
                  <a:lnTo>
                    <a:pt x="1596" y="2994"/>
                  </a:lnTo>
                  <a:lnTo>
                    <a:pt x="1614" y="3000"/>
                  </a:lnTo>
                  <a:lnTo>
                    <a:pt x="1626" y="3000"/>
                  </a:lnTo>
                  <a:lnTo>
                    <a:pt x="1632" y="3012"/>
                  </a:lnTo>
                  <a:lnTo>
                    <a:pt x="1638" y="3018"/>
                  </a:lnTo>
                  <a:lnTo>
                    <a:pt x="1644" y="3030"/>
                  </a:lnTo>
                  <a:lnTo>
                    <a:pt x="1662" y="3048"/>
                  </a:lnTo>
                  <a:lnTo>
                    <a:pt x="1668" y="3048"/>
                  </a:lnTo>
                  <a:lnTo>
                    <a:pt x="1680" y="3054"/>
                  </a:lnTo>
                  <a:lnTo>
                    <a:pt x="1686" y="3054"/>
                  </a:lnTo>
                  <a:lnTo>
                    <a:pt x="1686" y="3066"/>
                  </a:lnTo>
                  <a:lnTo>
                    <a:pt x="1674" y="3090"/>
                  </a:lnTo>
                  <a:lnTo>
                    <a:pt x="1668" y="3096"/>
                  </a:lnTo>
                  <a:lnTo>
                    <a:pt x="1668" y="3120"/>
                  </a:lnTo>
                  <a:lnTo>
                    <a:pt x="1674" y="3120"/>
                  </a:lnTo>
                  <a:lnTo>
                    <a:pt x="1674" y="3150"/>
                  </a:lnTo>
                  <a:lnTo>
                    <a:pt x="1692" y="3150"/>
                  </a:lnTo>
                  <a:lnTo>
                    <a:pt x="1692" y="3144"/>
                  </a:lnTo>
                  <a:lnTo>
                    <a:pt x="1698" y="3132"/>
                  </a:lnTo>
                  <a:lnTo>
                    <a:pt x="1710" y="3126"/>
                  </a:lnTo>
                  <a:lnTo>
                    <a:pt x="1716" y="3114"/>
                  </a:lnTo>
                  <a:lnTo>
                    <a:pt x="1728" y="3102"/>
                  </a:lnTo>
                  <a:lnTo>
                    <a:pt x="1734" y="3090"/>
                  </a:lnTo>
                  <a:lnTo>
                    <a:pt x="1734" y="3060"/>
                  </a:lnTo>
                  <a:lnTo>
                    <a:pt x="1728" y="3054"/>
                  </a:lnTo>
                  <a:lnTo>
                    <a:pt x="1728" y="3048"/>
                  </a:lnTo>
                  <a:lnTo>
                    <a:pt x="1746" y="3018"/>
                  </a:lnTo>
                  <a:lnTo>
                    <a:pt x="1734" y="3012"/>
                  </a:lnTo>
                  <a:lnTo>
                    <a:pt x="1728" y="3000"/>
                  </a:lnTo>
                  <a:lnTo>
                    <a:pt x="1728" y="2988"/>
                  </a:lnTo>
                  <a:lnTo>
                    <a:pt x="1740" y="2976"/>
                  </a:lnTo>
                  <a:lnTo>
                    <a:pt x="1746" y="2976"/>
                  </a:lnTo>
                  <a:lnTo>
                    <a:pt x="1746" y="2952"/>
                  </a:lnTo>
                  <a:lnTo>
                    <a:pt x="1764" y="2952"/>
                  </a:lnTo>
                  <a:lnTo>
                    <a:pt x="1776" y="2940"/>
                  </a:lnTo>
                  <a:lnTo>
                    <a:pt x="1776" y="2904"/>
                  </a:lnTo>
                  <a:lnTo>
                    <a:pt x="1782" y="2898"/>
                  </a:lnTo>
                  <a:lnTo>
                    <a:pt x="1788" y="2886"/>
                  </a:lnTo>
                  <a:lnTo>
                    <a:pt x="1800" y="2874"/>
                  </a:lnTo>
                  <a:lnTo>
                    <a:pt x="1812" y="2868"/>
                  </a:lnTo>
                  <a:lnTo>
                    <a:pt x="1818" y="2862"/>
                  </a:lnTo>
                  <a:lnTo>
                    <a:pt x="1824" y="2862"/>
                  </a:lnTo>
                  <a:lnTo>
                    <a:pt x="1824" y="2898"/>
                  </a:lnTo>
                  <a:lnTo>
                    <a:pt x="1818" y="2904"/>
                  </a:lnTo>
                  <a:lnTo>
                    <a:pt x="1818" y="2910"/>
                  </a:lnTo>
                  <a:lnTo>
                    <a:pt x="1812" y="2916"/>
                  </a:lnTo>
                  <a:lnTo>
                    <a:pt x="1812" y="2934"/>
                  </a:lnTo>
                  <a:lnTo>
                    <a:pt x="1800" y="2940"/>
                  </a:lnTo>
                  <a:lnTo>
                    <a:pt x="1800" y="2952"/>
                  </a:lnTo>
                  <a:lnTo>
                    <a:pt x="1776" y="2982"/>
                  </a:lnTo>
                  <a:lnTo>
                    <a:pt x="1746" y="3006"/>
                  </a:lnTo>
                  <a:lnTo>
                    <a:pt x="1752" y="3012"/>
                  </a:lnTo>
                  <a:lnTo>
                    <a:pt x="1770" y="3012"/>
                  </a:lnTo>
                  <a:lnTo>
                    <a:pt x="1770" y="2994"/>
                  </a:lnTo>
                  <a:lnTo>
                    <a:pt x="1776" y="2988"/>
                  </a:lnTo>
                  <a:lnTo>
                    <a:pt x="1788" y="2988"/>
                  </a:lnTo>
                  <a:lnTo>
                    <a:pt x="1794" y="2982"/>
                  </a:lnTo>
                  <a:lnTo>
                    <a:pt x="1800" y="2982"/>
                  </a:lnTo>
                  <a:lnTo>
                    <a:pt x="1812" y="2964"/>
                  </a:lnTo>
                  <a:lnTo>
                    <a:pt x="1824" y="2940"/>
                  </a:lnTo>
                  <a:lnTo>
                    <a:pt x="1848" y="2880"/>
                  </a:lnTo>
                  <a:lnTo>
                    <a:pt x="1860" y="2832"/>
                  </a:lnTo>
                  <a:lnTo>
                    <a:pt x="1872" y="2808"/>
                  </a:lnTo>
                  <a:lnTo>
                    <a:pt x="1878" y="2790"/>
                  </a:lnTo>
                  <a:lnTo>
                    <a:pt x="1884" y="2778"/>
                  </a:lnTo>
                  <a:lnTo>
                    <a:pt x="1896" y="2772"/>
                  </a:lnTo>
                  <a:lnTo>
                    <a:pt x="1902" y="2760"/>
                  </a:lnTo>
                  <a:lnTo>
                    <a:pt x="1926" y="2736"/>
                  </a:lnTo>
                  <a:lnTo>
                    <a:pt x="1926" y="2724"/>
                  </a:lnTo>
                  <a:lnTo>
                    <a:pt x="1920" y="2718"/>
                  </a:lnTo>
                  <a:lnTo>
                    <a:pt x="1938" y="2706"/>
                  </a:lnTo>
                  <a:lnTo>
                    <a:pt x="1932" y="2670"/>
                  </a:lnTo>
                  <a:lnTo>
                    <a:pt x="1938" y="2646"/>
                  </a:lnTo>
                  <a:lnTo>
                    <a:pt x="1926" y="2640"/>
                  </a:lnTo>
                  <a:lnTo>
                    <a:pt x="1932" y="2634"/>
                  </a:lnTo>
                  <a:lnTo>
                    <a:pt x="1938" y="2622"/>
                  </a:lnTo>
                  <a:lnTo>
                    <a:pt x="1938" y="2610"/>
                  </a:lnTo>
                  <a:lnTo>
                    <a:pt x="1932" y="2604"/>
                  </a:lnTo>
                  <a:lnTo>
                    <a:pt x="1920" y="2598"/>
                  </a:lnTo>
                  <a:lnTo>
                    <a:pt x="1914" y="2592"/>
                  </a:lnTo>
                  <a:lnTo>
                    <a:pt x="1914" y="2556"/>
                  </a:lnTo>
                  <a:lnTo>
                    <a:pt x="1896" y="2544"/>
                  </a:lnTo>
                  <a:lnTo>
                    <a:pt x="1920" y="2544"/>
                  </a:lnTo>
                  <a:lnTo>
                    <a:pt x="1914" y="2520"/>
                  </a:lnTo>
                  <a:lnTo>
                    <a:pt x="1902" y="2508"/>
                  </a:lnTo>
                  <a:lnTo>
                    <a:pt x="1908" y="2508"/>
                  </a:lnTo>
                  <a:lnTo>
                    <a:pt x="1920" y="2502"/>
                  </a:lnTo>
                  <a:lnTo>
                    <a:pt x="1920" y="2490"/>
                  </a:lnTo>
                  <a:lnTo>
                    <a:pt x="1914" y="2490"/>
                  </a:lnTo>
                  <a:lnTo>
                    <a:pt x="1902" y="2484"/>
                  </a:lnTo>
                  <a:lnTo>
                    <a:pt x="1896" y="2478"/>
                  </a:lnTo>
                  <a:lnTo>
                    <a:pt x="1920" y="2460"/>
                  </a:lnTo>
                  <a:lnTo>
                    <a:pt x="1932" y="2472"/>
                  </a:lnTo>
                  <a:lnTo>
                    <a:pt x="1944" y="2478"/>
                  </a:lnTo>
                  <a:lnTo>
                    <a:pt x="1950" y="2478"/>
                  </a:lnTo>
                  <a:lnTo>
                    <a:pt x="1950" y="2448"/>
                  </a:lnTo>
                  <a:lnTo>
                    <a:pt x="1962" y="2424"/>
                  </a:lnTo>
                  <a:lnTo>
                    <a:pt x="1974" y="2418"/>
                  </a:lnTo>
                  <a:lnTo>
                    <a:pt x="1980" y="2418"/>
                  </a:lnTo>
                  <a:lnTo>
                    <a:pt x="2004" y="2406"/>
                  </a:lnTo>
                  <a:lnTo>
                    <a:pt x="2010" y="2394"/>
                  </a:lnTo>
                  <a:lnTo>
                    <a:pt x="2010" y="2382"/>
                  </a:lnTo>
                  <a:lnTo>
                    <a:pt x="2016" y="2376"/>
                  </a:lnTo>
                  <a:lnTo>
                    <a:pt x="2028" y="2376"/>
                  </a:lnTo>
                  <a:lnTo>
                    <a:pt x="2034" y="2370"/>
                  </a:lnTo>
                  <a:lnTo>
                    <a:pt x="2046" y="2370"/>
                  </a:lnTo>
                  <a:lnTo>
                    <a:pt x="2046" y="2358"/>
                  </a:lnTo>
                  <a:lnTo>
                    <a:pt x="2070" y="2358"/>
                  </a:lnTo>
                  <a:lnTo>
                    <a:pt x="2070" y="2340"/>
                  </a:lnTo>
                  <a:lnTo>
                    <a:pt x="2118" y="2340"/>
                  </a:lnTo>
                  <a:lnTo>
                    <a:pt x="2124" y="2358"/>
                  </a:lnTo>
                  <a:lnTo>
                    <a:pt x="2136" y="2352"/>
                  </a:lnTo>
                  <a:lnTo>
                    <a:pt x="2118" y="2334"/>
                  </a:lnTo>
                  <a:lnTo>
                    <a:pt x="2136" y="2316"/>
                  </a:lnTo>
                  <a:lnTo>
                    <a:pt x="2142" y="2316"/>
                  </a:lnTo>
                  <a:lnTo>
                    <a:pt x="2154" y="2310"/>
                  </a:lnTo>
                  <a:lnTo>
                    <a:pt x="2178" y="2310"/>
                  </a:lnTo>
                  <a:lnTo>
                    <a:pt x="2160" y="2292"/>
                  </a:lnTo>
                  <a:lnTo>
                    <a:pt x="2172" y="2286"/>
                  </a:lnTo>
                  <a:lnTo>
                    <a:pt x="2178" y="2280"/>
                  </a:lnTo>
                  <a:lnTo>
                    <a:pt x="2190" y="2280"/>
                  </a:lnTo>
                  <a:lnTo>
                    <a:pt x="2190" y="2304"/>
                  </a:lnTo>
                  <a:lnTo>
                    <a:pt x="2196" y="2304"/>
                  </a:lnTo>
                  <a:lnTo>
                    <a:pt x="2196" y="2298"/>
                  </a:lnTo>
                  <a:lnTo>
                    <a:pt x="2202" y="2286"/>
                  </a:lnTo>
                  <a:lnTo>
                    <a:pt x="2208" y="2280"/>
                  </a:lnTo>
                  <a:lnTo>
                    <a:pt x="2244" y="2286"/>
                  </a:lnTo>
                  <a:lnTo>
                    <a:pt x="2244" y="2280"/>
                  </a:lnTo>
                  <a:lnTo>
                    <a:pt x="2250" y="2274"/>
                  </a:lnTo>
                  <a:lnTo>
                    <a:pt x="2250" y="2268"/>
                  </a:lnTo>
                  <a:lnTo>
                    <a:pt x="2256" y="2262"/>
                  </a:lnTo>
                  <a:lnTo>
                    <a:pt x="2268" y="2256"/>
                  </a:lnTo>
                  <a:lnTo>
                    <a:pt x="2274" y="2256"/>
                  </a:lnTo>
                  <a:lnTo>
                    <a:pt x="2280" y="2262"/>
                  </a:lnTo>
                  <a:lnTo>
                    <a:pt x="2280" y="2286"/>
                  </a:lnTo>
                  <a:lnTo>
                    <a:pt x="2346" y="2280"/>
                  </a:lnTo>
                  <a:lnTo>
                    <a:pt x="2352" y="2262"/>
                  </a:lnTo>
                  <a:lnTo>
                    <a:pt x="2346" y="2250"/>
                  </a:lnTo>
                  <a:lnTo>
                    <a:pt x="2352" y="2244"/>
                  </a:lnTo>
                  <a:lnTo>
                    <a:pt x="2358" y="2232"/>
                  </a:lnTo>
                  <a:lnTo>
                    <a:pt x="2370" y="2220"/>
                  </a:lnTo>
                  <a:lnTo>
                    <a:pt x="2406" y="2202"/>
                  </a:lnTo>
                  <a:lnTo>
                    <a:pt x="2418" y="2202"/>
                  </a:lnTo>
                  <a:lnTo>
                    <a:pt x="2412" y="2190"/>
                  </a:lnTo>
                  <a:lnTo>
                    <a:pt x="2412" y="2112"/>
                  </a:lnTo>
                  <a:lnTo>
                    <a:pt x="2442" y="2082"/>
                  </a:lnTo>
                  <a:lnTo>
                    <a:pt x="2442" y="2058"/>
                  </a:lnTo>
                  <a:lnTo>
                    <a:pt x="2460" y="2052"/>
                  </a:lnTo>
                  <a:lnTo>
                    <a:pt x="2460" y="2022"/>
                  </a:lnTo>
                  <a:lnTo>
                    <a:pt x="2466" y="2022"/>
                  </a:lnTo>
                  <a:lnTo>
                    <a:pt x="2472" y="2016"/>
                  </a:lnTo>
                  <a:lnTo>
                    <a:pt x="2478" y="2016"/>
                  </a:lnTo>
                  <a:lnTo>
                    <a:pt x="2478" y="2010"/>
                  </a:lnTo>
                  <a:lnTo>
                    <a:pt x="2484" y="2004"/>
                  </a:lnTo>
                  <a:lnTo>
                    <a:pt x="2484" y="1956"/>
                  </a:lnTo>
                  <a:lnTo>
                    <a:pt x="2478" y="1944"/>
                  </a:lnTo>
                  <a:lnTo>
                    <a:pt x="2478" y="1926"/>
                  </a:lnTo>
                  <a:lnTo>
                    <a:pt x="2472" y="1908"/>
                  </a:lnTo>
                  <a:lnTo>
                    <a:pt x="2484" y="1884"/>
                  </a:lnTo>
                  <a:lnTo>
                    <a:pt x="2514" y="1854"/>
                  </a:lnTo>
                  <a:lnTo>
                    <a:pt x="2514" y="1848"/>
                  </a:lnTo>
                  <a:lnTo>
                    <a:pt x="2508" y="1836"/>
                  </a:lnTo>
                  <a:lnTo>
                    <a:pt x="2508" y="1830"/>
                  </a:lnTo>
                  <a:lnTo>
                    <a:pt x="2502" y="1818"/>
                  </a:lnTo>
                  <a:lnTo>
                    <a:pt x="2508" y="1764"/>
                  </a:lnTo>
                  <a:lnTo>
                    <a:pt x="2508" y="1758"/>
                  </a:lnTo>
                  <a:lnTo>
                    <a:pt x="2514" y="1752"/>
                  </a:lnTo>
                  <a:lnTo>
                    <a:pt x="2514" y="1722"/>
                  </a:lnTo>
                  <a:lnTo>
                    <a:pt x="2520" y="1710"/>
                  </a:lnTo>
                  <a:lnTo>
                    <a:pt x="2520" y="1680"/>
                  </a:lnTo>
                  <a:lnTo>
                    <a:pt x="2508" y="1644"/>
                  </a:lnTo>
                  <a:lnTo>
                    <a:pt x="2502" y="1608"/>
                  </a:lnTo>
                  <a:lnTo>
                    <a:pt x="2502" y="1596"/>
                  </a:lnTo>
                  <a:lnTo>
                    <a:pt x="2508" y="1560"/>
                  </a:lnTo>
                  <a:lnTo>
                    <a:pt x="2508" y="1548"/>
                  </a:lnTo>
                  <a:lnTo>
                    <a:pt x="2502" y="1536"/>
                  </a:lnTo>
                  <a:lnTo>
                    <a:pt x="2502" y="1500"/>
                  </a:lnTo>
                  <a:lnTo>
                    <a:pt x="2508" y="1488"/>
                  </a:lnTo>
                  <a:lnTo>
                    <a:pt x="2520" y="1476"/>
                  </a:lnTo>
                  <a:lnTo>
                    <a:pt x="2508" y="1458"/>
                  </a:lnTo>
                  <a:lnTo>
                    <a:pt x="2520" y="1446"/>
                  </a:lnTo>
                  <a:lnTo>
                    <a:pt x="2532" y="1446"/>
                  </a:lnTo>
                  <a:lnTo>
                    <a:pt x="2532" y="1452"/>
                  </a:lnTo>
                  <a:lnTo>
                    <a:pt x="2538" y="1464"/>
                  </a:lnTo>
                  <a:lnTo>
                    <a:pt x="2544" y="1470"/>
                  </a:lnTo>
                  <a:lnTo>
                    <a:pt x="2556" y="1464"/>
                  </a:lnTo>
                  <a:lnTo>
                    <a:pt x="2562" y="1452"/>
                  </a:lnTo>
                  <a:lnTo>
                    <a:pt x="2574" y="1446"/>
                  </a:lnTo>
                  <a:lnTo>
                    <a:pt x="2580" y="1434"/>
                  </a:lnTo>
                  <a:lnTo>
                    <a:pt x="2586" y="1428"/>
                  </a:lnTo>
                  <a:lnTo>
                    <a:pt x="2592" y="1416"/>
                  </a:lnTo>
                  <a:lnTo>
                    <a:pt x="2592" y="1404"/>
                  </a:lnTo>
                  <a:lnTo>
                    <a:pt x="2598" y="1386"/>
                  </a:lnTo>
                  <a:lnTo>
                    <a:pt x="2598" y="1374"/>
                  </a:lnTo>
                  <a:lnTo>
                    <a:pt x="2604" y="1356"/>
                  </a:lnTo>
                  <a:lnTo>
                    <a:pt x="2604" y="1344"/>
                  </a:lnTo>
                  <a:lnTo>
                    <a:pt x="2610" y="1338"/>
                  </a:lnTo>
                  <a:lnTo>
                    <a:pt x="2616" y="1338"/>
                  </a:lnTo>
                  <a:lnTo>
                    <a:pt x="2628" y="1326"/>
                  </a:lnTo>
                  <a:lnTo>
                    <a:pt x="2634" y="1314"/>
                  </a:lnTo>
                  <a:lnTo>
                    <a:pt x="2640" y="1308"/>
                  </a:lnTo>
                  <a:lnTo>
                    <a:pt x="2640" y="1296"/>
                  </a:lnTo>
                  <a:lnTo>
                    <a:pt x="2652" y="1290"/>
                  </a:lnTo>
                  <a:lnTo>
                    <a:pt x="2658" y="1284"/>
                  </a:lnTo>
                  <a:lnTo>
                    <a:pt x="2670" y="1284"/>
                  </a:lnTo>
                  <a:lnTo>
                    <a:pt x="2682" y="1272"/>
                  </a:lnTo>
                  <a:lnTo>
                    <a:pt x="2682" y="1254"/>
                  </a:lnTo>
                  <a:lnTo>
                    <a:pt x="2688" y="1254"/>
                  </a:lnTo>
                  <a:lnTo>
                    <a:pt x="2724" y="1218"/>
                  </a:lnTo>
                  <a:lnTo>
                    <a:pt x="2736" y="1188"/>
                  </a:lnTo>
                  <a:lnTo>
                    <a:pt x="2754" y="1158"/>
                  </a:lnTo>
                  <a:lnTo>
                    <a:pt x="2760" y="1134"/>
                  </a:lnTo>
                  <a:lnTo>
                    <a:pt x="2766" y="1122"/>
                  </a:lnTo>
                  <a:lnTo>
                    <a:pt x="2772" y="1116"/>
                  </a:lnTo>
                  <a:lnTo>
                    <a:pt x="2778" y="1104"/>
                  </a:lnTo>
                  <a:lnTo>
                    <a:pt x="2784" y="1098"/>
                  </a:lnTo>
                  <a:lnTo>
                    <a:pt x="2784" y="1080"/>
                  </a:lnTo>
                  <a:lnTo>
                    <a:pt x="2778" y="1068"/>
                  </a:lnTo>
                  <a:lnTo>
                    <a:pt x="2778" y="100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12" name="Botswana" descr="© INSCALE GmbH, 05.05.2010&#10;http://www.presentationload.com/"/>
            <p:cNvSpPr>
              <a:spLocks/>
            </p:cNvSpPr>
            <p:nvPr/>
          </p:nvSpPr>
          <p:spPr bwMode="gray">
            <a:xfrm>
              <a:off x="6823043" y="-795805"/>
              <a:ext cx="126485" cy="150094"/>
            </a:xfrm>
            <a:custGeom>
              <a:avLst/>
              <a:gdLst>
                <a:gd name="T0" fmla="*/ 2147483647 w 648"/>
                <a:gd name="T1" fmla="*/ 2147483647 h 732"/>
                <a:gd name="T2" fmla="*/ 2147483647 w 648"/>
                <a:gd name="T3" fmla="*/ 2147483647 h 732"/>
                <a:gd name="T4" fmla="*/ 2147483647 w 648"/>
                <a:gd name="T5" fmla="*/ 2147483647 h 732"/>
                <a:gd name="T6" fmla="*/ 2147483647 w 648"/>
                <a:gd name="T7" fmla="*/ 2147483647 h 732"/>
                <a:gd name="T8" fmla="*/ 2147483647 w 648"/>
                <a:gd name="T9" fmla="*/ 2147483647 h 732"/>
                <a:gd name="T10" fmla="*/ 2147483647 w 648"/>
                <a:gd name="T11" fmla="*/ 2147483647 h 732"/>
                <a:gd name="T12" fmla="*/ 2147483647 w 648"/>
                <a:gd name="T13" fmla="*/ 2147483647 h 732"/>
                <a:gd name="T14" fmla="*/ 2147483647 w 648"/>
                <a:gd name="T15" fmla="*/ 2147483647 h 732"/>
                <a:gd name="T16" fmla="*/ 2147483647 w 648"/>
                <a:gd name="T17" fmla="*/ 2147483647 h 732"/>
                <a:gd name="T18" fmla="*/ 2147483647 w 648"/>
                <a:gd name="T19" fmla="*/ 2147483647 h 732"/>
                <a:gd name="T20" fmla="*/ 2147483647 w 648"/>
                <a:gd name="T21" fmla="*/ 2147483647 h 732"/>
                <a:gd name="T22" fmla="*/ 2147483647 w 648"/>
                <a:gd name="T23" fmla="*/ 2147483647 h 732"/>
                <a:gd name="T24" fmla="*/ 2147483647 w 648"/>
                <a:gd name="T25" fmla="*/ 2147483647 h 732"/>
                <a:gd name="T26" fmla="*/ 2147483647 w 648"/>
                <a:gd name="T27" fmla="*/ 2147483647 h 732"/>
                <a:gd name="T28" fmla="*/ 2147483647 w 648"/>
                <a:gd name="T29" fmla="*/ 2147483647 h 732"/>
                <a:gd name="T30" fmla="*/ 2147483647 w 648"/>
                <a:gd name="T31" fmla="*/ 2147483647 h 732"/>
                <a:gd name="T32" fmla="*/ 2147483647 w 648"/>
                <a:gd name="T33" fmla="*/ 2147483647 h 732"/>
                <a:gd name="T34" fmla="*/ 2147483647 w 648"/>
                <a:gd name="T35" fmla="*/ 2147483647 h 732"/>
                <a:gd name="T36" fmla="*/ 2147483647 w 648"/>
                <a:gd name="T37" fmla="*/ 2147483647 h 732"/>
                <a:gd name="T38" fmla="*/ 2147483647 w 648"/>
                <a:gd name="T39" fmla="*/ 2147483647 h 732"/>
                <a:gd name="T40" fmla="*/ 2147483647 w 648"/>
                <a:gd name="T41" fmla="*/ 2147483647 h 732"/>
                <a:gd name="T42" fmla="*/ 2147483647 w 648"/>
                <a:gd name="T43" fmla="*/ 2147483647 h 732"/>
                <a:gd name="T44" fmla="*/ 2147483647 w 648"/>
                <a:gd name="T45" fmla="*/ 2147483647 h 732"/>
                <a:gd name="T46" fmla="*/ 2147483647 w 648"/>
                <a:gd name="T47" fmla="*/ 2147483647 h 732"/>
                <a:gd name="T48" fmla="*/ 2147483647 w 648"/>
                <a:gd name="T49" fmla="*/ 2147483647 h 732"/>
                <a:gd name="T50" fmla="*/ 2147483647 w 648"/>
                <a:gd name="T51" fmla="*/ 2147483647 h 732"/>
                <a:gd name="T52" fmla="*/ 2147483647 w 648"/>
                <a:gd name="T53" fmla="*/ 2147483647 h 732"/>
                <a:gd name="T54" fmla="*/ 2147483647 w 648"/>
                <a:gd name="T55" fmla="*/ 2147483647 h 732"/>
                <a:gd name="T56" fmla="*/ 2147483647 w 648"/>
                <a:gd name="T57" fmla="*/ 2147483647 h 732"/>
                <a:gd name="T58" fmla="*/ 2147483647 w 648"/>
                <a:gd name="T59" fmla="*/ 2147483647 h 732"/>
                <a:gd name="T60" fmla="*/ 2147483647 w 648"/>
                <a:gd name="T61" fmla="*/ 2147483647 h 732"/>
                <a:gd name="T62" fmla="*/ 2147483647 w 648"/>
                <a:gd name="T63" fmla="*/ 2147483647 h 732"/>
                <a:gd name="T64" fmla="*/ 2147483647 w 648"/>
                <a:gd name="T65" fmla="*/ 2147483647 h 732"/>
                <a:gd name="T66" fmla="*/ 2147483647 w 648"/>
                <a:gd name="T67" fmla="*/ 2147483647 h 732"/>
                <a:gd name="T68" fmla="*/ 2147483647 w 648"/>
                <a:gd name="T69" fmla="*/ 2147483647 h 732"/>
                <a:gd name="T70" fmla="*/ 2147483647 w 648"/>
                <a:gd name="T71" fmla="*/ 2147483647 h 732"/>
                <a:gd name="T72" fmla="*/ 2147483647 w 648"/>
                <a:gd name="T73" fmla="*/ 2147483647 h 732"/>
                <a:gd name="T74" fmla="*/ 2147483647 w 648"/>
                <a:gd name="T75" fmla="*/ 2147483647 h 732"/>
                <a:gd name="T76" fmla="*/ 2147483647 w 648"/>
                <a:gd name="T77" fmla="*/ 2147483647 h 732"/>
                <a:gd name="T78" fmla="*/ 2147483647 w 648"/>
                <a:gd name="T79" fmla="*/ 2147483647 h 732"/>
                <a:gd name="T80" fmla="*/ 2147483647 w 648"/>
                <a:gd name="T81" fmla="*/ 2147483647 h 732"/>
                <a:gd name="T82" fmla="*/ 2147483647 w 648"/>
                <a:gd name="T83" fmla="*/ 2147483647 h 732"/>
                <a:gd name="T84" fmla="*/ 2147483647 w 648"/>
                <a:gd name="T85" fmla="*/ 2147483647 h 732"/>
                <a:gd name="T86" fmla="*/ 2147483647 w 648"/>
                <a:gd name="T87" fmla="*/ 2147483647 h 732"/>
                <a:gd name="T88" fmla="*/ 2147483647 w 648"/>
                <a:gd name="T89" fmla="*/ 2147483647 h 732"/>
                <a:gd name="T90" fmla="*/ 2147483647 w 648"/>
                <a:gd name="T91" fmla="*/ 2147483647 h 732"/>
                <a:gd name="T92" fmla="*/ 2147483647 w 648"/>
                <a:gd name="T93" fmla="*/ 2147483647 h 732"/>
                <a:gd name="T94" fmla="*/ 2147483647 w 648"/>
                <a:gd name="T95" fmla="*/ 0 h 732"/>
                <a:gd name="T96" fmla="*/ 2147483647 w 648"/>
                <a:gd name="T97" fmla="*/ 2147483647 h 732"/>
                <a:gd name="T98" fmla="*/ 2147483647 w 648"/>
                <a:gd name="T99" fmla="*/ 2147483647 h 732"/>
                <a:gd name="T100" fmla="*/ 2147483647 w 648"/>
                <a:gd name="T101" fmla="*/ 2147483647 h 732"/>
                <a:gd name="T102" fmla="*/ 2147483647 w 648"/>
                <a:gd name="T103" fmla="*/ 2147483647 h 732"/>
                <a:gd name="T104" fmla="*/ 2147483647 w 648"/>
                <a:gd name="T105" fmla="*/ 2147483647 h 732"/>
                <a:gd name="T106" fmla="*/ 2147483647 w 648"/>
                <a:gd name="T107" fmla="*/ 2147483647 h 732"/>
                <a:gd name="T108" fmla="*/ 2147483647 w 648"/>
                <a:gd name="T109" fmla="*/ 2147483647 h 732"/>
                <a:gd name="T110" fmla="*/ 2147483647 w 648"/>
                <a:gd name="T111" fmla="*/ 2147483647 h 732"/>
                <a:gd name="T112" fmla="*/ 2147483647 w 648"/>
                <a:gd name="T113" fmla="*/ 2147483647 h 732"/>
                <a:gd name="T114" fmla="*/ 0 w 648"/>
                <a:gd name="T115" fmla="*/ 2147483647 h 7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48"/>
                <a:gd name="T175" fmla="*/ 0 h 732"/>
                <a:gd name="T176" fmla="*/ 648 w 648"/>
                <a:gd name="T177" fmla="*/ 732 h 7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48" h="732">
                  <a:moveTo>
                    <a:pt x="0" y="570"/>
                  </a:moveTo>
                  <a:lnTo>
                    <a:pt x="12" y="576"/>
                  </a:lnTo>
                  <a:lnTo>
                    <a:pt x="18" y="582"/>
                  </a:lnTo>
                  <a:lnTo>
                    <a:pt x="30" y="588"/>
                  </a:lnTo>
                  <a:lnTo>
                    <a:pt x="36" y="594"/>
                  </a:lnTo>
                  <a:lnTo>
                    <a:pt x="42" y="612"/>
                  </a:lnTo>
                  <a:lnTo>
                    <a:pt x="48" y="624"/>
                  </a:lnTo>
                  <a:lnTo>
                    <a:pt x="48" y="642"/>
                  </a:lnTo>
                  <a:lnTo>
                    <a:pt x="54" y="648"/>
                  </a:lnTo>
                  <a:lnTo>
                    <a:pt x="54" y="672"/>
                  </a:lnTo>
                  <a:lnTo>
                    <a:pt x="48" y="684"/>
                  </a:lnTo>
                  <a:lnTo>
                    <a:pt x="48" y="690"/>
                  </a:lnTo>
                  <a:lnTo>
                    <a:pt x="42" y="702"/>
                  </a:lnTo>
                  <a:lnTo>
                    <a:pt x="42" y="732"/>
                  </a:lnTo>
                  <a:lnTo>
                    <a:pt x="120" y="732"/>
                  </a:lnTo>
                  <a:lnTo>
                    <a:pt x="120" y="714"/>
                  </a:lnTo>
                  <a:lnTo>
                    <a:pt x="144" y="714"/>
                  </a:lnTo>
                  <a:lnTo>
                    <a:pt x="144" y="708"/>
                  </a:lnTo>
                  <a:lnTo>
                    <a:pt x="150" y="702"/>
                  </a:lnTo>
                  <a:lnTo>
                    <a:pt x="156" y="690"/>
                  </a:lnTo>
                  <a:lnTo>
                    <a:pt x="162" y="684"/>
                  </a:lnTo>
                  <a:lnTo>
                    <a:pt x="168" y="684"/>
                  </a:lnTo>
                  <a:lnTo>
                    <a:pt x="174" y="678"/>
                  </a:lnTo>
                  <a:lnTo>
                    <a:pt x="186" y="678"/>
                  </a:lnTo>
                  <a:lnTo>
                    <a:pt x="186" y="654"/>
                  </a:lnTo>
                  <a:lnTo>
                    <a:pt x="192" y="642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204" y="612"/>
                  </a:lnTo>
                  <a:lnTo>
                    <a:pt x="216" y="606"/>
                  </a:lnTo>
                  <a:lnTo>
                    <a:pt x="228" y="606"/>
                  </a:lnTo>
                  <a:lnTo>
                    <a:pt x="240" y="612"/>
                  </a:lnTo>
                  <a:lnTo>
                    <a:pt x="246" y="61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300" y="636"/>
                  </a:lnTo>
                  <a:lnTo>
                    <a:pt x="306" y="642"/>
                  </a:lnTo>
                  <a:lnTo>
                    <a:pt x="318" y="648"/>
                  </a:lnTo>
                  <a:lnTo>
                    <a:pt x="324" y="654"/>
                  </a:lnTo>
                  <a:lnTo>
                    <a:pt x="336" y="654"/>
                  </a:lnTo>
                  <a:lnTo>
                    <a:pt x="348" y="648"/>
                  </a:lnTo>
                  <a:lnTo>
                    <a:pt x="354" y="642"/>
                  </a:lnTo>
                  <a:lnTo>
                    <a:pt x="360" y="648"/>
                  </a:lnTo>
                  <a:lnTo>
                    <a:pt x="372" y="648"/>
                  </a:lnTo>
                  <a:lnTo>
                    <a:pt x="384" y="642"/>
                  </a:lnTo>
                  <a:lnTo>
                    <a:pt x="390" y="636"/>
                  </a:lnTo>
                  <a:lnTo>
                    <a:pt x="396" y="624"/>
                  </a:lnTo>
                  <a:lnTo>
                    <a:pt x="402" y="606"/>
                  </a:lnTo>
                  <a:lnTo>
                    <a:pt x="408" y="594"/>
                  </a:lnTo>
                  <a:lnTo>
                    <a:pt x="408" y="582"/>
                  </a:lnTo>
                  <a:lnTo>
                    <a:pt x="426" y="564"/>
                  </a:lnTo>
                  <a:lnTo>
                    <a:pt x="444" y="558"/>
                  </a:lnTo>
                  <a:lnTo>
                    <a:pt x="456" y="552"/>
                  </a:lnTo>
                  <a:lnTo>
                    <a:pt x="462" y="546"/>
                  </a:lnTo>
                  <a:lnTo>
                    <a:pt x="468" y="534"/>
                  </a:lnTo>
                  <a:lnTo>
                    <a:pt x="480" y="528"/>
                  </a:lnTo>
                  <a:lnTo>
                    <a:pt x="480" y="492"/>
                  </a:lnTo>
                  <a:lnTo>
                    <a:pt x="492" y="468"/>
                  </a:lnTo>
                  <a:lnTo>
                    <a:pt x="504" y="462"/>
                  </a:lnTo>
                  <a:lnTo>
                    <a:pt x="510" y="462"/>
                  </a:lnTo>
                  <a:lnTo>
                    <a:pt x="522" y="456"/>
                  </a:lnTo>
                  <a:lnTo>
                    <a:pt x="564" y="414"/>
                  </a:lnTo>
                  <a:lnTo>
                    <a:pt x="576" y="390"/>
                  </a:lnTo>
                  <a:lnTo>
                    <a:pt x="582" y="384"/>
                  </a:lnTo>
                  <a:lnTo>
                    <a:pt x="594" y="384"/>
                  </a:lnTo>
                  <a:lnTo>
                    <a:pt x="606" y="378"/>
                  </a:lnTo>
                  <a:lnTo>
                    <a:pt x="618" y="378"/>
                  </a:lnTo>
                  <a:lnTo>
                    <a:pt x="630" y="354"/>
                  </a:lnTo>
                  <a:lnTo>
                    <a:pt x="648" y="354"/>
                  </a:lnTo>
                  <a:lnTo>
                    <a:pt x="648" y="348"/>
                  </a:lnTo>
                  <a:lnTo>
                    <a:pt x="642" y="336"/>
                  </a:lnTo>
                  <a:lnTo>
                    <a:pt x="624" y="318"/>
                  </a:lnTo>
                  <a:lnTo>
                    <a:pt x="606" y="312"/>
                  </a:lnTo>
                  <a:lnTo>
                    <a:pt x="594" y="312"/>
                  </a:lnTo>
                  <a:lnTo>
                    <a:pt x="576" y="306"/>
                  </a:lnTo>
                  <a:lnTo>
                    <a:pt x="564" y="306"/>
                  </a:lnTo>
                  <a:lnTo>
                    <a:pt x="564" y="276"/>
                  </a:lnTo>
                  <a:lnTo>
                    <a:pt x="546" y="276"/>
                  </a:lnTo>
                  <a:lnTo>
                    <a:pt x="546" y="246"/>
                  </a:lnTo>
                  <a:lnTo>
                    <a:pt x="552" y="240"/>
                  </a:lnTo>
                  <a:lnTo>
                    <a:pt x="546" y="216"/>
                  </a:lnTo>
                  <a:lnTo>
                    <a:pt x="516" y="216"/>
                  </a:lnTo>
                  <a:lnTo>
                    <a:pt x="516" y="186"/>
                  </a:lnTo>
                  <a:lnTo>
                    <a:pt x="510" y="180"/>
                  </a:lnTo>
                  <a:lnTo>
                    <a:pt x="480" y="180"/>
                  </a:lnTo>
                  <a:lnTo>
                    <a:pt x="462" y="162"/>
                  </a:lnTo>
                  <a:lnTo>
                    <a:pt x="450" y="156"/>
                  </a:lnTo>
                  <a:lnTo>
                    <a:pt x="432" y="120"/>
                  </a:lnTo>
                  <a:lnTo>
                    <a:pt x="432" y="96"/>
                  </a:lnTo>
                  <a:lnTo>
                    <a:pt x="426" y="90"/>
                  </a:lnTo>
                  <a:lnTo>
                    <a:pt x="414" y="66"/>
                  </a:lnTo>
                  <a:lnTo>
                    <a:pt x="408" y="60"/>
                  </a:lnTo>
                  <a:lnTo>
                    <a:pt x="396" y="60"/>
                  </a:lnTo>
                  <a:lnTo>
                    <a:pt x="396" y="30"/>
                  </a:lnTo>
                  <a:lnTo>
                    <a:pt x="384" y="18"/>
                  </a:lnTo>
                  <a:lnTo>
                    <a:pt x="378" y="0"/>
                  </a:lnTo>
                  <a:lnTo>
                    <a:pt x="342" y="6"/>
                  </a:lnTo>
                  <a:lnTo>
                    <a:pt x="330" y="18"/>
                  </a:lnTo>
                  <a:lnTo>
                    <a:pt x="306" y="18"/>
                  </a:lnTo>
                  <a:lnTo>
                    <a:pt x="264" y="60"/>
                  </a:lnTo>
                  <a:lnTo>
                    <a:pt x="258" y="60"/>
                  </a:lnTo>
                  <a:lnTo>
                    <a:pt x="258" y="42"/>
                  </a:lnTo>
                  <a:lnTo>
                    <a:pt x="252" y="42"/>
                  </a:lnTo>
                  <a:lnTo>
                    <a:pt x="252" y="24"/>
                  </a:lnTo>
                  <a:lnTo>
                    <a:pt x="246" y="18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168" y="36"/>
                  </a:lnTo>
                  <a:lnTo>
                    <a:pt x="132" y="36"/>
                  </a:lnTo>
                  <a:lnTo>
                    <a:pt x="114" y="42"/>
                  </a:lnTo>
                  <a:lnTo>
                    <a:pt x="78" y="42"/>
                  </a:lnTo>
                  <a:lnTo>
                    <a:pt x="78" y="216"/>
                  </a:lnTo>
                  <a:lnTo>
                    <a:pt x="72" y="222"/>
                  </a:lnTo>
                  <a:lnTo>
                    <a:pt x="78" y="348"/>
                  </a:lnTo>
                  <a:lnTo>
                    <a:pt x="6" y="348"/>
                  </a:lnTo>
                  <a:lnTo>
                    <a:pt x="0" y="57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13" name="Bosnia and Herzegovina" descr="© INSCALE GmbH, 05.05.2010&#10;http://www.presentationload.com/"/>
            <p:cNvSpPr>
              <a:spLocks/>
            </p:cNvSpPr>
            <p:nvPr/>
          </p:nvSpPr>
          <p:spPr bwMode="gray">
            <a:xfrm>
              <a:off x="6757885" y="-1834361"/>
              <a:ext cx="52127" cy="48417"/>
            </a:xfrm>
            <a:custGeom>
              <a:avLst/>
              <a:gdLst>
                <a:gd name="T0" fmla="*/ 2147483647 w 264"/>
                <a:gd name="T1" fmla="*/ 2147483647 h 234"/>
                <a:gd name="T2" fmla="*/ 2147483647 w 264"/>
                <a:gd name="T3" fmla="*/ 2147483647 h 234"/>
                <a:gd name="T4" fmla="*/ 2147483647 w 264"/>
                <a:gd name="T5" fmla="*/ 2147483647 h 234"/>
                <a:gd name="T6" fmla="*/ 2147483647 w 264"/>
                <a:gd name="T7" fmla="*/ 2147483647 h 234"/>
                <a:gd name="T8" fmla="*/ 2147483647 w 264"/>
                <a:gd name="T9" fmla="*/ 2147483647 h 234"/>
                <a:gd name="T10" fmla="*/ 2147483647 w 264"/>
                <a:gd name="T11" fmla="*/ 2147483647 h 234"/>
                <a:gd name="T12" fmla="*/ 2147483647 w 264"/>
                <a:gd name="T13" fmla="*/ 2147483647 h 234"/>
                <a:gd name="T14" fmla="*/ 2147483647 w 264"/>
                <a:gd name="T15" fmla="*/ 2147483647 h 234"/>
                <a:gd name="T16" fmla="*/ 2147483647 w 264"/>
                <a:gd name="T17" fmla="*/ 2147483647 h 234"/>
                <a:gd name="T18" fmla="*/ 2147483647 w 264"/>
                <a:gd name="T19" fmla="*/ 2147483647 h 234"/>
                <a:gd name="T20" fmla="*/ 2147483647 w 264"/>
                <a:gd name="T21" fmla="*/ 2147483647 h 234"/>
                <a:gd name="T22" fmla="*/ 2147483647 w 264"/>
                <a:gd name="T23" fmla="*/ 2147483647 h 234"/>
                <a:gd name="T24" fmla="*/ 2147483647 w 264"/>
                <a:gd name="T25" fmla="*/ 2147483647 h 234"/>
                <a:gd name="T26" fmla="*/ 2147483647 w 264"/>
                <a:gd name="T27" fmla="*/ 2147483647 h 234"/>
                <a:gd name="T28" fmla="*/ 2147483647 w 264"/>
                <a:gd name="T29" fmla="*/ 2147483647 h 234"/>
                <a:gd name="T30" fmla="*/ 2147483647 w 264"/>
                <a:gd name="T31" fmla="*/ 2147483647 h 234"/>
                <a:gd name="T32" fmla="*/ 2147483647 w 264"/>
                <a:gd name="T33" fmla="*/ 2147483647 h 234"/>
                <a:gd name="T34" fmla="*/ 2147483647 w 264"/>
                <a:gd name="T35" fmla="*/ 2147483647 h 234"/>
                <a:gd name="T36" fmla="*/ 2147483647 w 264"/>
                <a:gd name="T37" fmla="*/ 2147483647 h 234"/>
                <a:gd name="T38" fmla="*/ 2147483647 w 264"/>
                <a:gd name="T39" fmla="*/ 0 h 234"/>
                <a:gd name="T40" fmla="*/ 2147483647 w 264"/>
                <a:gd name="T41" fmla="*/ 0 h 234"/>
                <a:gd name="T42" fmla="*/ 2147483647 w 264"/>
                <a:gd name="T43" fmla="*/ 2147483647 h 234"/>
                <a:gd name="T44" fmla="*/ 0 w 264"/>
                <a:gd name="T45" fmla="*/ 2147483647 h 234"/>
                <a:gd name="T46" fmla="*/ 2147483647 w 264"/>
                <a:gd name="T47" fmla="*/ 2147483647 h 234"/>
                <a:gd name="T48" fmla="*/ 2147483647 w 264"/>
                <a:gd name="T49" fmla="*/ 2147483647 h 234"/>
                <a:gd name="T50" fmla="*/ 2147483647 w 264"/>
                <a:gd name="T51" fmla="*/ 2147483647 h 234"/>
                <a:gd name="T52" fmla="*/ 2147483647 w 264"/>
                <a:gd name="T53" fmla="*/ 2147483647 h 234"/>
                <a:gd name="T54" fmla="*/ 2147483647 w 264"/>
                <a:gd name="T55" fmla="*/ 2147483647 h 234"/>
                <a:gd name="T56" fmla="*/ 2147483647 w 264"/>
                <a:gd name="T57" fmla="*/ 2147483647 h 234"/>
                <a:gd name="T58" fmla="*/ 2147483647 w 264"/>
                <a:gd name="T59" fmla="*/ 2147483647 h 234"/>
                <a:gd name="T60" fmla="*/ 2147483647 w 264"/>
                <a:gd name="T61" fmla="*/ 2147483647 h 234"/>
                <a:gd name="T62" fmla="*/ 2147483647 w 264"/>
                <a:gd name="T63" fmla="*/ 2147483647 h 234"/>
                <a:gd name="T64" fmla="*/ 2147483647 w 264"/>
                <a:gd name="T65" fmla="*/ 2147483647 h 234"/>
                <a:gd name="T66" fmla="*/ 2147483647 w 264"/>
                <a:gd name="T67" fmla="*/ 2147483647 h 234"/>
                <a:gd name="T68" fmla="*/ 2147483647 w 264"/>
                <a:gd name="T69" fmla="*/ 2147483647 h 234"/>
                <a:gd name="T70" fmla="*/ 2147483647 w 264"/>
                <a:gd name="T71" fmla="*/ 2147483647 h 234"/>
                <a:gd name="T72" fmla="*/ 2147483647 w 264"/>
                <a:gd name="T73" fmla="*/ 2147483647 h 234"/>
                <a:gd name="T74" fmla="*/ 2147483647 w 264"/>
                <a:gd name="T75" fmla="*/ 2147483647 h 234"/>
                <a:gd name="T76" fmla="*/ 2147483647 w 264"/>
                <a:gd name="T77" fmla="*/ 2147483647 h 234"/>
                <a:gd name="T78" fmla="*/ 2147483647 w 264"/>
                <a:gd name="T79" fmla="*/ 2147483647 h 234"/>
                <a:gd name="T80" fmla="*/ 2147483647 w 264"/>
                <a:gd name="T81" fmla="*/ 2147483647 h 234"/>
                <a:gd name="T82" fmla="*/ 2147483647 w 264"/>
                <a:gd name="T83" fmla="*/ 2147483647 h 234"/>
                <a:gd name="T84" fmla="*/ 2147483647 w 264"/>
                <a:gd name="T85" fmla="*/ 2147483647 h 234"/>
                <a:gd name="T86" fmla="*/ 2147483647 w 264"/>
                <a:gd name="T87" fmla="*/ 2147483647 h 234"/>
                <a:gd name="T88" fmla="*/ 2147483647 w 264"/>
                <a:gd name="T89" fmla="*/ 2147483647 h 234"/>
                <a:gd name="T90" fmla="*/ 2147483647 w 264"/>
                <a:gd name="T91" fmla="*/ 2147483647 h 234"/>
                <a:gd name="T92" fmla="*/ 2147483647 w 264"/>
                <a:gd name="T93" fmla="*/ 2147483647 h 234"/>
                <a:gd name="T94" fmla="*/ 2147483647 w 264"/>
                <a:gd name="T95" fmla="*/ 2147483647 h 234"/>
                <a:gd name="T96" fmla="*/ 2147483647 w 264"/>
                <a:gd name="T97" fmla="*/ 2147483647 h 234"/>
                <a:gd name="T98" fmla="*/ 2147483647 w 264"/>
                <a:gd name="T99" fmla="*/ 2147483647 h 234"/>
                <a:gd name="T100" fmla="*/ 2147483647 w 264"/>
                <a:gd name="T101" fmla="*/ 2147483647 h 234"/>
                <a:gd name="T102" fmla="*/ 2147483647 w 264"/>
                <a:gd name="T103" fmla="*/ 2147483647 h 234"/>
                <a:gd name="T104" fmla="*/ 2147483647 w 264"/>
                <a:gd name="T105" fmla="*/ 2147483647 h 234"/>
                <a:gd name="T106" fmla="*/ 2147483647 w 264"/>
                <a:gd name="T107" fmla="*/ 2147483647 h 234"/>
                <a:gd name="T108" fmla="*/ 2147483647 w 264"/>
                <a:gd name="T109" fmla="*/ 2147483647 h 234"/>
                <a:gd name="T110" fmla="*/ 2147483647 w 264"/>
                <a:gd name="T111" fmla="*/ 2147483647 h 234"/>
                <a:gd name="T112" fmla="*/ 2147483647 w 264"/>
                <a:gd name="T113" fmla="*/ 2147483647 h 234"/>
                <a:gd name="T114" fmla="*/ 2147483647 w 264"/>
                <a:gd name="T115" fmla="*/ 2147483647 h 234"/>
                <a:gd name="T116" fmla="*/ 2147483647 w 264"/>
                <a:gd name="T117" fmla="*/ 2147483647 h 234"/>
                <a:gd name="T118" fmla="*/ 2147483647 w 264"/>
                <a:gd name="T119" fmla="*/ 2147483647 h 234"/>
                <a:gd name="T120" fmla="*/ 2147483647 w 264"/>
                <a:gd name="T121" fmla="*/ 2147483647 h 234"/>
                <a:gd name="T122" fmla="*/ 2147483647 w 264"/>
                <a:gd name="T123" fmla="*/ 2147483647 h 234"/>
                <a:gd name="T124" fmla="*/ 2147483647 w 264"/>
                <a:gd name="T125" fmla="*/ 2147483647 h 23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234"/>
                <a:gd name="T191" fmla="*/ 264 w 264"/>
                <a:gd name="T192" fmla="*/ 234 h 23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234">
                  <a:moveTo>
                    <a:pt x="246" y="78"/>
                  </a:moveTo>
                  <a:lnTo>
                    <a:pt x="228" y="78"/>
                  </a:lnTo>
                  <a:lnTo>
                    <a:pt x="228" y="60"/>
                  </a:lnTo>
                  <a:lnTo>
                    <a:pt x="246" y="42"/>
                  </a:lnTo>
                  <a:lnTo>
                    <a:pt x="246" y="30"/>
                  </a:lnTo>
                  <a:lnTo>
                    <a:pt x="234" y="30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204" y="30"/>
                  </a:lnTo>
                  <a:lnTo>
                    <a:pt x="192" y="12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20" y="6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24"/>
                  </a:lnTo>
                  <a:lnTo>
                    <a:pt x="0" y="30"/>
                  </a:lnTo>
                  <a:lnTo>
                    <a:pt x="12" y="42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60" y="90"/>
                  </a:lnTo>
                  <a:lnTo>
                    <a:pt x="72" y="120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14" y="150"/>
                  </a:lnTo>
                  <a:lnTo>
                    <a:pt x="126" y="156"/>
                  </a:lnTo>
                  <a:lnTo>
                    <a:pt x="132" y="168"/>
                  </a:lnTo>
                  <a:lnTo>
                    <a:pt x="132" y="174"/>
                  </a:lnTo>
                  <a:lnTo>
                    <a:pt x="126" y="180"/>
                  </a:lnTo>
                  <a:lnTo>
                    <a:pt x="138" y="180"/>
                  </a:lnTo>
                  <a:lnTo>
                    <a:pt x="156" y="198"/>
                  </a:lnTo>
                  <a:lnTo>
                    <a:pt x="162" y="210"/>
                  </a:lnTo>
                  <a:lnTo>
                    <a:pt x="174" y="216"/>
                  </a:lnTo>
                  <a:lnTo>
                    <a:pt x="192" y="234"/>
                  </a:lnTo>
                  <a:lnTo>
                    <a:pt x="210" y="204"/>
                  </a:lnTo>
                  <a:lnTo>
                    <a:pt x="198" y="198"/>
                  </a:lnTo>
                  <a:lnTo>
                    <a:pt x="192" y="198"/>
                  </a:lnTo>
                  <a:lnTo>
                    <a:pt x="186" y="192"/>
                  </a:lnTo>
                  <a:lnTo>
                    <a:pt x="186" y="186"/>
                  </a:lnTo>
                  <a:lnTo>
                    <a:pt x="192" y="180"/>
                  </a:lnTo>
                  <a:lnTo>
                    <a:pt x="198" y="180"/>
                  </a:lnTo>
                  <a:lnTo>
                    <a:pt x="204" y="168"/>
                  </a:lnTo>
                  <a:lnTo>
                    <a:pt x="204" y="162"/>
                  </a:lnTo>
                  <a:lnTo>
                    <a:pt x="210" y="156"/>
                  </a:lnTo>
                  <a:lnTo>
                    <a:pt x="228" y="156"/>
                  </a:lnTo>
                  <a:lnTo>
                    <a:pt x="228" y="132"/>
                  </a:lnTo>
                  <a:lnTo>
                    <a:pt x="258" y="132"/>
                  </a:lnTo>
                  <a:lnTo>
                    <a:pt x="258" y="126"/>
                  </a:lnTo>
                  <a:lnTo>
                    <a:pt x="252" y="114"/>
                  </a:lnTo>
                  <a:lnTo>
                    <a:pt x="240" y="102"/>
                  </a:lnTo>
                  <a:lnTo>
                    <a:pt x="264" y="96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14" name="Bolivia" descr="© INSCALE GmbH, 05.05.2010&#10;http://www.presentationload.com/"/>
            <p:cNvSpPr>
              <a:spLocks/>
            </p:cNvSpPr>
            <p:nvPr/>
          </p:nvSpPr>
          <p:spPr bwMode="gray">
            <a:xfrm>
              <a:off x="5594229" y="-928147"/>
              <a:ext cx="173245" cy="217071"/>
            </a:xfrm>
            <a:custGeom>
              <a:avLst/>
              <a:gdLst>
                <a:gd name="T0" fmla="*/ 2147483647 w 894"/>
                <a:gd name="T1" fmla="*/ 2147483647 h 1056"/>
                <a:gd name="T2" fmla="*/ 2147483647 w 894"/>
                <a:gd name="T3" fmla="*/ 2147483647 h 1056"/>
                <a:gd name="T4" fmla="*/ 2147483647 w 894"/>
                <a:gd name="T5" fmla="*/ 2147483647 h 1056"/>
                <a:gd name="T6" fmla="*/ 2147483647 w 894"/>
                <a:gd name="T7" fmla="*/ 2147483647 h 1056"/>
                <a:gd name="T8" fmla="*/ 2147483647 w 894"/>
                <a:gd name="T9" fmla="*/ 2147483647 h 1056"/>
                <a:gd name="T10" fmla="*/ 2147483647 w 894"/>
                <a:gd name="T11" fmla="*/ 2147483647 h 1056"/>
                <a:gd name="T12" fmla="*/ 2147483647 w 894"/>
                <a:gd name="T13" fmla="*/ 2147483647 h 1056"/>
                <a:gd name="T14" fmla="*/ 2147483647 w 894"/>
                <a:gd name="T15" fmla="*/ 2147483647 h 1056"/>
                <a:gd name="T16" fmla="*/ 2147483647 w 894"/>
                <a:gd name="T17" fmla="*/ 2147483647 h 1056"/>
                <a:gd name="T18" fmla="*/ 2147483647 w 894"/>
                <a:gd name="T19" fmla="*/ 2147483647 h 1056"/>
                <a:gd name="T20" fmla="*/ 2147483647 w 894"/>
                <a:gd name="T21" fmla="*/ 2147483647 h 1056"/>
                <a:gd name="T22" fmla="*/ 2147483647 w 894"/>
                <a:gd name="T23" fmla="*/ 2147483647 h 1056"/>
                <a:gd name="T24" fmla="*/ 2147483647 w 894"/>
                <a:gd name="T25" fmla="*/ 2147483647 h 1056"/>
                <a:gd name="T26" fmla="*/ 2147483647 w 894"/>
                <a:gd name="T27" fmla="*/ 2147483647 h 1056"/>
                <a:gd name="T28" fmla="*/ 2147483647 w 894"/>
                <a:gd name="T29" fmla="*/ 2147483647 h 1056"/>
                <a:gd name="T30" fmla="*/ 2147483647 w 894"/>
                <a:gd name="T31" fmla="*/ 2147483647 h 1056"/>
                <a:gd name="T32" fmla="*/ 2147483647 w 894"/>
                <a:gd name="T33" fmla="*/ 2147483647 h 1056"/>
                <a:gd name="T34" fmla="*/ 2147483647 w 894"/>
                <a:gd name="T35" fmla="*/ 2147483647 h 1056"/>
                <a:gd name="T36" fmla="*/ 2147483647 w 894"/>
                <a:gd name="T37" fmla="*/ 2147483647 h 1056"/>
                <a:gd name="T38" fmla="*/ 2147483647 w 894"/>
                <a:gd name="T39" fmla="*/ 2147483647 h 1056"/>
                <a:gd name="T40" fmla="*/ 2147483647 w 894"/>
                <a:gd name="T41" fmla="*/ 2147483647 h 1056"/>
                <a:gd name="T42" fmla="*/ 2147483647 w 894"/>
                <a:gd name="T43" fmla="*/ 2147483647 h 1056"/>
                <a:gd name="T44" fmla="*/ 2147483647 w 894"/>
                <a:gd name="T45" fmla="*/ 2147483647 h 1056"/>
                <a:gd name="T46" fmla="*/ 2147483647 w 894"/>
                <a:gd name="T47" fmla="*/ 2147483647 h 1056"/>
                <a:gd name="T48" fmla="*/ 0 w 894"/>
                <a:gd name="T49" fmla="*/ 2147483647 h 1056"/>
                <a:gd name="T50" fmla="*/ 2147483647 w 894"/>
                <a:gd name="T51" fmla="*/ 2147483647 h 1056"/>
                <a:gd name="T52" fmla="*/ 2147483647 w 894"/>
                <a:gd name="T53" fmla="*/ 2147483647 h 1056"/>
                <a:gd name="T54" fmla="*/ 2147483647 w 894"/>
                <a:gd name="T55" fmla="*/ 2147483647 h 1056"/>
                <a:gd name="T56" fmla="*/ 2147483647 w 894"/>
                <a:gd name="T57" fmla="*/ 2147483647 h 1056"/>
                <a:gd name="T58" fmla="*/ 2147483647 w 894"/>
                <a:gd name="T59" fmla="*/ 2147483647 h 1056"/>
                <a:gd name="T60" fmla="*/ 2147483647 w 894"/>
                <a:gd name="T61" fmla="*/ 2147483647 h 1056"/>
                <a:gd name="T62" fmla="*/ 2147483647 w 894"/>
                <a:gd name="T63" fmla="*/ 2147483647 h 1056"/>
                <a:gd name="T64" fmla="*/ 2147483647 w 894"/>
                <a:gd name="T65" fmla="*/ 2147483647 h 1056"/>
                <a:gd name="T66" fmla="*/ 2147483647 w 894"/>
                <a:gd name="T67" fmla="*/ 2147483647 h 1056"/>
                <a:gd name="T68" fmla="*/ 2147483647 w 894"/>
                <a:gd name="T69" fmla="*/ 2147483647 h 1056"/>
                <a:gd name="T70" fmla="*/ 2147483647 w 894"/>
                <a:gd name="T71" fmla="*/ 2147483647 h 1056"/>
                <a:gd name="T72" fmla="*/ 2147483647 w 894"/>
                <a:gd name="T73" fmla="*/ 2147483647 h 1056"/>
                <a:gd name="T74" fmla="*/ 2147483647 w 894"/>
                <a:gd name="T75" fmla="*/ 2147483647 h 1056"/>
                <a:gd name="T76" fmla="*/ 2147483647 w 894"/>
                <a:gd name="T77" fmla="*/ 2147483647 h 1056"/>
                <a:gd name="T78" fmla="*/ 2147483647 w 894"/>
                <a:gd name="T79" fmla="*/ 2147483647 h 1056"/>
                <a:gd name="T80" fmla="*/ 2147483647 w 894"/>
                <a:gd name="T81" fmla="*/ 2147483647 h 1056"/>
                <a:gd name="T82" fmla="*/ 2147483647 w 894"/>
                <a:gd name="T83" fmla="*/ 2147483647 h 1056"/>
                <a:gd name="T84" fmla="*/ 2147483647 w 894"/>
                <a:gd name="T85" fmla="*/ 2147483647 h 1056"/>
                <a:gd name="T86" fmla="*/ 2147483647 w 894"/>
                <a:gd name="T87" fmla="*/ 2147483647 h 1056"/>
                <a:gd name="T88" fmla="*/ 2147483647 w 894"/>
                <a:gd name="T89" fmla="*/ 2147483647 h 1056"/>
                <a:gd name="T90" fmla="*/ 2147483647 w 894"/>
                <a:gd name="T91" fmla="*/ 2147483647 h 1056"/>
                <a:gd name="T92" fmla="*/ 2147483647 w 894"/>
                <a:gd name="T93" fmla="*/ 2147483647 h 1056"/>
                <a:gd name="T94" fmla="*/ 2147483647 w 894"/>
                <a:gd name="T95" fmla="*/ 2147483647 h 1056"/>
                <a:gd name="T96" fmla="*/ 2147483647 w 894"/>
                <a:gd name="T97" fmla="*/ 2147483647 h 1056"/>
                <a:gd name="T98" fmla="*/ 2147483647 w 894"/>
                <a:gd name="T99" fmla="*/ 2147483647 h 1056"/>
                <a:gd name="T100" fmla="*/ 2147483647 w 894"/>
                <a:gd name="T101" fmla="*/ 2147483647 h 105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94"/>
                <a:gd name="T154" fmla="*/ 0 h 1056"/>
                <a:gd name="T155" fmla="*/ 894 w 894"/>
                <a:gd name="T156" fmla="*/ 1056 h 105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94" h="1056">
                  <a:moveTo>
                    <a:pt x="882" y="744"/>
                  </a:moveTo>
                  <a:lnTo>
                    <a:pt x="882" y="738"/>
                  </a:lnTo>
                  <a:lnTo>
                    <a:pt x="888" y="732"/>
                  </a:lnTo>
                  <a:lnTo>
                    <a:pt x="888" y="708"/>
                  </a:lnTo>
                  <a:lnTo>
                    <a:pt x="894" y="696"/>
                  </a:lnTo>
                  <a:lnTo>
                    <a:pt x="894" y="684"/>
                  </a:lnTo>
                  <a:lnTo>
                    <a:pt x="882" y="648"/>
                  </a:lnTo>
                  <a:lnTo>
                    <a:pt x="876" y="636"/>
                  </a:lnTo>
                  <a:lnTo>
                    <a:pt x="864" y="624"/>
                  </a:lnTo>
                  <a:lnTo>
                    <a:pt x="840" y="612"/>
                  </a:lnTo>
                  <a:lnTo>
                    <a:pt x="834" y="606"/>
                  </a:lnTo>
                  <a:lnTo>
                    <a:pt x="822" y="600"/>
                  </a:lnTo>
                  <a:lnTo>
                    <a:pt x="816" y="588"/>
                  </a:lnTo>
                  <a:lnTo>
                    <a:pt x="816" y="576"/>
                  </a:lnTo>
                  <a:lnTo>
                    <a:pt x="822" y="558"/>
                  </a:lnTo>
                  <a:lnTo>
                    <a:pt x="822" y="546"/>
                  </a:lnTo>
                  <a:lnTo>
                    <a:pt x="828" y="540"/>
                  </a:lnTo>
                  <a:lnTo>
                    <a:pt x="828" y="534"/>
                  </a:lnTo>
                  <a:lnTo>
                    <a:pt x="768" y="534"/>
                  </a:lnTo>
                  <a:lnTo>
                    <a:pt x="720" y="528"/>
                  </a:lnTo>
                  <a:lnTo>
                    <a:pt x="690" y="522"/>
                  </a:lnTo>
                  <a:lnTo>
                    <a:pt x="684" y="516"/>
                  </a:lnTo>
                  <a:lnTo>
                    <a:pt x="684" y="474"/>
                  </a:lnTo>
                  <a:lnTo>
                    <a:pt x="690" y="462"/>
                  </a:lnTo>
                  <a:lnTo>
                    <a:pt x="684" y="456"/>
                  </a:lnTo>
                  <a:lnTo>
                    <a:pt x="672" y="450"/>
                  </a:lnTo>
                  <a:lnTo>
                    <a:pt x="666" y="438"/>
                  </a:lnTo>
                  <a:lnTo>
                    <a:pt x="660" y="432"/>
                  </a:lnTo>
                  <a:lnTo>
                    <a:pt x="660" y="426"/>
                  </a:lnTo>
                  <a:lnTo>
                    <a:pt x="678" y="426"/>
                  </a:lnTo>
                  <a:lnTo>
                    <a:pt x="678" y="396"/>
                  </a:lnTo>
                  <a:lnTo>
                    <a:pt x="672" y="384"/>
                  </a:lnTo>
                  <a:lnTo>
                    <a:pt x="666" y="378"/>
                  </a:lnTo>
                  <a:lnTo>
                    <a:pt x="660" y="366"/>
                  </a:lnTo>
                  <a:lnTo>
                    <a:pt x="660" y="336"/>
                  </a:lnTo>
                  <a:lnTo>
                    <a:pt x="654" y="330"/>
                  </a:lnTo>
                  <a:lnTo>
                    <a:pt x="648" y="318"/>
                  </a:lnTo>
                  <a:lnTo>
                    <a:pt x="624" y="306"/>
                  </a:lnTo>
                  <a:lnTo>
                    <a:pt x="564" y="306"/>
                  </a:lnTo>
                  <a:lnTo>
                    <a:pt x="558" y="300"/>
                  </a:lnTo>
                  <a:lnTo>
                    <a:pt x="546" y="294"/>
                  </a:lnTo>
                  <a:lnTo>
                    <a:pt x="534" y="282"/>
                  </a:lnTo>
                  <a:lnTo>
                    <a:pt x="534" y="276"/>
                  </a:lnTo>
                  <a:lnTo>
                    <a:pt x="510" y="276"/>
                  </a:lnTo>
                  <a:lnTo>
                    <a:pt x="498" y="270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8" y="240"/>
                  </a:lnTo>
                  <a:lnTo>
                    <a:pt x="468" y="234"/>
                  </a:lnTo>
                  <a:lnTo>
                    <a:pt x="456" y="234"/>
                  </a:lnTo>
                  <a:lnTo>
                    <a:pt x="450" y="240"/>
                  </a:lnTo>
                  <a:lnTo>
                    <a:pt x="438" y="240"/>
                  </a:lnTo>
                  <a:lnTo>
                    <a:pt x="426" y="234"/>
                  </a:lnTo>
                  <a:lnTo>
                    <a:pt x="420" y="222"/>
                  </a:lnTo>
                  <a:lnTo>
                    <a:pt x="414" y="228"/>
                  </a:lnTo>
                  <a:lnTo>
                    <a:pt x="384" y="228"/>
                  </a:lnTo>
                  <a:lnTo>
                    <a:pt x="372" y="222"/>
                  </a:lnTo>
                  <a:lnTo>
                    <a:pt x="366" y="216"/>
                  </a:lnTo>
                  <a:lnTo>
                    <a:pt x="366" y="210"/>
                  </a:lnTo>
                  <a:lnTo>
                    <a:pt x="360" y="198"/>
                  </a:lnTo>
                  <a:lnTo>
                    <a:pt x="360" y="192"/>
                  </a:lnTo>
                  <a:lnTo>
                    <a:pt x="354" y="186"/>
                  </a:lnTo>
                  <a:lnTo>
                    <a:pt x="330" y="186"/>
                  </a:lnTo>
                  <a:lnTo>
                    <a:pt x="324" y="156"/>
                  </a:lnTo>
                  <a:lnTo>
                    <a:pt x="318" y="150"/>
                  </a:lnTo>
                  <a:lnTo>
                    <a:pt x="306" y="144"/>
                  </a:lnTo>
                  <a:lnTo>
                    <a:pt x="294" y="132"/>
                  </a:lnTo>
                  <a:lnTo>
                    <a:pt x="294" y="120"/>
                  </a:lnTo>
                  <a:lnTo>
                    <a:pt x="300" y="114"/>
                  </a:lnTo>
                  <a:lnTo>
                    <a:pt x="300" y="96"/>
                  </a:lnTo>
                  <a:lnTo>
                    <a:pt x="294" y="84"/>
                  </a:lnTo>
                  <a:lnTo>
                    <a:pt x="288" y="78"/>
                  </a:lnTo>
                  <a:lnTo>
                    <a:pt x="288" y="48"/>
                  </a:lnTo>
                  <a:lnTo>
                    <a:pt x="294" y="42"/>
                  </a:lnTo>
                  <a:lnTo>
                    <a:pt x="294" y="36"/>
                  </a:lnTo>
                  <a:lnTo>
                    <a:pt x="300" y="30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6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58" y="0"/>
                  </a:lnTo>
                  <a:lnTo>
                    <a:pt x="246" y="12"/>
                  </a:lnTo>
                  <a:lnTo>
                    <a:pt x="210" y="12"/>
                  </a:lnTo>
                  <a:lnTo>
                    <a:pt x="198" y="18"/>
                  </a:lnTo>
                  <a:lnTo>
                    <a:pt x="192" y="24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48"/>
                  </a:lnTo>
                  <a:lnTo>
                    <a:pt x="144" y="48"/>
                  </a:lnTo>
                  <a:lnTo>
                    <a:pt x="138" y="78"/>
                  </a:lnTo>
                  <a:lnTo>
                    <a:pt x="102" y="78"/>
                  </a:lnTo>
                  <a:lnTo>
                    <a:pt x="90" y="96"/>
                  </a:lnTo>
                  <a:lnTo>
                    <a:pt x="84" y="102"/>
                  </a:lnTo>
                  <a:lnTo>
                    <a:pt x="60" y="114"/>
                  </a:lnTo>
                  <a:lnTo>
                    <a:pt x="42" y="114"/>
                  </a:lnTo>
                  <a:lnTo>
                    <a:pt x="42" y="108"/>
                  </a:lnTo>
                  <a:lnTo>
                    <a:pt x="36" y="102"/>
                  </a:lnTo>
                  <a:lnTo>
                    <a:pt x="12" y="102"/>
                  </a:lnTo>
                  <a:lnTo>
                    <a:pt x="0" y="96"/>
                  </a:lnTo>
                  <a:lnTo>
                    <a:pt x="0" y="114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62"/>
                  </a:lnTo>
                  <a:lnTo>
                    <a:pt x="42" y="174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66" y="228"/>
                  </a:lnTo>
                  <a:lnTo>
                    <a:pt x="60" y="234"/>
                  </a:lnTo>
                  <a:lnTo>
                    <a:pt x="54" y="246"/>
                  </a:lnTo>
                  <a:lnTo>
                    <a:pt x="48" y="252"/>
                  </a:lnTo>
                  <a:lnTo>
                    <a:pt x="60" y="300"/>
                  </a:lnTo>
                  <a:lnTo>
                    <a:pt x="42" y="330"/>
                  </a:lnTo>
                  <a:lnTo>
                    <a:pt x="48" y="330"/>
                  </a:lnTo>
                  <a:lnTo>
                    <a:pt x="60" y="342"/>
                  </a:lnTo>
                  <a:lnTo>
                    <a:pt x="66" y="354"/>
                  </a:lnTo>
                  <a:lnTo>
                    <a:pt x="66" y="360"/>
                  </a:lnTo>
                  <a:lnTo>
                    <a:pt x="60" y="372"/>
                  </a:lnTo>
                  <a:lnTo>
                    <a:pt x="48" y="384"/>
                  </a:lnTo>
                  <a:lnTo>
                    <a:pt x="36" y="408"/>
                  </a:lnTo>
                  <a:lnTo>
                    <a:pt x="42" y="426"/>
                  </a:lnTo>
                  <a:lnTo>
                    <a:pt x="48" y="438"/>
                  </a:lnTo>
                  <a:lnTo>
                    <a:pt x="54" y="444"/>
                  </a:lnTo>
                  <a:lnTo>
                    <a:pt x="54" y="450"/>
                  </a:lnTo>
                  <a:lnTo>
                    <a:pt x="42" y="468"/>
                  </a:lnTo>
                  <a:lnTo>
                    <a:pt x="54" y="480"/>
                  </a:lnTo>
                  <a:lnTo>
                    <a:pt x="78" y="498"/>
                  </a:lnTo>
                  <a:lnTo>
                    <a:pt x="78" y="516"/>
                  </a:lnTo>
                  <a:lnTo>
                    <a:pt x="102" y="528"/>
                  </a:lnTo>
                  <a:lnTo>
                    <a:pt x="90" y="558"/>
                  </a:lnTo>
                  <a:lnTo>
                    <a:pt x="78" y="546"/>
                  </a:lnTo>
                  <a:lnTo>
                    <a:pt x="78" y="558"/>
                  </a:lnTo>
                  <a:lnTo>
                    <a:pt x="66" y="582"/>
                  </a:lnTo>
                  <a:lnTo>
                    <a:pt x="54" y="588"/>
                  </a:lnTo>
                  <a:lnTo>
                    <a:pt x="36" y="606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60" y="666"/>
                  </a:lnTo>
                  <a:lnTo>
                    <a:pt x="84" y="666"/>
                  </a:lnTo>
                  <a:lnTo>
                    <a:pt x="96" y="744"/>
                  </a:lnTo>
                  <a:lnTo>
                    <a:pt x="108" y="750"/>
                  </a:lnTo>
                  <a:lnTo>
                    <a:pt x="114" y="750"/>
                  </a:lnTo>
                  <a:lnTo>
                    <a:pt x="138" y="762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44" y="822"/>
                  </a:lnTo>
                  <a:lnTo>
                    <a:pt x="138" y="828"/>
                  </a:lnTo>
                  <a:lnTo>
                    <a:pt x="132" y="840"/>
                  </a:lnTo>
                  <a:lnTo>
                    <a:pt x="126" y="846"/>
                  </a:lnTo>
                  <a:lnTo>
                    <a:pt x="126" y="858"/>
                  </a:lnTo>
                  <a:lnTo>
                    <a:pt x="132" y="870"/>
                  </a:lnTo>
                  <a:lnTo>
                    <a:pt x="138" y="876"/>
                  </a:lnTo>
                  <a:lnTo>
                    <a:pt x="138" y="900"/>
                  </a:lnTo>
                  <a:lnTo>
                    <a:pt x="144" y="900"/>
                  </a:lnTo>
                  <a:lnTo>
                    <a:pt x="150" y="906"/>
                  </a:lnTo>
                  <a:lnTo>
                    <a:pt x="162" y="912"/>
                  </a:lnTo>
                  <a:lnTo>
                    <a:pt x="168" y="918"/>
                  </a:lnTo>
                  <a:lnTo>
                    <a:pt x="180" y="924"/>
                  </a:lnTo>
                  <a:lnTo>
                    <a:pt x="186" y="930"/>
                  </a:lnTo>
                  <a:lnTo>
                    <a:pt x="186" y="996"/>
                  </a:lnTo>
                  <a:lnTo>
                    <a:pt x="210" y="1020"/>
                  </a:lnTo>
                  <a:lnTo>
                    <a:pt x="210" y="1044"/>
                  </a:lnTo>
                  <a:lnTo>
                    <a:pt x="216" y="1056"/>
                  </a:lnTo>
                  <a:lnTo>
                    <a:pt x="270" y="1056"/>
                  </a:lnTo>
                  <a:lnTo>
                    <a:pt x="270" y="1026"/>
                  </a:lnTo>
                  <a:lnTo>
                    <a:pt x="282" y="1026"/>
                  </a:lnTo>
                  <a:lnTo>
                    <a:pt x="282" y="1008"/>
                  </a:lnTo>
                  <a:lnTo>
                    <a:pt x="306" y="1002"/>
                  </a:lnTo>
                  <a:lnTo>
                    <a:pt x="318" y="978"/>
                  </a:lnTo>
                  <a:lnTo>
                    <a:pt x="324" y="984"/>
                  </a:lnTo>
                  <a:lnTo>
                    <a:pt x="348" y="996"/>
                  </a:lnTo>
                  <a:lnTo>
                    <a:pt x="360" y="996"/>
                  </a:lnTo>
                  <a:lnTo>
                    <a:pt x="378" y="1002"/>
                  </a:lnTo>
                  <a:lnTo>
                    <a:pt x="432" y="1002"/>
                  </a:lnTo>
                  <a:lnTo>
                    <a:pt x="462" y="1050"/>
                  </a:lnTo>
                  <a:lnTo>
                    <a:pt x="474" y="996"/>
                  </a:lnTo>
                  <a:lnTo>
                    <a:pt x="546" y="990"/>
                  </a:lnTo>
                  <a:lnTo>
                    <a:pt x="582" y="1014"/>
                  </a:lnTo>
                  <a:lnTo>
                    <a:pt x="582" y="996"/>
                  </a:lnTo>
                  <a:lnTo>
                    <a:pt x="594" y="924"/>
                  </a:lnTo>
                  <a:lnTo>
                    <a:pt x="594" y="900"/>
                  </a:lnTo>
                  <a:lnTo>
                    <a:pt x="588" y="894"/>
                  </a:lnTo>
                  <a:lnTo>
                    <a:pt x="588" y="888"/>
                  </a:lnTo>
                  <a:lnTo>
                    <a:pt x="576" y="864"/>
                  </a:lnTo>
                  <a:lnTo>
                    <a:pt x="576" y="852"/>
                  </a:lnTo>
                  <a:lnTo>
                    <a:pt x="582" y="846"/>
                  </a:lnTo>
                  <a:lnTo>
                    <a:pt x="594" y="840"/>
                  </a:lnTo>
                  <a:lnTo>
                    <a:pt x="606" y="828"/>
                  </a:lnTo>
                  <a:lnTo>
                    <a:pt x="612" y="798"/>
                  </a:lnTo>
                  <a:lnTo>
                    <a:pt x="714" y="780"/>
                  </a:lnTo>
                  <a:lnTo>
                    <a:pt x="792" y="768"/>
                  </a:lnTo>
                  <a:lnTo>
                    <a:pt x="846" y="810"/>
                  </a:lnTo>
                  <a:lnTo>
                    <a:pt x="864" y="846"/>
                  </a:lnTo>
                  <a:lnTo>
                    <a:pt x="864" y="840"/>
                  </a:lnTo>
                  <a:lnTo>
                    <a:pt x="870" y="834"/>
                  </a:lnTo>
                  <a:lnTo>
                    <a:pt x="882" y="828"/>
                  </a:lnTo>
                  <a:lnTo>
                    <a:pt x="888" y="822"/>
                  </a:lnTo>
                  <a:lnTo>
                    <a:pt x="876" y="816"/>
                  </a:lnTo>
                  <a:lnTo>
                    <a:pt x="870" y="810"/>
                  </a:lnTo>
                  <a:lnTo>
                    <a:pt x="870" y="786"/>
                  </a:lnTo>
                  <a:lnTo>
                    <a:pt x="876" y="774"/>
                  </a:lnTo>
                  <a:lnTo>
                    <a:pt x="882" y="768"/>
                  </a:lnTo>
                  <a:lnTo>
                    <a:pt x="888" y="756"/>
                  </a:lnTo>
                  <a:lnTo>
                    <a:pt x="882" y="74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15" name="Bhutan" descr="© INSCALE GmbH, 05.05.2010&#10;http://www.presentationload.com/"/>
            <p:cNvSpPr>
              <a:spLocks/>
            </p:cNvSpPr>
            <p:nvPr/>
          </p:nvSpPr>
          <p:spPr bwMode="gray">
            <a:xfrm>
              <a:off x="7744464" y="-1555961"/>
              <a:ext cx="45228" cy="27437"/>
            </a:xfrm>
            <a:custGeom>
              <a:avLst/>
              <a:gdLst>
                <a:gd name="T0" fmla="*/ 2147483647 w 234"/>
                <a:gd name="T1" fmla="*/ 2147483647 h 132"/>
                <a:gd name="T2" fmla="*/ 2147483647 w 234"/>
                <a:gd name="T3" fmla="*/ 2147483647 h 132"/>
                <a:gd name="T4" fmla="*/ 2147483647 w 234"/>
                <a:gd name="T5" fmla="*/ 2147483647 h 132"/>
                <a:gd name="T6" fmla="*/ 2147483647 w 234"/>
                <a:gd name="T7" fmla="*/ 2147483647 h 132"/>
                <a:gd name="T8" fmla="*/ 2147483647 w 234"/>
                <a:gd name="T9" fmla="*/ 2147483647 h 132"/>
                <a:gd name="T10" fmla="*/ 2147483647 w 234"/>
                <a:gd name="T11" fmla="*/ 2147483647 h 132"/>
                <a:gd name="T12" fmla="*/ 2147483647 w 234"/>
                <a:gd name="T13" fmla="*/ 2147483647 h 132"/>
                <a:gd name="T14" fmla="*/ 2147483647 w 234"/>
                <a:gd name="T15" fmla="*/ 2147483647 h 132"/>
                <a:gd name="T16" fmla="*/ 2147483647 w 234"/>
                <a:gd name="T17" fmla="*/ 2147483647 h 132"/>
                <a:gd name="T18" fmla="*/ 2147483647 w 234"/>
                <a:gd name="T19" fmla="*/ 2147483647 h 132"/>
                <a:gd name="T20" fmla="*/ 2147483647 w 234"/>
                <a:gd name="T21" fmla="*/ 2147483647 h 132"/>
                <a:gd name="T22" fmla="*/ 2147483647 w 234"/>
                <a:gd name="T23" fmla="*/ 2147483647 h 132"/>
                <a:gd name="T24" fmla="*/ 2147483647 w 234"/>
                <a:gd name="T25" fmla="*/ 2147483647 h 132"/>
                <a:gd name="T26" fmla="*/ 2147483647 w 234"/>
                <a:gd name="T27" fmla="*/ 2147483647 h 132"/>
                <a:gd name="T28" fmla="*/ 2147483647 w 234"/>
                <a:gd name="T29" fmla="*/ 2147483647 h 132"/>
                <a:gd name="T30" fmla="*/ 2147483647 w 234"/>
                <a:gd name="T31" fmla="*/ 2147483647 h 132"/>
                <a:gd name="T32" fmla="*/ 2147483647 w 234"/>
                <a:gd name="T33" fmla="*/ 2147483647 h 132"/>
                <a:gd name="T34" fmla="*/ 2147483647 w 234"/>
                <a:gd name="T35" fmla="*/ 2147483647 h 132"/>
                <a:gd name="T36" fmla="*/ 2147483647 w 234"/>
                <a:gd name="T37" fmla="*/ 2147483647 h 132"/>
                <a:gd name="T38" fmla="*/ 2147483647 w 234"/>
                <a:gd name="T39" fmla="*/ 2147483647 h 132"/>
                <a:gd name="T40" fmla="*/ 2147483647 w 234"/>
                <a:gd name="T41" fmla="*/ 2147483647 h 132"/>
                <a:gd name="T42" fmla="*/ 2147483647 w 234"/>
                <a:gd name="T43" fmla="*/ 2147483647 h 132"/>
                <a:gd name="T44" fmla="*/ 2147483647 w 234"/>
                <a:gd name="T45" fmla="*/ 2147483647 h 132"/>
                <a:gd name="T46" fmla="*/ 2147483647 w 234"/>
                <a:gd name="T47" fmla="*/ 2147483647 h 132"/>
                <a:gd name="T48" fmla="*/ 2147483647 w 234"/>
                <a:gd name="T49" fmla="*/ 2147483647 h 132"/>
                <a:gd name="T50" fmla="*/ 2147483647 w 234"/>
                <a:gd name="T51" fmla="*/ 2147483647 h 132"/>
                <a:gd name="T52" fmla="*/ 2147483647 w 234"/>
                <a:gd name="T53" fmla="*/ 2147483647 h 132"/>
                <a:gd name="T54" fmla="*/ 2147483647 w 234"/>
                <a:gd name="T55" fmla="*/ 2147483647 h 132"/>
                <a:gd name="T56" fmla="*/ 2147483647 w 234"/>
                <a:gd name="T57" fmla="*/ 2147483647 h 132"/>
                <a:gd name="T58" fmla="*/ 2147483647 w 234"/>
                <a:gd name="T59" fmla="*/ 0 h 132"/>
                <a:gd name="T60" fmla="*/ 2147483647 w 234"/>
                <a:gd name="T61" fmla="*/ 0 h 132"/>
                <a:gd name="T62" fmla="*/ 2147483647 w 234"/>
                <a:gd name="T63" fmla="*/ 2147483647 h 132"/>
                <a:gd name="T64" fmla="*/ 2147483647 w 234"/>
                <a:gd name="T65" fmla="*/ 2147483647 h 132"/>
                <a:gd name="T66" fmla="*/ 2147483647 w 234"/>
                <a:gd name="T67" fmla="*/ 2147483647 h 132"/>
                <a:gd name="T68" fmla="*/ 2147483647 w 234"/>
                <a:gd name="T69" fmla="*/ 2147483647 h 132"/>
                <a:gd name="T70" fmla="*/ 2147483647 w 234"/>
                <a:gd name="T71" fmla="*/ 2147483647 h 132"/>
                <a:gd name="T72" fmla="*/ 2147483647 w 234"/>
                <a:gd name="T73" fmla="*/ 2147483647 h 132"/>
                <a:gd name="T74" fmla="*/ 2147483647 w 234"/>
                <a:gd name="T75" fmla="*/ 2147483647 h 132"/>
                <a:gd name="T76" fmla="*/ 0 w 234"/>
                <a:gd name="T77" fmla="*/ 2147483647 h 132"/>
                <a:gd name="T78" fmla="*/ 0 w 234"/>
                <a:gd name="T79" fmla="*/ 2147483647 h 132"/>
                <a:gd name="T80" fmla="*/ 2147483647 w 234"/>
                <a:gd name="T81" fmla="*/ 2147483647 h 132"/>
                <a:gd name="T82" fmla="*/ 2147483647 w 234"/>
                <a:gd name="T83" fmla="*/ 2147483647 h 132"/>
                <a:gd name="T84" fmla="*/ 2147483647 w 234"/>
                <a:gd name="T85" fmla="*/ 2147483647 h 132"/>
                <a:gd name="T86" fmla="*/ 2147483647 w 234"/>
                <a:gd name="T87" fmla="*/ 2147483647 h 132"/>
                <a:gd name="T88" fmla="*/ 2147483647 w 234"/>
                <a:gd name="T89" fmla="*/ 2147483647 h 132"/>
                <a:gd name="T90" fmla="*/ 2147483647 w 234"/>
                <a:gd name="T91" fmla="*/ 2147483647 h 132"/>
                <a:gd name="T92" fmla="*/ 2147483647 w 234"/>
                <a:gd name="T93" fmla="*/ 2147483647 h 1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4"/>
                <a:gd name="T142" fmla="*/ 0 h 132"/>
                <a:gd name="T143" fmla="*/ 234 w 234"/>
                <a:gd name="T144" fmla="*/ 132 h 13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4" h="132">
                  <a:moveTo>
                    <a:pt x="78" y="132"/>
                  </a:moveTo>
                  <a:lnTo>
                    <a:pt x="90" y="132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26" y="120"/>
                  </a:lnTo>
                  <a:lnTo>
                    <a:pt x="138" y="126"/>
                  </a:lnTo>
                  <a:lnTo>
                    <a:pt x="168" y="126"/>
                  </a:lnTo>
                  <a:lnTo>
                    <a:pt x="180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10" y="126"/>
                  </a:lnTo>
                  <a:lnTo>
                    <a:pt x="234" y="114"/>
                  </a:lnTo>
                  <a:lnTo>
                    <a:pt x="234" y="108"/>
                  </a:lnTo>
                  <a:lnTo>
                    <a:pt x="222" y="96"/>
                  </a:lnTo>
                  <a:lnTo>
                    <a:pt x="222" y="72"/>
                  </a:lnTo>
                  <a:lnTo>
                    <a:pt x="198" y="7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62" y="12"/>
                  </a:lnTo>
                  <a:lnTo>
                    <a:pt x="150" y="12"/>
                  </a:lnTo>
                  <a:lnTo>
                    <a:pt x="138" y="18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30"/>
                  </a:lnTo>
                  <a:lnTo>
                    <a:pt x="102" y="6"/>
                  </a:lnTo>
                  <a:lnTo>
                    <a:pt x="78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8" y="12"/>
                  </a:lnTo>
                  <a:lnTo>
                    <a:pt x="36" y="24"/>
                  </a:lnTo>
                  <a:lnTo>
                    <a:pt x="30" y="36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8" y="108"/>
                  </a:lnTo>
                  <a:lnTo>
                    <a:pt x="42" y="120"/>
                  </a:lnTo>
                  <a:lnTo>
                    <a:pt x="54" y="120"/>
                  </a:lnTo>
                  <a:lnTo>
                    <a:pt x="54" y="114"/>
                  </a:lnTo>
                  <a:lnTo>
                    <a:pt x="54" y="120"/>
                  </a:lnTo>
                  <a:lnTo>
                    <a:pt x="66" y="132"/>
                  </a:lnTo>
                  <a:lnTo>
                    <a:pt x="78" y="13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16" name="Benin" descr="© INSCALE GmbH, 05.05.2010&#10;http://www.presentationload.com/"/>
            <p:cNvSpPr>
              <a:spLocks/>
            </p:cNvSpPr>
            <p:nvPr/>
          </p:nvSpPr>
          <p:spPr bwMode="gray">
            <a:xfrm>
              <a:off x="6561643" y="-1292086"/>
              <a:ext cx="43695" cy="101677"/>
            </a:xfrm>
            <a:custGeom>
              <a:avLst/>
              <a:gdLst>
                <a:gd name="T0" fmla="*/ 2147483647 w 222"/>
                <a:gd name="T1" fmla="*/ 2147483647 h 498"/>
                <a:gd name="T2" fmla="*/ 2147483647 w 222"/>
                <a:gd name="T3" fmla="*/ 2147483647 h 498"/>
                <a:gd name="T4" fmla="*/ 2147483647 w 222"/>
                <a:gd name="T5" fmla="*/ 2147483647 h 498"/>
                <a:gd name="T6" fmla="*/ 2147483647 w 222"/>
                <a:gd name="T7" fmla="*/ 2147483647 h 498"/>
                <a:gd name="T8" fmla="*/ 2147483647 w 222"/>
                <a:gd name="T9" fmla="*/ 2147483647 h 498"/>
                <a:gd name="T10" fmla="*/ 2147483647 w 222"/>
                <a:gd name="T11" fmla="*/ 2147483647 h 498"/>
                <a:gd name="T12" fmla="*/ 2147483647 w 222"/>
                <a:gd name="T13" fmla="*/ 2147483647 h 498"/>
                <a:gd name="T14" fmla="*/ 2147483647 w 222"/>
                <a:gd name="T15" fmla="*/ 2147483647 h 498"/>
                <a:gd name="T16" fmla="*/ 2147483647 w 222"/>
                <a:gd name="T17" fmla="*/ 2147483647 h 498"/>
                <a:gd name="T18" fmla="*/ 2147483647 w 222"/>
                <a:gd name="T19" fmla="*/ 2147483647 h 498"/>
                <a:gd name="T20" fmla="*/ 2147483647 w 222"/>
                <a:gd name="T21" fmla="*/ 2147483647 h 498"/>
                <a:gd name="T22" fmla="*/ 2147483647 w 222"/>
                <a:gd name="T23" fmla="*/ 2147483647 h 498"/>
                <a:gd name="T24" fmla="*/ 2147483647 w 222"/>
                <a:gd name="T25" fmla="*/ 2147483647 h 498"/>
                <a:gd name="T26" fmla="*/ 2147483647 w 222"/>
                <a:gd name="T27" fmla="*/ 2147483647 h 498"/>
                <a:gd name="T28" fmla="*/ 2147483647 w 222"/>
                <a:gd name="T29" fmla="*/ 2147483647 h 498"/>
                <a:gd name="T30" fmla="*/ 2147483647 w 222"/>
                <a:gd name="T31" fmla="*/ 2147483647 h 498"/>
                <a:gd name="T32" fmla="*/ 2147483647 w 222"/>
                <a:gd name="T33" fmla="*/ 2147483647 h 498"/>
                <a:gd name="T34" fmla="*/ 2147483647 w 222"/>
                <a:gd name="T35" fmla="*/ 2147483647 h 498"/>
                <a:gd name="T36" fmla="*/ 2147483647 w 222"/>
                <a:gd name="T37" fmla="*/ 2147483647 h 498"/>
                <a:gd name="T38" fmla="*/ 2147483647 w 222"/>
                <a:gd name="T39" fmla="*/ 2147483647 h 498"/>
                <a:gd name="T40" fmla="*/ 2147483647 w 222"/>
                <a:gd name="T41" fmla="*/ 2147483647 h 498"/>
                <a:gd name="T42" fmla="*/ 2147483647 w 222"/>
                <a:gd name="T43" fmla="*/ 2147483647 h 498"/>
                <a:gd name="T44" fmla="*/ 2147483647 w 222"/>
                <a:gd name="T45" fmla="*/ 2147483647 h 498"/>
                <a:gd name="T46" fmla="*/ 0 w 222"/>
                <a:gd name="T47" fmla="*/ 2147483647 h 498"/>
                <a:gd name="T48" fmla="*/ 2147483647 w 222"/>
                <a:gd name="T49" fmla="*/ 2147483647 h 498"/>
                <a:gd name="T50" fmla="*/ 2147483647 w 222"/>
                <a:gd name="T51" fmla="*/ 2147483647 h 498"/>
                <a:gd name="T52" fmla="*/ 2147483647 w 222"/>
                <a:gd name="T53" fmla="*/ 2147483647 h 498"/>
                <a:gd name="T54" fmla="*/ 2147483647 w 222"/>
                <a:gd name="T55" fmla="*/ 2147483647 h 498"/>
                <a:gd name="T56" fmla="*/ 2147483647 w 222"/>
                <a:gd name="T57" fmla="*/ 2147483647 h 498"/>
                <a:gd name="T58" fmla="*/ 2147483647 w 222"/>
                <a:gd name="T59" fmla="*/ 2147483647 h 498"/>
                <a:gd name="T60" fmla="*/ 2147483647 w 222"/>
                <a:gd name="T61" fmla="*/ 2147483647 h 498"/>
                <a:gd name="T62" fmla="*/ 2147483647 w 222"/>
                <a:gd name="T63" fmla="*/ 2147483647 h 498"/>
                <a:gd name="T64" fmla="*/ 2147483647 w 222"/>
                <a:gd name="T65" fmla="*/ 2147483647 h 498"/>
                <a:gd name="T66" fmla="*/ 2147483647 w 222"/>
                <a:gd name="T67" fmla="*/ 2147483647 h 498"/>
                <a:gd name="T68" fmla="*/ 2147483647 w 222"/>
                <a:gd name="T69" fmla="*/ 2147483647 h 4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22"/>
                <a:gd name="T106" fmla="*/ 0 h 498"/>
                <a:gd name="T107" fmla="*/ 222 w 222"/>
                <a:gd name="T108" fmla="*/ 498 h 4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22" h="498">
                  <a:moveTo>
                    <a:pt x="138" y="372"/>
                  </a:moveTo>
                  <a:lnTo>
                    <a:pt x="144" y="342"/>
                  </a:lnTo>
                  <a:lnTo>
                    <a:pt x="138" y="306"/>
                  </a:lnTo>
                  <a:lnTo>
                    <a:pt x="144" y="276"/>
                  </a:lnTo>
                  <a:lnTo>
                    <a:pt x="162" y="276"/>
                  </a:lnTo>
                  <a:lnTo>
                    <a:pt x="174" y="25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86" y="204"/>
                  </a:lnTo>
                  <a:lnTo>
                    <a:pt x="198" y="198"/>
                  </a:lnTo>
                  <a:lnTo>
                    <a:pt x="198" y="156"/>
                  </a:lnTo>
                  <a:lnTo>
                    <a:pt x="210" y="150"/>
                  </a:lnTo>
                  <a:lnTo>
                    <a:pt x="216" y="150"/>
                  </a:lnTo>
                  <a:lnTo>
                    <a:pt x="222" y="144"/>
                  </a:lnTo>
                  <a:lnTo>
                    <a:pt x="222" y="132"/>
                  </a:lnTo>
                  <a:lnTo>
                    <a:pt x="216" y="126"/>
                  </a:lnTo>
                  <a:lnTo>
                    <a:pt x="216" y="114"/>
                  </a:lnTo>
                  <a:lnTo>
                    <a:pt x="210" y="102"/>
                  </a:lnTo>
                  <a:lnTo>
                    <a:pt x="204" y="96"/>
                  </a:lnTo>
                  <a:lnTo>
                    <a:pt x="192" y="72"/>
                  </a:lnTo>
                  <a:lnTo>
                    <a:pt x="198" y="66"/>
                  </a:lnTo>
                  <a:lnTo>
                    <a:pt x="198" y="60"/>
                  </a:lnTo>
                  <a:lnTo>
                    <a:pt x="204" y="48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14" y="12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14" y="42"/>
                  </a:lnTo>
                  <a:lnTo>
                    <a:pt x="108" y="60"/>
                  </a:lnTo>
                  <a:lnTo>
                    <a:pt x="96" y="60"/>
                  </a:lnTo>
                  <a:lnTo>
                    <a:pt x="90" y="66"/>
                  </a:lnTo>
                  <a:lnTo>
                    <a:pt x="84" y="66"/>
                  </a:lnTo>
                  <a:lnTo>
                    <a:pt x="84" y="78"/>
                  </a:lnTo>
                  <a:lnTo>
                    <a:pt x="78" y="72"/>
                  </a:lnTo>
                  <a:lnTo>
                    <a:pt x="48" y="72"/>
                  </a:lnTo>
                  <a:lnTo>
                    <a:pt x="30" y="90"/>
                  </a:lnTo>
                  <a:lnTo>
                    <a:pt x="24" y="102"/>
                  </a:lnTo>
                  <a:lnTo>
                    <a:pt x="12" y="102"/>
                  </a:lnTo>
                  <a:lnTo>
                    <a:pt x="6" y="114"/>
                  </a:lnTo>
                  <a:lnTo>
                    <a:pt x="0" y="132"/>
                  </a:lnTo>
                  <a:lnTo>
                    <a:pt x="0" y="162"/>
                  </a:lnTo>
                  <a:lnTo>
                    <a:pt x="12" y="168"/>
                  </a:lnTo>
                  <a:lnTo>
                    <a:pt x="42" y="198"/>
                  </a:lnTo>
                  <a:lnTo>
                    <a:pt x="42" y="240"/>
                  </a:lnTo>
                  <a:lnTo>
                    <a:pt x="54" y="252"/>
                  </a:lnTo>
                  <a:lnTo>
                    <a:pt x="60" y="264"/>
                  </a:lnTo>
                  <a:lnTo>
                    <a:pt x="60" y="294"/>
                  </a:lnTo>
                  <a:lnTo>
                    <a:pt x="66" y="306"/>
                  </a:lnTo>
                  <a:lnTo>
                    <a:pt x="54" y="318"/>
                  </a:lnTo>
                  <a:lnTo>
                    <a:pt x="54" y="378"/>
                  </a:lnTo>
                  <a:lnTo>
                    <a:pt x="66" y="390"/>
                  </a:lnTo>
                  <a:lnTo>
                    <a:pt x="54" y="396"/>
                  </a:lnTo>
                  <a:lnTo>
                    <a:pt x="60" y="462"/>
                  </a:lnTo>
                  <a:lnTo>
                    <a:pt x="60" y="468"/>
                  </a:lnTo>
                  <a:lnTo>
                    <a:pt x="72" y="480"/>
                  </a:lnTo>
                  <a:lnTo>
                    <a:pt x="72" y="492"/>
                  </a:lnTo>
                  <a:lnTo>
                    <a:pt x="84" y="492"/>
                  </a:lnTo>
                  <a:lnTo>
                    <a:pt x="96" y="498"/>
                  </a:lnTo>
                  <a:lnTo>
                    <a:pt x="108" y="498"/>
                  </a:lnTo>
                  <a:lnTo>
                    <a:pt x="120" y="474"/>
                  </a:lnTo>
                  <a:lnTo>
                    <a:pt x="126" y="480"/>
                  </a:lnTo>
                  <a:lnTo>
                    <a:pt x="138" y="486"/>
                  </a:lnTo>
                  <a:lnTo>
                    <a:pt x="138" y="37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17" name="Belize" descr="© INSCALE GmbH, 05.05.2010&#10;http://www.presentationload.com/"/>
            <p:cNvSpPr>
              <a:spLocks/>
            </p:cNvSpPr>
            <p:nvPr/>
          </p:nvSpPr>
          <p:spPr bwMode="gray">
            <a:xfrm>
              <a:off x="5330527" y="-1392955"/>
              <a:ext cx="21464" cy="42769"/>
            </a:xfrm>
            <a:custGeom>
              <a:avLst/>
              <a:gdLst>
                <a:gd name="T0" fmla="*/ 2147483647 w 108"/>
                <a:gd name="T1" fmla="*/ 2147483647 h 210"/>
                <a:gd name="T2" fmla="*/ 2147483647 w 108"/>
                <a:gd name="T3" fmla="*/ 2147483647 h 210"/>
                <a:gd name="T4" fmla="*/ 2147483647 w 108"/>
                <a:gd name="T5" fmla="*/ 2147483647 h 210"/>
                <a:gd name="T6" fmla="*/ 2147483647 w 108"/>
                <a:gd name="T7" fmla="*/ 2147483647 h 210"/>
                <a:gd name="T8" fmla="*/ 2147483647 w 108"/>
                <a:gd name="T9" fmla="*/ 2147483647 h 210"/>
                <a:gd name="T10" fmla="*/ 2147483647 w 108"/>
                <a:gd name="T11" fmla="*/ 0 h 210"/>
                <a:gd name="T12" fmla="*/ 2147483647 w 108"/>
                <a:gd name="T13" fmla="*/ 2147483647 h 210"/>
                <a:gd name="T14" fmla="*/ 2147483647 w 108"/>
                <a:gd name="T15" fmla="*/ 2147483647 h 210"/>
                <a:gd name="T16" fmla="*/ 2147483647 w 108"/>
                <a:gd name="T17" fmla="*/ 2147483647 h 210"/>
                <a:gd name="T18" fmla="*/ 2147483647 w 108"/>
                <a:gd name="T19" fmla="*/ 2147483647 h 210"/>
                <a:gd name="T20" fmla="*/ 2147483647 w 108"/>
                <a:gd name="T21" fmla="*/ 2147483647 h 210"/>
                <a:gd name="T22" fmla="*/ 2147483647 w 108"/>
                <a:gd name="T23" fmla="*/ 2147483647 h 210"/>
                <a:gd name="T24" fmla="*/ 2147483647 w 108"/>
                <a:gd name="T25" fmla="*/ 2147483647 h 210"/>
                <a:gd name="T26" fmla="*/ 2147483647 w 108"/>
                <a:gd name="T27" fmla="*/ 2147483647 h 210"/>
                <a:gd name="T28" fmla="*/ 2147483647 w 108"/>
                <a:gd name="T29" fmla="*/ 2147483647 h 210"/>
                <a:gd name="T30" fmla="*/ 2147483647 w 108"/>
                <a:gd name="T31" fmla="*/ 2147483647 h 210"/>
                <a:gd name="T32" fmla="*/ 2147483647 w 108"/>
                <a:gd name="T33" fmla="*/ 2147483647 h 210"/>
                <a:gd name="T34" fmla="*/ 2147483647 w 108"/>
                <a:gd name="T35" fmla="*/ 2147483647 h 210"/>
                <a:gd name="T36" fmla="*/ 0 w 108"/>
                <a:gd name="T37" fmla="*/ 2147483647 h 210"/>
                <a:gd name="T38" fmla="*/ 2147483647 w 108"/>
                <a:gd name="T39" fmla="*/ 2147483647 h 210"/>
                <a:gd name="T40" fmla="*/ 2147483647 w 108"/>
                <a:gd name="T41" fmla="*/ 2147483647 h 210"/>
                <a:gd name="T42" fmla="*/ 2147483647 w 108"/>
                <a:gd name="T43" fmla="*/ 2147483647 h 210"/>
                <a:gd name="T44" fmla="*/ 2147483647 w 108"/>
                <a:gd name="T45" fmla="*/ 2147483647 h 210"/>
                <a:gd name="T46" fmla="*/ 2147483647 w 108"/>
                <a:gd name="T47" fmla="*/ 2147483647 h 210"/>
                <a:gd name="T48" fmla="*/ 2147483647 w 108"/>
                <a:gd name="T49" fmla="*/ 2147483647 h 210"/>
                <a:gd name="T50" fmla="*/ 2147483647 w 108"/>
                <a:gd name="T51" fmla="*/ 2147483647 h 210"/>
                <a:gd name="T52" fmla="*/ 2147483647 w 108"/>
                <a:gd name="T53" fmla="*/ 2147483647 h 210"/>
                <a:gd name="T54" fmla="*/ 2147483647 w 108"/>
                <a:gd name="T55" fmla="*/ 2147483647 h 21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8"/>
                <a:gd name="T85" fmla="*/ 0 h 210"/>
                <a:gd name="T86" fmla="*/ 108 w 108"/>
                <a:gd name="T87" fmla="*/ 210 h 21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8" h="210">
                  <a:moveTo>
                    <a:pt x="108" y="30"/>
                  </a:moveTo>
                  <a:lnTo>
                    <a:pt x="108" y="24"/>
                  </a:lnTo>
                  <a:lnTo>
                    <a:pt x="10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6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0" y="210"/>
                  </a:lnTo>
                  <a:lnTo>
                    <a:pt x="30" y="210"/>
                  </a:lnTo>
                  <a:lnTo>
                    <a:pt x="42" y="168"/>
                  </a:lnTo>
                  <a:lnTo>
                    <a:pt x="60" y="174"/>
                  </a:lnTo>
                  <a:lnTo>
                    <a:pt x="84" y="150"/>
                  </a:lnTo>
                  <a:lnTo>
                    <a:pt x="84" y="90"/>
                  </a:lnTo>
                  <a:lnTo>
                    <a:pt x="90" y="78"/>
                  </a:lnTo>
                  <a:lnTo>
                    <a:pt x="96" y="60"/>
                  </a:lnTo>
                  <a:lnTo>
                    <a:pt x="108" y="36"/>
                  </a:lnTo>
                  <a:lnTo>
                    <a:pt x="108" y="3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18" name="Belgium" descr="© INSCALE GmbH, 05.05.2010&#10;http://www.presentationload.com/"/>
            <p:cNvSpPr>
              <a:spLocks/>
            </p:cNvSpPr>
            <p:nvPr/>
          </p:nvSpPr>
          <p:spPr bwMode="gray">
            <a:xfrm>
              <a:off x="6603037" y="-1932810"/>
              <a:ext cx="42928" cy="31471"/>
            </a:xfrm>
            <a:custGeom>
              <a:avLst/>
              <a:gdLst>
                <a:gd name="T0" fmla="*/ 0 w 222"/>
                <a:gd name="T1" fmla="*/ 2147483647 h 150"/>
                <a:gd name="T2" fmla="*/ 2147483647 w 222"/>
                <a:gd name="T3" fmla="*/ 2147483647 h 150"/>
                <a:gd name="T4" fmla="*/ 2147483647 w 222"/>
                <a:gd name="T5" fmla="*/ 2147483647 h 150"/>
                <a:gd name="T6" fmla="*/ 2147483647 w 222"/>
                <a:gd name="T7" fmla="*/ 2147483647 h 150"/>
                <a:gd name="T8" fmla="*/ 2147483647 w 222"/>
                <a:gd name="T9" fmla="*/ 2147483647 h 150"/>
                <a:gd name="T10" fmla="*/ 2147483647 w 222"/>
                <a:gd name="T11" fmla="*/ 2147483647 h 150"/>
                <a:gd name="T12" fmla="*/ 2147483647 w 222"/>
                <a:gd name="T13" fmla="*/ 2147483647 h 150"/>
                <a:gd name="T14" fmla="*/ 2147483647 w 222"/>
                <a:gd name="T15" fmla="*/ 2147483647 h 150"/>
                <a:gd name="T16" fmla="*/ 2147483647 w 222"/>
                <a:gd name="T17" fmla="*/ 2147483647 h 150"/>
                <a:gd name="T18" fmla="*/ 2147483647 w 222"/>
                <a:gd name="T19" fmla="*/ 2147483647 h 150"/>
                <a:gd name="T20" fmla="*/ 2147483647 w 222"/>
                <a:gd name="T21" fmla="*/ 2147483647 h 150"/>
                <a:gd name="T22" fmla="*/ 2147483647 w 222"/>
                <a:gd name="T23" fmla="*/ 2147483647 h 150"/>
                <a:gd name="T24" fmla="*/ 2147483647 w 222"/>
                <a:gd name="T25" fmla="*/ 2147483647 h 150"/>
                <a:gd name="T26" fmla="*/ 2147483647 w 222"/>
                <a:gd name="T27" fmla="*/ 2147483647 h 150"/>
                <a:gd name="T28" fmla="*/ 2147483647 w 222"/>
                <a:gd name="T29" fmla="*/ 2147483647 h 150"/>
                <a:gd name="T30" fmla="*/ 2147483647 w 222"/>
                <a:gd name="T31" fmla="*/ 2147483647 h 150"/>
                <a:gd name="T32" fmla="*/ 2147483647 w 222"/>
                <a:gd name="T33" fmla="*/ 2147483647 h 150"/>
                <a:gd name="T34" fmla="*/ 2147483647 w 222"/>
                <a:gd name="T35" fmla="*/ 2147483647 h 150"/>
                <a:gd name="T36" fmla="*/ 2147483647 w 222"/>
                <a:gd name="T37" fmla="*/ 2147483647 h 150"/>
                <a:gd name="T38" fmla="*/ 2147483647 w 222"/>
                <a:gd name="T39" fmla="*/ 2147483647 h 150"/>
                <a:gd name="T40" fmla="*/ 2147483647 w 222"/>
                <a:gd name="T41" fmla="*/ 2147483647 h 150"/>
                <a:gd name="T42" fmla="*/ 2147483647 w 222"/>
                <a:gd name="T43" fmla="*/ 2147483647 h 150"/>
                <a:gd name="T44" fmla="*/ 2147483647 w 222"/>
                <a:gd name="T45" fmla="*/ 2147483647 h 150"/>
                <a:gd name="T46" fmla="*/ 2147483647 w 222"/>
                <a:gd name="T47" fmla="*/ 2147483647 h 150"/>
                <a:gd name="T48" fmla="*/ 2147483647 w 222"/>
                <a:gd name="T49" fmla="*/ 2147483647 h 150"/>
                <a:gd name="T50" fmla="*/ 2147483647 w 222"/>
                <a:gd name="T51" fmla="*/ 2147483647 h 150"/>
                <a:gd name="T52" fmla="*/ 2147483647 w 222"/>
                <a:gd name="T53" fmla="*/ 2147483647 h 150"/>
                <a:gd name="T54" fmla="*/ 2147483647 w 222"/>
                <a:gd name="T55" fmla="*/ 2147483647 h 150"/>
                <a:gd name="T56" fmla="*/ 2147483647 w 222"/>
                <a:gd name="T57" fmla="*/ 2147483647 h 150"/>
                <a:gd name="T58" fmla="*/ 2147483647 w 222"/>
                <a:gd name="T59" fmla="*/ 2147483647 h 150"/>
                <a:gd name="T60" fmla="*/ 2147483647 w 222"/>
                <a:gd name="T61" fmla="*/ 2147483647 h 150"/>
                <a:gd name="T62" fmla="*/ 2147483647 w 222"/>
                <a:gd name="T63" fmla="*/ 2147483647 h 150"/>
                <a:gd name="T64" fmla="*/ 2147483647 w 222"/>
                <a:gd name="T65" fmla="*/ 2147483647 h 150"/>
                <a:gd name="T66" fmla="*/ 2147483647 w 222"/>
                <a:gd name="T67" fmla="*/ 2147483647 h 150"/>
                <a:gd name="T68" fmla="*/ 2147483647 w 222"/>
                <a:gd name="T69" fmla="*/ 2147483647 h 150"/>
                <a:gd name="T70" fmla="*/ 2147483647 w 222"/>
                <a:gd name="T71" fmla="*/ 2147483647 h 150"/>
                <a:gd name="T72" fmla="*/ 2147483647 w 222"/>
                <a:gd name="T73" fmla="*/ 2147483647 h 150"/>
                <a:gd name="T74" fmla="*/ 2147483647 w 222"/>
                <a:gd name="T75" fmla="*/ 2147483647 h 150"/>
                <a:gd name="T76" fmla="*/ 2147483647 w 222"/>
                <a:gd name="T77" fmla="*/ 2147483647 h 150"/>
                <a:gd name="T78" fmla="*/ 2147483647 w 222"/>
                <a:gd name="T79" fmla="*/ 2147483647 h 150"/>
                <a:gd name="T80" fmla="*/ 2147483647 w 222"/>
                <a:gd name="T81" fmla="*/ 0 h 150"/>
                <a:gd name="T82" fmla="*/ 2147483647 w 222"/>
                <a:gd name="T83" fmla="*/ 0 h 150"/>
                <a:gd name="T84" fmla="*/ 2147483647 w 222"/>
                <a:gd name="T85" fmla="*/ 2147483647 h 150"/>
                <a:gd name="T86" fmla="*/ 2147483647 w 222"/>
                <a:gd name="T87" fmla="*/ 0 h 150"/>
                <a:gd name="T88" fmla="*/ 2147483647 w 222"/>
                <a:gd name="T89" fmla="*/ 2147483647 h 150"/>
                <a:gd name="T90" fmla="*/ 2147483647 w 222"/>
                <a:gd name="T91" fmla="*/ 2147483647 h 150"/>
                <a:gd name="T92" fmla="*/ 2147483647 w 222"/>
                <a:gd name="T93" fmla="*/ 2147483647 h 150"/>
                <a:gd name="T94" fmla="*/ 2147483647 w 222"/>
                <a:gd name="T95" fmla="*/ 2147483647 h 150"/>
                <a:gd name="T96" fmla="*/ 2147483647 w 222"/>
                <a:gd name="T97" fmla="*/ 2147483647 h 150"/>
                <a:gd name="T98" fmla="*/ 2147483647 w 222"/>
                <a:gd name="T99" fmla="*/ 2147483647 h 150"/>
                <a:gd name="T100" fmla="*/ 2147483647 w 222"/>
                <a:gd name="T101" fmla="*/ 2147483647 h 150"/>
                <a:gd name="T102" fmla="*/ 0 w 222"/>
                <a:gd name="T103" fmla="*/ 2147483647 h 150"/>
                <a:gd name="T104" fmla="*/ 0 w 222"/>
                <a:gd name="T105" fmla="*/ 2147483647 h 1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2"/>
                <a:gd name="T160" fmla="*/ 0 h 150"/>
                <a:gd name="T161" fmla="*/ 222 w 222"/>
                <a:gd name="T162" fmla="*/ 150 h 1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2" h="150">
                  <a:moveTo>
                    <a:pt x="0" y="42"/>
                  </a:moveTo>
                  <a:lnTo>
                    <a:pt x="6" y="60"/>
                  </a:lnTo>
                  <a:lnTo>
                    <a:pt x="30" y="66"/>
                  </a:lnTo>
                  <a:lnTo>
                    <a:pt x="42" y="78"/>
                  </a:lnTo>
                  <a:lnTo>
                    <a:pt x="66" y="78"/>
                  </a:lnTo>
                  <a:lnTo>
                    <a:pt x="78" y="84"/>
                  </a:lnTo>
                  <a:lnTo>
                    <a:pt x="84" y="90"/>
                  </a:lnTo>
                  <a:lnTo>
                    <a:pt x="84" y="114"/>
                  </a:lnTo>
                  <a:lnTo>
                    <a:pt x="108" y="114"/>
                  </a:lnTo>
                  <a:lnTo>
                    <a:pt x="120" y="102"/>
                  </a:lnTo>
                  <a:lnTo>
                    <a:pt x="120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62" y="144"/>
                  </a:lnTo>
                  <a:lnTo>
                    <a:pt x="180" y="144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32"/>
                  </a:lnTo>
                  <a:lnTo>
                    <a:pt x="174" y="120"/>
                  </a:lnTo>
                  <a:lnTo>
                    <a:pt x="174" y="114"/>
                  </a:lnTo>
                  <a:lnTo>
                    <a:pt x="180" y="114"/>
                  </a:lnTo>
                  <a:lnTo>
                    <a:pt x="192" y="108"/>
                  </a:lnTo>
                  <a:lnTo>
                    <a:pt x="198" y="102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10" y="90"/>
                  </a:lnTo>
                  <a:lnTo>
                    <a:pt x="222" y="90"/>
                  </a:lnTo>
                  <a:lnTo>
                    <a:pt x="216" y="84"/>
                  </a:lnTo>
                  <a:lnTo>
                    <a:pt x="216" y="66"/>
                  </a:lnTo>
                  <a:lnTo>
                    <a:pt x="204" y="54"/>
                  </a:lnTo>
                  <a:lnTo>
                    <a:pt x="180" y="54"/>
                  </a:lnTo>
                  <a:lnTo>
                    <a:pt x="180" y="42"/>
                  </a:lnTo>
                  <a:lnTo>
                    <a:pt x="186" y="36"/>
                  </a:lnTo>
                  <a:lnTo>
                    <a:pt x="186" y="18"/>
                  </a:lnTo>
                  <a:lnTo>
                    <a:pt x="180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108" y="0"/>
                  </a:lnTo>
                  <a:lnTo>
                    <a:pt x="108" y="6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19" name="Bangladesh" descr="© INSCALE GmbH, 05.05.2010&#10;http://www.presentationload.com/"/>
            <p:cNvSpPr>
              <a:spLocks/>
            </p:cNvSpPr>
            <p:nvPr/>
          </p:nvSpPr>
          <p:spPr bwMode="gray">
            <a:xfrm>
              <a:off x="7738332" y="-1526103"/>
              <a:ext cx="72825" cy="87151"/>
            </a:xfrm>
            <a:custGeom>
              <a:avLst/>
              <a:gdLst>
                <a:gd name="T0" fmla="*/ 2147483647 w 372"/>
                <a:gd name="T1" fmla="*/ 2147483647 h 426"/>
                <a:gd name="T2" fmla="*/ 2147483647 w 372"/>
                <a:gd name="T3" fmla="*/ 2147483647 h 426"/>
                <a:gd name="T4" fmla="*/ 2147483647 w 372"/>
                <a:gd name="T5" fmla="*/ 2147483647 h 426"/>
                <a:gd name="T6" fmla="*/ 2147483647 w 372"/>
                <a:gd name="T7" fmla="*/ 2147483647 h 426"/>
                <a:gd name="T8" fmla="*/ 2147483647 w 372"/>
                <a:gd name="T9" fmla="*/ 2147483647 h 426"/>
                <a:gd name="T10" fmla="*/ 2147483647 w 372"/>
                <a:gd name="T11" fmla="*/ 2147483647 h 426"/>
                <a:gd name="T12" fmla="*/ 2147483647 w 372"/>
                <a:gd name="T13" fmla="*/ 2147483647 h 426"/>
                <a:gd name="T14" fmla="*/ 2147483647 w 372"/>
                <a:gd name="T15" fmla="*/ 2147483647 h 426"/>
                <a:gd name="T16" fmla="*/ 2147483647 w 372"/>
                <a:gd name="T17" fmla="*/ 2147483647 h 426"/>
                <a:gd name="T18" fmla="*/ 2147483647 w 372"/>
                <a:gd name="T19" fmla="*/ 2147483647 h 426"/>
                <a:gd name="T20" fmla="*/ 2147483647 w 372"/>
                <a:gd name="T21" fmla="*/ 2147483647 h 426"/>
                <a:gd name="T22" fmla="*/ 2147483647 w 372"/>
                <a:gd name="T23" fmla="*/ 2147483647 h 426"/>
                <a:gd name="T24" fmla="*/ 2147483647 w 372"/>
                <a:gd name="T25" fmla="*/ 2147483647 h 426"/>
                <a:gd name="T26" fmla="*/ 2147483647 w 372"/>
                <a:gd name="T27" fmla="*/ 2147483647 h 426"/>
                <a:gd name="T28" fmla="*/ 2147483647 w 372"/>
                <a:gd name="T29" fmla="*/ 2147483647 h 426"/>
                <a:gd name="T30" fmla="*/ 2147483647 w 372"/>
                <a:gd name="T31" fmla="*/ 2147483647 h 426"/>
                <a:gd name="T32" fmla="*/ 2147483647 w 372"/>
                <a:gd name="T33" fmla="*/ 2147483647 h 426"/>
                <a:gd name="T34" fmla="*/ 2147483647 w 372"/>
                <a:gd name="T35" fmla="*/ 2147483647 h 426"/>
                <a:gd name="T36" fmla="*/ 2147483647 w 372"/>
                <a:gd name="T37" fmla="*/ 2147483647 h 426"/>
                <a:gd name="T38" fmla="*/ 2147483647 w 372"/>
                <a:gd name="T39" fmla="*/ 2147483647 h 426"/>
                <a:gd name="T40" fmla="*/ 2147483647 w 372"/>
                <a:gd name="T41" fmla="*/ 2147483647 h 426"/>
                <a:gd name="T42" fmla="*/ 2147483647 w 372"/>
                <a:gd name="T43" fmla="*/ 2147483647 h 426"/>
                <a:gd name="T44" fmla="*/ 2147483647 w 372"/>
                <a:gd name="T45" fmla="*/ 2147483647 h 426"/>
                <a:gd name="T46" fmla="*/ 2147483647 w 372"/>
                <a:gd name="T47" fmla="*/ 2147483647 h 426"/>
                <a:gd name="T48" fmla="*/ 2147483647 w 372"/>
                <a:gd name="T49" fmla="*/ 2147483647 h 426"/>
                <a:gd name="T50" fmla="*/ 2147483647 w 372"/>
                <a:gd name="T51" fmla="*/ 2147483647 h 426"/>
                <a:gd name="T52" fmla="*/ 2147483647 w 372"/>
                <a:gd name="T53" fmla="*/ 2147483647 h 426"/>
                <a:gd name="T54" fmla="*/ 2147483647 w 372"/>
                <a:gd name="T55" fmla="*/ 2147483647 h 426"/>
                <a:gd name="T56" fmla="*/ 2147483647 w 372"/>
                <a:gd name="T57" fmla="*/ 2147483647 h 426"/>
                <a:gd name="T58" fmla="*/ 2147483647 w 372"/>
                <a:gd name="T59" fmla="*/ 2147483647 h 426"/>
                <a:gd name="T60" fmla="*/ 2147483647 w 372"/>
                <a:gd name="T61" fmla="*/ 2147483647 h 426"/>
                <a:gd name="T62" fmla="*/ 2147483647 w 372"/>
                <a:gd name="T63" fmla="*/ 2147483647 h 426"/>
                <a:gd name="T64" fmla="*/ 2147483647 w 372"/>
                <a:gd name="T65" fmla="*/ 2147483647 h 426"/>
                <a:gd name="T66" fmla="*/ 2147483647 w 372"/>
                <a:gd name="T67" fmla="*/ 2147483647 h 426"/>
                <a:gd name="T68" fmla="*/ 2147483647 w 372"/>
                <a:gd name="T69" fmla="*/ 2147483647 h 426"/>
                <a:gd name="T70" fmla="*/ 2147483647 w 372"/>
                <a:gd name="T71" fmla="*/ 2147483647 h 426"/>
                <a:gd name="T72" fmla="*/ 2147483647 w 372"/>
                <a:gd name="T73" fmla="*/ 2147483647 h 426"/>
                <a:gd name="T74" fmla="*/ 2147483647 w 372"/>
                <a:gd name="T75" fmla="*/ 2147483647 h 426"/>
                <a:gd name="T76" fmla="*/ 2147483647 w 372"/>
                <a:gd name="T77" fmla="*/ 2147483647 h 426"/>
                <a:gd name="T78" fmla="*/ 2147483647 w 372"/>
                <a:gd name="T79" fmla="*/ 2147483647 h 426"/>
                <a:gd name="T80" fmla="*/ 2147483647 w 372"/>
                <a:gd name="T81" fmla="*/ 2147483647 h 426"/>
                <a:gd name="T82" fmla="*/ 2147483647 w 372"/>
                <a:gd name="T83" fmla="*/ 2147483647 h 426"/>
                <a:gd name="T84" fmla="*/ 2147483647 w 372"/>
                <a:gd name="T85" fmla="*/ 0 h 426"/>
                <a:gd name="T86" fmla="*/ 2147483647 w 372"/>
                <a:gd name="T87" fmla="*/ 2147483647 h 426"/>
                <a:gd name="T88" fmla="*/ 0 w 372"/>
                <a:gd name="T89" fmla="*/ 2147483647 h 426"/>
                <a:gd name="T90" fmla="*/ 2147483647 w 372"/>
                <a:gd name="T91" fmla="*/ 2147483647 h 426"/>
                <a:gd name="T92" fmla="*/ 2147483647 w 372"/>
                <a:gd name="T93" fmla="*/ 2147483647 h 426"/>
                <a:gd name="T94" fmla="*/ 2147483647 w 372"/>
                <a:gd name="T95" fmla="*/ 2147483647 h 426"/>
                <a:gd name="T96" fmla="*/ 2147483647 w 372"/>
                <a:gd name="T97" fmla="*/ 2147483647 h 426"/>
                <a:gd name="T98" fmla="*/ 2147483647 w 372"/>
                <a:gd name="T99" fmla="*/ 2147483647 h 426"/>
                <a:gd name="T100" fmla="*/ 2147483647 w 372"/>
                <a:gd name="T101" fmla="*/ 2147483647 h 426"/>
                <a:gd name="T102" fmla="*/ 2147483647 w 372"/>
                <a:gd name="T103" fmla="*/ 2147483647 h 426"/>
                <a:gd name="T104" fmla="*/ 2147483647 w 372"/>
                <a:gd name="T105" fmla="*/ 2147483647 h 426"/>
                <a:gd name="T106" fmla="*/ 2147483647 w 372"/>
                <a:gd name="T107" fmla="*/ 2147483647 h 426"/>
                <a:gd name="T108" fmla="*/ 2147483647 w 372"/>
                <a:gd name="T109" fmla="*/ 2147483647 h 426"/>
                <a:gd name="T110" fmla="*/ 2147483647 w 372"/>
                <a:gd name="T111" fmla="*/ 2147483647 h 426"/>
                <a:gd name="T112" fmla="*/ 2147483647 w 372"/>
                <a:gd name="T113" fmla="*/ 2147483647 h 426"/>
                <a:gd name="T114" fmla="*/ 2147483647 w 372"/>
                <a:gd name="T115" fmla="*/ 2147483647 h 4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72"/>
                <a:gd name="T175" fmla="*/ 0 h 426"/>
                <a:gd name="T176" fmla="*/ 372 w 372"/>
                <a:gd name="T177" fmla="*/ 426 h 42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72" h="426">
                  <a:moveTo>
                    <a:pt x="132" y="414"/>
                  </a:moveTo>
                  <a:lnTo>
                    <a:pt x="138" y="354"/>
                  </a:lnTo>
                  <a:lnTo>
                    <a:pt x="144" y="354"/>
                  </a:lnTo>
                  <a:lnTo>
                    <a:pt x="150" y="360"/>
                  </a:lnTo>
                  <a:lnTo>
                    <a:pt x="162" y="360"/>
                  </a:lnTo>
                  <a:lnTo>
                    <a:pt x="174" y="366"/>
                  </a:lnTo>
                  <a:lnTo>
                    <a:pt x="192" y="372"/>
                  </a:lnTo>
                  <a:lnTo>
                    <a:pt x="216" y="372"/>
                  </a:lnTo>
                  <a:lnTo>
                    <a:pt x="210" y="366"/>
                  </a:lnTo>
                  <a:lnTo>
                    <a:pt x="210" y="348"/>
                  </a:lnTo>
                  <a:lnTo>
                    <a:pt x="204" y="342"/>
                  </a:lnTo>
                  <a:lnTo>
                    <a:pt x="222" y="342"/>
                  </a:lnTo>
                  <a:lnTo>
                    <a:pt x="258" y="360"/>
                  </a:lnTo>
                  <a:lnTo>
                    <a:pt x="270" y="360"/>
                  </a:lnTo>
                  <a:lnTo>
                    <a:pt x="282" y="348"/>
                  </a:lnTo>
                  <a:lnTo>
                    <a:pt x="282" y="336"/>
                  </a:lnTo>
                  <a:lnTo>
                    <a:pt x="270" y="300"/>
                  </a:lnTo>
                  <a:lnTo>
                    <a:pt x="318" y="354"/>
                  </a:lnTo>
                  <a:lnTo>
                    <a:pt x="318" y="360"/>
                  </a:lnTo>
                  <a:lnTo>
                    <a:pt x="312" y="366"/>
                  </a:lnTo>
                  <a:lnTo>
                    <a:pt x="312" y="390"/>
                  </a:lnTo>
                  <a:lnTo>
                    <a:pt x="306" y="402"/>
                  </a:lnTo>
                  <a:lnTo>
                    <a:pt x="306" y="414"/>
                  </a:lnTo>
                  <a:lnTo>
                    <a:pt x="312" y="420"/>
                  </a:lnTo>
                  <a:lnTo>
                    <a:pt x="324" y="420"/>
                  </a:lnTo>
                  <a:lnTo>
                    <a:pt x="330" y="426"/>
                  </a:lnTo>
                  <a:lnTo>
                    <a:pt x="336" y="414"/>
                  </a:lnTo>
                  <a:lnTo>
                    <a:pt x="336" y="408"/>
                  </a:lnTo>
                  <a:lnTo>
                    <a:pt x="372" y="414"/>
                  </a:lnTo>
                  <a:lnTo>
                    <a:pt x="360" y="354"/>
                  </a:lnTo>
                  <a:lnTo>
                    <a:pt x="360" y="348"/>
                  </a:lnTo>
                  <a:lnTo>
                    <a:pt x="354" y="342"/>
                  </a:lnTo>
                  <a:lnTo>
                    <a:pt x="348" y="330"/>
                  </a:lnTo>
                  <a:lnTo>
                    <a:pt x="342" y="312"/>
                  </a:lnTo>
                  <a:lnTo>
                    <a:pt x="336" y="300"/>
                  </a:lnTo>
                  <a:lnTo>
                    <a:pt x="336" y="288"/>
                  </a:lnTo>
                  <a:lnTo>
                    <a:pt x="330" y="276"/>
                  </a:lnTo>
                  <a:lnTo>
                    <a:pt x="330" y="270"/>
                  </a:lnTo>
                  <a:lnTo>
                    <a:pt x="324" y="258"/>
                  </a:lnTo>
                  <a:lnTo>
                    <a:pt x="324" y="240"/>
                  </a:lnTo>
                  <a:lnTo>
                    <a:pt x="318" y="234"/>
                  </a:lnTo>
                  <a:lnTo>
                    <a:pt x="306" y="228"/>
                  </a:lnTo>
                  <a:lnTo>
                    <a:pt x="288" y="228"/>
                  </a:lnTo>
                  <a:lnTo>
                    <a:pt x="288" y="252"/>
                  </a:lnTo>
                  <a:lnTo>
                    <a:pt x="282" y="288"/>
                  </a:lnTo>
                  <a:lnTo>
                    <a:pt x="264" y="264"/>
                  </a:lnTo>
                  <a:lnTo>
                    <a:pt x="258" y="264"/>
                  </a:lnTo>
                  <a:lnTo>
                    <a:pt x="240" y="246"/>
                  </a:lnTo>
                  <a:lnTo>
                    <a:pt x="234" y="234"/>
                  </a:lnTo>
                  <a:lnTo>
                    <a:pt x="234" y="216"/>
                  </a:lnTo>
                  <a:lnTo>
                    <a:pt x="240" y="204"/>
                  </a:lnTo>
                  <a:lnTo>
                    <a:pt x="252" y="192"/>
                  </a:lnTo>
                  <a:lnTo>
                    <a:pt x="258" y="192"/>
                  </a:lnTo>
                  <a:lnTo>
                    <a:pt x="270" y="186"/>
                  </a:lnTo>
                  <a:lnTo>
                    <a:pt x="276" y="186"/>
                  </a:lnTo>
                  <a:lnTo>
                    <a:pt x="282" y="180"/>
                  </a:lnTo>
                  <a:lnTo>
                    <a:pt x="288" y="168"/>
                  </a:lnTo>
                  <a:lnTo>
                    <a:pt x="294" y="150"/>
                  </a:lnTo>
                  <a:lnTo>
                    <a:pt x="294" y="138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06" y="126"/>
                  </a:lnTo>
                  <a:lnTo>
                    <a:pt x="282" y="102"/>
                  </a:lnTo>
                  <a:lnTo>
                    <a:pt x="276" y="102"/>
                  </a:lnTo>
                  <a:lnTo>
                    <a:pt x="228" y="114"/>
                  </a:lnTo>
                  <a:lnTo>
                    <a:pt x="210" y="114"/>
                  </a:lnTo>
                  <a:lnTo>
                    <a:pt x="198" y="108"/>
                  </a:lnTo>
                  <a:lnTo>
                    <a:pt x="138" y="108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6" y="66"/>
                  </a:lnTo>
                  <a:lnTo>
                    <a:pt x="120" y="66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8" y="30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18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66" y="96"/>
                  </a:lnTo>
                  <a:lnTo>
                    <a:pt x="66" y="108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50"/>
                  </a:lnTo>
                  <a:lnTo>
                    <a:pt x="24" y="162"/>
                  </a:lnTo>
                  <a:lnTo>
                    <a:pt x="36" y="168"/>
                  </a:lnTo>
                  <a:lnTo>
                    <a:pt x="54" y="168"/>
                  </a:lnTo>
                  <a:lnTo>
                    <a:pt x="66" y="174"/>
                  </a:lnTo>
                  <a:lnTo>
                    <a:pt x="72" y="180"/>
                  </a:lnTo>
                  <a:lnTo>
                    <a:pt x="72" y="186"/>
                  </a:lnTo>
                  <a:lnTo>
                    <a:pt x="66" y="204"/>
                  </a:lnTo>
                  <a:lnTo>
                    <a:pt x="60" y="210"/>
                  </a:lnTo>
                  <a:lnTo>
                    <a:pt x="54" y="222"/>
                  </a:lnTo>
                  <a:lnTo>
                    <a:pt x="66" y="252"/>
                  </a:lnTo>
                  <a:lnTo>
                    <a:pt x="96" y="276"/>
                  </a:lnTo>
                  <a:lnTo>
                    <a:pt x="96" y="306"/>
                  </a:lnTo>
                  <a:lnTo>
                    <a:pt x="114" y="348"/>
                  </a:lnTo>
                  <a:lnTo>
                    <a:pt x="108" y="378"/>
                  </a:lnTo>
                  <a:lnTo>
                    <a:pt x="132" y="41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20" name="Bahrain" descr="© INSCALE GmbH, 05.05.2010&#10;http://www.presentationload.com/"/>
            <p:cNvSpPr>
              <a:spLocks/>
            </p:cNvSpPr>
            <p:nvPr/>
          </p:nvSpPr>
          <p:spPr bwMode="gray">
            <a:xfrm>
              <a:off x="7234693" y="-1524489"/>
              <a:ext cx="5366" cy="11297"/>
            </a:xfrm>
            <a:custGeom>
              <a:avLst/>
              <a:gdLst>
                <a:gd name="T0" fmla="*/ 2147483647 w 15"/>
                <a:gd name="T1" fmla="*/ 0 h 28"/>
                <a:gd name="T2" fmla="*/ 2147483647 w 15"/>
                <a:gd name="T3" fmla="*/ 2147483647 h 28"/>
                <a:gd name="T4" fmla="*/ 2147483647 w 15"/>
                <a:gd name="T5" fmla="*/ 2147483647 h 28"/>
                <a:gd name="T6" fmla="*/ 2033064304 w 15"/>
                <a:gd name="T7" fmla="*/ 2147483647 h 28"/>
                <a:gd name="T8" fmla="*/ 813445092 w 15"/>
                <a:gd name="T9" fmla="*/ 2147483647 h 28"/>
                <a:gd name="T10" fmla="*/ 2147483647 w 15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8"/>
                <a:gd name="T20" fmla="*/ 15 w 15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8">
                  <a:moveTo>
                    <a:pt x="9" y="0"/>
                  </a:moveTo>
                  <a:cubicBezTo>
                    <a:pt x="14" y="0"/>
                    <a:pt x="15" y="10"/>
                    <a:pt x="14" y="14"/>
                  </a:cubicBezTo>
                  <a:cubicBezTo>
                    <a:pt x="13" y="18"/>
                    <a:pt x="15" y="28"/>
                    <a:pt x="9" y="28"/>
                  </a:cubicBezTo>
                  <a:cubicBezTo>
                    <a:pt x="4" y="27"/>
                    <a:pt x="5" y="21"/>
                    <a:pt x="5" y="18"/>
                  </a:cubicBezTo>
                  <a:cubicBezTo>
                    <a:pt x="5" y="14"/>
                    <a:pt x="0" y="14"/>
                    <a:pt x="2" y="8"/>
                  </a:cubicBez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21" name="Belarus" descr="© INSCALE GmbH, 05.05.2010&#10;http://www.presentationload.com/"/>
            <p:cNvSpPr>
              <a:spLocks/>
            </p:cNvSpPr>
            <p:nvPr/>
          </p:nvSpPr>
          <p:spPr bwMode="gray">
            <a:xfrm>
              <a:off x="6845275" y="-2007050"/>
              <a:ext cx="111153" cy="75853"/>
            </a:xfrm>
            <a:custGeom>
              <a:avLst/>
              <a:gdLst>
                <a:gd name="T0" fmla="*/ 2147483647 w 570"/>
                <a:gd name="T1" fmla="*/ 2147483647 h 372"/>
                <a:gd name="T2" fmla="*/ 2147483647 w 570"/>
                <a:gd name="T3" fmla="*/ 2147483647 h 372"/>
                <a:gd name="T4" fmla="*/ 2147483647 w 570"/>
                <a:gd name="T5" fmla="*/ 2147483647 h 372"/>
                <a:gd name="T6" fmla="*/ 2147483647 w 570"/>
                <a:gd name="T7" fmla="*/ 2147483647 h 372"/>
                <a:gd name="T8" fmla="*/ 2147483647 w 570"/>
                <a:gd name="T9" fmla="*/ 2147483647 h 372"/>
                <a:gd name="T10" fmla="*/ 2147483647 w 570"/>
                <a:gd name="T11" fmla="*/ 2147483647 h 372"/>
                <a:gd name="T12" fmla="*/ 2147483647 w 570"/>
                <a:gd name="T13" fmla="*/ 2147483647 h 372"/>
                <a:gd name="T14" fmla="*/ 2147483647 w 570"/>
                <a:gd name="T15" fmla="*/ 2147483647 h 372"/>
                <a:gd name="T16" fmla="*/ 2147483647 w 570"/>
                <a:gd name="T17" fmla="*/ 2147483647 h 372"/>
                <a:gd name="T18" fmla="*/ 2147483647 w 570"/>
                <a:gd name="T19" fmla="*/ 2147483647 h 372"/>
                <a:gd name="T20" fmla="*/ 2147483647 w 570"/>
                <a:gd name="T21" fmla="*/ 2147483647 h 372"/>
                <a:gd name="T22" fmla="*/ 2147483647 w 570"/>
                <a:gd name="T23" fmla="*/ 2147483647 h 372"/>
                <a:gd name="T24" fmla="*/ 2147483647 w 570"/>
                <a:gd name="T25" fmla="*/ 2147483647 h 372"/>
                <a:gd name="T26" fmla="*/ 2147483647 w 570"/>
                <a:gd name="T27" fmla="*/ 2147483647 h 372"/>
                <a:gd name="T28" fmla="*/ 2147483647 w 570"/>
                <a:gd name="T29" fmla="*/ 2147483647 h 372"/>
                <a:gd name="T30" fmla="*/ 2147483647 w 570"/>
                <a:gd name="T31" fmla="*/ 2147483647 h 372"/>
                <a:gd name="T32" fmla="*/ 2147483647 w 570"/>
                <a:gd name="T33" fmla="*/ 2147483647 h 372"/>
                <a:gd name="T34" fmla="*/ 2147483647 w 570"/>
                <a:gd name="T35" fmla="*/ 2147483647 h 372"/>
                <a:gd name="T36" fmla="*/ 2147483647 w 570"/>
                <a:gd name="T37" fmla="*/ 2147483647 h 372"/>
                <a:gd name="T38" fmla="*/ 2147483647 w 570"/>
                <a:gd name="T39" fmla="*/ 2147483647 h 372"/>
                <a:gd name="T40" fmla="*/ 2147483647 w 570"/>
                <a:gd name="T41" fmla="*/ 2147483647 h 372"/>
                <a:gd name="T42" fmla="*/ 2147483647 w 570"/>
                <a:gd name="T43" fmla="*/ 2147483647 h 372"/>
                <a:gd name="T44" fmla="*/ 2147483647 w 570"/>
                <a:gd name="T45" fmla="*/ 2147483647 h 372"/>
                <a:gd name="T46" fmla="*/ 2147483647 w 570"/>
                <a:gd name="T47" fmla="*/ 2147483647 h 372"/>
                <a:gd name="T48" fmla="*/ 2147483647 w 570"/>
                <a:gd name="T49" fmla="*/ 2147483647 h 372"/>
                <a:gd name="T50" fmla="*/ 2147483647 w 570"/>
                <a:gd name="T51" fmla="*/ 2147483647 h 372"/>
                <a:gd name="T52" fmla="*/ 2147483647 w 570"/>
                <a:gd name="T53" fmla="*/ 2147483647 h 372"/>
                <a:gd name="T54" fmla="*/ 2147483647 w 570"/>
                <a:gd name="T55" fmla="*/ 2147483647 h 372"/>
                <a:gd name="T56" fmla="*/ 2147483647 w 570"/>
                <a:gd name="T57" fmla="*/ 0 h 372"/>
                <a:gd name="T58" fmla="*/ 2147483647 w 570"/>
                <a:gd name="T59" fmla="*/ 2147483647 h 372"/>
                <a:gd name="T60" fmla="*/ 2147483647 w 570"/>
                <a:gd name="T61" fmla="*/ 2147483647 h 372"/>
                <a:gd name="T62" fmla="*/ 2147483647 w 570"/>
                <a:gd name="T63" fmla="*/ 2147483647 h 372"/>
                <a:gd name="T64" fmla="*/ 2147483647 w 570"/>
                <a:gd name="T65" fmla="*/ 2147483647 h 372"/>
                <a:gd name="T66" fmla="*/ 2147483647 w 570"/>
                <a:gd name="T67" fmla="*/ 2147483647 h 372"/>
                <a:gd name="T68" fmla="*/ 2147483647 w 570"/>
                <a:gd name="T69" fmla="*/ 2147483647 h 372"/>
                <a:gd name="T70" fmla="*/ 2147483647 w 570"/>
                <a:gd name="T71" fmla="*/ 2147483647 h 372"/>
                <a:gd name="T72" fmla="*/ 2147483647 w 570"/>
                <a:gd name="T73" fmla="*/ 2147483647 h 372"/>
                <a:gd name="T74" fmla="*/ 2147483647 w 570"/>
                <a:gd name="T75" fmla="*/ 2147483647 h 372"/>
                <a:gd name="T76" fmla="*/ 2147483647 w 570"/>
                <a:gd name="T77" fmla="*/ 2147483647 h 372"/>
                <a:gd name="T78" fmla="*/ 2147483647 w 570"/>
                <a:gd name="T79" fmla="*/ 2147483647 h 372"/>
                <a:gd name="T80" fmla="*/ 2147483647 w 570"/>
                <a:gd name="T81" fmla="*/ 2147483647 h 372"/>
                <a:gd name="T82" fmla="*/ 2147483647 w 570"/>
                <a:gd name="T83" fmla="*/ 2147483647 h 372"/>
                <a:gd name="T84" fmla="*/ 2147483647 w 570"/>
                <a:gd name="T85" fmla="*/ 2147483647 h 372"/>
                <a:gd name="T86" fmla="*/ 2147483647 w 570"/>
                <a:gd name="T87" fmla="*/ 2147483647 h 372"/>
                <a:gd name="T88" fmla="*/ 2147483647 w 570"/>
                <a:gd name="T89" fmla="*/ 2147483647 h 372"/>
                <a:gd name="T90" fmla="*/ 2147483647 w 570"/>
                <a:gd name="T91" fmla="*/ 2147483647 h 372"/>
                <a:gd name="T92" fmla="*/ 2147483647 w 570"/>
                <a:gd name="T93" fmla="*/ 2147483647 h 372"/>
                <a:gd name="T94" fmla="*/ 2147483647 w 570"/>
                <a:gd name="T95" fmla="*/ 2147483647 h 372"/>
                <a:gd name="T96" fmla="*/ 2147483647 w 570"/>
                <a:gd name="T97" fmla="*/ 2147483647 h 37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0"/>
                <a:gd name="T148" fmla="*/ 0 h 372"/>
                <a:gd name="T149" fmla="*/ 570 w 570"/>
                <a:gd name="T150" fmla="*/ 372 h 37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0" h="372">
                  <a:moveTo>
                    <a:pt x="24" y="312"/>
                  </a:moveTo>
                  <a:lnTo>
                    <a:pt x="24" y="342"/>
                  </a:lnTo>
                  <a:lnTo>
                    <a:pt x="30" y="354"/>
                  </a:lnTo>
                  <a:lnTo>
                    <a:pt x="36" y="360"/>
                  </a:lnTo>
                  <a:lnTo>
                    <a:pt x="48" y="360"/>
                  </a:lnTo>
                  <a:lnTo>
                    <a:pt x="60" y="354"/>
                  </a:lnTo>
                  <a:lnTo>
                    <a:pt x="72" y="342"/>
                  </a:lnTo>
                  <a:lnTo>
                    <a:pt x="72" y="336"/>
                  </a:lnTo>
                  <a:lnTo>
                    <a:pt x="108" y="336"/>
                  </a:lnTo>
                  <a:lnTo>
                    <a:pt x="120" y="330"/>
                  </a:lnTo>
                  <a:lnTo>
                    <a:pt x="126" y="324"/>
                  </a:lnTo>
                  <a:lnTo>
                    <a:pt x="174" y="324"/>
                  </a:lnTo>
                  <a:lnTo>
                    <a:pt x="174" y="330"/>
                  </a:lnTo>
                  <a:lnTo>
                    <a:pt x="180" y="336"/>
                  </a:lnTo>
                  <a:lnTo>
                    <a:pt x="216" y="336"/>
                  </a:lnTo>
                  <a:lnTo>
                    <a:pt x="240" y="342"/>
                  </a:lnTo>
                  <a:lnTo>
                    <a:pt x="258" y="354"/>
                  </a:lnTo>
                  <a:lnTo>
                    <a:pt x="264" y="348"/>
                  </a:lnTo>
                  <a:lnTo>
                    <a:pt x="282" y="360"/>
                  </a:lnTo>
                  <a:lnTo>
                    <a:pt x="294" y="348"/>
                  </a:lnTo>
                  <a:lnTo>
                    <a:pt x="300" y="360"/>
                  </a:lnTo>
                  <a:lnTo>
                    <a:pt x="318" y="354"/>
                  </a:lnTo>
                  <a:lnTo>
                    <a:pt x="324" y="360"/>
                  </a:lnTo>
                  <a:lnTo>
                    <a:pt x="336" y="354"/>
                  </a:lnTo>
                  <a:lnTo>
                    <a:pt x="348" y="366"/>
                  </a:lnTo>
                  <a:lnTo>
                    <a:pt x="348" y="360"/>
                  </a:lnTo>
                  <a:lnTo>
                    <a:pt x="354" y="354"/>
                  </a:lnTo>
                  <a:lnTo>
                    <a:pt x="372" y="354"/>
                  </a:lnTo>
                  <a:lnTo>
                    <a:pt x="378" y="360"/>
                  </a:lnTo>
                  <a:lnTo>
                    <a:pt x="378" y="372"/>
                  </a:lnTo>
                  <a:lnTo>
                    <a:pt x="384" y="372"/>
                  </a:lnTo>
                  <a:lnTo>
                    <a:pt x="396" y="366"/>
                  </a:lnTo>
                  <a:lnTo>
                    <a:pt x="420" y="366"/>
                  </a:lnTo>
                  <a:lnTo>
                    <a:pt x="426" y="372"/>
                  </a:lnTo>
                  <a:lnTo>
                    <a:pt x="444" y="372"/>
                  </a:lnTo>
                  <a:lnTo>
                    <a:pt x="450" y="366"/>
                  </a:lnTo>
                  <a:lnTo>
                    <a:pt x="450" y="354"/>
                  </a:lnTo>
                  <a:lnTo>
                    <a:pt x="444" y="348"/>
                  </a:lnTo>
                  <a:lnTo>
                    <a:pt x="450" y="336"/>
                  </a:lnTo>
                  <a:lnTo>
                    <a:pt x="456" y="330"/>
                  </a:lnTo>
                  <a:lnTo>
                    <a:pt x="468" y="324"/>
                  </a:lnTo>
                  <a:lnTo>
                    <a:pt x="474" y="312"/>
                  </a:lnTo>
                  <a:lnTo>
                    <a:pt x="498" y="312"/>
                  </a:lnTo>
                  <a:lnTo>
                    <a:pt x="516" y="318"/>
                  </a:lnTo>
                  <a:lnTo>
                    <a:pt x="516" y="300"/>
                  </a:lnTo>
                  <a:lnTo>
                    <a:pt x="510" y="288"/>
                  </a:lnTo>
                  <a:lnTo>
                    <a:pt x="504" y="282"/>
                  </a:lnTo>
                  <a:lnTo>
                    <a:pt x="504" y="264"/>
                  </a:lnTo>
                  <a:lnTo>
                    <a:pt x="480" y="240"/>
                  </a:lnTo>
                  <a:lnTo>
                    <a:pt x="480" y="234"/>
                  </a:lnTo>
                  <a:lnTo>
                    <a:pt x="486" y="228"/>
                  </a:lnTo>
                  <a:lnTo>
                    <a:pt x="510" y="228"/>
                  </a:lnTo>
                  <a:lnTo>
                    <a:pt x="510" y="234"/>
                  </a:lnTo>
                  <a:lnTo>
                    <a:pt x="516" y="234"/>
                  </a:lnTo>
                  <a:lnTo>
                    <a:pt x="522" y="240"/>
                  </a:lnTo>
                  <a:lnTo>
                    <a:pt x="528" y="240"/>
                  </a:lnTo>
                  <a:lnTo>
                    <a:pt x="552" y="228"/>
                  </a:lnTo>
                  <a:lnTo>
                    <a:pt x="558" y="216"/>
                  </a:lnTo>
                  <a:lnTo>
                    <a:pt x="570" y="210"/>
                  </a:lnTo>
                  <a:lnTo>
                    <a:pt x="546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46" y="186"/>
                  </a:lnTo>
                  <a:lnTo>
                    <a:pt x="540" y="180"/>
                  </a:lnTo>
                  <a:lnTo>
                    <a:pt x="504" y="180"/>
                  </a:lnTo>
                  <a:lnTo>
                    <a:pt x="504" y="156"/>
                  </a:lnTo>
                  <a:lnTo>
                    <a:pt x="474" y="144"/>
                  </a:lnTo>
                  <a:lnTo>
                    <a:pt x="474" y="132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44" y="84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8"/>
                  </a:lnTo>
                  <a:lnTo>
                    <a:pt x="432" y="42"/>
                  </a:lnTo>
                  <a:lnTo>
                    <a:pt x="396" y="24"/>
                  </a:lnTo>
                  <a:lnTo>
                    <a:pt x="390" y="18"/>
                  </a:lnTo>
                  <a:lnTo>
                    <a:pt x="384" y="18"/>
                  </a:lnTo>
                  <a:lnTo>
                    <a:pt x="354" y="36"/>
                  </a:lnTo>
                  <a:lnTo>
                    <a:pt x="348" y="18"/>
                  </a:lnTo>
                  <a:lnTo>
                    <a:pt x="312" y="12"/>
                  </a:lnTo>
                  <a:lnTo>
                    <a:pt x="300" y="18"/>
                  </a:lnTo>
                  <a:lnTo>
                    <a:pt x="300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52" y="6"/>
                  </a:lnTo>
                  <a:lnTo>
                    <a:pt x="246" y="18"/>
                  </a:lnTo>
                  <a:lnTo>
                    <a:pt x="240" y="24"/>
                  </a:lnTo>
                  <a:lnTo>
                    <a:pt x="234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30"/>
                  </a:lnTo>
                  <a:lnTo>
                    <a:pt x="180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92" y="72"/>
                  </a:lnTo>
                  <a:lnTo>
                    <a:pt x="186" y="78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72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44" y="120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8" y="132"/>
                  </a:lnTo>
                  <a:lnTo>
                    <a:pt x="138" y="144"/>
                  </a:lnTo>
                  <a:lnTo>
                    <a:pt x="144" y="15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38" y="150"/>
                  </a:lnTo>
                  <a:lnTo>
                    <a:pt x="138" y="144"/>
                  </a:lnTo>
                  <a:lnTo>
                    <a:pt x="120" y="144"/>
                  </a:lnTo>
                  <a:lnTo>
                    <a:pt x="108" y="150"/>
                  </a:lnTo>
                  <a:lnTo>
                    <a:pt x="102" y="156"/>
                  </a:lnTo>
                  <a:lnTo>
                    <a:pt x="96" y="168"/>
                  </a:lnTo>
                  <a:lnTo>
                    <a:pt x="84" y="156"/>
                  </a:lnTo>
                  <a:lnTo>
                    <a:pt x="84" y="174"/>
                  </a:lnTo>
                  <a:lnTo>
                    <a:pt x="54" y="174"/>
                  </a:lnTo>
                  <a:lnTo>
                    <a:pt x="54" y="168"/>
                  </a:lnTo>
                  <a:lnTo>
                    <a:pt x="48" y="162"/>
                  </a:lnTo>
                  <a:lnTo>
                    <a:pt x="42" y="162"/>
                  </a:lnTo>
                  <a:lnTo>
                    <a:pt x="30" y="168"/>
                  </a:lnTo>
                  <a:lnTo>
                    <a:pt x="18" y="168"/>
                  </a:lnTo>
                  <a:lnTo>
                    <a:pt x="12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18" y="204"/>
                  </a:lnTo>
                  <a:lnTo>
                    <a:pt x="24" y="210"/>
                  </a:lnTo>
                  <a:lnTo>
                    <a:pt x="36" y="234"/>
                  </a:lnTo>
                  <a:lnTo>
                    <a:pt x="42" y="240"/>
                  </a:lnTo>
                  <a:lnTo>
                    <a:pt x="42" y="246"/>
                  </a:lnTo>
                  <a:lnTo>
                    <a:pt x="36" y="252"/>
                  </a:lnTo>
                  <a:lnTo>
                    <a:pt x="36" y="264"/>
                  </a:lnTo>
                  <a:lnTo>
                    <a:pt x="12" y="270"/>
                  </a:lnTo>
                  <a:lnTo>
                    <a:pt x="12" y="288"/>
                  </a:lnTo>
                  <a:lnTo>
                    <a:pt x="0" y="288"/>
                  </a:lnTo>
                  <a:lnTo>
                    <a:pt x="0" y="294"/>
                  </a:lnTo>
                  <a:lnTo>
                    <a:pt x="6" y="300"/>
                  </a:lnTo>
                  <a:lnTo>
                    <a:pt x="12" y="300"/>
                  </a:lnTo>
                  <a:lnTo>
                    <a:pt x="24" y="31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22" name="Azerbaijan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7133506" y="-1778681"/>
              <a:ext cx="69757" cy="58908"/>
            </a:xfrm>
            <a:custGeom>
              <a:avLst/>
              <a:gdLst>
                <a:gd name="T0" fmla="*/ 2147483647 w 360"/>
                <a:gd name="T1" fmla="*/ 2147483647 h 288"/>
                <a:gd name="T2" fmla="*/ 2147483647 w 360"/>
                <a:gd name="T3" fmla="*/ 2147483647 h 288"/>
                <a:gd name="T4" fmla="*/ 2147483647 w 360"/>
                <a:gd name="T5" fmla="*/ 2147483647 h 288"/>
                <a:gd name="T6" fmla="*/ 2147483647 w 360"/>
                <a:gd name="T7" fmla="*/ 2147483647 h 288"/>
                <a:gd name="T8" fmla="*/ 2147483647 w 360"/>
                <a:gd name="T9" fmla="*/ 2147483647 h 288"/>
                <a:gd name="T10" fmla="*/ 2147483647 w 360"/>
                <a:gd name="T11" fmla="*/ 2147483647 h 288"/>
                <a:gd name="T12" fmla="*/ 2147483647 w 360"/>
                <a:gd name="T13" fmla="*/ 2147483647 h 288"/>
                <a:gd name="T14" fmla="*/ 2147483647 w 360"/>
                <a:gd name="T15" fmla="*/ 2147483647 h 288"/>
                <a:gd name="T16" fmla="*/ 2147483647 w 360"/>
                <a:gd name="T17" fmla="*/ 2147483647 h 288"/>
                <a:gd name="T18" fmla="*/ 2147483647 w 360"/>
                <a:gd name="T19" fmla="*/ 2147483647 h 288"/>
                <a:gd name="T20" fmla="*/ 2147483647 w 360"/>
                <a:gd name="T21" fmla="*/ 2147483647 h 288"/>
                <a:gd name="T22" fmla="*/ 2147483647 w 360"/>
                <a:gd name="T23" fmla="*/ 2147483647 h 288"/>
                <a:gd name="T24" fmla="*/ 2147483647 w 360"/>
                <a:gd name="T25" fmla="*/ 2147483647 h 288"/>
                <a:gd name="T26" fmla="*/ 2147483647 w 360"/>
                <a:gd name="T27" fmla="*/ 0 h 288"/>
                <a:gd name="T28" fmla="*/ 2147483647 w 360"/>
                <a:gd name="T29" fmla="*/ 2147483647 h 288"/>
                <a:gd name="T30" fmla="*/ 2147483647 w 360"/>
                <a:gd name="T31" fmla="*/ 2147483647 h 288"/>
                <a:gd name="T32" fmla="*/ 2147483647 w 360"/>
                <a:gd name="T33" fmla="*/ 2147483647 h 288"/>
                <a:gd name="T34" fmla="*/ 2147483647 w 360"/>
                <a:gd name="T35" fmla="*/ 2147483647 h 288"/>
                <a:gd name="T36" fmla="*/ 2147483647 w 360"/>
                <a:gd name="T37" fmla="*/ 2147483647 h 288"/>
                <a:gd name="T38" fmla="*/ 2147483647 w 360"/>
                <a:gd name="T39" fmla="*/ 0 h 288"/>
                <a:gd name="T40" fmla="*/ 2147483647 w 360"/>
                <a:gd name="T41" fmla="*/ 2147483647 h 288"/>
                <a:gd name="T42" fmla="*/ 2147483647 w 360"/>
                <a:gd name="T43" fmla="*/ 2147483647 h 288"/>
                <a:gd name="T44" fmla="*/ 2147483647 w 360"/>
                <a:gd name="T45" fmla="*/ 2147483647 h 288"/>
                <a:gd name="T46" fmla="*/ 2147483647 w 360"/>
                <a:gd name="T47" fmla="*/ 2147483647 h 288"/>
                <a:gd name="T48" fmla="*/ 2147483647 w 360"/>
                <a:gd name="T49" fmla="*/ 2147483647 h 288"/>
                <a:gd name="T50" fmla="*/ 2147483647 w 360"/>
                <a:gd name="T51" fmla="*/ 2147483647 h 288"/>
                <a:gd name="T52" fmla="*/ 2147483647 w 360"/>
                <a:gd name="T53" fmla="*/ 2147483647 h 288"/>
                <a:gd name="T54" fmla="*/ 0 w 360"/>
                <a:gd name="T55" fmla="*/ 2147483647 h 288"/>
                <a:gd name="T56" fmla="*/ 2147483647 w 360"/>
                <a:gd name="T57" fmla="*/ 2147483647 h 288"/>
                <a:gd name="T58" fmla="*/ 2147483647 w 360"/>
                <a:gd name="T59" fmla="*/ 2147483647 h 288"/>
                <a:gd name="T60" fmla="*/ 2147483647 w 360"/>
                <a:gd name="T61" fmla="*/ 2147483647 h 288"/>
                <a:gd name="T62" fmla="*/ 2147483647 w 360"/>
                <a:gd name="T63" fmla="*/ 2147483647 h 288"/>
                <a:gd name="T64" fmla="*/ 2147483647 w 360"/>
                <a:gd name="T65" fmla="*/ 2147483647 h 288"/>
                <a:gd name="T66" fmla="*/ 2147483647 w 360"/>
                <a:gd name="T67" fmla="*/ 2147483647 h 288"/>
                <a:gd name="T68" fmla="*/ 2147483647 w 360"/>
                <a:gd name="T69" fmla="*/ 2147483647 h 288"/>
                <a:gd name="T70" fmla="*/ 2147483647 w 360"/>
                <a:gd name="T71" fmla="*/ 2147483647 h 288"/>
                <a:gd name="T72" fmla="*/ 2147483647 w 360"/>
                <a:gd name="T73" fmla="*/ 2147483647 h 288"/>
                <a:gd name="T74" fmla="*/ 2147483647 w 360"/>
                <a:gd name="T75" fmla="*/ 2147483647 h 288"/>
                <a:gd name="T76" fmla="*/ 2147483647 w 360"/>
                <a:gd name="T77" fmla="*/ 2147483647 h 288"/>
                <a:gd name="T78" fmla="*/ 2147483647 w 360"/>
                <a:gd name="T79" fmla="*/ 2147483647 h 288"/>
                <a:gd name="T80" fmla="*/ 2147483647 w 360"/>
                <a:gd name="T81" fmla="*/ 2147483647 h 288"/>
                <a:gd name="T82" fmla="*/ 2147483647 w 360"/>
                <a:gd name="T83" fmla="*/ 2147483647 h 288"/>
                <a:gd name="T84" fmla="*/ 2147483647 w 360"/>
                <a:gd name="T85" fmla="*/ 2147483647 h 288"/>
                <a:gd name="T86" fmla="*/ 2147483647 w 360"/>
                <a:gd name="T87" fmla="*/ 2147483647 h 288"/>
                <a:gd name="T88" fmla="*/ 2147483647 w 360"/>
                <a:gd name="T89" fmla="*/ 2147483647 h 288"/>
                <a:gd name="T90" fmla="*/ 2147483647 w 360"/>
                <a:gd name="T91" fmla="*/ 2147483647 h 288"/>
                <a:gd name="T92" fmla="*/ 2147483647 w 360"/>
                <a:gd name="T93" fmla="*/ 2147483647 h 288"/>
                <a:gd name="T94" fmla="*/ 2147483647 w 360"/>
                <a:gd name="T95" fmla="*/ 2147483647 h 288"/>
                <a:gd name="T96" fmla="*/ 2147483647 w 360"/>
                <a:gd name="T97" fmla="*/ 2147483647 h 288"/>
                <a:gd name="T98" fmla="*/ 2147483647 w 360"/>
                <a:gd name="T99" fmla="*/ 2147483647 h 288"/>
                <a:gd name="T100" fmla="*/ 2147483647 w 360"/>
                <a:gd name="T101" fmla="*/ 2147483647 h 288"/>
                <a:gd name="T102" fmla="*/ 2147483647 w 360"/>
                <a:gd name="T103" fmla="*/ 2147483647 h 288"/>
                <a:gd name="T104" fmla="*/ 2147483647 w 360"/>
                <a:gd name="T105" fmla="*/ 2147483647 h 288"/>
                <a:gd name="T106" fmla="*/ 2147483647 w 360"/>
                <a:gd name="T107" fmla="*/ 2147483647 h 288"/>
                <a:gd name="T108" fmla="*/ 2147483647 w 360"/>
                <a:gd name="T109" fmla="*/ 2147483647 h 288"/>
                <a:gd name="T110" fmla="*/ 2147483647 w 360"/>
                <a:gd name="T111" fmla="*/ 2147483647 h 288"/>
                <a:gd name="T112" fmla="*/ 2147483647 w 360"/>
                <a:gd name="T113" fmla="*/ 2147483647 h 288"/>
                <a:gd name="T114" fmla="*/ 2147483647 w 360"/>
                <a:gd name="T115" fmla="*/ 2147483647 h 288"/>
                <a:gd name="T116" fmla="*/ 2147483647 w 360"/>
                <a:gd name="T117" fmla="*/ 2147483647 h 288"/>
                <a:gd name="T118" fmla="*/ 2147483647 w 360"/>
                <a:gd name="T119" fmla="*/ 2147483647 h 288"/>
                <a:gd name="T120" fmla="*/ 2147483647 w 360"/>
                <a:gd name="T121" fmla="*/ 2147483647 h 2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60"/>
                <a:gd name="T184" fmla="*/ 0 h 288"/>
                <a:gd name="T185" fmla="*/ 360 w 360"/>
                <a:gd name="T186" fmla="*/ 288 h 2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60" h="288">
                  <a:moveTo>
                    <a:pt x="66" y="186"/>
                  </a:moveTo>
                  <a:lnTo>
                    <a:pt x="36" y="186"/>
                  </a:lnTo>
                  <a:lnTo>
                    <a:pt x="24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2" y="192"/>
                  </a:lnTo>
                  <a:lnTo>
                    <a:pt x="18" y="204"/>
                  </a:lnTo>
                  <a:lnTo>
                    <a:pt x="36" y="222"/>
                  </a:lnTo>
                  <a:lnTo>
                    <a:pt x="48" y="228"/>
                  </a:lnTo>
                  <a:lnTo>
                    <a:pt x="84" y="240"/>
                  </a:lnTo>
                  <a:lnTo>
                    <a:pt x="90" y="240"/>
                  </a:lnTo>
                  <a:lnTo>
                    <a:pt x="84" y="234"/>
                  </a:lnTo>
                  <a:lnTo>
                    <a:pt x="84" y="222"/>
                  </a:lnTo>
                  <a:lnTo>
                    <a:pt x="78" y="216"/>
                  </a:lnTo>
                  <a:lnTo>
                    <a:pt x="78" y="204"/>
                  </a:lnTo>
                  <a:lnTo>
                    <a:pt x="72" y="198"/>
                  </a:lnTo>
                  <a:lnTo>
                    <a:pt x="72" y="186"/>
                  </a:lnTo>
                  <a:lnTo>
                    <a:pt x="66" y="186"/>
                  </a:lnTo>
                  <a:close/>
                  <a:moveTo>
                    <a:pt x="354" y="108"/>
                  </a:moveTo>
                  <a:lnTo>
                    <a:pt x="348" y="102"/>
                  </a:lnTo>
                  <a:lnTo>
                    <a:pt x="330" y="102"/>
                  </a:lnTo>
                  <a:lnTo>
                    <a:pt x="318" y="108"/>
                  </a:lnTo>
                  <a:lnTo>
                    <a:pt x="306" y="108"/>
                  </a:lnTo>
                  <a:lnTo>
                    <a:pt x="288" y="90"/>
                  </a:lnTo>
                  <a:lnTo>
                    <a:pt x="288" y="84"/>
                  </a:lnTo>
                  <a:lnTo>
                    <a:pt x="264" y="54"/>
                  </a:lnTo>
                  <a:lnTo>
                    <a:pt x="264" y="42"/>
                  </a:lnTo>
                  <a:lnTo>
                    <a:pt x="216" y="0"/>
                  </a:lnTo>
                  <a:lnTo>
                    <a:pt x="216" y="30"/>
                  </a:lnTo>
                  <a:lnTo>
                    <a:pt x="210" y="36"/>
                  </a:lnTo>
                  <a:lnTo>
                    <a:pt x="192" y="36"/>
                  </a:lnTo>
                  <a:lnTo>
                    <a:pt x="192" y="48"/>
                  </a:lnTo>
                  <a:lnTo>
                    <a:pt x="186" y="54"/>
                  </a:lnTo>
                  <a:lnTo>
                    <a:pt x="162" y="54"/>
                  </a:lnTo>
                  <a:lnTo>
                    <a:pt x="156" y="48"/>
                  </a:lnTo>
                  <a:lnTo>
                    <a:pt x="144" y="42"/>
                  </a:lnTo>
                  <a:lnTo>
                    <a:pt x="138" y="30"/>
                  </a:lnTo>
                  <a:lnTo>
                    <a:pt x="120" y="1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60" y="60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36" y="30"/>
                  </a:lnTo>
                  <a:lnTo>
                    <a:pt x="12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66" y="120"/>
                  </a:lnTo>
                  <a:lnTo>
                    <a:pt x="72" y="126"/>
                  </a:lnTo>
                  <a:lnTo>
                    <a:pt x="72" y="132"/>
                  </a:lnTo>
                  <a:lnTo>
                    <a:pt x="54" y="150"/>
                  </a:lnTo>
                  <a:lnTo>
                    <a:pt x="42" y="150"/>
                  </a:lnTo>
                  <a:lnTo>
                    <a:pt x="72" y="162"/>
                  </a:lnTo>
                  <a:lnTo>
                    <a:pt x="84" y="180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20" y="210"/>
                  </a:lnTo>
                  <a:lnTo>
                    <a:pt x="120" y="240"/>
                  </a:lnTo>
                  <a:lnTo>
                    <a:pt x="132" y="240"/>
                  </a:lnTo>
                  <a:lnTo>
                    <a:pt x="138" y="228"/>
                  </a:lnTo>
                  <a:lnTo>
                    <a:pt x="144" y="222"/>
                  </a:lnTo>
                  <a:lnTo>
                    <a:pt x="144" y="216"/>
                  </a:lnTo>
                  <a:lnTo>
                    <a:pt x="156" y="204"/>
                  </a:lnTo>
                  <a:lnTo>
                    <a:pt x="174" y="192"/>
                  </a:lnTo>
                  <a:lnTo>
                    <a:pt x="186" y="186"/>
                  </a:lnTo>
                  <a:lnTo>
                    <a:pt x="198" y="174"/>
                  </a:lnTo>
                  <a:lnTo>
                    <a:pt x="210" y="168"/>
                  </a:lnTo>
                  <a:lnTo>
                    <a:pt x="222" y="168"/>
                  </a:lnTo>
                  <a:lnTo>
                    <a:pt x="228" y="180"/>
                  </a:lnTo>
                  <a:lnTo>
                    <a:pt x="234" y="186"/>
                  </a:lnTo>
                  <a:lnTo>
                    <a:pt x="234" y="204"/>
                  </a:lnTo>
                  <a:lnTo>
                    <a:pt x="228" y="210"/>
                  </a:lnTo>
                  <a:lnTo>
                    <a:pt x="228" y="222"/>
                  </a:lnTo>
                  <a:lnTo>
                    <a:pt x="234" y="222"/>
                  </a:lnTo>
                  <a:lnTo>
                    <a:pt x="240" y="228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2" y="240"/>
                  </a:lnTo>
                  <a:lnTo>
                    <a:pt x="222" y="246"/>
                  </a:lnTo>
                  <a:lnTo>
                    <a:pt x="234" y="258"/>
                  </a:lnTo>
                  <a:lnTo>
                    <a:pt x="246" y="264"/>
                  </a:lnTo>
                  <a:lnTo>
                    <a:pt x="252" y="270"/>
                  </a:lnTo>
                  <a:lnTo>
                    <a:pt x="258" y="270"/>
                  </a:lnTo>
                  <a:lnTo>
                    <a:pt x="264" y="276"/>
                  </a:lnTo>
                  <a:lnTo>
                    <a:pt x="264" y="282"/>
                  </a:lnTo>
                  <a:lnTo>
                    <a:pt x="282" y="282"/>
                  </a:lnTo>
                  <a:lnTo>
                    <a:pt x="282" y="288"/>
                  </a:lnTo>
                  <a:lnTo>
                    <a:pt x="288" y="282"/>
                  </a:lnTo>
                  <a:lnTo>
                    <a:pt x="288" y="258"/>
                  </a:lnTo>
                  <a:lnTo>
                    <a:pt x="282" y="252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88" y="240"/>
                  </a:lnTo>
                  <a:lnTo>
                    <a:pt x="288" y="210"/>
                  </a:lnTo>
                  <a:lnTo>
                    <a:pt x="300" y="222"/>
                  </a:lnTo>
                  <a:lnTo>
                    <a:pt x="306" y="222"/>
                  </a:lnTo>
                  <a:lnTo>
                    <a:pt x="318" y="210"/>
                  </a:lnTo>
                  <a:lnTo>
                    <a:pt x="300" y="192"/>
                  </a:lnTo>
                  <a:lnTo>
                    <a:pt x="300" y="138"/>
                  </a:lnTo>
                  <a:lnTo>
                    <a:pt x="318" y="138"/>
                  </a:lnTo>
                  <a:lnTo>
                    <a:pt x="330" y="126"/>
                  </a:lnTo>
                  <a:lnTo>
                    <a:pt x="360" y="132"/>
                  </a:lnTo>
                  <a:lnTo>
                    <a:pt x="360" y="120"/>
                  </a:lnTo>
                  <a:lnTo>
                    <a:pt x="354" y="10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23" name="Austria" descr="© INSCALE GmbH, 05.05.2010&#10;http://www.presentationload.com/"/>
            <p:cNvSpPr>
              <a:spLocks/>
            </p:cNvSpPr>
            <p:nvPr/>
          </p:nvSpPr>
          <p:spPr bwMode="gray">
            <a:xfrm>
              <a:off x="6684295" y="-1894075"/>
              <a:ext cx="88922" cy="41962"/>
            </a:xfrm>
            <a:custGeom>
              <a:avLst/>
              <a:gdLst>
                <a:gd name="T0" fmla="*/ 2147483647 w 456"/>
                <a:gd name="T1" fmla="*/ 2147483647 h 204"/>
                <a:gd name="T2" fmla="*/ 2147483647 w 456"/>
                <a:gd name="T3" fmla="*/ 2147483647 h 204"/>
                <a:gd name="T4" fmla="*/ 2147483647 w 456"/>
                <a:gd name="T5" fmla="*/ 2147483647 h 204"/>
                <a:gd name="T6" fmla="*/ 2147483647 w 456"/>
                <a:gd name="T7" fmla="*/ 2147483647 h 204"/>
                <a:gd name="T8" fmla="*/ 2147483647 w 456"/>
                <a:gd name="T9" fmla="*/ 2147483647 h 204"/>
                <a:gd name="T10" fmla="*/ 2147483647 w 456"/>
                <a:gd name="T11" fmla="*/ 2147483647 h 204"/>
                <a:gd name="T12" fmla="*/ 2147483647 w 456"/>
                <a:gd name="T13" fmla="*/ 2147483647 h 204"/>
                <a:gd name="T14" fmla="*/ 2147483647 w 456"/>
                <a:gd name="T15" fmla="*/ 0 h 204"/>
                <a:gd name="T16" fmla="*/ 2147483647 w 456"/>
                <a:gd name="T17" fmla="*/ 2147483647 h 204"/>
                <a:gd name="T18" fmla="*/ 2147483647 w 456"/>
                <a:gd name="T19" fmla="*/ 2147483647 h 204"/>
                <a:gd name="T20" fmla="*/ 2147483647 w 456"/>
                <a:gd name="T21" fmla="*/ 2147483647 h 204"/>
                <a:gd name="T22" fmla="*/ 2147483647 w 456"/>
                <a:gd name="T23" fmla="*/ 2147483647 h 204"/>
                <a:gd name="T24" fmla="*/ 2147483647 w 456"/>
                <a:gd name="T25" fmla="*/ 2147483647 h 204"/>
                <a:gd name="T26" fmla="*/ 2147483647 w 456"/>
                <a:gd name="T27" fmla="*/ 2147483647 h 204"/>
                <a:gd name="T28" fmla="*/ 2147483647 w 456"/>
                <a:gd name="T29" fmla="*/ 2147483647 h 204"/>
                <a:gd name="T30" fmla="*/ 2147483647 w 456"/>
                <a:gd name="T31" fmla="*/ 2147483647 h 204"/>
                <a:gd name="T32" fmla="*/ 2147483647 w 456"/>
                <a:gd name="T33" fmla="*/ 2147483647 h 204"/>
                <a:gd name="T34" fmla="*/ 2147483647 w 456"/>
                <a:gd name="T35" fmla="*/ 2147483647 h 204"/>
                <a:gd name="T36" fmla="*/ 2147483647 w 456"/>
                <a:gd name="T37" fmla="*/ 2147483647 h 204"/>
                <a:gd name="T38" fmla="*/ 2147483647 w 456"/>
                <a:gd name="T39" fmla="*/ 2147483647 h 204"/>
                <a:gd name="T40" fmla="*/ 2147483647 w 456"/>
                <a:gd name="T41" fmla="*/ 2147483647 h 204"/>
                <a:gd name="T42" fmla="*/ 2147483647 w 456"/>
                <a:gd name="T43" fmla="*/ 2147483647 h 204"/>
                <a:gd name="T44" fmla="*/ 2147483647 w 456"/>
                <a:gd name="T45" fmla="*/ 2147483647 h 204"/>
                <a:gd name="T46" fmla="*/ 2147483647 w 456"/>
                <a:gd name="T47" fmla="*/ 2147483647 h 204"/>
                <a:gd name="T48" fmla="*/ 2147483647 w 456"/>
                <a:gd name="T49" fmla="*/ 2147483647 h 204"/>
                <a:gd name="T50" fmla="*/ 2147483647 w 456"/>
                <a:gd name="T51" fmla="*/ 2147483647 h 204"/>
                <a:gd name="T52" fmla="*/ 2147483647 w 456"/>
                <a:gd name="T53" fmla="*/ 2147483647 h 204"/>
                <a:gd name="T54" fmla="*/ 0 w 456"/>
                <a:gd name="T55" fmla="*/ 2147483647 h 204"/>
                <a:gd name="T56" fmla="*/ 2147483647 w 456"/>
                <a:gd name="T57" fmla="*/ 2147483647 h 204"/>
                <a:gd name="T58" fmla="*/ 2147483647 w 456"/>
                <a:gd name="T59" fmla="*/ 2147483647 h 204"/>
                <a:gd name="T60" fmla="*/ 2147483647 w 456"/>
                <a:gd name="T61" fmla="*/ 2147483647 h 204"/>
                <a:gd name="T62" fmla="*/ 2147483647 w 456"/>
                <a:gd name="T63" fmla="*/ 2147483647 h 204"/>
                <a:gd name="T64" fmla="*/ 2147483647 w 456"/>
                <a:gd name="T65" fmla="*/ 2147483647 h 204"/>
                <a:gd name="T66" fmla="*/ 2147483647 w 456"/>
                <a:gd name="T67" fmla="*/ 2147483647 h 204"/>
                <a:gd name="T68" fmla="*/ 2147483647 w 456"/>
                <a:gd name="T69" fmla="*/ 2147483647 h 204"/>
                <a:gd name="T70" fmla="*/ 2147483647 w 456"/>
                <a:gd name="T71" fmla="*/ 2147483647 h 204"/>
                <a:gd name="T72" fmla="*/ 2147483647 w 456"/>
                <a:gd name="T73" fmla="*/ 2147483647 h 204"/>
                <a:gd name="T74" fmla="*/ 2147483647 w 456"/>
                <a:gd name="T75" fmla="*/ 2147483647 h 204"/>
                <a:gd name="T76" fmla="*/ 2147483647 w 456"/>
                <a:gd name="T77" fmla="*/ 2147483647 h 204"/>
                <a:gd name="T78" fmla="*/ 2147483647 w 456"/>
                <a:gd name="T79" fmla="*/ 2147483647 h 204"/>
                <a:gd name="T80" fmla="*/ 2147483647 w 456"/>
                <a:gd name="T81" fmla="*/ 2147483647 h 204"/>
                <a:gd name="T82" fmla="*/ 2147483647 w 456"/>
                <a:gd name="T83" fmla="*/ 2147483647 h 204"/>
                <a:gd name="T84" fmla="*/ 2147483647 w 456"/>
                <a:gd name="T85" fmla="*/ 2147483647 h 204"/>
                <a:gd name="T86" fmla="*/ 2147483647 w 456"/>
                <a:gd name="T87" fmla="*/ 2147483647 h 204"/>
                <a:gd name="T88" fmla="*/ 2147483647 w 456"/>
                <a:gd name="T89" fmla="*/ 2147483647 h 204"/>
                <a:gd name="T90" fmla="*/ 2147483647 w 456"/>
                <a:gd name="T91" fmla="*/ 214748364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6"/>
                <a:gd name="T139" fmla="*/ 0 h 204"/>
                <a:gd name="T140" fmla="*/ 456 w 456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6" h="204">
                  <a:moveTo>
                    <a:pt x="456" y="102"/>
                  </a:moveTo>
                  <a:lnTo>
                    <a:pt x="456" y="60"/>
                  </a:lnTo>
                  <a:lnTo>
                    <a:pt x="450" y="60"/>
                  </a:lnTo>
                  <a:lnTo>
                    <a:pt x="450" y="48"/>
                  </a:lnTo>
                  <a:lnTo>
                    <a:pt x="456" y="24"/>
                  </a:lnTo>
                  <a:lnTo>
                    <a:pt x="444" y="18"/>
                  </a:lnTo>
                  <a:lnTo>
                    <a:pt x="438" y="18"/>
                  </a:lnTo>
                  <a:lnTo>
                    <a:pt x="432" y="12"/>
                  </a:lnTo>
                  <a:lnTo>
                    <a:pt x="420" y="12"/>
                  </a:lnTo>
                  <a:lnTo>
                    <a:pt x="414" y="18"/>
                  </a:lnTo>
                  <a:lnTo>
                    <a:pt x="402" y="24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66" y="6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0" y="6"/>
                  </a:lnTo>
                  <a:lnTo>
                    <a:pt x="324" y="18"/>
                  </a:lnTo>
                  <a:lnTo>
                    <a:pt x="318" y="18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300" y="30"/>
                  </a:lnTo>
                  <a:lnTo>
                    <a:pt x="288" y="36"/>
                  </a:lnTo>
                  <a:lnTo>
                    <a:pt x="276" y="36"/>
                  </a:lnTo>
                  <a:lnTo>
                    <a:pt x="258" y="18"/>
                  </a:lnTo>
                  <a:lnTo>
                    <a:pt x="252" y="36"/>
                  </a:lnTo>
                  <a:lnTo>
                    <a:pt x="234" y="36"/>
                  </a:lnTo>
                  <a:lnTo>
                    <a:pt x="240" y="48"/>
                  </a:lnTo>
                  <a:lnTo>
                    <a:pt x="240" y="66"/>
                  </a:lnTo>
                  <a:lnTo>
                    <a:pt x="234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198" y="78"/>
                  </a:lnTo>
                  <a:lnTo>
                    <a:pt x="198" y="84"/>
                  </a:lnTo>
                  <a:lnTo>
                    <a:pt x="210" y="84"/>
                  </a:lnTo>
                  <a:lnTo>
                    <a:pt x="210" y="126"/>
                  </a:lnTo>
                  <a:lnTo>
                    <a:pt x="204" y="126"/>
                  </a:lnTo>
                  <a:lnTo>
                    <a:pt x="192" y="114"/>
                  </a:lnTo>
                  <a:lnTo>
                    <a:pt x="174" y="108"/>
                  </a:lnTo>
                  <a:lnTo>
                    <a:pt x="162" y="102"/>
                  </a:lnTo>
                  <a:lnTo>
                    <a:pt x="144" y="114"/>
                  </a:lnTo>
                  <a:lnTo>
                    <a:pt x="126" y="114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84" y="132"/>
                  </a:lnTo>
                  <a:lnTo>
                    <a:pt x="66" y="114"/>
                  </a:lnTo>
                  <a:lnTo>
                    <a:pt x="48" y="114"/>
                  </a:lnTo>
                  <a:lnTo>
                    <a:pt x="48" y="126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30" y="126"/>
                  </a:lnTo>
                  <a:lnTo>
                    <a:pt x="24" y="120"/>
                  </a:lnTo>
                  <a:lnTo>
                    <a:pt x="0" y="120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18" y="174"/>
                  </a:lnTo>
                  <a:lnTo>
                    <a:pt x="24" y="174"/>
                  </a:lnTo>
                  <a:lnTo>
                    <a:pt x="42" y="156"/>
                  </a:lnTo>
                  <a:lnTo>
                    <a:pt x="48" y="156"/>
                  </a:lnTo>
                  <a:lnTo>
                    <a:pt x="60" y="168"/>
                  </a:lnTo>
                  <a:lnTo>
                    <a:pt x="60" y="174"/>
                  </a:lnTo>
                  <a:lnTo>
                    <a:pt x="72" y="174"/>
                  </a:lnTo>
                  <a:lnTo>
                    <a:pt x="84" y="180"/>
                  </a:lnTo>
                  <a:lnTo>
                    <a:pt x="96" y="162"/>
                  </a:lnTo>
                  <a:lnTo>
                    <a:pt x="138" y="162"/>
                  </a:lnTo>
                  <a:lnTo>
                    <a:pt x="138" y="156"/>
                  </a:lnTo>
                  <a:lnTo>
                    <a:pt x="144" y="150"/>
                  </a:lnTo>
                  <a:lnTo>
                    <a:pt x="162" y="150"/>
                  </a:lnTo>
                  <a:lnTo>
                    <a:pt x="168" y="156"/>
                  </a:lnTo>
                  <a:lnTo>
                    <a:pt x="168" y="174"/>
                  </a:lnTo>
                  <a:lnTo>
                    <a:pt x="180" y="174"/>
                  </a:lnTo>
                  <a:lnTo>
                    <a:pt x="186" y="192"/>
                  </a:lnTo>
                  <a:lnTo>
                    <a:pt x="240" y="192"/>
                  </a:lnTo>
                  <a:lnTo>
                    <a:pt x="240" y="204"/>
                  </a:lnTo>
                  <a:lnTo>
                    <a:pt x="258" y="204"/>
                  </a:lnTo>
                  <a:lnTo>
                    <a:pt x="264" y="198"/>
                  </a:lnTo>
                  <a:lnTo>
                    <a:pt x="282" y="198"/>
                  </a:lnTo>
                  <a:lnTo>
                    <a:pt x="288" y="204"/>
                  </a:lnTo>
                  <a:lnTo>
                    <a:pt x="318" y="204"/>
                  </a:lnTo>
                  <a:lnTo>
                    <a:pt x="318" y="192"/>
                  </a:lnTo>
                  <a:lnTo>
                    <a:pt x="366" y="192"/>
                  </a:lnTo>
                  <a:lnTo>
                    <a:pt x="378" y="186"/>
                  </a:lnTo>
                  <a:lnTo>
                    <a:pt x="402" y="192"/>
                  </a:lnTo>
                  <a:lnTo>
                    <a:pt x="414" y="156"/>
                  </a:lnTo>
                  <a:lnTo>
                    <a:pt x="432" y="156"/>
                  </a:lnTo>
                  <a:lnTo>
                    <a:pt x="432" y="132"/>
                  </a:lnTo>
                  <a:lnTo>
                    <a:pt x="444" y="114"/>
                  </a:lnTo>
                  <a:lnTo>
                    <a:pt x="432" y="114"/>
                  </a:lnTo>
                  <a:lnTo>
                    <a:pt x="438" y="102"/>
                  </a:lnTo>
                  <a:lnTo>
                    <a:pt x="456" y="10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24" name="Australi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8055693" y="-912815"/>
              <a:ext cx="551932" cy="544697"/>
            </a:xfrm>
            <a:custGeom>
              <a:avLst/>
              <a:gdLst>
                <a:gd name="T0" fmla="*/ 2147483647 w 2838"/>
                <a:gd name="T1" fmla="*/ 2147483647 h 2664"/>
                <a:gd name="T2" fmla="*/ 2147483647 w 2838"/>
                <a:gd name="T3" fmla="*/ 2147483647 h 2664"/>
                <a:gd name="T4" fmla="*/ 2147483647 w 2838"/>
                <a:gd name="T5" fmla="*/ 2147483647 h 2664"/>
                <a:gd name="T6" fmla="*/ 2147483647 w 2838"/>
                <a:gd name="T7" fmla="*/ 2147483647 h 2664"/>
                <a:gd name="T8" fmla="*/ 2147483647 w 2838"/>
                <a:gd name="T9" fmla="*/ 2147483647 h 2664"/>
                <a:gd name="T10" fmla="*/ 2147483647 w 2838"/>
                <a:gd name="T11" fmla="*/ 2147483647 h 2664"/>
                <a:gd name="T12" fmla="*/ 2147483647 w 2838"/>
                <a:gd name="T13" fmla="*/ 2147483647 h 2664"/>
                <a:gd name="T14" fmla="*/ 2147483647 w 2838"/>
                <a:gd name="T15" fmla="*/ 2147483647 h 2664"/>
                <a:gd name="T16" fmla="*/ 2147483647 w 2838"/>
                <a:gd name="T17" fmla="*/ 2147483647 h 2664"/>
                <a:gd name="T18" fmla="*/ 2147483647 w 2838"/>
                <a:gd name="T19" fmla="*/ 2147483647 h 2664"/>
                <a:gd name="T20" fmla="*/ 2147483647 w 2838"/>
                <a:gd name="T21" fmla="*/ 2147483647 h 2664"/>
                <a:gd name="T22" fmla="*/ 2147483647 w 2838"/>
                <a:gd name="T23" fmla="*/ 2147483647 h 2664"/>
                <a:gd name="T24" fmla="*/ 2147483647 w 2838"/>
                <a:gd name="T25" fmla="*/ 2147483647 h 2664"/>
                <a:gd name="T26" fmla="*/ 2147483647 w 2838"/>
                <a:gd name="T27" fmla="*/ 2147483647 h 2664"/>
                <a:gd name="T28" fmla="*/ 2147483647 w 2838"/>
                <a:gd name="T29" fmla="*/ 2147483647 h 2664"/>
                <a:gd name="T30" fmla="*/ 2147483647 w 2838"/>
                <a:gd name="T31" fmla="*/ 2147483647 h 2664"/>
                <a:gd name="T32" fmla="*/ 2147483647 w 2838"/>
                <a:gd name="T33" fmla="*/ 2147483647 h 2664"/>
                <a:gd name="T34" fmla="*/ 2147483647 w 2838"/>
                <a:gd name="T35" fmla="*/ 2147483647 h 2664"/>
                <a:gd name="T36" fmla="*/ 2147483647 w 2838"/>
                <a:gd name="T37" fmla="*/ 2147483647 h 2664"/>
                <a:gd name="T38" fmla="*/ 2147483647 w 2838"/>
                <a:gd name="T39" fmla="*/ 2147483647 h 2664"/>
                <a:gd name="T40" fmla="*/ 2147483647 w 2838"/>
                <a:gd name="T41" fmla="*/ 2147483647 h 2664"/>
                <a:gd name="T42" fmla="*/ 2147483647 w 2838"/>
                <a:gd name="T43" fmla="*/ 2147483647 h 2664"/>
                <a:gd name="T44" fmla="*/ 2147483647 w 2838"/>
                <a:gd name="T45" fmla="*/ 2147483647 h 2664"/>
                <a:gd name="T46" fmla="*/ 2147483647 w 2838"/>
                <a:gd name="T47" fmla="*/ 2147483647 h 2664"/>
                <a:gd name="T48" fmla="*/ 2147483647 w 2838"/>
                <a:gd name="T49" fmla="*/ 2147483647 h 2664"/>
                <a:gd name="T50" fmla="*/ 2147483647 w 2838"/>
                <a:gd name="T51" fmla="*/ 2147483647 h 2664"/>
                <a:gd name="T52" fmla="*/ 2147483647 w 2838"/>
                <a:gd name="T53" fmla="*/ 2147483647 h 2664"/>
                <a:gd name="T54" fmla="*/ 2147483647 w 2838"/>
                <a:gd name="T55" fmla="*/ 2147483647 h 2664"/>
                <a:gd name="T56" fmla="*/ 2147483647 w 2838"/>
                <a:gd name="T57" fmla="*/ 2147483647 h 2664"/>
                <a:gd name="T58" fmla="*/ 2147483647 w 2838"/>
                <a:gd name="T59" fmla="*/ 2147483647 h 2664"/>
                <a:gd name="T60" fmla="*/ 2147483647 w 2838"/>
                <a:gd name="T61" fmla="*/ 2147483647 h 2664"/>
                <a:gd name="T62" fmla="*/ 2147483647 w 2838"/>
                <a:gd name="T63" fmla="*/ 2147483647 h 2664"/>
                <a:gd name="T64" fmla="*/ 2147483647 w 2838"/>
                <a:gd name="T65" fmla="*/ 2147483647 h 2664"/>
                <a:gd name="T66" fmla="*/ 2147483647 w 2838"/>
                <a:gd name="T67" fmla="*/ 2147483647 h 2664"/>
                <a:gd name="T68" fmla="*/ 2147483647 w 2838"/>
                <a:gd name="T69" fmla="*/ 2147483647 h 2664"/>
                <a:gd name="T70" fmla="*/ 2147483647 w 2838"/>
                <a:gd name="T71" fmla="*/ 2147483647 h 2664"/>
                <a:gd name="T72" fmla="*/ 2147483647 w 2838"/>
                <a:gd name="T73" fmla="*/ 2147483647 h 2664"/>
                <a:gd name="T74" fmla="*/ 2147483647 w 2838"/>
                <a:gd name="T75" fmla="*/ 2147483647 h 2664"/>
                <a:gd name="T76" fmla="*/ 2147483647 w 2838"/>
                <a:gd name="T77" fmla="*/ 2147483647 h 2664"/>
                <a:gd name="T78" fmla="*/ 2147483647 w 2838"/>
                <a:gd name="T79" fmla="*/ 2147483647 h 2664"/>
                <a:gd name="T80" fmla="*/ 2147483647 w 2838"/>
                <a:gd name="T81" fmla="*/ 2147483647 h 2664"/>
                <a:gd name="T82" fmla="*/ 2147483647 w 2838"/>
                <a:gd name="T83" fmla="*/ 2147483647 h 2664"/>
                <a:gd name="T84" fmla="*/ 2147483647 w 2838"/>
                <a:gd name="T85" fmla="*/ 2147483647 h 2664"/>
                <a:gd name="T86" fmla="*/ 2147483647 w 2838"/>
                <a:gd name="T87" fmla="*/ 2147483647 h 2664"/>
                <a:gd name="T88" fmla="*/ 2147483647 w 2838"/>
                <a:gd name="T89" fmla="*/ 2147483647 h 2664"/>
                <a:gd name="T90" fmla="*/ 2147483647 w 2838"/>
                <a:gd name="T91" fmla="*/ 2147483647 h 2664"/>
                <a:gd name="T92" fmla="*/ 2147483647 w 2838"/>
                <a:gd name="T93" fmla="*/ 2147483647 h 2664"/>
                <a:gd name="T94" fmla="*/ 2147483647 w 2838"/>
                <a:gd name="T95" fmla="*/ 2147483647 h 2664"/>
                <a:gd name="T96" fmla="*/ 2147483647 w 2838"/>
                <a:gd name="T97" fmla="*/ 2147483647 h 2664"/>
                <a:gd name="T98" fmla="*/ 2147483647 w 2838"/>
                <a:gd name="T99" fmla="*/ 2147483647 h 2664"/>
                <a:gd name="T100" fmla="*/ 2147483647 w 2838"/>
                <a:gd name="T101" fmla="*/ 2147483647 h 2664"/>
                <a:gd name="T102" fmla="*/ 2147483647 w 2838"/>
                <a:gd name="T103" fmla="*/ 2147483647 h 2664"/>
                <a:gd name="T104" fmla="*/ 2147483647 w 2838"/>
                <a:gd name="T105" fmla="*/ 2147483647 h 2664"/>
                <a:gd name="T106" fmla="*/ 2147483647 w 2838"/>
                <a:gd name="T107" fmla="*/ 2147483647 h 2664"/>
                <a:gd name="T108" fmla="*/ 2147483647 w 2838"/>
                <a:gd name="T109" fmla="*/ 2147483647 h 2664"/>
                <a:gd name="T110" fmla="*/ 2147483647 w 2838"/>
                <a:gd name="T111" fmla="*/ 2147483647 h 2664"/>
                <a:gd name="T112" fmla="*/ 2147483647 w 2838"/>
                <a:gd name="T113" fmla="*/ 2147483647 h 2664"/>
                <a:gd name="T114" fmla="*/ 2147483647 w 2838"/>
                <a:gd name="T115" fmla="*/ 2147483647 h 2664"/>
                <a:gd name="T116" fmla="*/ 2147483647 w 2838"/>
                <a:gd name="T117" fmla="*/ 2147483647 h 266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838"/>
                <a:gd name="T178" fmla="*/ 0 h 2664"/>
                <a:gd name="T179" fmla="*/ 2838 w 2838"/>
                <a:gd name="T180" fmla="*/ 2664 h 266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838" h="2664">
                  <a:moveTo>
                    <a:pt x="1530" y="66"/>
                  </a:moveTo>
                  <a:lnTo>
                    <a:pt x="1524" y="60"/>
                  </a:lnTo>
                  <a:lnTo>
                    <a:pt x="1518" y="60"/>
                  </a:lnTo>
                  <a:lnTo>
                    <a:pt x="1506" y="66"/>
                  </a:lnTo>
                  <a:lnTo>
                    <a:pt x="1500" y="72"/>
                  </a:lnTo>
                  <a:lnTo>
                    <a:pt x="1494" y="84"/>
                  </a:lnTo>
                  <a:lnTo>
                    <a:pt x="1494" y="102"/>
                  </a:lnTo>
                  <a:lnTo>
                    <a:pt x="1506" y="102"/>
                  </a:lnTo>
                  <a:lnTo>
                    <a:pt x="1512" y="90"/>
                  </a:lnTo>
                  <a:lnTo>
                    <a:pt x="1524" y="78"/>
                  </a:lnTo>
                  <a:lnTo>
                    <a:pt x="1530" y="66"/>
                  </a:lnTo>
                  <a:close/>
                  <a:moveTo>
                    <a:pt x="1476" y="2016"/>
                  </a:moveTo>
                  <a:lnTo>
                    <a:pt x="1464" y="2016"/>
                  </a:lnTo>
                  <a:lnTo>
                    <a:pt x="1440" y="2028"/>
                  </a:lnTo>
                  <a:lnTo>
                    <a:pt x="1440" y="2034"/>
                  </a:lnTo>
                  <a:lnTo>
                    <a:pt x="1452" y="2046"/>
                  </a:lnTo>
                  <a:lnTo>
                    <a:pt x="1452" y="2052"/>
                  </a:lnTo>
                  <a:lnTo>
                    <a:pt x="1470" y="2052"/>
                  </a:lnTo>
                  <a:lnTo>
                    <a:pt x="1482" y="2046"/>
                  </a:lnTo>
                  <a:lnTo>
                    <a:pt x="1488" y="2040"/>
                  </a:lnTo>
                  <a:lnTo>
                    <a:pt x="1506" y="2040"/>
                  </a:lnTo>
                  <a:lnTo>
                    <a:pt x="1512" y="2034"/>
                  </a:lnTo>
                  <a:lnTo>
                    <a:pt x="1530" y="2034"/>
                  </a:lnTo>
                  <a:lnTo>
                    <a:pt x="1536" y="2028"/>
                  </a:lnTo>
                  <a:lnTo>
                    <a:pt x="1512" y="2028"/>
                  </a:lnTo>
                  <a:lnTo>
                    <a:pt x="1500" y="2016"/>
                  </a:lnTo>
                  <a:lnTo>
                    <a:pt x="1476" y="2016"/>
                  </a:lnTo>
                  <a:close/>
                  <a:moveTo>
                    <a:pt x="2802" y="1164"/>
                  </a:moveTo>
                  <a:lnTo>
                    <a:pt x="2802" y="1134"/>
                  </a:lnTo>
                  <a:lnTo>
                    <a:pt x="2796" y="1116"/>
                  </a:lnTo>
                  <a:lnTo>
                    <a:pt x="2796" y="1092"/>
                  </a:lnTo>
                  <a:lnTo>
                    <a:pt x="2790" y="1086"/>
                  </a:lnTo>
                  <a:lnTo>
                    <a:pt x="2778" y="1086"/>
                  </a:lnTo>
                  <a:lnTo>
                    <a:pt x="2772" y="1080"/>
                  </a:lnTo>
                  <a:lnTo>
                    <a:pt x="2760" y="1080"/>
                  </a:lnTo>
                  <a:lnTo>
                    <a:pt x="2760" y="1062"/>
                  </a:lnTo>
                  <a:lnTo>
                    <a:pt x="2742" y="1050"/>
                  </a:lnTo>
                  <a:lnTo>
                    <a:pt x="2742" y="1014"/>
                  </a:lnTo>
                  <a:lnTo>
                    <a:pt x="2736" y="1008"/>
                  </a:lnTo>
                  <a:lnTo>
                    <a:pt x="2724" y="1002"/>
                  </a:lnTo>
                  <a:lnTo>
                    <a:pt x="2718" y="996"/>
                  </a:lnTo>
                  <a:lnTo>
                    <a:pt x="2706" y="996"/>
                  </a:lnTo>
                  <a:lnTo>
                    <a:pt x="2712" y="996"/>
                  </a:lnTo>
                  <a:lnTo>
                    <a:pt x="2718" y="990"/>
                  </a:lnTo>
                  <a:lnTo>
                    <a:pt x="2730" y="990"/>
                  </a:lnTo>
                  <a:lnTo>
                    <a:pt x="2742" y="984"/>
                  </a:lnTo>
                  <a:lnTo>
                    <a:pt x="2760" y="966"/>
                  </a:lnTo>
                  <a:lnTo>
                    <a:pt x="2754" y="954"/>
                  </a:lnTo>
                  <a:lnTo>
                    <a:pt x="2736" y="936"/>
                  </a:lnTo>
                  <a:lnTo>
                    <a:pt x="2730" y="936"/>
                  </a:lnTo>
                  <a:lnTo>
                    <a:pt x="2730" y="930"/>
                  </a:lnTo>
                  <a:lnTo>
                    <a:pt x="2712" y="912"/>
                  </a:lnTo>
                  <a:lnTo>
                    <a:pt x="2700" y="906"/>
                  </a:lnTo>
                  <a:lnTo>
                    <a:pt x="2694" y="912"/>
                  </a:lnTo>
                  <a:lnTo>
                    <a:pt x="2694" y="936"/>
                  </a:lnTo>
                  <a:lnTo>
                    <a:pt x="2670" y="930"/>
                  </a:lnTo>
                  <a:lnTo>
                    <a:pt x="2670" y="924"/>
                  </a:lnTo>
                  <a:lnTo>
                    <a:pt x="2676" y="918"/>
                  </a:lnTo>
                  <a:lnTo>
                    <a:pt x="2676" y="906"/>
                  </a:lnTo>
                  <a:lnTo>
                    <a:pt x="2682" y="894"/>
                  </a:lnTo>
                  <a:lnTo>
                    <a:pt x="2688" y="876"/>
                  </a:lnTo>
                  <a:lnTo>
                    <a:pt x="2688" y="858"/>
                  </a:lnTo>
                  <a:lnTo>
                    <a:pt x="2682" y="852"/>
                  </a:lnTo>
                  <a:lnTo>
                    <a:pt x="2676" y="840"/>
                  </a:lnTo>
                  <a:lnTo>
                    <a:pt x="2670" y="840"/>
                  </a:lnTo>
                  <a:lnTo>
                    <a:pt x="2652" y="822"/>
                  </a:lnTo>
                  <a:lnTo>
                    <a:pt x="2652" y="816"/>
                  </a:lnTo>
                  <a:lnTo>
                    <a:pt x="2658" y="804"/>
                  </a:lnTo>
                  <a:lnTo>
                    <a:pt x="2658" y="792"/>
                  </a:lnTo>
                  <a:lnTo>
                    <a:pt x="2664" y="774"/>
                  </a:lnTo>
                  <a:lnTo>
                    <a:pt x="2664" y="762"/>
                  </a:lnTo>
                  <a:lnTo>
                    <a:pt x="2652" y="750"/>
                  </a:lnTo>
                  <a:lnTo>
                    <a:pt x="2628" y="732"/>
                  </a:lnTo>
                  <a:lnTo>
                    <a:pt x="2598" y="720"/>
                  </a:lnTo>
                  <a:lnTo>
                    <a:pt x="2580" y="708"/>
                  </a:lnTo>
                  <a:lnTo>
                    <a:pt x="2568" y="702"/>
                  </a:lnTo>
                  <a:lnTo>
                    <a:pt x="2556" y="708"/>
                  </a:lnTo>
                  <a:lnTo>
                    <a:pt x="2550" y="696"/>
                  </a:lnTo>
                  <a:lnTo>
                    <a:pt x="2538" y="684"/>
                  </a:lnTo>
                  <a:lnTo>
                    <a:pt x="2532" y="672"/>
                  </a:lnTo>
                  <a:lnTo>
                    <a:pt x="2520" y="660"/>
                  </a:lnTo>
                  <a:lnTo>
                    <a:pt x="2514" y="642"/>
                  </a:lnTo>
                  <a:lnTo>
                    <a:pt x="2514" y="594"/>
                  </a:lnTo>
                  <a:lnTo>
                    <a:pt x="2520" y="576"/>
                  </a:lnTo>
                  <a:lnTo>
                    <a:pt x="2526" y="564"/>
                  </a:lnTo>
                  <a:lnTo>
                    <a:pt x="2526" y="546"/>
                  </a:lnTo>
                  <a:lnTo>
                    <a:pt x="2520" y="504"/>
                  </a:lnTo>
                  <a:lnTo>
                    <a:pt x="2502" y="462"/>
                  </a:lnTo>
                  <a:lnTo>
                    <a:pt x="2490" y="426"/>
                  </a:lnTo>
                  <a:lnTo>
                    <a:pt x="2490" y="402"/>
                  </a:lnTo>
                  <a:lnTo>
                    <a:pt x="2496" y="390"/>
                  </a:lnTo>
                  <a:lnTo>
                    <a:pt x="2502" y="384"/>
                  </a:lnTo>
                  <a:lnTo>
                    <a:pt x="2502" y="324"/>
                  </a:lnTo>
                  <a:lnTo>
                    <a:pt x="2496" y="312"/>
                  </a:lnTo>
                  <a:lnTo>
                    <a:pt x="2496" y="300"/>
                  </a:lnTo>
                  <a:lnTo>
                    <a:pt x="2472" y="294"/>
                  </a:lnTo>
                  <a:lnTo>
                    <a:pt x="2460" y="288"/>
                  </a:lnTo>
                  <a:lnTo>
                    <a:pt x="2454" y="276"/>
                  </a:lnTo>
                  <a:lnTo>
                    <a:pt x="2442" y="270"/>
                  </a:lnTo>
                  <a:lnTo>
                    <a:pt x="2424" y="270"/>
                  </a:lnTo>
                  <a:lnTo>
                    <a:pt x="2418" y="282"/>
                  </a:lnTo>
                  <a:lnTo>
                    <a:pt x="2412" y="288"/>
                  </a:lnTo>
                  <a:lnTo>
                    <a:pt x="2412" y="282"/>
                  </a:lnTo>
                  <a:lnTo>
                    <a:pt x="2406" y="276"/>
                  </a:lnTo>
                  <a:lnTo>
                    <a:pt x="2400" y="264"/>
                  </a:lnTo>
                  <a:lnTo>
                    <a:pt x="2400" y="228"/>
                  </a:lnTo>
                  <a:lnTo>
                    <a:pt x="2406" y="216"/>
                  </a:lnTo>
                  <a:lnTo>
                    <a:pt x="2406" y="204"/>
                  </a:lnTo>
                  <a:lnTo>
                    <a:pt x="2388" y="180"/>
                  </a:lnTo>
                  <a:lnTo>
                    <a:pt x="2394" y="96"/>
                  </a:lnTo>
                  <a:lnTo>
                    <a:pt x="2382" y="90"/>
                  </a:lnTo>
                  <a:lnTo>
                    <a:pt x="2364" y="72"/>
                  </a:lnTo>
                  <a:lnTo>
                    <a:pt x="2364" y="66"/>
                  </a:lnTo>
                  <a:lnTo>
                    <a:pt x="2370" y="48"/>
                  </a:lnTo>
                  <a:lnTo>
                    <a:pt x="2370" y="24"/>
                  </a:lnTo>
                  <a:lnTo>
                    <a:pt x="2364" y="18"/>
                  </a:lnTo>
                  <a:lnTo>
                    <a:pt x="2346" y="18"/>
                  </a:lnTo>
                  <a:lnTo>
                    <a:pt x="2346" y="0"/>
                  </a:lnTo>
                  <a:lnTo>
                    <a:pt x="2316" y="12"/>
                  </a:lnTo>
                  <a:lnTo>
                    <a:pt x="2310" y="30"/>
                  </a:lnTo>
                  <a:lnTo>
                    <a:pt x="2298" y="36"/>
                  </a:lnTo>
                  <a:lnTo>
                    <a:pt x="2292" y="42"/>
                  </a:lnTo>
                  <a:lnTo>
                    <a:pt x="2280" y="48"/>
                  </a:lnTo>
                  <a:lnTo>
                    <a:pt x="2280" y="66"/>
                  </a:lnTo>
                  <a:lnTo>
                    <a:pt x="2286" y="78"/>
                  </a:lnTo>
                  <a:lnTo>
                    <a:pt x="2286" y="90"/>
                  </a:lnTo>
                  <a:lnTo>
                    <a:pt x="2292" y="102"/>
                  </a:lnTo>
                  <a:lnTo>
                    <a:pt x="2292" y="114"/>
                  </a:lnTo>
                  <a:lnTo>
                    <a:pt x="2286" y="126"/>
                  </a:lnTo>
                  <a:lnTo>
                    <a:pt x="2274" y="138"/>
                  </a:lnTo>
                  <a:lnTo>
                    <a:pt x="2268" y="150"/>
                  </a:lnTo>
                  <a:lnTo>
                    <a:pt x="2238" y="180"/>
                  </a:lnTo>
                  <a:lnTo>
                    <a:pt x="2256" y="192"/>
                  </a:lnTo>
                  <a:lnTo>
                    <a:pt x="2256" y="198"/>
                  </a:lnTo>
                  <a:lnTo>
                    <a:pt x="2250" y="204"/>
                  </a:lnTo>
                  <a:lnTo>
                    <a:pt x="2238" y="228"/>
                  </a:lnTo>
                  <a:lnTo>
                    <a:pt x="2232" y="234"/>
                  </a:lnTo>
                  <a:lnTo>
                    <a:pt x="2232" y="264"/>
                  </a:lnTo>
                  <a:lnTo>
                    <a:pt x="2238" y="276"/>
                  </a:lnTo>
                  <a:lnTo>
                    <a:pt x="2238" y="288"/>
                  </a:lnTo>
                  <a:lnTo>
                    <a:pt x="2232" y="300"/>
                  </a:lnTo>
                  <a:lnTo>
                    <a:pt x="2214" y="408"/>
                  </a:lnTo>
                  <a:lnTo>
                    <a:pt x="2208" y="432"/>
                  </a:lnTo>
                  <a:lnTo>
                    <a:pt x="2202" y="438"/>
                  </a:lnTo>
                  <a:lnTo>
                    <a:pt x="2190" y="462"/>
                  </a:lnTo>
                  <a:lnTo>
                    <a:pt x="2178" y="474"/>
                  </a:lnTo>
                  <a:lnTo>
                    <a:pt x="2172" y="486"/>
                  </a:lnTo>
                  <a:lnTo>
                    <a:pt x="2166" y="492"/>
                  </a:lnTo>
                  <a:lnTo>
                    <a:pt x="2166" y="516"/>
                  </a:lnTo>
                  <a:lnTo>
                    <a:pt x="2160" y="534"/>
                  </a:lnTo>
                  <a:lnTo>
                    <a:pt x="2154" y="546"/>
                  </a:lnTo>
                  <a:lnTo>
                    <a:pt x="2142" y="552"/>
                  </a:lnTo>
                  <a:lnTo>
                    <a:pt x="2088" y="570"/>
                  </a:lnTo>
                  <a:lnTo>
                    <a:pt x="2076" y="570"/>
                  </a:lnTo>
                  <a:lnTo>
                    <a:pt x="2064" y="576"/>
                  </a:lnTo>
                  <a:lnTo>
                    <a:pt x="2058" y="576"/>
                  </a:lnTo>
                  <a:lnTo>
                    <a:pt x="2058" y="570"/>
                  </a:lnTo>
                  <a:lnTo>
                    <a:pt x="2052" y="564"/>
                  </a:lnTo>
                  <a:lnTo>
                    <a:pt x="2028" y="516"/>
                  </a:lnTo>
                  <a:lnTo>
                    <a:pt x="2022" y="510"/>
                  </a:lnTo>
                  <a:lnTo>
                    <a:pt x="1998" y="492"/>
                  </a:lnTo>
                  <a:lnTo>
                    <a:pt x="1956" y="474"/>
                  </a:lnTo>
                  <a:lnTo>
                    <a:pt x="1920" y="462"/>
                  </a:lnTo>
                  <a:lnTo>
                    <a:pt x="1908" y="456"/>
                  </a:lnTo>
                  <a:lnTo>
                    <a:pt x="1896" y="438"/>
                  </a:lnTo>
                  <a:lnTo>
                    <a:pt x="1884" y="426"/>
                  </a:lnTo>
                  <a:lnTo>
                    <a:pt x="1872" y="402"/>
                  </a:lnTo>
                  <a:lnTo>
                    <a:pt x="1866" y="396"/>
                  </a:lnTo>
                  <a:lnTo>
                    <a:pt x="1830" y="396"/>
                  </a:lnTo>
                  <a:lnTo>
                    <a:pt x="1806" y="348"/>
                  </a:lnTo>
                  <a:lnTo>
                    <a:pt x="1824" y="330"/>
                  </a:lnTo>
                  <a:lnTo>
                    <a:pt x="1824" y="306"/>
                  </a:lnTo>
                  <a:lnTo>
                    <a:pt x="1830" y="294"/>
                  </a:lnTo>
                  <a:lnTo>
                    <a:pt x="1836" y="288"/>
                  </a:lnTo>
                  <a:lnTo>
                    <a:pt x="1848" y="282"/>
                  </a:lnTo>
                  <a:lnTo>
                    <a:pt x="1854" y="276"/>
                  </a:lnTo>
                  <a:lnTo>
                    <a:pt x="1848" y="228"/>
                  </a:lnTo>
                  <a:lnTo>
                    <a:pt x="1866" y="210"/>
                  </a:lnTo>
                  <a:lnTo>
                    <a:pt x="1872" y="216"/>
                  </a:lnTo>
                  <a:lnTo>
                    <a:pt x="1884" y="216"/>
                  </a:lnTo>
                  <a:lnTo>
                    <a:pt x="1890" y="222"/>
                  </a:lnTo>
                  <a:lnTo>
                    <a:pt x="1896" y="222"/>
                  </a:lnTo>
                  <a:lnTo>
                    <a:pt x="1902" y="216"/>
                  </a:lnTo>
                  <a:lnTo>
                    <a:pt x="1908" y="204"/>
                  </a:lnTo>
                  <a:lnTo>
                    <a:pt x="1908" y="180"/>
                  </a:lnTo>
                  <a:lnTo>
                    <a:pt x="1944" y="144"/>
                  </a:lnTo>
                  <a:lnTo>
                    <a:pt x="1938" y="132"/>
                  </a:lnTo>
                  <a:lnTo>
                    <a:pt x="1914" y="108"/>
                  </a:lnTo>
                  <a:lnTo>
                    <a:pt x="1890" y="108"/>
                  </a:lnTo>
                  <a:lnTo>
                    <a:pt x="1872" y="114"/>
                  </a:lnTo>
                  <a:lnTo>
                    <a:pt x="1848" y="126"/>
                  </a:lnTo>
                  <a:lnTo>
                    <a:pt x="1842" y="138"/>
                  </a:lnTo>
                  <a:lnTo>
                    <a:pt x="1842" y="120"/>
                  </a:lnTo>
                  <a:lnTo>
                    <a:pt x="1812" y="126"/>
                  </a:lnTo>
                  <a:lnTo>
                    <a:pt x="1794" y="138"/>
                  </a:lnTo>
                  <a:lnTo>
                    <a:pt x="1788" y="120"/>
                  </a:lnTo>
                  <a:lnTo>
                    <a:pt x="1752" y="114"/>
                  </a:lnTo>
                  <a:lnTo>
                    <a:pt x="1746" y="108"/>
                  </a:lnTo>
                  <a:lnTo>
                    <a:pt x="1734" y="102"/>
                  </a:lnTo>
                  <a:lnTo>
                    <a:pt x="1728" y="96"/>
                  </a:lnTo>
                  <a:lnTo>
                    <a:pt x="1716" y="90"/>
                  </a:lnTo>
                  <a:lnTo>
                    <a:pt x="1674" y="90"/>
                  </a:lnTo>
                  <a:lnTo>
                    <a:pt x="1662" y="84"/>
                  </a:lnTo>
                  <a:lnTo>
                    <a:pt x="1650" y="84"/>
                  </a:lnTo>
                  <a:lnTo>
                    <a:pt x="1650" y="78"/>
                  </a:lnTo>
                  <a:lnTo>
                    <a:pt x="1644" y="72"/>
                  </a:lnTo>
                  <a:lnTo>
                    <a:pt x="1632" y="48"/>
                  </a:lnTo>
                  <a:lnTo>
                    <a:pt x="1626" y="42"/>
                  </a:lnTo>
                  <a:lnTo>
                    <a:pt x="1620" y="42"/>
                  </a:lnTo>
                  <a:lnTo>
                    <a:pt x="1620" y="54"/>
                  </a:lnTo>
                  <a:lnTo>
                    <a:pt x="1614" y="60"/>
                  </a:lnTo>
                  <a:lnTo>
                    <a:pt x="1602" y="54"/>
                  </a:lnTo>
                  <a:lnTo>
                    <a:pt x="1596" y="54"/>
                  </a:lnTo>
                  <a:lnTo>
                    <a:pt x="1584" y="48"/>
                  </a:lnTo>
                  <a:lnTo>
                    <a:pt x="1566" y="48"/>
                  </a:lnTo>
                  <a:lnTo>
                    <a:pt x="1566" y="60"/>
                  </a:lnTo>
                  <a:lnTo>
                    <a:pt x="1572" y="66"/>
                  </a:lnTo>
                  <a:lnTo>
                    <a:pt x="1554" y="66"/>
                  </a:lnTo>
                  <a:lnTo>
                    <a:pt x="1548" y="72"/>
                  </a:lnTo>
                  <a:lnTo>
                    <a:pt x="1548" y="78"/>
                  </a:lnTo>
                  <a:lnTo>
                    <a:pt x="1554" y="84"/>
                  </a:lnTo>
                  <a:lnTo>
                    <a:pt x="1566" y="84"/>
                  </a:lnTo>
                  <a:lnTo>
                    <a:pt x="1590" y="96"/>
                  </a:lnTo>
                  <a:lnTo>
                    <a:pt x="1596" y="96"/>
                  </a:lnTo>
                  <a:lnTo>
                    <a:pt x="1608" y="90"/>
                  </a:lnTo>
                  <a:lnTo>
                    <a:pt x="1614" y="84"/>
                  </a:lnTo>
                  <a:lnTo>
                    <a:pt x="1644" y="102"/>
                  </a:lnTo>
                  <a:lnTo>
                    <a:pt x="1638" y="102"/>
                  </a:lnTo>
                  <a:lnTo>
                    <a:pt x="1632" y="108"/>
                  </a:lnTo>
                  <a:lnTo>
                    <a:pt x="1596" y="126"/>
                  </a:lnTo>
                  <a:lnTo>
                    <a:pt x="1572" y="126"/>
                  </a:lnTo>
                  <a:lnTo>
                    <a:pt x="1554" y="132"/>
                  </a:lnTo>
                  <a:lnTo>
                    <a:pt x="1512" y="132"/>
                  </a:lnTo>
                  <a:lnTo>
                    <a:pt x="1500" y="138"/>
                  </a:lnTo>
                  <a:lnTo>
                    <a:pt x="1482" y="144"/>
                  </a:lnTo>
                  <a:lnTo>
                    <a:pt x="1470" y="156"/>
                  </a:lnTo>
                  <a:lnTo>
                    <a:pt x="1452" y="162"/>
                  </a:lnTo>
                  <a:lnTo>
                    <a:pt x="1440" y="168"/>
                  </a:lnTo>
                  <a:lnTo>
                    <a:pt x="1434" y="174"/>
                  </a:lnTo>
                  <a:lnTo>
                    <a:pt x="1428" y="174"/>
                  </a:lnTo>
                  <a:lnTo>
                    <a:pt x="1428" y="186"/>
                  </a:lnTo>
                  <a:lnTo>
                    <a:pt x="1422" y="204"/>
                  </a:lnTo>
                  <a:lnTo>
                    <a:pt x="1422" y="228"/>
                  </a:lnTo>
                  <a:lnTo>
                    <a:pt x="1428" y="234"/>
                  </a:lnTo>
                  <a:lnTo>
                    <a:pt x="1440" y="240"/>
                  </a:lnTo>
                  <a:lnTo>
                    <a:pt x="1446" y="246"/>
                  </a:lnTo>
                  <a:lnTo>
                    <a:pt x="1452" y="246"/>
                  </a:lnTo>
                  <a:lnTo>
                    <a:pt x="1398" y="246"/>
                  </a:lnTo>
                  <a:lnTo>
                    <a:pt x="1368" y="282"/>
                  </a:lnTo>
                  <a:lnTo>
                    <a:pt x="1368" y="312"/>
                  </a:lnTo>
                  <a:lnTo>
                    <a:pt x="1362" y="324"/>
                  </a:lnTo>
                  <a:lnTo>
                    <a:pt x="1362" y="330"/>
                  </a:lnTo>
                  <a:lnTo>
                    <a:pt x="1368" y="336"/>
                  </a:lnTo>
                  <a:lnTo>
                    <a:pt x="1380" y="336"/>
                  </a:lnTo>
                  <a:lnTo>
                    <a:pt x="1404" y="348"/>
                  </a:lnTo>
                  <a:lnTo>
                    <a:pt x="1410" y="354"/>
                  </a:lnTo>
                  <a:lnTo>
                    <a:pt x="1410" y="390"/>
                  </a:lnTo>
                  <a:lnTo>
                    <a:pt x="1386" y="366"/>
                  </a:lnTo>
                  <a:lnTo>
                    <a:pt x="1356" y="366"/>
                  </a:lnTo>
                  <a:lnTo>
                    <a:pt x="1344" y="390"/>
                  </a:lnTo>
                  <a:lnTo>
                    <a:pt x="1308" y="354"/>
                  </a:lnTo>
                  <a:lnTo>
                    <a:pt x="1302" y="384"/>
                  </a:lnTo>
                  <a:lnTo>
                    <a:pt x="1278" y="396"/>
                  </a:lnTo>
                  <a:lnTo>
                    <a:pt x="1284" y="420"/>
                  </a:lnTo>
                  <a:lnTo>
                    <a:pt x="1254" y="414"/>
                  </a:lnTo>
                  <a:lnTo>
                    <a:pt x="1284" y="354"/>
                  </a:lnTo>
                  <a:lnTo>
                    <a:pt x="1278" y="348"/>
                  </a:lnTo>
                  <a:lnTo>
                    <a:pt x="1272" y="336"/>
                  </a:lnTo>
                  <a:lnTo>
                    <a:pt x="1272" y="324"/>
                  </a:lnTo>
                  <a:lnTo>
                    <a:pt x="1266" y="318"/>
                  </a:lnTo>
                  <a:lnTo>
                    <a:pt x="1254" y="312"/>
                  </a:lnTo>
                  <a:lnTo>
                    <a:pt x="1236" y="312"/>
                  </a:lnTo>
                  <a:lnTo>
                    <a:pt x="1224" y="282"/>
                  </a:lnTo>
                  <a:lnTo>
                    <a:pt x="1224" y="276"/>
                  </a:lnTo>
                  <a:lnTo>
                    <a:pt x="1230" y="270"/>
                  </a:lnTo>
                  <a:lnTo>
                    <a:pt x="1230" y="258"/>
                  </a:lnTo>
                  <a:lnTo>
                    <a:pt x="1224" y="246"/>
                  </a:lnTo>
                  <a:lnTo>
                    <a:pt x="1218" y="240"/>
                  </a:lnTo>
                  <a:lnTo>
                    <a:pt x="1206" y="234"/>
                  </a:lnTo>
                  <a:lnTo>
                    <a:pt x="1194" y="240"/>
                  </a:lnTo>
                  <a:lnTo>
                    <a:pt x="1188" y="246"/>
                  </a:lnTo>
                  <a:lnTo>
                    <a:pt x="1176" y="252"/>
                  </a:lnTo>
                  <a:lnTo>
                    <a:pt x="1176" y="264"/>
                  </a:lnTo>
                  <a:lnTo>
                    <a:pt x="1182" y="270"/>
                  </a:lnTo>
                  <a:lnTo>
                    <a:pt x="1182" y="282"/>
                  </a:lnTo>
                  <a:lnTo>
                    <a:pt x="1146" y="276"/>
                  </a:lnTo>
                  <a:lnTo>
                    <a:pt x="1152" y="306"/>
                  </a:lnTo>
                  <a:lnTo>
                    <a:pt x="1134" y="300"/>
                  </a:lnTo>
                  <a:lnTo>
                    <a:pt x="1116" y="306"/>
                  </a:lnTo>
                  <a:lnTo>
                    <a:pt x="1122" y="312"/>
                  </a:lnTo>
                  <a:lnTo>
                    <a:pt x="1122" y="330"/>
                  </a:lnTo>
                  <a:lnTo>
                    <a:pt x="1116" y="342"/>
                  </a:lnTo>
                  <a:lnTo>
                    <a:pt x="1110" y="348"/>
                  </a:lnTo>
                  <a:lnTo>
                    <a:pt x="1098" y="354"/>
                  </a:lnTo>
                  <a:lnTo>
                    <a:pt x="1092" y="360"/>
                  </a:lnTo>
                  <a:lnTo>
                    <a:pt x="1104" y="324"/>
                  </a:lnTo>
                  <a:lnTo>
                    <a:pt x="1080" y="348"/>
                  </a:lnTo>
                  <a:lnTo>
                    <a:pt x="1062" y="348"/>
                  </a:lnTo>
                  <a:lnTo>
                    <a:pt x="1056" y="360"/>
                  </a:lnTo>
                  <a:lnTo>
                    <a:pt x="1050" y="366"/>
                  </a:lnTo>
                  <a:lnTo>
                    <a:pt x="1050" y="378"/>
                  </a:lnTo>
                  <a:lnTo>
                    <a:pt x="1056" y="390"/>
                  </a:lnTo>
                  <a:lnTo>
                    <a:pt x="1056" y="396"/>
                  </a:lnTo>
                  <a:lnTo>
                    <a:pt x="1062" y="408"/>
                  </a:lnTo>
                  <a:lnTo>
                    <a:pt x="1014" y="384"/>
                  </a:lnTo>
                  <a:lnTo>
                    <a:pt x="1008" y="420"/>
                  </a:lnTo>
                  <a:lnTo>
                    <a:pt x="996" y="426"/>
                  </a:lnTo>
                  <a:lnTo>
                    <a:pt x="1008" y="450"/>
                  </a:lnTo>
                  <a:lnTo>
                    <a:pt x="1032" y="450"/>
                  </a:lnTo>
                  <a:lnTo>
                    <a:pt x="1026" y="468"/>
                  </a:lnTo>
                  <a:lnTo>
                    <a:pt x="954" y="474"/>
                  </a:lnTo>
                  <a:lnTo>
                    <a:pt x="948" y="468"/>
                  </a:lnTo>
                  <a:lnTo>
                    <a:pt x="936" y="462"/>
                  </a:lnTo>
                  <a:lnTo>
                    <a:pt x="930" y="462"/>
                  </a:lnTo>
                  <a:lnTo>
                    <a:pt x="918" y="468"/>
                  </a:lnTo>
                  <a:lnTo>
                    <a:pt x="912" y="474"/>
                  </a:lnTo>
                  <a:lnTo>
                    <a:pt x="918" y="486"/>
                  </a:lnTo>
                  <a:lnTo>
                    <a:pt x="918" y="492"/>
                  </a:lnTo>
                  <a:lnTo>
                    <a:pt x="924" y="504"/>
                  </a:lnTo>
                  <a:lnTo>
                    <a:pt x="930" y="510"/>
                  </a:lnTo>
                  <a:lnTo>
                    <a:pt x="930" y="540"/>
                  </a:lnTo>
                  <a:lnTo>
                    <a:pt x="924" y="564"/>
                  </a:lnTo>
                  <a:lnTo>
                    <a:pt x="930" y="600"/>
                  </a:lnTo>
                  <a:lnTo>
                    <a:pt x="912" y="600"/>
                  </a:lnTo>
                  <a:lnTo>
                    <a:pt x="906" y="522"/>
                  </a:lnTo>
                  <a:lnTo>
                    <a:pt x="888" y="510"/>
                  </a:lnTo>
                  <a:lnTo>
                    <a:pt x="888" y="480"/>
                  </a:lnTo>
                  <a:lnTo>
                    <a:pt x="870" y="480"/>
                  </a:lnTo>
                  <a:lnTo>
                    <a:pt x="852" y="504"/>
                  </a:lnTo>
                  <a:lnTo>
                    <a:pt x="822" y="534"/>
                  </a:lnTo>
                  <a:lnTo>
                    <a:pt x="804" y="546"/>
                  </a:lnTo>
                  <a:lnTo>
                    <a:pt x="792" y="558"/>
                  </a:lnTo>
                  <a:lnTo>
                    <a:pt x="786" y="570"/>
                  </a:lnTo>
                  <a:lnTo>
                    <a:pt x="786" y="600"/>
                  </a:lnTo>
                  <a:lnTo>
                    <a:pt x="792" y="606"/>
                  </a:lnTo>
                  <a:lnTo>
                    <a:pt x="792" y="618"/>
                  </a:lnTo>
                  <a:lnTo>
                    <a:pt x="798" y="618"/>
                  </a:lnTo>
                  <a:lnTo>
                    <a:pt x="816" y="636"/>
                  </a:lnTo>
                  <a:lnTo>
                    <a:pt x="810" y="648"/>
                  </a:lnTo>
                  <a:lnTo>
                    <a:pt x="792" y="654"/>
                  </a:lnTo>
                  <a:lnTo>
                    <a:pt x="774" y="666"/>
                  </a:lnTo>
                  <a:lnTo>
                    <a:pt x="750" y="678"/>
                  </a:lnTo>
                  <a:lnTo>
                    <a:pt x="750" y="696"/>
                  </a:lnTo>
                  <a:lnTo>
                    <a:pt x="720" y="726"/>
                  </a:lnTo>
                  <a:lnTo>
                    <a:pt x="702" y="732"/>
                  </a:lnTo>
                  <a:lnTo>
                    <a:pt x="690" y="744"/>
                  </a:lnTo>
                  <a:lnTo>
                    <a:pt x="666" y="756"/>
                  </a:lnTo>
                  <a:lnTo>
                    <a:pt x="630" y="762"/>
                  </a:lnTo>
                  <a:lnTo>
                    <a:pt x="600" y="768"/>
                  </a:lnTo>
                  <a:lnTo>
                    <a:pt x="588" y="768"/>
                  </a:lnTo>
                  <a:lnTo>
                    <a:pt x="534" y="762"/>
                  </a:lnTo>
                  <a:lnTo>
                    <a:pt x="492" y="780"/>
                  </a:lnTo>
                  <a:lnTo>
                    <a:pt x="438" y="786"/>
                  </a:lnTo>
                  <a:lnTo>
                    <a:pt x="432" y="798"/>
                  </a:lnTo>
                  <a:lnTo>
                    <a:pt x="414" y="798"/>
                  </a:lnTo>
                  <a:lnTo>
                    <a:pt x="402" y="804"/>
                  </a:lnTo>
                  <a:lnTo>
                    <a:pt x="396" y="810"/>
                  </a:lnTo>
                  <a:lnTo>
                    <a:pt x="384" y="816"/>
                  </a:lnTo>
                  <a:lnTo>
                    <a:pt x="372" y="828"/>
                  </a:lnTo>
                  <a:lnTo>
                    <a:pt x="342" y="828"/>
                  </a:lnTo>
                  <a:lnTo>
                    <a:pt x="324" y="834"/>
                  </a:lnTo>
                  <a:lnTo>
                    <a:pt x="312" y="840"/>
                  </a:lnTo>
                  <a:lnTo>
                    <a:pt x="306" y="852"/>
                  </a:lnTo>
                  <a:lnTo>
                    <a:pt x="294" y="858"/>
                  </a:lnTo>
                  <a:lnTo>
                    <a:pt x="288" y="870"/>
                  </a:lnTo>
                  <a:lnTo>
                    <a:pt x="282" y="876"/>
                  </a:lnTo>
                  <a:lnTo>
                    <a:pt x="282" y="882"/>
                  </a:lnTo>
                  <a:lnTo>
                    <a:pt x="276" y="882"/>
                  </a:lnTo>
                  <a:lnTo>
                    <a:pt x="270" y="888"/>
                  </a:lnTo>
                  <a:lnTo>
                    <a:pt x="252" y="888"/>
                  </a:lnTo>
                  <a:lnTo>
                    <a:pt x="240" y="894"/>
                  </a:lnTo>
                  <a:lnTo>
                    <a:pt x="228" y="894"/>
                  </a:lnTo>
                  <a:lnTo>
                    <a:pt x="216" y="900"/>
                  </a:lnTo>
                  <a:lnTo>
                    <a:pt x="210" y="906"/>
                  </a:lnTo>
                  <a:lnTo>
                    <a:pt x="198" y="912"/>
                  </a:lnTo>
                  <a:lnTo>
                    <a:pt x="192" y="930"/>
                  </a:lnTo>
                  <a:lnTo>
                    <a:pt x="150" y="972"/>
                  </a:lnTo>
                  <a:lnTo>
                    <a:pt x="150" y="978"/>
                  </a:lnTo>
                  <a:lnTo>
                    <a:pt x="162" y="912"/>
                  </a:lnTo>
                  <a:lnTo>
                    <a:pt x="144" y="918"/>
                  </a:lnTo>
                  <a:lnTo>
                    <a:pt x="120" y="978"/>
                  </a:lnTo>
                  <a:lnTo>
                    <a:pt x="90" y="1038"/>
                  </a:lnTo>
                  <a:lnTo>
                    <a:pt x="90" y="1056"/>
                  </a:lnTo>
                  <a:lnTo>
                    <a:pt x="96" y="1062"/>
                  </a:lnTo>
                  <a:lnTo>
                    <a:pt x="108" y="1068"/>
                  </a:lnTo>
                  <a:lnTo>
                    <a:pt x="114" y="1068"/>
                  </a:lnTo>
                  <a:lnTo>
                    <a:pt x="108" y="1080"/>
                  </a:lnTo>
                  <a:lnTo>
                    <a:pt x="96" y="1086"/>
                  </a:lnTo>
                  <a:lnTo>
                    <a:pt x="90" y="1098"/>
                  </a:lnTo>
                  <a:lnTo>
                    <a:pt x="66" y="1122"/>
                  </a:lnTo>
                  <a:lnTo>
                    <a:pt x="66" y="1134"/>
                  </a:lnTo>
                  <a:lnTo>
                    <a:pt x="72" y="1152"/>
                  </a:lnTo>
                  <a:lnTo>
                    <a:pt x="72" y="1164"/>
                  </a:lnTo>
                  <a:lnTo>
                    <a:pt x="84" y="1188"/>
                  </a:lnTo>
                  <a:lnTo>
                    <a:pt x="84" y="1200"/>
                  </a:lnTo>
                  <a:lnTo>
                    <a:pt x="102" y="1236"/>
                  </a:lnTo>
                  <a:lnTo>
                    <a:pt x="108" y="1254"/>
                  </a:lnTo>
                  <a:lnTo>
                    <a:pt x="114" y="1266"/>
                  </a:lnTo>
                  <a:lnTo>
                    <a:pt x="114" y="1278"/>
                  </a:lnTo>
                  <a:lnTo>
                    <a:pt x="108" y="1278"/>
                  </a:lnTo>
                  <a:lnTo>
                    <a:pt x="96" y="1266"/>
                  </a:lnTo>
                  <a:lnTo>
                    <a:pt x="90" y="1254"/>
                  </a:lnTo>
                  <a:lnTo>
                    <a:pt x="72" y="1236"/>
                  </a:lnTo>
                  <a:lnTo>
                    <a:pt x="66" y="1224"/>
                  </a:lnTo>
                  <a:lnTo>
                    <a:pt x="48" y="1218"/>
                  </a:lnTo>
                  <a:lnTo>
                    <a:pt x="66" y="1266"/>
                  </a:lnTo>
                  <a:lnTo>
                    <a:pt x="30" y="1236"/>
                  </a:lnTo>
                  <a:lnTo>
                    <a:pt x="30" y="1290"/>
                  </a:lnTo>
                  <a:lnTo>
                    <a:pt x="60" y="1350"/>
                  </a:lnTo>
                  <a:lnTo>
                    <a:pt x="66" y="1356"/>
                  </a:lnTo>
                  <a:lnTo>
                    <a:pt x="66" y="1368"/>
                  </a:lnTo>
                  <a:lnTo>
                    <a:pt x="60" y="1374"/>
                  </a:lnTo>
                  <a:lnTo>
                    <a:pt x="54" y="1386"/>
                  </a:lnTo>
                  <a:lnTo>
                    <a:pt x="54" y="1398"/>
                  </a:lnTo>
                  <a:lnTo>
                    <a:pt x="48" y="1410"/>
                  </a:lnTo>
                  <a:lnTo>
                    <a:pt x="54" y="1416"/>
                  </a:lnTo>
                  <a:lnTo>
                    <a:pt x="60" y="1428"/>
                  </a:lnTo>
                  <a:lnTo>
                    <a:pt x="78" y="1446"/>
                  </a:lnTo>
                  <a:lnTo>
                    <a:pt x="84" y="1458"/>
                  </a:lnTo>
                  <a:lnTo>
                    <a:pt x="90" y="1464"/>
                  </a:lnTo>
                  <a:lnTo>
                    <a:pt x="96" y="1476"/>
                  </a:lnTo>
                  <a:lnTo>
                    <a:pt x="96" y="1506"/>
                  </a:lnTo>
                  <a:lnTo>
                    <a:pt x="90" y="1518"/>
                  </a:lnTo>
                  <a:lnTo>
                    <a:pt x="84" y="1524"/>
                  </a:lnTo>
                  <a:lnTo>
                    <a:pt x="90" y="1542"/>
                  </a:lnTo>
                  <a:lnTo>
                    <a:pt x="90" y="1554"/>
                  </a:lnTo>
                  <a:lnTo>
                    <a:pt x="96" y="1572"/>
                  </a:lnTo>
                  <a:lnTo>
                    <a:pt x="96" y="1590"/>
                  </a:lnTo>
                  <a:lnTo>
                    <a:pt x="102" y="1596"/>
                  </a:lnTo>
                  <a:lnTo>
                    <a:pt x="102" y="1602"/>
                  </a:lnTo>
                  <a:lnTo>
                    <a:pt x="96" y="1602"/>
                  </a:lnTo>
                  <a:lnTo>
                    <a:pt x="78" y="1620"/>
                  </a:lnTo>
                  <a:lnTo>
                    <a:pt x="84" y="1626"/>
                  </a:lnTo>
                  <a:lnTo>
                    <a:pt x="84" y="1638"/>
                  </a:lnTo>
                  <a:lnTo>
                    <a:pt x="90" y="1650"/>
                  </a:lnTo>
                  <a:lnTo>
                    <a:pt x="90" y="1662"/>
                  </a:lnTo>
                  <a:lnTo>
                    <a:pt x="96" y="1668"/>
                  </a:lnTo>
                  <a:lnTo>
                    <a:pt x="96" y="1674"/>
                  </a:lnTo>
                  <a:lnTo>
                    <a:pt x="102" y="1674"/>
                  </a:lnTo>
                  <a:lnTo>
                    <a:pt x="108" y="1680"/>
                  </a:lnTo>
                  <a:lnTo>
                    <a:pt x="126" y="1716"/>
                  </a:lnTo>
                  <a:lnTo>
                    <a:pt x="126" y="1728"/>
                  </a:lnTo>
                  <a:lnTo>
                    <a:pt x="108" y="1764"/>
                  </a:lnTo>
                  <a:lnTo>
                    <a:pt x="90" y="1782"/>
                  </a:lnTo>
                  <a:lnTo>
                    <a:pt x="90" y="1824"/>
                  </a:lnTo>
                  <a:lnTo>
                    <a:pt x="84" y="1842"/>
                  </a:lnTo>
                  <a:lnTo>
                    <a:pt x="60" y="1866"/>
                  </a:lnTo>
                  <a:lnTo>
                    <a:pt x="42" y="1866"/>
                  </a:lnTo>
                  <a:lnTo>
                    <a:pt x="30" y="1872"/>
                  </a:lnTo>
                  <a:lnTo>
                    <a:pt x="18" y="1866"/>
                  </a:lnTo>
                  <a:lnTo>
                    <a:pt x="6" y="1866"/>
                  </a:lnTo>
                  <a:lnTo>
                    <a:pt x="0" y="1920"/>
                  </a:lnTo>
                  <a:lnTo>
                    <a:pt x="12" y="1920"/>
                  </a:lnTo>
                  <a:lnTo>
                    <a:pt x="24" y="1926"/>
                  </a:lnTo>
                  <a:lnTo>
                    <a:pt x="42" y="1926"/>
                  </a:lnTo>
                  <a:lnTo>
                    <a:pt x="54" y="1932"/>
                  </a:lnTo>
                  <a:lnTo>
                    <a:pt x="72" y="1950"/>
                  </a:lnTo>
                  <a:lnTo>
                    <a:pt x="78" y="1962"/>
                  </a:lnTo>
                  <a:lnTo>
                    <a:pt x="108" y="1956"/>
                  </a:lnTo>
                  <a:lnTo>
                    <a:pt x="114" y="1968"/>
                  </a:lnTo>
                  <a:lnTo>
                    <a:pt x="138" y="1980"/>
                  </a:lnTo>
                  <a:lnTo>
                    <a:pt x="174" y="1980"/>
                  </a:lnTo>
                  <a:lnTo>
                    <a:pt x="210" y="1968"/>
                  </a:lnTo>
                  <a:lnTo>
                    <a:pt x="234" y="1968"/>
                  </a:lnTo>
                  <a:lnTo>
                    <a:pt x="234" y="1950"/>
                  </a:lnTo>
                  <a:lnTo>
                    <a:pt x="228" y="1944"/>
                  </a:lnTo>
                  <a:lnTo>
                    <a:pt x="264" y="1950"/>
                  </a:lnTo>
                  <a:lnTo>
                    <a:pt x="276" y="1932"/>
                  </a:lnTo>
                  <a:lnTo>
                    <a:pt x="318" y="1926"/>
                  </a:lnTo>
                  <a:lnTo>
                    <a:pt x="354" y="1890"/>
                  </a:lnTo>
                  <a:lnTo>
                    <a:pt x="366" y="1884"/>
                  </a:lnTo>
                  <a:lnTo>
                    <a:pt x="372" y="1884"/>
                  </a:lnTo>
                  <a:lnTo>
                    <a:pt x="420" y="1908"/>
                  </a:lnTo>
                  <a:lnTo>
                    <a:pt x="426" y="1902"/>
                  </a:lnTo>
                  <a:lnTo>
                    <a:pt x="474" y="1878"/>
                  </a:lnTo>
                  <a:lnTo>
                    <a:pt x="480" y="1872"/>
                  </a:lnTo>
                  <a:lnTo>
                    <a:pt x="486" y="1872"/>
                  </a:lnTo>
                  <a:lnTo>
                    <a:pt x="498" y="1878"/>
                  </a:lnTo>
                  <a:lnTo>
                    <a:pt x="504" y="1884"/>
                  </a:lnTo>
                  <a:lnTo>
                    <a:pt x="516" y="1884"/>
                  </a:lnTo>
                  <a:lnTo>
                    <a:pt x="528" y="1890"/>
                  </a:lnTo>
                  <a:lnTo>
                    <a:pt x="534" y="1890"/>
                  </a:lnTo>
                  <a:lnTo>
                    <a:pt x="552" y="1884"/>
                  </a:lnTo>
                  <a:lnTo>
                    <a:pt x="576" y="1872"/>
                  </a:lnTo>
                  <a:lnTo>
                    <a:pt x="582" y="187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24" y="1884"/>
                  </a:lnTo>
                  <a:lnTo>
                    <a:pt x="636" y="1884"/>
                  </a:lnTo>
                  <a:lnTo>
                    <a:pt x="648" y="1878"/>
                  </a:lnTo>
                  <a:lnTo>
                    <a:pt x="654" y="1872"/>
                  </a:lnTo>
                  <a:lnTo>
                    <a:pt x="654" y="1848"/>
                  </a:lnTo>
                  <a:lnTo>
                    <a:pt x="666" y="1848"/>
                  </a:lnTo>
                  <a:lnTo>
                    <a:pt x="672" y="1842"/>
                  </a:lnTo>
                  <a:lnTo>
                    <a:pt x="678" y="1842"/>
                  </a:lnTo>
                  <a:lnTo>
                    <a:pt x="684" y="1836"/>
                  </a:lnTo>
                  <a:lnTo>
                    <a:pt x="690" y="1824"/>
                  </a:lnTo>
                  <a:lnTo>
                    <a:pt x="702" y="1788"/>
                  </a:lnTo>
                  <a:lnTo>
                    <a:pt x="714" y="1776"/>
                  </a:lnTo>
                  <a:lnTo>
                    <a:pt x="726" y="1770"/>
                  </a:lnTo>
                  <a:lnTo>
                    <a:pt x="744" y="1764"/>
                  </a:lnTo>
                  <a:lnTo>
                    <a:pt x="756" y="1764"/>
                  </a:lnTo>
                  <a:lnTo>
                    <a:pt x="774" y="1770"/>
                  </a:lnTo>
                  <a:lnTo>
                    <a:pt x="798" y="1770"/>
                  </a:lnTo>
                  <a:lnTo>
                    <a:pt x="822" y="1758"/>
                  </a:lnTo>
                  <a:lnTo>
                    <a:pt x="840" y="1752"/>
                  </a:lnTo>
                  <a:lnTo>
                    <a:pt x="858" y="1740"/>
                  </a:lnTo>
                  <a:lnTo>
                    <a:pt x="876" y="1734"/>
                  </a:lnTo>
                  <a:lnTo>
                    <a:pt x="912" y="1734"/>
                  </a:lnTo>
                  <a:lnTo>
                    <a:pt x="918" y="1740"/>
                  </a:lnTo>
                  <a:lnTo>
                    <a:pt x="930" y="1740"/>
                  </a:lnTo>
                  <a:lnTo>
                    <a:pt x="942" y="1746"/>
                  </a:lnTo>
                  <a:lnTo>
                    <a:pt x="972" y="1740"/>
                  </a:lnTo>
                  <a:lnTo>
                    <a:pt x="1044" y="1704"/>
                  </a:lnTo>
                  <a:lnTo>
                    <a:pt x="1074" y="1692"/>
                  </a:lnTo>
                  <a:lnTo>
                    <a:pt x="1098" y="1686"/>
                  </a:lnTo>
                  <a:lnTo>
                    <a:pt x="1140" y="1680"/>
                  </a:lnTo>
                  <a:lnTo>
                    <a:pt x="1176" y="1674"/>
                  </a:lnTo>
                  <a:lnTo>
                    <a:pt x="1224" y="1674"/>
                  </a:lnTo>
                  <a:lnTo>
                    <a:pt x="1236" y="1662"/>
                  </a:lnTo>
                  <a:lnTo>
                    <a:pt x="1254" y="1680"/>
                  </a:lnTo>
                  <a:lnTo>
                    <a:pt x="1266" y="1686"/>
                  </a:lnTo>
                  <a:lnTo>
                    <a:pt x="1278" y="1698"/>
                  </a:lnTo>
                  <a:lnTo>
                    <a:pt x="1302" y="1710"/>
                  </a:lnTo>
                  <a:lnTo>
                    <a:pt x="1320" y="1716"/>
                  </a:lnTo>
                  <a:lnTo>
                    <a:pt x="1332" y="1716"/>
                  </a:lnTo>
                  <a:lnTo>
                    <a:pt x="1338" y="1710"/>
                  </a:lnTo>
                  <a:lnTo>
                    <a:pt x="1338" y="1716"/>
                  </a:lnTo>
                  <a:lnTo>
                    <a:pt x="1344" y="1722"/>
                  </a:lnTo>
                  <a:lnTo>
                    <a:pt x="1350" y="1734"/>
                  </a:lnTo>
                  <a:lnTo>
                    <a:pt x="1356" y="1740"/>
                  </a:lnTo>
                  <a:lnTo>
                    <a:pt x="1374" y="1740"/>
                  </a:lnTo>
                  <a:lnTo>
                    <a:pt x="1380" y="1734"/>
                  </a:lnTo>
                  <a:lnTo>
                    <a:pt x="1380" y="1752"/>
                  </a:lnTo>
                  <a:lnTo>
                    <a:pt x="1392" y="1752"/>
                  </a:lnTo>
                  <a:lnTo>
                    <a:pt x="1398" y="1758"/>
                  </a:lnTo>
                  <a:lnTo>
                    <a:pt x="1398" y="1770"/>
                  </a:lnTo>
                  <a:lnTo>
                    <a:pt x="1386" y="1794"/>
                  </a:lnTo>
                  <a:lnTo>
                    <a:pt x="1380" y="1800"/>
                  </a:lnTo>
                  <a:lnTo>
                    <a:pt x="1374" y="1812"/>
                  </a:lnTo>
                  <a:lnTo>
                    <a:pt x="1392" y="1842"/>
                  </a:lnTo>
                  <a:lnTo>
                    <a:pt x="1410" y="1830"/>
                  </a:lnTo>
                  <a:lnTo>
                    <a:pt x="1428" y="1866"/>
                  </a:lnTo>
                  <a:lnTo>
                    <a:pt x="1428" y="1872"/>
                  </a:lnTo>
                  <a:lnTo>
                    <a:pt x="1434" y="1878"/>
                  </a:lnTo>
                  <a:lnTo>
                    <a:pt x="1434" y="1902"/>
                  </a:lnTo>
                  <a:lnTo>
                    <a:pt x="1440" y="1914"/>
                  </a:lnTo>
                  <a:lnTo>
                    <a:pt x="1440" y="1926"/>
                  </a:lnTo>
                  <a:lnTo>
                    <a:pt x="1422" y="1926"/>
                  </a:lnTo>
                  <a:lnTo>
                    <a:pt x="1410" y="1920"/>
                  </a:lnTo>
                  <a:lnTo>
                    <a:pt x="1404" y="1920"/>
                  </a:lnTo>
                  <a:lnTo>
                    <a:pt x="1410" y="1956"/>
                  </a:lnTo>
                  <a:lnTo>
                    <a:pt x="1446" y="1956"/>
                  </a:lnTo>
                  <a:lnTo>
                    <a:pt x="1452" y="1962"/>
                  </a:lnTo>
                  <a:lnTo>
                    <a:pt x="1452" y="1968"/>
                  </a:lnTo>
                  <a:lnTo>
                    <a:pt x="1470" y="1968"/>
                  </a:lnTo>
                  <a:lnTo>
                    <a:pt x="1470" y="1956"/>
                  </a:lnTo>
                  <a:lnTo>
                    <a:pt x="1464" y="1938"/>
                  </a:lnTo>
                  <a:lnTo>
                    <a:pt x="1464" y="1926"/>
                  </a:lnTo>
                  <a:lnTo>
                    <a:pt x="1470" y="1914"/>
                  </a:lnTo>
                  <a:lnTo>
                    <a:pt x="1476" y="1908"/>
                  </a:lnTo>
                  <a:lnTo>
                    <a:pt x="1500" y="1896"/>
                  </a:lnTo>
                  <a:lnTo>
                    <a:pt x="1512" y="1896"/>
                  </a:lnTo>
                  <a:lnTo>
                    <a:pt x="1518" y="1890"/>
                  </a:lnTo>
                  <a:lnTo>
                    <a:pt x="1530" y="1884"/>
                  </a:lnTo>
                  <a:lnTo>
                    <a:pt x="1542" y="1872"/>
                  </a:lnTo>
                  <a:lnTo>
                    <a:pt x="1548" y="1860"/>
                  </a:lnTo>
                  <a:lnTo>
                    <a:pt x="1566" y="1842"/>
                  </a:lnTo>
                  <a:lnTo>
                    <a:pt x="1566" y="1836"/>
                  </a:lnTo>
                  <a:lnTo>
                    <a:pt x="1590" y="1842"/>
                  </a:lnTo>
                  <a:lnTo>
                    <a:pt x="1608" y="1788"/>
                  </a:lnTo>
                  <a:lnTo>
                    <a:pt x="1638" y="1788"/>
                  </a:lnTo>
                  <a:lnTo>
                    <a:pt x="1650" y="1782"/>
                  </a:lnTo>
                  <a:lnTo>
                    <a:pt x="1662" y="1770"/>
                  </a:lnTo>
                  <a:lnTo>
                    <a:pt x="1668" y="1752"/>
                  </a:lnTo>
                  <a:lnTo>
                    <a:pt x="1668" y="1740"/>
                  </a:lnTo>
                  <a:lnTo>
                    <a:pt x="1668" y="1746"/>
                  </a:lnTo>
                  <a:lnTo>
                    <a:pt x="1674" y="1752"/>
                  </a:lnTo>
                  <a:lnTo>
                    <a:pt x="1674" y="1764"/>
                  </a:lnTo>
                  <a:lnTo>
                    <a:pt x="1680" y="1776"/>
                  </a:lnTo>
                  <a:lnTo>
                    <a:pt x="1680" y="1782"/>
                  </a:lnTo>
                  <a:lnTo>
                    <a:pt x="1668" y="1794"/>
                  </a:lnTo>
                  <a:lnTo>
                    <a:pt x="1662" y="1806"/>
                  </a:lnTo>
                  <a:lnTo>
                    <a:pt x="1650" y="1812"/>
                  </a:lnTo>
                  <a:lnTo>
                    <a:pt x="1644" y="1818"/>
                  </a:lnTo>
                  <a:lnTo>
                    <a:pt x="1620" y="1818"/>
                  </a:lnTo>
                  <a:lnTo>
                    <a:pt x="1614" y="1830"/>
                  </a:lnTo>
                  <a:lnTo>
                    <a:pt x="1632" y="1866"/>
                  </a:lnTo>
                  <a:lnTo>
                    <a:pt x="1620" y="1866"/>
                  </a:lnTo>
                  <a:lnTo>
                    <a:pt x="1614" y="1872"/>
                  </a:lnTo>
                  <a:lnTo>
                    <a:pt x="1602" y="1878"/>
                  </a:lnTo>
                  <a:lnTo>
                    <a:pt x="1566" y="1914"/>
                  </a:lnTo>
                  <a:lnTo>
                    <a:pt x="1566" y="1926"/>
                  </a:lnTo>
                  <a:lnTo>
                    <a:pt x="1560" y="1932"/>
                  </a:lnTo>
                  <a:lnTo>
                    <a:pt x="1554" y="1944"/>
                  </a:lnTo>
                  <a:lnTo>
                    <a:pt x="1542" y="1956"/>
                  </a:lnTo>
                  <a:lnTo>
                    <a:pt x="1518" y="1968"/>
                  </a:lnTo>
                  <a:lnTo>
                    <a:pt x="1512" y="1974"/>
                  </a:lnTo>
                  <a:lnTo>
                    <a:pt x="1512" y="1980"/>
                  </a:lnTo>
                  <a:lnTo>
                    <a:pt x="1518" y="1986"/>
                  </a:lnTo>
                  <a:lnTo>
                    <a:pt x="1548" y="1986"/>
                  </a:lnTo>
                  <a:lnTo>
                    <a:pt x="1560" y="1980"/>
                  </a:lnTo>
                  <a:lnTo>
                    <a:pt x="1572" y="1980"/>
                  </a:lnTo>
                  <a:lnTo>
                    <a:pt x="1584" y="1968"/>
                  </a:lnTo>
                  <a:lnTo>
                    <a:pt x="1602" y="1932"/>
                  </a:lnTo>
                  <a:lnTo>
                    <a:pt x="1608" y="1926"/>
                  </a:lnTo>
                  <a:lnTo>
                    <a:pt x="1614" y="1914"/>
                  </a:lnTo>
                  <a:lnTo>
                    <a:pt x="1626" y="1908"/>
                  </a:lnTo>
                  <a:lnTo>
                    <a:pt x="1632" y="1902"/>
                  </a:lnTo>
                  <a:lnTo>
                    <a:pt x="1632" y="1920"/>
                  </a:lnTo>
                  <a:lnTo>
                    <a:pt x="1638" y="1932"/>
                  </a:lnTo>
                  <a:lnTo>
                    <a:pt x="1638" y="1956"/>
                  </a:lnTo>
                  <a:lnTo>
                    <a:pt x="1626" y="1968"/>
                  </a:lnTo>
                  <a:lnTo>
                    <a:pt x="1614" y="1974"/>
                  </a:lnTo>
                  <a:lnTo>
                    <a:pt x="1602" y="1986"/>
                  </a:lnTo>
                  <a:lnTo>
                    <a:pt x="1602" y="2004"/>
                  </a:lnTo>
                  <a:lnTo>
                    <a:pt x="1608" y="2010"/>
                  </a:lnTo>
                  <a:lnTo>
                    <a:pt x="1614" y="2010"/>
                  </a:lnTo>
                  <a:lnTo>
                    <a:pt x="1632" y="2016"/>
                  </a:lnTo>
                  <a:lnTo>
                    <a:pt x="1662" y="2016"/>
                  </a:lnTo>
                  <a:lnTo>
                    <a:pt x="1668" y="2028"/>
                  </a:lnTo>
                  <a:lnTo>
                    <a:pt x="1644" y="2052"/>
                  </a:lnTo>
                  <a:lnTo>
                    <a:pt x="1644" y="2058"/>
                  </a:lnTo>
                  <a:lnTo>
                    <a:pt x="1650" y="2064"/>
                  </a:lnTo>
                  <a:lnTo>
                    <a:pt x="1668" y="2100"/>
                  </a:lnTo>
                  <a:lnTo>
                    <a:pt x="1674" y="2106"/>
                  </a:lnTo>
                  <a:lnTo>
                    <a:pt x="1674" y="2118"/>
                  </a:lnTo>
                  <a:lnTo>
                    <a:pt x="1626" y="2166"/>
                  </a:lnTo>
                  <a:lnTo>
                    <a:pt x="1626" y="2178"/>
                  </a:lnTo>
                  <a:lnTo>
                    <a:pt x="1638" y="2190"/>
                  </a:lnTo>
                  <a:lnTo>
                    <a:pt x="1644" y="2202"/>
                  </a:lnTo>
                  <a:lnTo>
                    <a:pt x="1668" y="2214"/>
                  </a:lnTo>
                  <a:lnTo>
                    <a:pt x="1680" y="2226"/>
                  </a:lnTo>
                  <a:lnTo>
                    <a:pt x="1692" y="2232"/>
                  </a:lnTo>
                  <a:lnTo>
                    <a:pt x="1716" y="2256"/>
                  </a:lnTo>
                  <a:lnTo>
                    <a:pt x="1728" y="2262"/>
                  </a:lnTo>
                  <a:lnTo>
                    <a:pt x="1800" y="2262"/>
                  </a:lnTo>
                  <a:lnTo>
                    <a:pt x="1824" y="2286"/>
                  </a:lnTo>
                  <a:lnTo>
                    <a:pt x="1842" y="2292"/>
                  </a:lnTo>
                  <a:lnTo>
                    <a:pt x="1872" y="2286"/>
                  </a:lnTo>
                  <a:lnTo>
                    <a:pt x="1902" y="2274"/>
                  </a:lnTo>
                  <a:lnTo>
                    <a:pt x="1932" y="2256"/>
                  </a:lnTo>
                  <a:lnTo>
                    <a:pt x="1944" y="2250"/>
                  </a:lnTo>
                  <a:lnTo>
                    <a:pt x="1944" y="2226"/>
                  </a:lnTo>
                  <a:lnTo>
                    <a:pt x="1956" y="2214"/>
                  </a:lnTo>
                  <a:lnTo>
                    <a:pt x="1962" y="2214"/>
                  </a:lnTo>
                  <a:lnTo>
                    <a:pt x="1974" y="2226"/>
                  </a:lnTo>
                  <a:lnTo>
                    <a:pt x="1974" y="2256"/>
                  </a:lnTo>
                  <a:lnTo>
                    <a:pt x="1992" y="2256"/>
                  </a:lnTo>
                  <a:lnTo>
                    <a:pt x="1980" y="2280"/>
                  </a:lnTo>
                  <a:lnTo>
                    <a:pt x="1998" y="2280"/>
                  </a:lnTo>
                  <a:lnTo>
                    <a:pt x="1998" y="2292"/>
                  </a:lnTo>
                  <a:lnTo>
                    <a:pt x="2004" y="2298"/>
                  </a:lnTo>
                  <a:lnTo>
                    <a:pt x="2010" y="2310"/>
                  </a:lnTo>
                  <a:lnTo>
                    <a:pt x="2016" y="2316"/>
                  </a:lnTo>
                  <a:lnTo>
                    <a:pt x="2028" y="2316"/>
                  </a:lnTo>
                  <a:lnTo>
                    <a:pt x="2040" y="2304"/>
                  </a:lnTo>
                  <a:lnTo>
                    <a:pt x="2046" y="2304"/>
                  </a:lnTo>
                  <a:lnTo>
                    <a:pt x="2052" y="2298"/>
                  </a:lnTo>
                  <a:lnTo>
                    <a:pt x="2070" y="2292"/>
                  </a:lnTo>
                  <a:lnTo>
                    <a:pt x="2082" y="2286"/>
                  </a:lnTo>
                  <a:lnTo>
                    <a:pt x="2088" y="2280"/>
                  </a:lnTo>
                  <a:lnTo>
                    <a:pt x="2100" y="2274"/>
                  </a:lnTo>
                  <a:lnTo>
                    <a:pt x="2124" y="2250"/>
                  </a:lnTo>
                  <a:lnTo>
                    <a:pt x="2136" y="2244"/>
                  </a:lnTo>
                  <a:lnTo>
                    <a:pt x="2148" y="2232"/>
                  </a:lnTo>
                  <a:lnTo>
                    <a:pt x="2160" y="2226"/>
                  </a:lnTo>
                  <a:lnTo>
                    <a:pt x="2154" y="2214"/>
                  </a:lnTo>
                  <a:lnTo>
                    <a:pt x="2190" y="2202"/>
                  </a:lnTo>
                  <a:lnTo>
                    <a:pt x="2202" y="2214"/>
                  </a:lnTo>
                  <a:lnTo>
                    <a:pt x="2220" y="2214"/>
                  </a:lnTo>
                  <a:lnTo>
                    <a:pt x="2256" y="2208"/>
                  </a:lnTo>
                  <a:lnTo>
                    <a:pt x="2298" y="2196"/>
                  </a:lnTo>
                  <a:lnTo>
                    <a:pt x="2316" y="2178"/>
                  </a:lnTo>
                  <a:lnTo>
                    <a:pt x="2328" y="2148"/>
                  </a:lnTo>
                  <a:lnTo>
                    <a:pt x="2334" y="2118"/>
                  </a:lnTo>
                  <a:lnTo>
                    <a:pt x="2340" y="2100"/>
                  </a:lnTo>
                  <a:lnTo>
                    <a:pt x="2346" y="2088"/>
                  </a:lnTo>
                  <a:lnTo>
                    <a:pt x="2376" y="2058"/>
                  </a:lnTo>
                  <a:lnTo>
                    <a:pt x="2382" y="2058"/>
                  </a:lnTo>
                  <a:lnTo>
                    <a:pt x="2382" y="2034"/>
                  </a:lnTo>
                  <a:lnTo>
                    <a:pt x="2388" y="2034"/>
                  </a:lnTo>
                  <a:lnTo>
                    <a:pt x="2394" y="2028"/>
                  </a:lnTo>
                  <a:lnTo>
                    <a:pt x="2406" y="2022"/>
                  </a:lnTo>
                  <a:lnTo>
                    <a:pt x="2418" y="2010"/>
                  </a:lnTo>
                  <a:lnTo>
                    <a:pt x="2424" y="1998"/>
                  </a:lnTo>
                  <a:lnTo>
                    <a:pt x="2442" y="1980"/>
                  </a:lnTo>
                  <a:lnTo>
                    <a:pt x="2442" y="1956"/>
                  </a:lnTo>
                  <a:lnTo>
                    <a:pt x="2448" y="1944"/>
                  </a:lnTo>
                  <a:lnTo>
                    <a:pt x="2454" y="1926"/>
                  </a:lnTo>
                  <a:lnTo>
                    <a:pt x="2460" y="1914"/>
                  </a:lnTo>
                  <a:lnTo>
                    <a:pt x="2490" y="1884"/>
                  </a:lnTo>
                  <a:lnTo>
                    <a:pt x="2502" y="1866"/>
                  </a:lnTo>
                  <a:lnTo>
                    <a:pt x="2526" y="1842"/>
                  </a:lnTo>
                  <a:lnTo>
                    <a:pt x="2538" y="1836"/>
                  </a:lnTo>
                  <a:lnTo>
                    <a:pt x="2550" y="1824"/>
                  </a:lnTo>
                  <a:lnTo>
                    <a:pt x="2556" y="1812"/>
                  </a:lnTo>
                  <a:lnTo>
                    <a:pt x="2556" y="1800"/>
                  </a:lnTo>
                  <a:lnTo>
                    <a:pt x="2562" y="1788"/>
                  </a:lnTo>
                  <a:lnTo>
                    <a:pt x="2562" y="1782"/>
                  </a:lnTo>
                  <a:lnTo>
                    <a:pt x="2586" y="1782"/>
                  </a:lnTo>
                  <a:lnTo>
                    <a:pt x="2610" y="1770"/>
                  </a:lnTo>
                  <a:lnTo>
                    <a:pt x="2622" y="1752"/>
                  </a:lnTo>
                  <a:lnTo>
                    <a:pt x="2646" y="1728"/>
                  </a:lnTo>
                  <a:lnTo>
                    <a:pt x="2670" y="1698"/>
                  </a:lnTo>
                  <a:lnTo>
                    <a:pt x="2688" y="1674"/>
                  </a:lnTo>
                  <a:lnTo>
                    <a:pt x="2700" y="1662"/>
                  </a:lnTo>
                  <a:lnTo>
                    <a:pt x="2700" y="1656"/>
                  </a:lnTo>
                  <a:lnTo>
                    <a:pt x="2706" y="1638"/>
                  </a:lnTo>
                  <a:lnTo>
                    <a:pt x="2706" y="1614"/>
                  </a:lnTo>
                  <a:lnTo>
                    <a:pt x="2712" y="1596"/>
                  </a:lnTo>
                  <a:lnTo>
                    <a:pt x="2718" y="1590"/>
                  </a:lnTo>
                  <a:lnTo>
                    <a:pt x="2730" y="1572"/>
                  </a:lnTo>
                  <a:lnTo>
                    <a:pt x="2754" y="1542"/>
                  </a:lnTo>
                  <a:lnTo>
                    <a:pt x="2772" y="1494"/>
                  </a:lnTo>
                  <a:lnTo>
                    <a:pt x="2796" y="1458"/>
                  </a:lnTo>
                  <a:lnTo>
                    <a:pt x="2808" y="1428"/>
                  </a:lnTo>
                  <a:lnTo>
                    <a:pt x="2814" y="1416"/>
                  </a:lnTo>
                  <a:lnTo>
                    <a:pt x="2814" y="1386"/>
                  </a:lnTo>
                  <a:lnTo>
                    <a:pt x="2802" y="1362"/>
                  </a:lnTo>
                  <a:lnTo>
                    <a:pt x="2820" y="1308"/>
                  </a:lnTo>
                  <a:lnTo>
                    <a:pt x="2832" y="1290"/>
                  </a:lnTo>
                  <a:lnTo>
                    <a:pt x="2838" y="1266"/>
                  </a:lnTo>
                  <a:lnTo>
                    <a:pt x="2838" y="1224"/>
                  </a:lnTo>
                  <a:lnTo>
                    <a:pt x="2832" y="1194"/>
                  </a:lnTo>
                  <a:lnTo>
                    <a:pt x="2832" y="1176"/>
                  </a:lnTo>
                  <a:lnTo>
                    <a:pt x="2802" y="1164"/>
                  </a:lnTo>
                  <a:close/>
                  <a:moveTo>
                    <a:pt x="2016" y="2436"/>
                  </a:moveTo>
                  <a:lnTo>
                    <a:pt x="2022" y="2442"/>
                  </a:lnTo>
                  <a:lnTo>
                    <a:pt x="2028" y="2442"/>
                  </a:lnTo>
                  <a:lnTo>
                    <a:pt x="2040" y="2436"/>
                  </a:lnTo>
                  <a:lnTo>
                    <a:pt x="2046" y="2430"/>
                  </a:lnTo>
                  <a:lnTo>
                    <a:pt x="2034" y="2418"/>
                  </a:lnTo>
                  <a:lnTo>
                    <a:pt x="2016" y="2436"/>
                  </a:lnTo>
                  <a:close/>
                  <a:moveTo>
                    <a:pt x="1992" y="2454"/>
                  </a:moveTo>
                  <a:lnTo>
                    <a:pt x="1974" y="2454"/>
                  </a:lnTo>
                  <a:lnTo>
                    <a:pt x="1962" y="2466"/>
                  </a:lnTo>
                  <a:lnTo>
                    <a:pt x="1962" y="2472"/>
                  </a:lnTo>
                  <a:lnTo>
                    <a:pt x="1962" y="2460"/>
                  </a:lnTo>
                  <a:lnTo>
                    <a:pt x="1938" y="2460"/>
                  </a:lnTo>
                  <a:lnTo>
                    <a:pt x="1926" y="2466"/>
                  </a:lnTo>
                  <a:lnTo>
                    <a:pt x="1914" y="2466"/>
                  </a:lnTo>
                  <a:lnTo>
                    <a:pt x="1908" y="2478"/>
                  </a:lnTo>
                  <a:lnTo>
                    <a:pt x="1890" y="2460"/>
                  </a:lnTo>
                  <a:lnTo>
                    <a:pt x="1854" y="2460"/>
                  </a:lnTo>
                  <a:lnTo>
                    <a:pt x="1830" y="2430"/>
                  </a:lnTo>
                  <a:lnTo>
                    <a:pt x="1824" y="2436"/>
                  </a:lnTo>
                  <a:lnTo>
                    <a:pt x="1818" y="2436"/>
                  </a:lnTo>
                  <a:lnTo>
                    <a:pt x="1812" y="2442"/>
                  </a:lnTo>
                  <a:lnTo>
                    <a:pt x="1806" y="2442"/>
                  </a:lnTo>
                  <a:lnTo>
                    <a:pt x="1776" y="2412"/>
                  </a:lnTo>
                  <a:lnTo>
                    <a:pt x="1776" y="2424"/>
                  </a:lnTo>
                  <a:lnTo>
                    <a:pt x="1782" y="2448"/>
                  </a:lnTo>
                  <a:lnTo>
                    <a:pt x="1782" y="2472"/>
                  </a:lnTo>
                  <a:lnTo>
                    <a:pt x="1776" y="2478"/>
                  </a:lnTo>
                  <a:lnTo>
                    <a:pt x="1776" y="2484"/>
                  </a:lnTo>
                  <a:lnTo>
                    <a:pt x="1770" y="2490"/>
                  </a:lnTo>
                  <a:lnTo>
                    <a:pt x="1770" y="2502"/>
                  </a:lnTo>
                  <a:lnTo>
                    <a:pt x="1776" y="2514"/>
                  </a:lnTo>
                  <a:lnTo>
                    <a:pt x="1776" y="2532"/>
                  </a:lnTo>
                  <a:lnTo>
                    <a:pt x="1764" y="2538"/>
                  </a:lnTo>
                  <a:lnTo>
                    <a:pt x="1758" y="2544"/>
                  </a:lnTo>
                  <a:lnTo>
                    <a:pt x="1752" y="2544"/>
                  </a:lnTo>
                  <a:lnTo>
                    <a:pt x="1740" y="2532"/>
                  </a:lnTo>
                  <a:lnTo>
                    <a:pt x="1740" y="2538"/>
                  </a:lnTo>
                  <a:lnTo>
                    <a:pt x="1734" y="2544"/>
                  </a:lnTo>
                  <a:lnTo>
                    <a:pt x="1734" y="2556"/>
                  </a:lnTo>
                  <a:lnTo>
                    <a:pt x="1728" y="2574"/>
                  </a:lnTo>
                  <a:lnTo>
                    <a:pt x="1728" y="2586"/>
                  </a:lnTo>
                  <a:lnTo>
                    <a:pt x="1740" y="2610"/>
                  </a:lnTo>
                  <a:lnTo>
                    <a:pt x="1740" y="2616"/>
                  </a:lnTo>
                  <a:lnTo>
                    <a:pt x="1746" y="2628"/>
                  </a:lnTo>
                  <a:lnTo>
                    <a:pt x="1770" y="2628"/>
                  </a:lnTo>
                  <a:lnTo>
                    <a:pt x="1752" y="2640"/>
                  </a:lnTo>
                  <a:lnTo>
                    <a:pt x="1758" y="2664"/>
                  </a:lnTo>
                  <a:lnTo>
                    <a:pt x="1770" y="2658"/>
                  </a:lnTo>
                  <a:lnTo>
                    <a:pt x="1776" y="2658"/>
                  </a:lnTo>
                  <a:lnTo>
                    <a:pt x="1782" y="2652"/>
                  </a:lnTo>
                  <a:lnTo>
                    <a:pt x="1794" y="2652"/>
                  </a:lnTo>
                  <a:lnTo>
                    <a:pt x="1800" y="2658"/>
                  </a:lnTo>
                  <a:lnTo>
                    <a:pt x="1818" y="2658"/>
                  </a:lnTo>
                  <a:lnTo>
                    <a:pt x="1830" y="2652"/>
                  </a:lnTo>
                  <a:lnTo>
                    <a:pt x="1836" y="2646"/>
                  </a:lnTo>
                  <a:lnTo>
                    <a:pt x="1842" y="2634"/>
                  </a:lnTo>
                  <a:lnTo>
                    <a:pt x="1854" y="2634"/>
                  </a:lnTo>
                  <a:lnTo>
                    <a:pt x="1860" y="2640"/>
                  </a:lnTo>
                  <a:lnTo>
                    <a:pt x="1860" y="2646"/>
                  </a:lnTo>
                  <a:lnTo>
                    <a:pt x="1848" y="2658"/>
                  </a:lnTo>
                  <a:lnTo>
                    <a:pt x="1866" y="2664"/>
                  </a:lnTo>
                  <a:lnTo>
                    <a:pt x="1884" y="2646"/>
                  </a:lnTo>
                  <a:lnTo>
                    <a:pt x="1890" y="2634"/>
                  </a:lnTo>
                  <a:lnTo>
                    <a:pt x="1902" y="2628"/>
                  </a:lnTo>
                  <a:lnTo>
                    <a:pt x="1908" y="2616"/>
                  </a:lnTo>
                  <a:lnTo>
                    <a:pt x="1920" y="2604"/>
                  </a:lnTo>
                  <a:lnTo>
                    <a:pt x="1914" y="2604"/>
                  </a:lnTo>
                  <a:lnTo>
                    <a:pt x="1902" y="2592"/>
                  </a:lnTo>
                  <a:lnTo>
                    <a:pt x="1920" y="2562"/>
                  </a:lnTo>
                  <a:lnTo>
                    <a:pt x="1950" y="2562"/>
                  </a:lnTo>
                  <a:lnTo>
                    <a:pt x="1962" y="2538"/>
                  </a:lnTo>
                  <a:lnTo>
                    <a:pt x="1962" y="2514"/>
                  </a:lnTo>
                  <a:lnTo>
                    <a:pt x="1968" y="2502"/>
                  </a:lnTo>
                  <a:lnTo>
                    <a:pt x="1980" y="2496"/>
                  </a:lnTo>
                  <a:lnTo>
                    <a:pt x="1986" y="2484"/>
                  </a:lnTo>
                  <a:lnTo>
                    <a:pt x="1992" y="2478"/>
                  </a:lnTo>
                  <a:lnTo>
                    <a:pt x="1998" y="2466"/>
                  </a:lnTo>
                  <a:lnTo>
                    <a:pt x="1998" y="2460"/>
                  </a:lnTo>
                  <a:lnTo>
                    <a:pt x="1992" y="2454"/>
                  </a:lnTo>
                  <a:close/>
                  <a:moveTo>
                    <a:pt x="1902" y="246"/>
                  </a:moveTo>
                  <a:lnTo>
                    <a:pt x="1890" y="258"/>
                  </a:lnTo>
                  <a:lnTo>
                    <a:pt x="1890" y="270"/>
                  </a:lnTo>
                  <a:lnTo>
                    <a:pt x="1884" y="282"/>
                  </a:lnTo>
                  <a:lnTo>
                    <a:pt x="1884" y="294"/>
                  </a:lnTo>
                  <a:lnTo>
                    <a:pt x="1896" y="300"/>
                  </a:lnTo>
                  <a:lnTo>
                    <a:pt x="1920" y="300"/>
                  </a:lnTo>
                  <a:lnTo>
                    <a:pt x="1926" y="294"/>
                  </a:lnTo>
                  <a:lnTo>
                    <a:pt x="1932" y="294"/>
                  </a:lnTo>
                  <a:lnTo>
                    <a:pt x="1926" y="282"/>
                  </a:lnTo>
                  <a:lnTo>
                    <a:pt x="1932" y="252"/>
                  </a:lnTo>
                  <a:lnTo>
                    <a:pt x="1920" y="252"/>
                  </a:lnTo>
                  <a:lnTo>
                    <a:pt x="1908" y="246"/>
                  </a:lnTo>
                  <a:lnTo>
                    <a:pt x="1902" y="246"/>
                  </a:lnTo>
                  <a:close/>
                  <a:moveTo>
                    <a:pt x="1770" y="2334"/>
                  </a:moveTo>
                  <a:lnTo>
                    <a:pt x="1758" y="2376"/>
                  </a:lnTo>
                  <a:lnTo>
                    <a:pt x="1812" y="2328"/>
                  </a:lnTo>
                  <a:lnTo>
                    <a:pt x="1770" y="2334"/>
                  </a:lnTo>
                  <a:close/>
                  <a:moveTo>
                    <a:pt x="2034" y="2400"/>
                  </a:moveTo>
                  <a:lnTo>
                    <a:pt x="2016" y="2358"/>
                  </a:lnTo>
                  <a:lnTo>
                    <a:pt x="1998" y="2376"/>
                  </a:lnTo>
                  <a:lnTo>
                    <a:pt x="1998" y="2394"/>
                  </a:lnTo>
                  <a:lnTo>
                    <a:pt x="2010" y="2406"/>
                  </a:lnTo>
                  <a:lnTo>
                    <a:pt x="2028" y="2406"/>
                  </a:lnTo>
                  <a:lnTo>
                    <a:pt x="2034" y="2400"/>
                  </a:lnTo>
                  <a:close/>
                </a:path>
              </a:pathLst>
            </a:custGeom>
            <a:solidFill>
              <a:srgbClr val="635C5F"/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25" name="Armenia" descr="© INSCALE GmbH, 05.05.2010&#10;http://www.presentationload.com/"/>
            <p:cNvSpPr>
              <a:spLocks/>
            </p:cNvSpPr>
            <p:nvPr/>
          </p:nvSpPr>
          <p:spPr bwMode="gray">
            <a:xfrm>
              <a:off x="7113575" y="-1769805"/>
              <a:ext cx="43695" cy="42769"/>
            </a:xfrm>
            <a:custGeom>
              <a:avLst/>
              <a:gdLst>
                <a:gd name="T0" fmla="*/ 2147483647 w 222"/>
                <a:gd name="T1" fmla="*/ 2147483647 h 210"/>
                <a:gd name="T2" fmla="*/ 2147483647 w 222"/>
                <a:gd name="T3" fmla="*/ 2147483647 h 210"/>
                <a:gd name="T4" fmla="*/ 2147483647 w 222"/>
                <a:gd name="T5" fmla="*/ 2147483647 h 210"/>
                <a:gd name="T6" fmla="*/ 2147483647 w 222"/>
                <a:gd name="T7" fmla="*/ 2147483647 h 210"/>
                <a:gd name="T8" fmla="*/ 2147483647 w 222"/>
                <a:gd name="T9" fmla="*/ 2147483647 h 210"/>
                <a:gd name="T10" fmla="*/ 2147483647 w 222"/>
                <a:gd name="T11" fmla="*/ 2147483647 h 210"/>
                <a:gd name="T12" fmla="*/ 2147483647 w 222"/>
                <a:gd name="T13" fmla="*/ 2147483647 h 210"/>
                <a:gd name="T14" fmla="*/ 2147483647 w 222"/>
                <a:gd name="T15" fmla="*/ 2147483647 h 210"/>
                <a:gd name="T16" fmla="*/ 2147483647 w 222"/>
                <a:gd name="T17" fmla="*/ 2147483647 h 210"/>
                <a:gd name="T18" fmla="*/ 2147483647 w 222"/>
                <a:gd name="T19" fmla="*/ 2147483647 h 210"/>
                <a:gd name="T20" fmla="*/ 2147483647 w 222"/>
                <a:gd name="T21" fmla="*/ 2147483647 h 210"/>
                <a:gd name="T22" fmla="*/ 2147483647 w 222"/>
                <a:gd name="T23" fmla="*/ 2147483647 h 210"/>
                <a:gd name="T24" fmla="*/ 2147483647 w 222"/>
                <a:gd name="T25" fmla="*/ 2147483647 h 210"/>
                <a:gd name="T26" fmla="*/ 2147483647 w 222"/>
                <a:gd name="T27" fmla="*/ 2147483647 h 210"/>
                <a:gd name="T28" fmla="*/ 2147483647 w 222"/>
                <a:gd name="T29" fmla="*/ 2147483647 h 210"/>
                <a:gd name="T30" fmla="*/ 2147483647 w 222"/>
                <a:gd name="T31" fmla="*/ 2147483647 h 210"/>
                <a:gd name="T32" fmla="*/ 2147483647 w 222"/>
                <a:gd name="T33" fmla="*/ 2147483647 h 210"/>
                <a:gd name="T34" fmla="*/ 2147483647 w 222"/>
                <a:gd name="T35" fmla="*/ 2147483647 h 210"/>
                <a:gd name="T36" fmla="*/ 2147483647 w 222"/>
                <a:gd name="T37" fmla="*/ 2147483647 h 210"/>
                <a:gd name="T38" fmla="*/ 2147483647 w 222"/>
                <a:gd name="T39" fmla="*/ 0 h 210"/>
                <a:gd name="T40" fmla="*/ 2147483647 w 222"/>
                <a:gd name="T41" fmla="*/ 0 h 210"/>
                <a:gd name="T42" fmla="*/ 2147483647 w 222"/>
                <a:gd name="T43" fmla="*/ 2147483647 h 210"/>
                <a:gd name="T44" fmla="*/ 2147483647 w 222"/>
                <a:gd name="T45" fmla="*/ 2147483647 h 210"/>
                <a:gd name="T46" fmla="*/ 2147483647 w 222"/>
                <a:gd name="T47" fmla="*/ 2147483647 h 210"/>
                <a:gd name="T48" fmla="*/ 0 w 222"/>
                <a:gd name="T49" fmla="*/ 2147483647 h 210"/>
                <a:gd name="T50" fmla="*/ 2147483647 w 222"/>
                <a:gd name="T51" fmla="*/ 2147483647 h 210"/>
                <a:gd name="T52" fmla="*/ 2147483647 w 222"/>
                <a:gd name="T53" fmla="*/ 2147483647 h 210"/>
                <a:gd name="T54" fmla="*/ 2147483647 w 222"/>
                <a:gd name="T55" fmla="*/ 2147483647 h 210"/>
                <a:gd name="T56" fmla="*/ 2147483647 w 222"/>
                <a:gd name="T57" fmla="*/ 2147483647 h 210"/>
                <a:gd name="T58" fmla="*/ 2147483647 w 222"/>
                <a:gd name="T59" fmla="*/ 2147483647 h 210"/>
                <a:gd name="T60" fmla="*/ 2147483647 w 222"/>
                <a:gd name="T61" fmla="*/ 2147483647 h 210"/>
                <a:gd name="T62" fmla="*/ 2147483647 w 222"/>
                <a:gd name="T63" fmla="*/ 2147483647 h 210"/>
                <a:gd name="T64" fmla="*/ 2147483647 w 222"/>
                <a:gd name="T65" fmla="*/ 2147483647 h 210"/>
                <a:gd name="T66" fmla="*/ 2147483647 w 222"/>
                <a:gd name="T67" fmla="*/ 2147483647 h 210"/>
                <a:gd name="T68" fmla="*/ 2147483647 w 222"/>
                <a:gd name="T69" fmla="*/ 2147483647 h 210"/>
                <a:gd name="T70" fmla="*/ 2147483647 w 222"/>
                <a:gd name="T71" fmla="*/ 2147483647 h 210"/>
                <a:gd name="T72" fmla="*/ 2147483647 w 222"/>
                <a:gd name="T73" fmla="*/ 2147483647 h 210"/>
                <a:gd name="T74" fmla="*/ 2147483647 w 222"/>
                <a:gd name="T75" fmla="*/ 2147483647 h 210"/>
                <a:gd name="T76" fmla="*/ 2147483647 w 222"/>
                <a:gd name="T77" fmla="*/ 2147483647 h 210"/>
                <a:gd name="T78" fmla="*/ 2147483647 w 222"/>
                <a:gd name="T79" fmla="*/ 2147483647 h 210"/>
                <a:gd name="T80" fmla="*/ 2147483647 w 222"/>
                <a:gd name="T81" fmla="*/ 2147483647 h 210"/>
                <a:gd name="T82" fmla="*/ 2147483647 w 222"/>
                <a:gd name="T83" fmla="*/ 2147483647 h 210"/>
                <a:gd name="T84" fmla="*/ 2147483647 w 222"/>
                <a:gd name="T85" fmla="*/ 2147483647 h 210"/>
                <a:gd name="T86" fmla="*/ 2147483647 w 222"/>
                <a:gd name="T87" fmla="*/ 2147483647 h 210"/>
                <a:gd name="T88" fmla="*/ 2147483647 w 222"/>
                <a:gd name="T89" fmla="*/ 2147483647 h 210"/>
                <a:gd name="T90" fmla="*/ 2147483647 w 222"/>
                <a:gd name="T91" fmla="*/ 2147483647 h 210"/>
                <a:gd name="T92" fmla="*/ 2147483647 w 222"/>
                <a:gd name="T93" fmla="*/ 2147483647 h 210"/>
                <a:gd name="T94" fmla="*/ 2147483647 w 222"/>
                <a:gd name="T95" fmla="*/ 2147483647 h 210"/>
                <a:gd name="T96" fmla="*/ 2147483647 w 222"/>
                <a:gd name="T97" fmla="*/ 2147483647 h 210"/>
                <a:gd name="T98" fmla="*/ 2147483647 w 222"/>
                <a:gd name="T99" fmla="*/ 2147483647 h 210"/>
                <a:gd name="T100" fmla="*/ 2147483647 w 222"/>
                <a:gd name="T101" fmla="*/ 2147483647 h 210"/>
                <a:gd name="T102" fmla="*/ 2147483647 w 222"/>
                <a:gd name="T103" fmla="*/ 2147483647 h 210"/>
                <a:gd name="T104" fmla="*/ 2147483647 w 222"/>
                <a:gd name="T105" fmla="*/ 2147483647 h 210"/>
                <a:gd name="T106" fmla="*/ 2147483647 w 222"/>
                <a:gd name="T107" fmla="*/ 2147483647 h 21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22"/>
                <a:gd name="T163" fmla="*/ 0 h 210"/>
                <a:gd name="T164" fmla="*/ 222 w 222"/>
                <a:gd name="T165" fmla="*/ 210 h 21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22" h="210">
                  <a:moveTo>
                    <a:pt x="222" y="168"/>
                  </a:moveTo>
                  <a:lnTo>
                    <a:pt x="216" y="156"/>
                  </a:lnTo>
                  <a:lnTo>
                    <a:pt x="216" y="144"/>
                  </a:lnTo>
                  <a:lnTo>
                    <a:pt x="186" y="138"/>
                  </a:lnTo>
                  <a:lnTo>
                    <a:pt x="174" y="120"/>
                  </a:lnTo>
                  <a:lnTo>
                    <a:pt x="144" y="108"/>
                  </a:lnTo>
                  <a:lnTo>
                    <a:pt x="156" y="108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68" y="78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32" y="60"/>
                  </a:lnTo>
                  <a:lnTo>
                    <a:pt x="138" y="54"/>
                  </a:lnTo>
                  <a:lnTo>
                    <a:pt x="138" y="30"/>
                  </a:lnTo>
                  <a:lnTo>
                    <a:pt x="132" y="24"/>
                  </a:lnTo>
                  <a:lnTo>
                    <a:pt x="114" y="24"/>
                  </a:lnTo>
                  <a:lnTo>
                    <a:pt x="114" y="12"/>
                  </a:lnTo>
                  <a:lnTo>
                    <a:pt x="102" y="6"/>
                  </a:lnTo>
                  <a:lnTo>
                    <a:pt x="96" y="0"/>
                  </a:lnTo>
                  <a:lnTo>
                    <a:pt x="84" y="0"/>
                  </a:lnTo>
                  <a:lnTo>
                    <a:pt x="84" y="18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24" y="102"/>
                  </a:lnTo>
                  <a:lnTo>
                    <a:pt x="30" y="108"/>
                  </a:lnTo>
                  <a:lnTo>
                    <a:pt x="42" y="114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32"/>
                  </a:lnTo>
                  <a:lnTo>
                    <a:pt x="84" y="144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32"/>
                  </a:lnTo>
                  <a:lnTo>
                    <a:pt x="126" y="132"/>
                  </a:lnTo>
                  <a:lnTo>
                    <a:pt x="138" y="144"/>
                  </a:lnTo>
                  <a:lnTo>
                    <a:pt x="174" y="144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6" y="186"/>
                  </a:lnTo>
                  <a:lnTo>
                    <a:pt x="186" y="198"/>
                  </a:lnTo>
                  <a:lnTo>
                    <a:pt x="192" y="204"/>
                  </a:lnTo>
                  <a:lnTo>
                    <a:pt x="192" y="210"/>
                  </a:lnTo>
                  <a:lnTo>
                    <a:pt x="222" y="210"/>
                  </a:lnTo>
                  <a:lnTo>
                    <a:pt x="222" y="16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26" name="Argentin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5622591" y="-727215"/>
              <a:ext cx="212340" cy="499507"/>
            </a:xfrm>
            <a:custGeom>
              <a:avLst/>
              <a:gdLst>
                <a:gd name="T0" fmla="*/ 2147483647 w 1092"/>
                <a:gd name="T1" fmla="*/ 2147483647 h 2442"/>
                <a:gd name="T2" fmla="*/ 2147483647 w 1092"/>
                <a:gd name="T3" fmla="*/ 2147483647 h 2442"/>
                <a:gd name="T4" fmla="*/ 2147483647 w 1092"/>
                <a:gd name="T5" fmla="*/ 2147483647 h 2442"/>
                <a:gd name="T6" fmla="*/ 2147483647 w 1092"/>
                <a:gd name="T7" fmla="*/ 2147483647 h 2442"/>
                <a:gd name="T8" fmla="*/ 2147483647 w 1092"/>
                <a:gd name="T9" fmla="*/ 2147483647 h 2442"/>
                <a:gd name="T10" fmla="*/ 2147483647 w 1092"/>
                <a:gd name="T11" fmla="*/ 2147483647 h 2442"/>
                <a:gd name="T12" fmla="*/ 2147483647 w 1092"/>
                <a:gd name="T13" fmla="*/ 2147483647 h 2442"/>
                <a:gd name="T14" fmla="*/ 2147483647 w 1092"/>
                <a:gd name="T15" fmla="*/ 2147483647 h 2442"/>
                <a:gd name="T16" fmla="*/ 2147483647 w 1092"/>
                <a:gd name="T17" fmla="*/ 2147483647 h 2442"/>
                <a:gd name="T18" fmla="*/ 2147483647 w 1092"/>
                <a:gd name="T19" fmla="*/ 2147483647 h 2442"/>
                <a:gd name="T20" fmla="*/ 2147483647 w 1092"/>
                <a:gd name="T21" fmla="*/ 0 h 2442"/>
                <a:gd name="T22" fmla="*/ 2147483647 w 1092"/>
                <a:gd name="T23" fmla="*/ 2147483647 h 2442"/>
                <a:gd name="T24" fmla="*/ 2147483647 w 1092"/>
                <a:gd name="T25" fmla="*/ 2147483647 h 2442"/>
                <a:gd name="T26" fmla="*/ 2147483647 w 1092"/>
                <a:gd name="T27" fmla="*/ 2147483647 h 2442"/>
                <a:gd name="T28" fmla="*/ 2147483647 w 1092"/>
                <a:gd name="T29" fmla="*/ 2147483647 h 2442"/>
                <a:gd name="T30" fmla="*/ 2147483647 w 1092"/>
                <a:gd name="T31" fmla="*/ 2147483647 h 2442"/>
                <a:gd name="T32" fmla="*/ 2147483647 w 1092"/>
                <a:gd name="T33" fmla="*/ 2147483647 h 2442"/>
                <a:gd name="T34" fmla="*/ 2147483647 w 1092"/>
                <a:gd name="T35" fmla="*/ 2147483647 h 2442"/>
                <a:gd name="T36" fmla="*/ 2147483647 w 1092"/>
                <a:gd name="T37" fmla="*/ 2147483647 h 2442"/>
                <a:gd name="T38" fmla="*/ 2147483647 w 1092"/>
                <a:gd name="T39" fmla="*/ 2147483647 h 2442"/>
                <a:gd name="T40" fmla="*/ 2147483647 w 1092"/>
                <a:gd name="T41" fmla="*/ 2147483647 h 2442"/>
                <a:gd name="T42" fmla="*/ 2147483647 w 1092"/>
                <a:gd name="T43" fmla="*/ 2147483647 h 2442"/>
                <a:gd name="T44" fmla="*/ 2147483647 w 1092"/>
                <a:gd name="T45" fmla="*/ 2147483647 h 2442"/>
                <a:gd name="T46" fmla="*/ 2147483647 w 1092"/>
                <a:gd name="T47" fmla="*/ 2147483647 h 2442"/>
                <a:gd name="T48" fmla="*/ 2147483647 w 1092"/>
                <a:gd name="T49" fmla="*/ 2147483647 h 2442"/>
                <a:gd name="T50" fmla="*/ 2147483647 w 1092"/>
                <a:gd name="T51" fmla="*/ 2147483647 h 2442"/>
                <a:gd name="T52" fmla="*/ 2147483647 w 1092"/>
                <a:gd name="T53" fmla="*/ 2147483647 h 2442"/>
                <a:gd name="T54" fmla="*/ 2147483647 w 1092"/>
                <a:gd name="T55" fmla="*/ 2147483647 h 2442"/>
                <a:gd name="T56" fmla="*/ 2147483647 w 1092"/>
                <a:gd name="T57" fmla="*/ 2147483647 h 2442"/>
                <a:gd name="T58" fmla="*/ 2147483647 w 1092"/>
                <a:gd name="T59" fmla="*/ 2147483647 h 2442"/>
                <a:gd name="T60" fmla="*/ 2147483647 w 1092"/>
                <a:gd name="T61" fmla="*/ 2147483647 h 2442"/>
                <a:gd name="T62" fmla="*/ 2147483647 w 1092"/>
                <a:gd name="T63" fmla="*/ 2147483647 h 2442"/>
                <a:gd name="T64" fmla="*/ 2147483647 w 1092"/>
                <a:gd name="T65" fmla="*/ 2147483647 h 2442"/>
                <a:gd name="T66" fmla="*/ 2147483647 w 1092"/>
                <a:gd name="T67" fmla="*/ 2147483647 h 2442"/>
                <a:gd name="T68" fmla="*/ 2147483647 w 1092"/>
                <a:gd name="T69" fmla="*/ 2147483647 h 2442"/>
                <a:gd name="T70" fmla="*/ 2147483647 w 1092"/>
                <a:gd name="T71" fmla="*/ 2147483647 h 2442"/>
                <a:gd name="T72" fmla="*/ 2147483647 w 1092"/>
                <a:gd name="T73" fmla="*/ 2147483647 h 2442"/>
                <a:gd name="T74" fmla="*/ 2147483647 w 1092"/>
                <a:gd name="T75" fmla="*/ 2147483647 h 2442"/>
                <a:gd name="T76" fmla="*/ 2147483647 w 1092"/>
                <a:gd name="T77" fmla="*/ 2147483647 h 2442"/>
                <a:gd name="T78" fmla="*/ 2147483647 w 1092"/>
                <a:gd name="T79" fmla="*/ 2147483647 h 2442"/>
                <a:gd name="T80" fmla="*/ 2147483647 w 1092"/>
                <a:gd name="T81" fmla="*/ 2147483647 h 2442"/>
                <a:gd name="T82" fmla="*/ 2147483647 w 1092"/>
                <a:gd name="T83" fmla="*/ 2147483647 h 2442"/>
                <a:gd name="T84" fmla="*/ 2147483647 w 1092"/>
                <a:gd name="T85" fmla="*/ 2147483647 h 2442"/>
                <a:gd name="T86" fmla="*/ 2147483647 w 1092"/>
                <a:gd name="T87" fmla="*/ 2147483647 h 2442"/>
                <a:gd name="T88" fmla="*/ 2147483647 w 1092"/>
                <a:gd name="T89" fmla="*/ 2147483647 h 2442"/>
                <a:gd name="T90" fmla="*/ 2147483647 w 1092"/>
                <a:gd name="T91" fmla="*/ 2147483647 h 2442"/>
                <a:gd name="T92" fmla="*/ 2147483647 w 1092"/>
                <a:gd name="T93" fmla="*/ 2147483647 h 2442"/>
                <a:gd name="T94" fmla="*/ 2147483647 w 1092"/>
                <a:gd name="T95" fmla="*/ 2147483647 h 2442"/>
                <a:gd name="T96" fmla="*/ 2147483647 w 1092"/>
                <a:gd name="T97" fmla="*/ 2147483647 h 2442"/>
                <a:gd name="T98" fmla="*/ 2147483647 w 1092"/>
                <a:gd name="T99" fmla="*/ 2147483647 h 2442"/>
                <a:gd name="T100" fmla="*/ 2147483647 w 1092"/>
                <a:gd name="T101" fmla="*/ 2147483647 h 2442"/>
                <a:gd name="T102" fmla="*/ 2147483647 w 1092"/>
                <a:gd name="T103" fmla="*/ 2147483647 h 2442"/>
                <a:gd name="T104" fmla="*/ 2147483647 w 1092"/>
                <a:gd name="T105" fmla="*/ 2147483647 h 2442"/>
                <a:gd name="T106" fmla="*/ 2147483647 w 1092"/>
                <a:gd name="T107" fmla="*/ 2147483647 h 2442"/>
                <a:gd name="T108" fmla="*/ 2147483647 w 1092"/>
                <a:gd name="T109" fmla="*/ 2147483647 h 2442"/>
                <a:gd name="T110" fmla="*/ 2147483647 w 1092"/>
                <a:gd name="T111" fmla="*/ 2147483647 h 2442"/>
                <a:gd name="T112" fmla="*/ 2147483647 w 1092"/>
                <a:gd name="T113" fmla="*/ 2147483647 h 244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2"/>
                <a:gd name="T172" fmla="*/ 0 h 2442"/>
                <a:gd name="T173" fmla="*/ 1092 w 1092"/>
                <a:gd name="T174" fmla="*/ 2442 h 244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2" h="2442">
                  <a:moveTo>
                    <a:pt x="954" y="534"/>
                  </a:moveTo>
                  <a:lnTo>
                    <a:pt x="978" y="528"/>
                  </a:lnTo>
                  <a:lnTo>
                    <a:pt x="984" y="504"/>
                  </a:lnTo>
                  <a:lnTo>
                    <a:pt x="990" y="498"/>
                  </a:lnTo>
                  <a:lnTo>
                    <a:pt x="990" y="480"/>
                  </a:lnTo>
                  <a:lnTo>
                    <a:pt x="1026" y="480"/>
                  </a:lnTo>
                  <a:lnTo>
                    <a:pt x="1026" y="462"/>
                  </a:lnTo>
                  <a:lnTo>
                    <a:pt x="1032" y="450"/>
                  </a:lnTo>
                  <a:lnTo>
                    <a:pt x="1038" y="444"/>
                  </a:lnTo>
                  <a:lnTo>
                    <a:pt x="1092" y="426"/>
                  </a:lnTo>
                  <a:lnTo>
                    <a:pt x="1092" y="390"/>
                  </a:lnTo>
                  <a:lnTo>
                    <a:pt x="1086" y="372"/>
                  </a:lnTo>
                  <a:lnTo>
                    <a:pt x="1086" y="342"/>
                  </a:lnTo>
                  <a:lnTo>
                    <a:pt x="1080" y="336"/>
                  </a:lnTo>
                  <a:lnTo>
                    <a:pt x="1074" y="336"/>
                  </a:lnTo>
                  <a:lnTo>
                    <a:pt x="1074" y="324"/>
                  </a:lnTo>
                  <a:lnTo>
                    <a:pt x="1062" y="300"/>
                  </a:lnTo>
                  <a:lnTo>
                    <a:pt x="1056" y="294"/>
                  </a:lnTo>
                  <a:lnTo>
                    <a:pt x="1038" y="294"/>
                  </a:lnTo>
                  <a:lnTo>
                    <a:pt x="1032" y="300"/>
                  </a:lnTo>
                  <a:lnTo>
                    <a:pt x="1020" y="306"/>
                  </a:lnTo>
                  <a:lnTo>
                    <a:pt x="1020" y="384"/>
                  </a:lnTo>
                  <a:lnTo>
                    <a:pt x="1008" y="390"/>
                  </a:lnTo>
                  <a:lnTo>
                    <a:pt x="1002" y="402"/>
                  </a:lnTo>
                  <a:lnTo>
                    <a:pt x="990" y="408"/>
                  </a:lnTo>
                  <a:lnTo>
                    <a:pt x="984" y="414"/>
                  </a:lnTo>
                  <a:lnTo>
                    <a:pt x="978" y="414"/>
                  </a:lnTo>
                  <a:lnTo>
                    <a:pt x="966" y="426"/>
                  </a:lnTo>
                  <a:lnTo>
                    <a:pt x="954" y="450"/>
                  </a:lnTo>
                  <a:lnTo>
                    <a:pt x="948" y="456"/>
                  </a:lnTo>
                  <a:lnTo>
                    <a:pt x="948" y="450"/>
                  </a:lnTo>
                  <a:lnTo>
                    <a:pt x="942" y="444"/>
                  </a:lnTo>
                  <a:lnTo>
                    <a:pt x="930" y="444"/>
                  </a:lnTo>
                  <a:lnTo>
                    <a:pt x="924" y="450"/>
                  </a:lnTo>
                  <a:lnTo>
                    <a:pt x="924" y="468"/>
                  </a:lnTo>
                  <a:lnTo>
                    <a:pt x="912" y="450"/>
                  </a:lnTo>
                  <a:lnTo>
                    <a:pt x="852" y="450"/>
                  </a:lnTo>
                  <a:lnTo>
                    <a:pt x="834" y="444"/>
                  </a:lnTo>
                  <a:lnTo>
                    <a:pt x="822" y="438"/>
                  </a:lnTo>
                  <a:lnTo>
                    <a:pt x="816" y="432"/>
                  </a:lnTo>
                  <a:lnTo>
                    <a:pt x="804" y="426"/>
                  </a:lnTo>
                  <a:lnTo>
                    <a:pt x="798" y="426"/>
                  </a:lnTo>
                  <a:lnTo>
                    <a:pt x="786" y="432"/>
                  </a:lnTo>
                  <a:lnTo>
                    <a:pt x="762" y="432"/>
                  </a:lnTo>
                  <a:lnTo>
                    <a:pt x="756" y="426"/>
                  </a:lnTo>
                  <a:lnTo>
                    <a:pt x="756" y="414"/>
                  </a:lnTo>
                  <a:lnTo>
                    <a:pt x="762" y="402"/>
                  </a:lnTo>
                  <a:lnTo>
                    <a:pt x="768" y="396"/>
                  </a:lnTo>
                  <a:lnTo>
                    <a:pt x="774" y="384"/>
                  </a:lnTo>
                  <a:lnTo>
                    <a:pt x="780" y="378"/>
                  </a:lnTo>
                  <a:lnTo>
                    <a:pt x="780" y="342"/>
                  </a:lnTo>
                  <a:lnTo>
                    <a:pt x="798" y="342"/>
                  </a:lnTo>
                  <a:lnTo>
                    <a:pt x="804" y="336"/>
                  </a:lnTo>
                  <a:lnTo>
                    <a:pt x="804" y="330"/>
                  </a:lnTo>
                  <a:lnTo>
                    <a:pt x="798" y="318"/>
                  </a:lnTo>
                  <a:lnTo>
                    <a:pt x="792" y="312"/>
                  </a:lnTo>
                  <a:lnTo>
                    <a:pt x="798" y="300"/>
                  </a:lnTo>
                  <a:lnTo>
                    <a:pt x="804" y="294"/>
                  </a:lnTo>
                  <a:lnTo>
                    <a:pt x="804" y="282"/>
                  </a:lnTo>
                  <a:lnTo>
                    <a:pt x="810" y="276"/>
                  </a:lnTo>
                  <a:lnTo>
                    <a:pt x="804" y="270"/>
                  </a:lnTo>
                  <a:lnTo>
                    <a:pt x="792" y="264"/>
                  </a:lnTo>
                  <a:lnTo>
                    <a:pt x="774" y="258"/>
                  </a:lnTo>
                  <a:lnTo>
                    <a:pt x="762" y="252"/>
                  </a:lnTo>
                  <a:lnTo>
                    <a:pt x="750" y="252"/>
                  </a:lnTo>
                  <a:lnTo>
                    <a:pt x="744" y="246"/>
                  </a:lnTo>
                  <a:lnTo>
                    <a:pt x="708" y="228"/>
                  </a:lnTo>
                  <a:lnTo>
                    <a:pt x="690" y="216"/>
                  </a:lnTo>
                  <a:lnTo>
                    <a:pt x="678" y="210"/>
                  </a:lnTo>
                  <a:lnTo>
                    <a:pt x="672" y="204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42" y="186"/>
                  </a:lnTo>
                  <a:lnTo>
                    <a:pt x="630" y="180"/>
                  </a:lnTo>
                  <a:lnTo>
                    <a:pt x="600" y="180"/>
                  </a:lnTo>
                  <a:lnTo>
                    <a:pt x="564" y="162"/>
                  </a:lnTo>
                  <a:lnTo>
                    <a:pt x="558" y="156"/>
                  </a:lnTo>
                  <a:lnTo>
                    <a:pt x="552" y="156"/>
                  </a:lnTo>
                  <a:lnTo>
                    <a:pt x="546" y="138"/>
                  </a:lnTo>
                  <a:lnTo>
                    <a:pt x="534" y="132"/>
                  </a:lnTo>
                  <a:lnTo>
                    <a:pt x="516" y="114"/>
                  </a:lnTo>
                  <a:lnTo>
                    <a:pt x="492" y="102"/>
                  </a:lnTo>
                  <a:lnTo>
                    <a:pt x="486" y="96"/>
                  </a:lnTo>
                  <a:lnTo>
                    <a:pt x="480" y="84"/>
                  </a:lnTo>
                  <a:lnTo>
                    <a:pt x="468" y="78"/>
                  </a:lnTo>
                  <a:lnTo>
                    <a:pt x="462" y="66"/>
                  </a:lnTo>
                  <a:lnTo>
                    <a:pt x="456" y="60"/>
                  </a:lnTo>
                  <a:lnTo>
                    <a:pt x="456" y="54"/>
                  </a:lnTo>
                  <a:lnTo>
                    <a:pt x="438" y="36"/>
                  </a:lnTo>
                  <a:lnTo>
                    <a:pt x="402" y="12"/>
                  </a:lnTo>
                  <a:lnTo>
                    <a:pt x="330" y="18"/>
                  </a:lnTo>
                  <a:lnTo>
                    <a:pt x="318" y="72"/>
                  </a:lnTo>
                  <a:lnTo>
                    <a:pt x="288" y="24"/>
                  </a:lnTo>
                  <a:lnTo>
                    <a:pt x="234" y="24"/>
                  </a:lnTo>
                  <a:lnTo>
                    <a:pt x="216" y="18"/>
                  </a:lnTo>
                  <a:lnTo>
                    <a:pt x="204" y="18"/>
                  </a:lnTo>
                  <a:lnTo>
                    <a:pt x="180" y="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26" y="96"/>
                  </a:lnTo>
                  <a:lnTo>
                    <a:pt x="114" y="180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90" y="192"/>
                  </a:lnTo>
                  <a:lnTo>
                    <a:pt x="72" y="198"/>
                  </a:lnTo>
                  <a:lnTo>
                    <a:pt x="60" y="210"/>
                  </a:lnTo>
                  <a:lnTo>
                    <a:pt x="48" y="216"/>
                  </a:lnTo>
                  <a:lnTo>
                    <a:pt x="42" y="228"/>
                  </a:lnTo>
                  <a:lnTo>
                    <a:pt x="36" y="234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54" y="252"/>
                  </a:lnTo>
                  <a:lnTo>
                    <a:pt x="66" y="252"/>
                  </a:lnTo>
                  <a:lnTo>
                    <a:pt x="66" y="258"/>
                  </a:lnTo>
                  <a:lnTo>
                    <a:pt x="42" y="282"/>
                  </a:lnTo>
                  <a:lnTo>
                    <a:pt x="42" y="300"/>
                  </a:lnTo>
                  <a:lnTo>
                    <a:pt x="48" y="306"/>
                  </a:lnTo>
                  <a:lnTo>
                    <a:pt x="60" y="312"/>
                  </a:lnTo>
                  <a:lnTo>
                    <a:pt x="72" y="324"/>
                  </a:lnTo>
                  <a:lnTo>
                    <a:pt x="78" y="336"/>
                  </a:lnTo>
                  <a:lnTo>
                    <a:pt x="72" y="342"/>
                  </a:lnTo>
                  <a:lnTo>
                    <a:pt x="66" y="354"/>
                  </a:lnTo>
                  <a:lnTo>
                    <a:pt x="54" y="366"/>
                  </a:lnTo>
                  <a:lnTo>
                    <a:pt x="48" y="366"/>
                  </a:lnTo>
                  <a:lnTo>
                    <a:pt x="54" y="366"/>
                  </a:lnTo>
                  <a:lnTo>
                    <a:pt x="60" y="372"/>
                  </a:lnTo>
                  <a:lnTo>
                    <a:pt x="84" y="384"/>
                  </a:lnTo>
                  <a:lnTo>
                    <a:pt x="90" y="396"/>
                  </a:lnTo>
                  <a:lnTo>
                    <a:pt x="90" y="408"/>
                  </a:lnTo>
                  <a:lnTo>
                    <a:pt x="78" y="414"/>
                  </a:lnTo>
                  <a:lnTo>
                    <a:pt x="72" y="420"/>
                  </a:lnTo>
                  <a:lnTo>
                    <a:pt x="54" y="420"/>
                  </a:lnTo>
                  <a:lnTo>
                    <a:pt x="54" y="432"/>
                  </a:lnTo>
                  <a:lnTo>
                    <a:pt x="48" y="450"/>
                  </a:lnTo>
                  <a:lnTo>
                    <a:pt x="48" y="462"/>
                  </a:lnTo>
                  <a:lnTo>
                    <a:pt x="42" y="474"/>
                  </a:lnTo>
                  <a:lnTo>
                    <a:pt x="42" y="486"/>
                  </a:lnTo>
                  <a:lnTo>
                    <a:pt x="30" y="498"/>
                  </a:lnTo>
                  <a:lnTo>
                    <a:pt x="24" y="510"/>
                  </a:lnTo>
                  <a:lnTo>
                    <a:pt x="18" y="516"/>
                  </a:lnTo>
                  <a:lnTo>
                    <a:pt x="18" y="582"/>
                  </a:lnTo>
                  <a:lnTo>
                    <a:pt x="6" y="594"/>
                  </a:lnTo>
                  <a:lnTo>
                    <a:pt x="6" y="606"/>
                  </a:lnTo>
                  <a:lnTo>
                    <a:pt x="18" y="630"/>
                  </a:lnTo>
                  <a:lnTo>
                    <a:pt x="30" y="666"/>
                  </a:lnTo>
                  <a:lnTo>
                    <a:pt x="36" y="678"/>
                  </a:lnTo>
                  <a:lnTo>
                    <a:pt x="36" y="684"/>
                  </a:lnTo>
                  <a:lnTo>
                    <a:pt x="12" y="684"/>
                  </a:lnTo>
                  <a:lnTo>
                    <a:pt x="18" y="738"/>
                  </a:lnTo>
                  <a:lnTo>
                    <a:pt x="6" y="744"/>
                  </a:lnTo>
                  <a:lnTo>
                    <a:pt x="0" y="744"/>
                  </a:lnTo>
                  <a:lnTo>
                    <a:pt x="0" y="768"/>
                  </a:lnTo>
                  <a:lnTo>
                    <a:pt x="6" y="774"/>
                  </a:lnTo>
                  <a:lnTo>
                    <a:pt x="6" y="780"/>
                  </a:lnTo>
                  <a:lnTo>
                    <a:pt x="18" y="786"/>
                  </a:lnTo>
                  <a:lnTo>
                    <a:pt x="36" y="804"/>
                  </a:lnTo>
                  <a:lnTo>
                    <a:pt x="36" y="816"/>
                  </a:lnTo>
                  <a:lnTo>
                    <a:pt x="30" y="822"/>
                  </a:lnTo>
                  <a:lnTo>
                    <a:pt x="30" y="828"/>
                  </a:lnTo>
                  <a:lnTo>
                    <a:pt x="48" y="846"/>
                  </a:lnTo>
                  <a:lnTo>
                    <a:pt x="60" y="876"/>
                  </a:lnTo>
                  <a:lnTo>
                    <a:pt x="66" y="888"/>
                  </a:lnTo>
                  <a:lnTo>
                    <a:pt x="60" y="894"/>
                  </a:lnTo>
                  <a:lnTo>
                    <a:pt x="60" y="906"/>
                  </a:lnTo>
                  <a:lnTo>
                    <a:pt x="72" y="918"/>
                  </a:lnTo>
                  <a:lnTo>
                    <a:pt x="96" y="918"/>
                  </a:lnTo>
                  <a:lnTo>
                    <a:pt x="102" y="960"/>
                  </a:lnTo>
                  <a:lnTo>
                    <a:pt x="108" y="972"/>
                  </a:lnTo>
                  <a:lnTo>
                    <a:pt x="114" y="978"/>
                  </a:lnTo>
                  <a:lnTo>
                    <a:pt x="120" y="990"/>
                  </a:lnTo>
                  <a:lnTo>
                    <a:pt x="120" y="996"/>
                  </a:lnTo>
                  <a:lnTo>
                    <a:pt x="102" y="1014"/>
                  </a:lnTo>
                  <a:lnTo>
                    <a:pt x="102" y="1038"/>
                  </a:lnTo>
                  <a:lnTo>
                    <a:pt x="96" y="1056"/>
                  </a:lnTo>
                  <a:lnTo>
                    <a:pt x="96" y="1086"/>
                  </a:lnTo>
                  <a:lnTo>
                    <a:pt x="84" y="1086"/>
                  </a:lnTo>
                  <a:lnTo>
                    <a:pt x="90" y="1092"/>
                  </a:lnTo>
                  <a:lnTo>
                    <a:pt x="96" y="1104"/>
                  </a:lnTo>
                  <a:lnTo>
                    <a:pt x="102" y="1110"/>
                  </a:lnTo>
                  <a:lnTo>
                    <a:pt x="108" y="1122"/>
                  </a:lnTo>
                  <a:lnTo>
                    <a:pt x="114" y="1128"/>
                  </a:lnTo>
                  <a:lnTo>
                    <a:pt x="114" y="1140"/>
                  </a:lnTo>
                  <a:lnTo>
                    <a:pt x="108" y="1152"/>
                  </a:lnTo>
                  <a:lnTo>
                    <a:pt x="108" y="1158"/>
                  </a:lnTo>
                  <a:lnTo>
                    <a:pt x="102" y="1176"/>
                  </a:lnTo>
                  <a:lnTo>
                    <a:pt x="78" y="1182"/>
                  </a:lnTo>
                  <a:lnTo>
                    <a:pt x="78" y="1188"/>
                  </a:lnTo>
                  <a:lnTo>
                    <a:pt x="84" y="1194"/>
                  </a:lnTo>
                  <a:lnTo>
                    <a:pt x="84" y="1206"/>
                  </a:lnTo>
                  <a:lnTo>
                    <a:pt x="90" y="1224"/>
                  </a:lnTo>
                  <a:lnTo>
                    <a:pt x="96" y="1236"/>
                  </a:lnTo>
                  <a:lnTo>
                    <a:pt x="96" y="1284"/>
                  </a:lnTo>
                  <a:lnTo>
                    <a:pt x="126" y="1308"/>
                  </a:lnTo>
                  <a:lnTo>
                    <a:pt x="126" y="1326"/>
                  </a:lnTo>
                  <a:lnTo>
                    <a:pt x="132" y="1326"/>
                  </a:lnTo>
                  <a:lnTo>
                    <a:pt x="150" y="1344"/>
                  </a:lnTo>
                  <a:lnTo>
                    <a:pt x="150" y="1350"/>
                  </a:lnTo>
                  <a:lnTo>
                    <a:pt x="144" y="1362"/>
                  </a:lnTo>
                  <a:lnTo>
                    <a:pt x="132" y="1368"/>
                  </a:lnTo>
                  <a:lnTo>
                    <a:pt x="126" y="1374"/>
                  </a:lnTo>
                  <a:lnTo>
                    <a:pt x="120" y="1374"/>
                  </a:lnTo>
                  <a:lnTo>
                    <a:pt x="132" y="1416"/>
                  </a:lnTo>
                  <a:lnTo>
                    <a:pt x="114" y="1428"/>
                  </a:lnTo>
                  <a:lnTo>
                    <a:pt x="132" y="1446"/>
                  </a:lnTo>
                  <a:lnTo>
                    <a:pt x="132" y="1452"/>
                  </a:lnTo>
                  <a:lnTo>
                    <a:pt x="126" y="1464"/>
                  </a:lnTo>
                  <a:lnTo>
                    <a:pt x="126" y="1470"/>
                  </a:lnTo>
                  <a:lnTo>
                    <a:pt x="144" y="1482"/>
                  </a:lnTo>
                  <a:lnTo>
                    <a:pt x="144" y="1494"/>
                  </a:lnTo>
                  <a:lnTo>
                    <a:pt x="138" y="1500"/>
                  </a:lnTo>
                  <a:lnTo>
                    <a:pt x="138" y="1530"/>
                  </a:lnTo>
                  <a:lnTo>
                    <a:pt x="144" y="1536"/>
                  </a:lnTo>
                  <a:lnTo>
                    <a:pt x="150" y="1548"/>
                  </a:lnTo>
                  <a:lnTo>
                    <a:pt x="150" y="1572"/>
                  </a:lnTo>
                  <a:lnTo>
                    <a:pt x="156" y="1584"/>
                  </a:lnTo>
                  <a:lnTo>
                    <a:pt x="174" y="1602"/>
                  </a:lnTo>
                  <a:lnTo>
                    <a:pt x="186" y="1608"/>
                  </a:lnTo>
                  <a:lnTo>
                    <a:pt x="198" y="1620"/>
                  </a:lnTo>
                  <a:lnTo>
                    <a:pt x="192" y="1620"/>
                  </a:lnTo>
                  <a:lnTo>
                    <a:pt x="180" y="1626"/>
                  </a:lnTo>
                  <a:lnTo>
                    <a:pt x="174" y="1632"/>
                  </a:lnTo>
                  <a:lnTo>
                    <a:pt x="174" y="1644"/>
                  </a:lnTo>
                  <a:lnTo>
                    <a:pt x="180" y="1656"/>
                  </a:lnTo>
                  <a:lnTo>
                    <a:pt x="180" y="1674"/>
                  </a:lnTo>
                  <a:lnTo>
                    <a:pt x="186" y="1686"/>
                  </a:lnTo>
                  <a:lnTo>
                    <a:pt x="186" y="1698"/>
                  </a:lnTo>
                  <a:lnTo>
                    <a:pt x="192" y="1704"/>
                  </a:lnTo>
                  <a:lnTo>
                    <a:pt x="216" y="1716"/>
                  </a:lnTo>
                  <a:lnTo>
                    <a:pt x="210" y="1746"/>
                  </a:lnTo>
                  <a:lnTo>
                    <a:pt x="216" y="1746"/>
                  </a:lnTo>
                  <a:lnTo>
                    <a:pt x="228" y="1752"/>
                  </a:lnTo>
                  <a:lnTo>
                    <a:pt x="234" y="1758"/>
                  </a:lnTo>
                  <a:lnTo>
                    <a:pt x="234" y="1764"/>
                  </a:lnTo>
                  <a:lnTo>
                    <a:pt x="240" y="1776"/>
                  </a:lnTo>
                  <a:lnTo>
                    <a:pt x="240" y="1806"/>
                  </a:lnTo>
                  <a:lnTo>
                    <a:pt x="252" y="1818"/>
                  </a:lnTo>
                  <a:lnTo>
                    <a:pt x="282" y="1818"/>
                  </a:lnTo>
                  <a:lnTo>
                    <a:pt x="294" y="1824"/>
                  </a:lnTo>
                  <a:lnTo>
                    <a:pt x="294" y="1830"/>
                  </a:lnTo>
                  <a:lnTo>
                    <a:pt x="288" y="1836"/>
                  </a:lnTo>
                  <a:lnTo>
                    <a:pt x="276" y="1836"/>
                  </a:lnTo>
                  <a:lnTo>
                    <a:pt x="264" y="1842"/>
                  </a:lnTo>
                  <a:lnTo>
                    <a:pt x="246" y="1842"/>
                  </a:lnTo>
                  <a:lnTo>
                    <a:pt x="252" y="1848"/>
                  </a:lnTo>
                  <a:lnTo>
                    <a:pt x="258" y="1848"/>
                  </a:lnTo>
                  <a:lnTo>
                    <a:pt x="270" y="1854"/>
                  </a:lnTo>
                  <a:lnTo>
                    <a:pt x="276" y="1860"/>
                  </a:lnTo>
                  <a:lnTo>
                    <a:pt x="288" y="1860"/>
                  </a:lnTo>
                  <a:lnTo>
                    <a:pt x="312" y="1884"/>
                  </a:lnTo>
                  <a:lnTo>
                    <a:pt x="306" y="1890"/>
                  </a:lnTo>
                  <a:lnTo>
                    <a:pt x="300" y="1902"/>
                  </a:lnTo>
                  <a:lnTo>
                    <a:pt x="288" y="1914"/>
                  </a:lnTo>
                  <a:lnTo>
                    <a:pt x="312" y="1932"/>
                  </a:lnTo>
                  <a:lnTo>
                    <a:pt x="306" y="1956"/>
                  </a:lnTo>
                  <a:lnTo>
                    <a:pt x="330" y="1980"/>
                  </a:lnTo>
                  <a:lnTo>
                    <a:pt x="324" y="2016"/>
                  </a:lnTo>
                  <a:lnTo>
                    <a:pt x="336" y="2040"/>
                  </a:lnTo>
                  <a:lnTo>
                    <a:pt x="324" y="2046"/>
                  </a:lnTo>
                  <a:lnTo>
                    <a:pt x="318" y="2088"/>
                  </a:lnTo>
                  <a:lnTo>
                    <a:pt x="324" y="2088"/>
                  </a:lnTo>
                  <a:lnTo>
                    <a:pt x="348" y="2112"/>
                  </a:lnTo>
                  <a:lnTo>
                    <a:pt x="348" y="2118"/>
                  </a:lnTo>
                  <a:lnTo>
                    <a:pt x="342" y="2118"/>
                  </a:lnTo>
                  <a:lnTo>
                    <a:pt x="330" y="2124"/>
                  </a:lnTo>
                  <a:lnTo>
                    <a:pt x="324" y="2130"/>
                  </a:lnTo>
                  <a:lnTo>
                    <a:pt x="348" y="2154"/>
                  </a:lnTo>
                  <a:lnTo>
                    <a:pt x="348" y="2160"/>
                  </a:lnTo>
                  <a:lnTo>
                    <a:pt x="342" y="2166"/>
                  </a:lnTo>
                  <a:lnTo>
                    <a:pt x="336" y="2166"/>
                  </a:lnTo>
                  <a:lnTo>
                    <a:pt x="330" y="2172"/>
                  </a:lnTo>
                  <a:lnTo>
                    <a:pt x="324" y="2172"/>
                  </a:lnTo>
                  <a:lnTo>
                    <a:pt x="324" y="2196"/>
                  </a:lnTo>
                  <a:lnTo>
                    <a:pt x="312" y="2202"/>
                  </a:lnTo>
                  <a:lnTo>
                    <a:pt x="312" y="2214"/>
                  </a:lnTo>
                  <a:lnTo>
                    <a:pt x="318" y="2226"/>
                  </a:lnTo>
                  <a:lnTo>
                    <a:pt x="324" y="2232"/>
                  </a:lnTo>
                  <a:lnTo>
                    <a:pt x="324" y="2268"/>
                  </a:lnTo>
                  <a:lnTo>
                    <a:pt x="354" y="2274"/>
                  </a:lnTo>
                  <a:lnTo>
                    <a:pt x="354" y="2280"/>
                  </a:lnTo>
                  <a:lnTo>
                    <a:pt x="360" y="2286"/>
                  </a:lnTo>
                  <a:lnTo>
                    <a:pt x="360" y="2298"/>
                  </a:lnTo>
                  <a:lnTo>
                    <a:pt x="366" y="2304"/>
                  </a:lnTo>
                  <a:lnTo>
                    <a:pt x="378" y="2310"/>
                  </a:lnTo>
                  <a:lnTo>
                    <a:pt x="384" y="2310"/>
                  </a:lnTo>
                  <a:lnTo>
                    <a:pt x="396" y="2298"/>
                  </a:lnTo>
                  <a:lnTo>
                    <a:pt x="414" y="2298"/>
                  </a:lnTo>
                  <a:lnTo>
                    <a:pt x="426" y="2304"/>
                  </a:lnTo>
                  <a:lnTo>
                    <a:pt x="438" y="2316"/>
                  </a:lnTo>
                  <a:lnTo>
                    <a:pt x="438" y="2340"/>
                  </a:lnTo>
                  <a:lnTo>
                    <a:pt x="456" y="2364"/>
                  </a:lnTo>
                  <a:lnTo>
                    <a:pt x="468" y="2382"/>
                  </a:lnTo>
                  <a:lnTo>
                    <a:pt x="504" y="2400"/>
                  </a:lnTo>
                  <a:lnTo>
                    <a:pt x="522" y="2418"/>
                  </a:lnTo>
                  <a:lnTo>
                    <a:pt x="534" y="2418"/>
                  </a:lnTo>
                  <a:lnTo>
                    <a:pt x="546" y="2412"/>
                  </a:lnTo>
                  <a:lnTo>
                    <a:pt x="642" y="2412"/>
                  </a:lnTo>
                  <a:lnTo>
                    <a:pt x="666" y="2430"/>
                  </a:lnTo>
                  <a:lnTo>
                    <a:pt x="660" y="2442"/>
                  </a:lnTo>
                  <a:lnTo>
                    <a:pt x="666" y="2424"/>
                  </a:lnTo>
                  <a:lnTo>
                    <a:pt x="672" y="2418"/>
                  </a:lnTo>
                  <a:lnTo>
                    <a:pt x="684" y="2418"/>
                  </a:lnTo>
                  <a:lnTo>
                    <a:pt x="690" y="2424"/>
                  </a:lnTo>
                  <a:lnTo>
                    <a:pt x="702" y="2424"/>
                  </a:lnTo>
                  <a:lnTo>
                    <a:pt x="714" y="2430"/>
                  </a:lnTo>
                  <a:lnTo>
                    <a:pt x="720" y="2436"/>
                  </a:lnTo>
                  <a:lnTo>
                    <a:pt x="678" y="2382"/>
                  </a:lnTo>
                  <a:lnTo>
                    <a:pt x="660" y="2382"/>
                  </a:lnTo>
                  <a:lnTo>
                    <a:pt x="666" y="2370"/>
                  </a:lnTo>
                  <a:lnTo>
                    <a:pt x="630" y="2340"/>
                  </a:lnTo>
                  <a:lnTo>
                    <a:pt x="630" y="2310"/>
                  </a:lnTo>
                  <a:lnTo>
                    <a:pt x="618" y="2298"/>
                  </a:lnTo>
                  <a:lnTo>
                    <a:pt x="624" y="2286"/>
                  </a:lnTo>
                  <a:lnTo>
                    <a:pt x="630" y="2286"/>
                  </a:lnTo>
                  <a:lnTo>
                    <a:pt x="642" y="2274"/>
                  </a:lnTo>
                  <a:lnTo>
                    <a:pt x="642" y="2268"/>
                  </a:lnTo>
                  <a:lnTo>
                    <a:pt x="636" y="2268"/>
                  </a:lnTo>
                  <a:lnTo>
                    <a:pt x="624" y="2262"/>
                  </a:lnTo>
                  <a:lnTo>
                    <a:pt x="606" y="2262"/>
                  </a:lnTo>
                  <a:lnTo>
                    <a:pt x="618" y="2250"/>
                  </a:lnTo>
                  <a:lnTo>
                    <a:pt x="618" y="2232"/>
                  </a:lnTo>
                  <a:lnTo>
                    <a:pt x="636" y="2256"/>
                  </a:lnTo>
                  <a:lnTo>
                    <a:pt x="648" y="2262"/>
                  </a:lnTo>
                  <a:lnTo>
                    <a:pt x="666" y="2262"/>
                  </a:lnTo>
                  <a:lnTo>
                    <a:pt x="672" y="2256"/>
                  </a:lnTo>
                  <a:lnTo>
                    <a:pt x="678" y="2244"/>
                  </a:lnTo>
                  <a:lnTo>
                    <a:pt x="678" y="2226"/>
                  </a:lnTo>
                  <a:lnTo>
                    <a:pt x="672" y="2208"/>
                  </a:lnTo>
                  <a:lnTo>
                    <a:pt x="666" y="2196"/>
                  </a:lnTo>
                  <a:lnTo>
                    <a:pt x="666" y="2178"/>
                  </a:lnTo>
                  <a:lnTo>
                    <a:pt x="678" y="2154"/>
                  </a:lnTo>
                  <a:lnTo>
                    <a:pt x="690" y="2142"/>
                  </a:lnTo>
                  <a:lnTo>
                    <a:pt x="708" y="2130"/>
                  </a:lnTo>
                  <a:lnTo>
                    <a:pt x="738" y="2100"/>
                  </a:lnTo>
                  <a:lnTo>
                    <a:pt x="726" y="2088"/>
                  </a:lnTo>
                  <a:lnTo>
                    <a:pt x="702" y="2088"/>
                  </a:lnTo>
                  <a:lnTo>
                    <a:pt x="726" y="2082"/>
                  </a:lnTo>
                  <a:lnTo>
                    <a:pt x="726" y="2064"/>
                  </a:lnTo>
                  <a:lnTo>
                    <a:pt x="714" y="2040"/>
                  </a:lnTo>
                  <a:lnTo>
                    <a:pt x="708" y="2034"/>
                  </a:lnTo>
                  <a:lnTo>
                    <a:pt x="696" y="2028"/>
                  </a:lnTo>
                  <a:lnTo>
                    <a:pt x="690" y="2028"/>
                  </a:lnTo>
                  <a:lnTo>
                    <a:pt x="684" y="2034"/>
                  </a:lnTo>
                  <a:lnTo>
                    <a:pt x="672" y="2016"/>
                  </a:lnTo>
                  <a:lnTo>
                    <a:pt x="642" y="2016"/>
                  </a:lnTo>
                  <a:lnTo>
                    <a:pt x="636" y="2010"/>
                  </a:lnTo>
                  <a:lnTo>
                    <a:pt x="624" y="2004"/>
                  </a:lnTo>
                  <a:lnTo>
                    <a:pt x="606" y="1992"/>
                  </a:lnTo>
                  <a:lnTo>
                    <a:pt x="582" y="1968"/>
                  </a:lnTo>
                  <a:lnTo>
                    <a:pt x="570" y="1950"/>
                  </a:lnTo>
                  <a:lnTo>
                    <a:pt x="564" y="1938"/>
                  </a:lnTo>
                  <a:lnTo>
                    <a:pt x="564" y="1926"/>
                  </a:lnTo>
                  <a:lnTo>
                    <a:pt x="570" y="1914"/>
                  </a:lnTo>
                  <a:lnTo>
                    <a:pt x="570" y="1908"/>
                  </a:lnTo>
                  <a:lnTo>
                    <a:pt x="576" y="1908"/>
                  </a:lnTo>
                  <a:lnTo>
                    <a:pt x="582" y="190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12" y="1860"/>
                  </a:lnTo>
                  <a:lnTo>
                    <a:pt x="666" y="1860"/>
                  </a:lnTo>
                  <a:lnTo>
                    <a:pt x="654" y="1848"/>
                  </a:lnTo>
                  <a:lnTo>
                    <a:pt x="654" y="1824"/>
                  </a:lnTo>
                  <a:lnTo>
                    <a:pt x="666" y="1824"/>
                  </a:lnTo>
                  <a:lnTo>
                    <a:pt x="666" y="1794"/>
                  </a:lnTo>
                  <a:lnTo>
                    <a:pt x="660" y="1788"/>
                  </a:lnTo>
                  <a:lnTo>
                    <a:pt x="654" y="1776"/>
                  </a:lnTo>
                  <a:lnTo>
                    <a:pt x="642" y="1764"/>
                  </a:lnTo>
                  <a:lnTo>
                    <a:pt x="642" y="1746"/>
                  </a:lnTo>
                  <a:lnTo>
                    <a:pt x="648" y="1728"/>
                  </a:lnTo>
                  <a:lnTo>
                    <a:pt x="654" y="1716"/>
                  </a:lnTo>
                  <a:lnTo>
                    <a:pt x="666" y="1710"/>
                  </a:lnTo>
                  <a:lnTo>
                    <a:pt x="672" y="1704"/>
                  </a:lnTo>
                  <a:lnTo>
                    <a:pt x="684" y="1704"/>
                  </a:lnTo>
                  <a:lnTo>
                    <a:pt x="684" y="1692"/>
                  </a:lnTo>
                  <a:lnTo>
                    <a:pt x="660" y="1692"/>
                  </a:lnTo>
                  <a:lnTo>
                    <a:pt x="648" y="1686"/>
                  </a:lnTo>
                  <a:lnTo>
                    <a:pt x="642" y="1680"/>
                  </a:lnTo>
                  <a:lnTo>
                    <a:pt x="642" y="1674"/>
                  </a:lnTo>
                  <a:lnTo>
                    <a:pt x="654" y="1668"/>
                  </a:lnTo>
                  <a:lnTo>
                    <a:pt x="666" y="1668"/>
                  </a:lnTo>
                  <a:lnTo>
                    <a:pt x="702" y="1686"/>
                  </a:lnTo>
                  <a:lnTo>
                    <a:pt x="708" y="1692"/>
                  </a:lnTo>
                  <a:lnTo>
                    <a:pt x="714" y="1692"/>
                  </a:lnTo>
                  <a:lnTo>
                    <a:pt x="720" y="1686"/>
                  </a:lnTo>
                  <a:lnTo>
                    <a:pt x="732" y="1680"/>
                  </a:lnTo>
                  <a:lnTo>
                    <a:pt x="732" y="1656"/>
                  </a:lnTo>
                  <a:lnTo>
                    <a:pt x="726" y="1644"/>
                  </a:lnTo>
                  <a:lnTo>
                    <a:pt x="708" y="1626"/>
                  </a:lnTo>
                  <a:lnTo>
                    <a:pt x="696" y="1626"/>
                  </a:lnTo>
                  <a:lnTo>
                    <a:pt x="690" y="1632"/>
                  </a:lnTo>
                  <a:lnTo>
                    <a:pt x="690" y="1650"/>
                  </a:lnTo>
                  <a:lnTo>
                    <a:pt x="684" y="1656"/>
                  </a:lnTo>
                  <a:lnTo>
                    <a:pt x="666" y="1656"/>
                  </a:lnTo>
                  <a:lnTo>
                    <a:pt x="654" y="1650"/>
                  </a:lnTo>
                  <a:lnTo>
                    <a:pt x="648" y="1644"/>
                  </a:lnTo>
                  <a:lnTo>
                    <a:pt x="648" y="1638"/>
                  </a:lnTo>
                  <a:lnTo>
                    <a:pt x="612" y="1638"/>
                  </a:lnTo>
                  <a:lnTo>
                    <a:pt x="606" y="1632"/>
                  </a:lnTo>
                  <a:lnTo>
                    <a:pt x="606" y="1572"/>
                  </a:lnTo>
                  <a:lnTo>
                    <a:pt x="600" y="1566"/>
                  </a:lnTo>
                  <a:lnTo>
                    <a:pt x="594" y="1554"/>
                  </a:lnTo>
                  <a:lnTo>
                    <a:pt x="588" y="1536"/>
                  </a:lnTo>
                  <a:lnTo>
                    <a:pt x="588" y="1524"/>
                  </a:lnTo>
                  <a:lnTo>
                    <a:pt x="594" y="1518"/>
                  </a:lnTo>
                  <a:lnTo>
                    <a:pt x="600" y="1518"/>
                  </a:lnTo>
                  <a:lnTo>
                    <a:pt x="606" y="1524"/>
                  </a:lnTo>
                  <a:lnTo>
                    <a:pt x="618" y="1524"/>
                  </a:lnTo>
                  <a:lnTo>
                    <a:pt x="624" y="1530"/>
                  </a:lnTo>
                  <a:lnTo>
                    <a:pt x="636" y="1536"/>
                  </a:lnTo>
                  <a:lnTo>
                    <a:pt x="672" y="1548"/>
                  </a:lnTo>
                  <a:lnTo>
                    <a:pt x="690" y="1560"/>
                  </a:lnTo>
                  <a:lnTo>
                    <a:pt x="708" y="1560"/>
                  </a:lnTo>
                  <a:lnTo>
                    <a:pt x="726" y="1554"/>
                  </a:lnTo>
                  <a:lnTo>
                    <a:pt x="738" y="1542"/>
                  </a:lnTo>
                  <a:lnTo>
                    <a:pt x="750" y="1536"/>
                  </a:lnTo>
                  <a:lnTo>
                    <a:pt x="768" y="1530"/>
                  </a:lnTo>
                  <a:lnTo>
                    <a:pt x="774" y="1524"/>
                  </a:lnTo>
                  <a:lnTo>
                    <a:pt x="774" y="1512"/>
                  </a:lnTo>
                  <a:lnTo>
                    <a:pt x="762" y="1506"/>
                  </a:lnTo>
                  <a:lnTo>
                    <a:pt x="750" y="1494"/>
                  </a:lnTo>
                  <a:lnTo>
                    <a:pt x="738" y="1488"/>
                  </a:lnTo>
                  <a:lnTo>
                    <a:pt x="738" y="1464"/>
                  </a:lnTo>
                  <a:lnTo>
                    <a:pt x="744" y="1452"/>
                  </a:lnTo>
                  <a:lnTo>
                    <a:pt x="750" y="1446"/>
                  </a:lnTo>
                  <a:lnTo>
                    <a:pt x="750" y="1434"/>
                  </a:lnTo>
                  <a:lnTo>
                    <a:pt x="756" y="1422"/>
                  </a:lnTo>
                  <a:lnTo>
                    <a:pt x="744" y="1410"/>
                  </a:lnTo>
                  <a:lnTo>
                    <a:pt x="726" y="1410"/>
                  </a:lnTo>
                  <a:lnTo>
                    <a:pt x="720" y="1386"/>
                  </a:lnTo>
                  <a:lnTo>
                    <a:pt x="714" y="1380"/>
                  </a:lnTo>
                  <a:lnTo>
                    <a:pt x="714" y="1368"/>
                  </a:lnTo>
                  <a:lnTo>
                    <a:pt x="720" y="1362"/>
                  </a:lnTo>
                  <a:lnTo>
                    <a:pt x="726" y="1362"/>
                  </a:lnTo>
                  <a:lnTo>
                    <a:pt x="732" y="1374"/>
                  </a:lnTo>
                  <a:lnTo>
                    <a:pt x="738" y="1380"/>
                  </a:lnTo>
                  <a:lnTo>
                    <a:pt x="738" y="1386"/>
                  </a:lnTo>
                  <a:lnTo>
                    <a:pt x="744" y="1398"/>
                  </a:lnTo>
                  <a:lnTo>
                    <a:pt x="756" y="1398"/>
                  </a:lnTo>
                  <a:lnTo>
                    <a:pt x="750" y="1380"/>
                  </a:lnTo>
                  <a:lnTo>
                    <a:pt x="828" y="1386"/>
                  </a:lnTo>
                  <a:lnTo>
                    <a:pt x="834" y="1380"/>
                  </a:lnTo>
                  <a:lnTo>
                    <a:pt x="840" y="1380"/>
                  </a:lnTo>
                  <a:lnTo>
                    <a:pt x="846" y="1374"/>
                  </a:lnTo>
                  <a:lnTo>
                    <a:pt x="864" y="1368"/>
                  </a:lnTo>
                  <a:lnTo>
                    <a:pt x="894" y="1362"/>
                  </a:lnTo>
                  <a:lnTo>
                    <a:pt x="930" y="1350"/>
                  </a:lnTo>
                  <a:lnTo>
                    <a:pt x="972" y="1338"/>
                  </a:lnTo>
                  <a:lnTo>
                    <a:pt x="1002" y="1326"/>
                  </a:lnTo>
                  <a:lnTo>
                    <a:pt x="1014" y="1320"/>
                  </a:lnTo>
                  <a:lnTo>
                    <a:pt x="1014" y="1284"/>
                  </a:lnTo>
                  <a:lnTo>
                    <a:pt x="1032" y="1272"/>
                  </a:lnTo>
                  <a:lnTo>
                    <a:pt x="1044" y="1218"/>
                  </a:lnTo>
                  <a:lnTo>
                    <a:pt x="1038" y="1194"/>
                  </a:lnTo>
                  <a:lnTo>
                    <a:pt x="1038" y="1170"/>
                  </a:lnTo>
                  <a:lnTo>
                    <a:pt x="1032" y="1170"/>
                  </a:lnTo>
                  <a:lnTo>
                    <a:pt x="1026" y="1164"/>
                  </a:lnTo>
                  <a:lnTo>
                    <a:pt x="1002" y="1152"/>
                  </a:lnTo>
                  <a:lnTo>
                    <a:pt x="990" y="1152"/>
                  </a:lnTo>
                  <a:lnTo>
                    <a:pt x="984" y="1146"/>
                  </a:lnTo>
                  <a:lnTo>
                    <a:pt x="978" y="1146"/>
                  </a:lnTo>
                  <a:lnTo>
                    <a:pt x="972" y="1140"/>
                  </a:lnTo>
                  <a:lnTo>
                    <a:pt x="990" y="1122"/>
                  </a:lnTo>
                  <a:lnTo>
                    <a:pt x="990" y="1092"/>
                  </a:lnTo>
                  <a:lnTo>
                    <a:pt x="984" y="1080"/>
                  </a:lnTo>
                  <a:lnTo>
                    <a:pt x="978" y="1074"/>
                  </a:lnTo>
                  <a:lnTo>
                    <a:pt x="954" y="1062"/>
                  </a:lnTo>
                  <a:lnTo>
                    <a:pt x="918" y="1050"/>
                  </a:lnTo>
                  <a:lnTo>
                    <a:pt x="906" y="1044"/>
                  </a:lnTo>
                  <a:lnTo>
                    <a:pt x="888" y="1032"/>
                  </a:lnTo>
                  <a:lnTo>
                    <a:pt x="876" y="1020"/>
                  </a:lnTo>
                  <a:lnTo>
                    <a:pt x="876" y="1002"/>
                  </a:lnTo>
                  <a:lnTo>
                    <a:pt x="882" y="990"/>
                  </a:lnTo>
                  <a:lnTo>
                    <a:pt x="888" y="990"/>
                  </a:lnTo>
                  <a:lnTo>
                    <a:pt x="888" y="984"/>
                  </a:lnTo>
                  <a:lnTo>
                    <a:pt x="858" y="948"/>
                  </a:lnTo>
                  <a:lnTo>
                    <a:pt x="858" y="900"/>
                  </a:lnTo>
                  <a:lnTo>
                    <a:pt x="882" y="900"/>
                  </a:lnTo>
                  <a:lnTo>
                    <a:pt x="888" y="894"/>
                  </a:lnTo>
                  <a:lnTo>
                    <a:pt x="894" y="894"/>
                  </a:lnTo>
                  <a:lnTo>
                    <a:pt x="894" y="888"/>
                  </a:lnTo>
                  <a:lnTo>
                    <a:pt x="888" y="876"/>
                  </a:lnTo>
                  <a:lnTo>
                    <a:pt x="876" y="870"/>
                  </a:lnTo>
                  <a:lnTo>
                    <a:pt x="870" y="858"/>
                  </a:lnTo>
                  <a:lnTo>
                    <a:pt x="864" y="852"/>
                  </a:lnTo>
                  <a:lnTo>
                    <a:pt x="876" y="834"/>
                  </a:lnTo>
                  <a:lnTo>
                    <a:pt x="864" y="822"/>
                  </a:lnTo>
                  <a:lnTo>
                    <a:pt x="858" y="810"/>
                  </a:lnTo>
                  <a:lnTo>
                    <a:pt x="852" y="804"/>
                  </a:lnTo>
                  <a:lnTo>
                    <a:pt x="864" y="792"/>
                  </a:lnTo>
                  <a:lnTo>
                    <a:pt x="882" y="792"/>
                  </a:lnTo>
                  <a:lnTo>
                    <a:pt x="858" y="774"/>
                  </a:lnTo>
                  <a:lnTo>
                    <a:pt x="858" y="738"/>
                  </a:lnTo>
                  <a:lnTo>
                    <a:pt x="882" y="726"/>
                  </a:lnTo>
                  <a:lnTo>
                    <a:pt x="876" y="726"/>
                  </a:lnTo>
                  <a:lnTo>
                    <a:pt x="852" y="702"/>
                  </a:lnTo>
                  <a:lnTo>
                    <a:pt x="852" y="696"/>
                  </a:lnTo>
                  <a:lnTo>
                    <a:pt x="870" y="678"/>
                  </a:lnTo>
                  <a:lnTo>
                    <a:pt x="870" y="666"/>
                  </a:lnTo>
                  <a:lnTo>
                    <a:pt x="876" y="654"/>
                  </a:lnTo>
                  <a:lnTo>
                    <a:pt x="876" y="642"/>
                  </a:lnTo>
                  <a:lnTo>
                    <a:pt x="882" y="636"/>
                  </a:lnTo>
                  <a:lnTo>
                    <a:pt x="900" y="636"/>
                  </a:lnTo>
                  <a:lnTo>
                    <a:pt x="906" y="630"/>
                  </a:lnTo>
                  <a:lnTo>
                    <a:pt x="912" y="618"/>
                  </a:lnTo>
                  <a:lnTo>
                    <a:pt x="918" y="612"/>
                  </a:lnTo>
                  <a:lnTo>
                    <a:pt x="918" y="588"/>
                  </a:lnTo>
                  <a:lnTo>
                    <a:pt x="930" y="588"/>
                  </a:lnTo>
                  <a:lnTo>
                    <a:pt x="948" y="570"/>
                  </a:lnTo>
                  <a:lnTo>
                    <a:pt x="948" y="558"/>
                  </a:lnTo>
                  <a:lnTo>
                    <a:pt x="954" y="546"/>
                  </a:lnTo>
                  <a:lnTo>
                    <a:pt x="954" y="534"/>
                  </a:lnTo>
                  <a:close/>
                  <a:moveTo>
                    <a:pt x="930" y="1020"/>
                  </a:moveTo>
                  <a:lnTo>
                    <a:pt x="942" y="1020"/>
                  </a:lnTo>
                  <a:lnTo>
                    <a:pt x="930" y="1014"/>
                  </a:lnTo>
                  <a:lnTo>
                    <a:pt x="930" y="102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27" name="Angol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711891" y="-1017719"/>
              <a:ext cx="172479" cy="225949"/>
            </a:xfrm>
            <a:custGeom>
              <a:avLst/>
              <a:gdLst>
                <a:gd name="T0" fmla="*/ 2147483647 w 888"/>
                <a:gd name="T1" fmla="*/ 2147483647 h 1104"/>
                <a:gd name="T2" fmla="*/ 2147483647 w 888"/>
                <a:gd name="T3" fmla="*/ 2147483647 h 1104"/>
                <a:gd name="T4" fmla="*/ 2147483647 w 888"/>
                <a:gd name="T5" fmla="*/ 2147483647 h 1104"/>
                <a:gd name="T6" fmla="*/ 2147483647 w 888"/>
                <a:gd name="T7" fmla="*/ 0 h 1104"/>
                <a:gd name="T8" fmla="*/ 2147483647 w 888"/>
                <a:gd name="T9" fmla="*/ 2147483647 h 1104"/>
                <a:gd name="T10" fmla="*/ 2147483647 w 888"/>
                <a:gd name="T11" fmla="*/ 2147483647 h 1104"/>
                <a:gd name="T12" fmla="*/ 2147483647 w 888"/>
                <a:gd name="T13" fmla="*/ 2147483647 h 1104"/>
                <a:gd name="T14" fmla="*/ 2147483647 w 888"/>
                <a:gd name="T15" fmla="*/ 2147483647 h 1104"/>
                <a:gd name="T16" fmla="*/ 2147483647 w 888"/>
                <a:gd name="T17" fmla="*/ 2147483647 h 1104"/>
                <a:gd name="T18" fmla="*/ 2147483647 w 888"/>
                <a:gd name="T19" fmla="*/ 2147483647 h 1104"/>
                <a:gd name="T20" fmla="*/ 2147483647 w 888"/>
                <a:gd name="T21" fmla="*/ 2147483647 h 1104"/>
                <a:gd name="T22" fmla="*/ 2147483647 w 888"/>
                <a:gd name="T23" fmla="*/ 2147483647 h 1104"/>
                <a:gd name="T24" fmla="*/ 2147483647 w 888"/>
                <a:gd name="T25" fmla="*/ 2147483647 h 1104"/>
                <a:gd name="T26" fmla="*/ 2147483647 w 888"/>
                <a:gd name="T27" fmla="*/ 2147483647 h 1104"/>
                <a:gd name="T28" fmla="*/ 2147483647 w 888"/>
                <a:gd name="T29" fmla="*/ 2147483647 h 1104"/>
                <a:gd name="T30" fmla="*/ 2147483647 w 888"/>
                <a:gd name="T31" fmla="*/ 2147483647 h 1104"/>
                <a:gd name="T32" fmla="*/ 2147483647 w 888"/>
                <a:gd name="T33" fmla="*/ 2147483647 h 1104"/>
                <a:gd name="T34" fmla="*/ 2147483647 w 888"/>
                <a:gd name="T35" fmla="*/ 2147483647 h 1104"/>
                <a:gd name="T36" fmla="*/ 2147483647 w 888"/>
                <a:gd name="T37" fmla="*/ 2147483647 h 1104"/>
                <a:gd name="T38" fmla="*/ 2147483647 w 888"/>
                <a:gd name="T39" fmla="*/ 2147483647 h 1104"/>
                <a:gd name="T40" fmla="*/ 2147483647 w 888"/>
                <a:gd name="T41" fmla="*/ 2147483647 h 1104"/>
                <a:gd name="T42" fmla="*/ 2147483647 w 888"/>
                <a:gd name="T43" fmla="*/ 2147483647 h 1104"/>
                <a:gd name="T44" fmla="*/ 2147483647 w 888"/>
                <a:gd name="T45" fmla="*/ 2147483647 h 1104"/>
                <a:gd name="T46" fmla="*/ 2147483647 w 888"/>
                <a:gd name="T47" fmla="*/ 2147483647 h 1104"/>
                <a:gd name="T48" fmla="*/ 2147483647 w 888"/>
                <a:gd name="T49" fmla="*/ 2147483647 h 1104"/>
                <a:gd name="T50" fmla="*/ 2147483647 w 888"/>
                <a:gd name="T51" fmla="*/ 2147483647 h 1104"/>
                <a:gd name="T52" fmla="*/ 2147483647 w 888"/>
                <a:gd name="T53" fmla="*/ 2147483647 h 1104"/>
                <a:gd name="T54" fmla="*/ 2147483647 w 888"/>
                <a:gd name="T55" fmla="*/ 2147483647 h 1104"/>
                <a:gd name="T56" fmla="*/ 2147483647 w 888"/>
                <a:gd name="T57" fmla="*/ 2147483647 h 1104"/>
                <a:gd name="T58" fmla="*/ 2147483647 w 888"/>
                <a:gd name="T59" fmla="*/ 2147483647 h 1104"/>
                <a:gd name="T60" fmla="*/ 2147483647 w 888"/>
                <a:gd name="T61" fmla="*/ 2147483647 h 1104"/>
                <a:gd name="T62" fmla="*/ 2147483647 w 888"/>
                <a:gd name="T63" fmla="*/ 2147483647 h 1104"/>
                <a:gd name="T64" fmla="*/ 2147483647 w 888"/>
                <a:gd name="T65" fmla="*/ 2147483647 h 1104"/>
                <a:gd name="T66" fmla="*/ 2147483647 w 888"/>
                <a:gd name="T67" fmla="*/ 2147483647 h 1104"/>
                <a:gd name="T68" fmla="*/ 2147483647 w 888"/>
                <a:gd name="T69" fmla="*/ 2147483647 h 1104"/>
                <a:gd name="T70" fmla="*/ 2147483647 w 888"/>
                <a:gd name="T71" fmla="*/ 2147483647 h 1104"/>
                <a:gd name="T72" fmla="*/ 2147483647 w 888"/>
                <a:gd name="T73" fmla="*/ 2147483647 h 1104"/>
                <a:gd name="T74" fmla="*/ 0 w 888"/>
                <a:gd name="T75" fmla="*/ 2147483647 h 1104"/>
                <a:gd name="T76" fmla="*/ 2147483647 w 888"/>
                <a:gd name="T77" fmla="*/ 2147483647 h 1104"/>
                <a:gd name="T78" fmla="*/ 2147483647 w 888"/>
                <a:gd name="T79" fmla="*/ 2147483647 h 1104"/>
                <a:gd name="T80" fmla="*/ 2147483647 w 888"/>
                <a:gd name="T81" fmla="*/ 2147483647 h 1104"/>
                <a:gd name="T82" fmla="*/ 2147483647 w 888"/>
                <a:gd name="T83" fmla="*/ 2147483647 h 1104"/>
                <a:gd name="T84" fmla="*/ 2147483647 w 888"/>
                <a:gd name="T85" fmla="*/ 2147483647 h 1104"/>
                <a:gd name="T86" fmla="*/ 2147483647 w 888"/>
                <a:gd name="T87" fmla="*/ 2147483647 h 1104"/>
                <a:gd name="T88" fmla="*/ 2147483647 w 888"/>
                <a:gd name="T89" fmla="*/ 2147483647 h 1104"/>
                <a:gd name="T90" fmla="*/ 2147483647 w 888"/>
                <a:gd name="T91" fmla="*/ 2147483647 h 1104"/>
                <a:gd name="T92" fmla="*/ 2147483647 w 888"/>
                <a:gd name="T93" fmla="*/ 2147483647 h 1104"/>
                <a:gd name="T94" fmla="*/ 2147483647 w 888"/>
                <a:gd name="T95" fmla="*/ 2147483647 h 11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88"/>
                <a:gd name="T145" fmla="*/ 0 h 1104"/>
                <a:gd name="T146" fmla="*/ 888 w 888"/>
                <a:gd name="T147" fmla="*/ 1104 h 11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88" h="1104">
                  <a:moveTo>
                    <a:pt x="42" y="114"/>
                  </a:moveTo>
                  <a:lnTo>
                    <a:pt x="42" y="120"/>
                  </a:lnTo>
                  <a:lnTo>
                    <a:pt x="48" y="120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66" y="84"/>
                  </a:lnTo>
                  <a:lnTo>
                    <a:pt x="66" y="78"/>
                  </a:lnTo>
                  <a:lnTo>
                    <a:pt x="60" y="66"/>
                  </a:lnTo>
                  <a:lnTo>
                    <a:pt x="96" y="36"/>
                  </a:lnTo>
                  <a:lnTo>
                    <a:pt x="102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84" y="6"/>
                  </a:lnTo>
                  <a:lnTo>
                    <a:pt x="72" y="12"/>
                  </a:lnTo>
                  <a:lnTo>
                    <a:pt x="66" y="18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36" y="42"/>
                  </a:lnTo>
                  <a:lnTo>
                    <a:pt x="36" y="60"/>
                  </a:lnTo>
                  <a:lnTo>
                    <a:pt x="42" y="114"/>
                  </a:lnTo>
                  <a:close/>
                  <a:moveTo>
                    <a:pt x="876" y="546"/>
                  </a:moveTo>
                  <a:lnTo>
                    <a:pt x="852" y="546"/>
                  </a:lnTo>
                  <a:lnTo>
                    <a:pt x="840" y="534"/>
                  </a:lnTo>
                  <a:lnTo>
                    <a:pt x="828" y="534"/>
                  </a:lnTo>
                  <a:lnTo>
                    <a:pt x="828" y="546"/>
                  </a:lnTo>
                  <a:lnTo>
                    <a:pt x="804" y="552"/>
                  </a:lnTo>
                  <a:lnTo>
                    <a:pt x="774" y="546"/>
                  </a:lnTo>
                  <a:lnTo>
                    <a:pt x="768" y="564"/>
                  </a:lnTo>
                  <a:lnTo>
                    <a:pt x="762" y="558"/>
                  </a:lnTo>
                  <a:lnTo>
                    <a:pt x="756" y="558"/>
                  </a:lnTo>
                  <a:lnTo>
                    <a:pt x="750" y="552"/>
                  </a:lnTo>
                  <a:lnTo>
                    <a:pt x="750" y="528"/>
                  </a:lnTo>
                  <a:lnTo>
                    <a:pt x="756" y="522"/>
                  </a:lnTo>
                  <a:lnTo>
                    <a:pt x="756" y="510"/>
                  </a:lnTo>
                  <a:lnTo>
                    <a:pt x="762" y="498"/>
                  </a:lnTo>
                  <a:lnTo>
                    <a:pt x="762" y="480"/>
                  </a:lnTo>
                  <a:lnTo>
                    <a:pt x="756" y="474"/>
                  </a:lnTo>
                  <a:lnTo>
                    <a:pt x="744" y="450"/>
                  </a:lnTo>
                  <a:lnTo>
                    <a:pt x="732" y="432"/>
                  </a:lnTo>
                  <a:lnTo>
                    <a:pt x="726" y="414"/>
                  </a:lnTo>
                  <a:lnTo>
                    <a:pt x="726" y="402"/>
                  </a:lnTo>
                  <a:lnTo>
                    <a:pt x="732" y="396"/>
                  </a:lnTo>
                  <a:lnTo>
                    <a:pt x="732" y="384"/>
                  </a:lnTo>
                  <a:lnTo>
                    <a:pt x="726" y="360"/>
                  </a:lnTo>
                  <a:lnTo>
                    <a:pt x="732" y="354"/>
                  </a:lnTo>
                  <a:lnTo>
                    <a:pt x="738" y="342"/>
                  </a:lnTo>
                  <a:lnTo>
                    <a:pt x="738" y="330"/>
                  </a:lnTo>
                  <a:lnTo>
                    <a:pt x="732" y="318"/>
                  </a:lnTo>
                  <a:lnTo>
                    <a:pt x="720" y="306"/>
                  </a:lnTo>
                  <a:lnTo>
                    <a:pt x="714" y="288"/>
                  </a:lnTo>
                  <a:lnTo>
                    <a:pt x="726" y="270"/>
                  </a:lnTo>
                  <a:lnTo>
                    <a:pt x="726" y="246"/>
                  </a:lnTo>
                  <a:lnTo>
                    <a:pt x="636" y="246"/>
                  </a:lnTo>
                  <a:lnTo>
                    <a:pt x="636" y="222"/>
                  </a:lnTo>
                  <a:lnTo>
                    <a:pt x="624" y="216"/>
                  </a:lnTo>
                  <a:lnTo>
                    <a:pt x="612" y="216"/>
                  </a:lnTo>
                  <a:lnTo>
                    <a:pt x="612" y="222"/>
                  </a:lnTo>
                  <a:lnTo>
                    <a:pt x="564" y="222"/>
                  </a:lnTo>
                  <a:lnTo>
                    <a:pt x="558" y="228"/>
                  </a:lnTo>
                  <a:lnTo>
                    <a:pt x="558" y="234"/>
                  </a:lnTo>
                  <a:lnTo>
                    <a:pt x="564" y="240"/>
                  </a:lnTo>
                  <a:lnTo>
                    <a:pt x="570" y="252"/>
                  </a:lnTo>
                  <a:lnTo>
                    <a:pt x="570" y="264"/>
                  </a:lnTo>
                  <a:lnTo>
                    <a:pt x="558" y="264"/>
                  </a:lnTo>
                  <a:lnTo>
                    <a:pt x="558" y="270"/>
                  </a:lnTo>
                  <a:lnTo>
                    <a:pt x="552" y="276"/>
                  </a:lnTo>
                  <a:lnTo>
                    <a:pt x="552" y="294"/>
                  </a:lnTo>
                  <a:lnTo>
                    <a:pt x="510" y="300"/>
                  </a:lnTo>
                  <a:lnTo>
                    <a:pt x="504" y="294"/>
                  </a:lnTo>
                  <a:lnTo>
                    <a:pt x="492" y="300"/>
                  </a:lnTo>
                  <a:lnTo>
                    <a:pt x="468" y="300"/>
                  </a:lnTo>
                  <a:lnTo>
                    <a:pt x="462" y="312"/>
                  </a:lnTo>
                  <a:lnTo>
                    <a:pt x="450" y="306"/>
                  </a:lnTo>
                  <a:lnTo>
                    <a:pt x="420" y="306"/>
                  </a:lnTo>
                  <a:lnTo>
                    <a:pt x="408" y="282"/>
                  </a:lnTo>
                  <a:lnTo>
                    <a:pt x="402" y="276"/>
                  </a:lnTo>
                  <a:lnTo>
                    <a:pt x="402" y="264"/>
                  </a:lnTo>
                  <a:lnTo>
                    <a:pt x="390" y="252"/>
                  </a:lnTo>
                  <a:lnTo>
                    <a:pt x="384" y="252"/>
                  </a:lnTo>
                  <a:lnTo>
                    <a:pt x="378" y="246"/>
                  </a:lnTo>
                  <a:lnTo>
                    <a:pt x="378" y="240"/>
                  </a:lnTo>
                  <a:lnTo>
                    <a:pt x="384" y="234"/>
                  </a:lnTo>
                  <a:lnTo>
                    <a:pt x="384" y="210"/>
                  </a:lnTo>
                  <a:lnTo>
                    <a:pt x="366" y="192"/>
                  </a:lnTo>
                  <a:lnTo>
                    <a:pt x="366" y="150"/>
                  </a:lnTo>
                  <a:lnTo>
                    <a:pt x="354" y="138"/>
                  </a:lnTo>
                  <a:lnTo>
                    <a:pt x="348" y="126"/>
                  </a:lnTo>
                  <a:lnTo>
                    <a:pt x="342" y="120"/>
                  </a:lnTo>
                  <a:lnTo>
                    <a:pt x="324" y="120"/>
                  </a:lnTo>
                  <a:lnTo>
                    <a:pt x="318" y="126"/>
                  </a:lnTo>
                  <a:lnTo>
                    <a:pt x="294" y="126"/>
                  </a:lnTo>
                  <a:lnTo>
                    <a:pt x="276" y="132"/>
                  </a:lnTo>
                  <a:lnTo>
                    <a:pt x="246" y="132"/>
                  </a:lnTo>
                  <a:lnTo>
                    <a:pt x="234" y="126"/>
                  </a:lnTo>
                  <a:lnTo>
                    <a:pt x="222" y="126"/>
                  </a:lnTo>
                  <a:lnTo>
                    <a:pt x="210" y="132"/>
                  </a:lnTo>
                  <a:lnTo>
                    <a:pt x="180" y="132"/>
                  </a:lnTo>
                  <a:lnTo>
                    <a:pt x="168" y="126"/>
                  </a:lnTo>
                  <a:lnTo>
                    <a:pt x="144" y="132"/>
                  </a:lnTo>
                  <a:lnTo>
                    <a:pt x="132" y="126"/>
                  </a:lnTo>
                  <a:lnTo>
                    <a:pt x="126" y="132"/>
                  </a:lnTo>
                  <a:lnTo>
                    <a:pt x="102" y="126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86"/>
                  </a:lnTo>
                  <a:lnTo>
                    <a:pt x="90" y="210"/>
                  </a:lnTo>
                  <a:lnTo>
                    <a:pt x="84" y="234"/>
                  </a:lnTo>
                  <a:lnTo>
                    <a:pt x="90" y="246"/>
                  </a:lnTo>
                  <a:lnTo>
                    <a:pt x="108" y="270"/>
                  </a:lnTo>
                  <a:lnTo>
                    <a:pt x="120" y="300"/>
                  </a:lnTo>
                  <a:lnTo>
                    <a:pt x="126" y="330"/>
                  </a:lnTo>
                  <a:lnTo>
                    <a:pt x="120" y="354"/>
                  </a:lnTo>
                  <a:lnTo>
                    <a:pt x="108" y="378"/>
                  </a:lnTo>
                  <a:lnTo>
                    <a:pt x="102" y="384"/>
                  </a:lnTo>
                  <a:lnTo>
                    <a:pt x="102" y="408"/>
                  </a:lnTo>
                  <a:lnTo>
                    <a:pt x="114" y="408"/>
                  </a:lnTo>
                  <a:lnTo>
                    <a:pt x="114" y="438"/>
                  </a:lnTo>
                  <a:lnTo>
                    <a:pt x="126" y="474"/>
                  </a:lnTo>
                  <a:lnTo>
                    <a:pt x="150" y="510"/>
                  </a:lnTo>
                  <a:lnTo>
                    <a:pt x="162" y="552"/>
                  </a:lnTo>
                  <a:lnTo>
                    <a:pt x="162" y="582"/>
                  </a:lnTo>
                  <a:lnTo>
                    <a:pt x="156" y="594"/>
                  </a:lnTo>
                  <a:lnTo>
                    <a:pt x="150" y="612"/>
                  </a:lnTo>
                  <a:lnTo>
                    <a:pt x="144" y="618"/>
                  </a:lnTo>
                  <a:lnTo>
                    <a:pt x="138" y="630"/>
                  </a:lnTo>
                  <a:lnTo>
                    <a:pt x="144" y="642"/>
                  </a:lnTo>
                  <a:lnTo>
                    <a:pt x="144" y="660"/>
                  </a:lnTo>
                  <a:lnTo>
                    <a:pt x="138" y="666"/>
                  </a:lnTo>
                  <a:lnTo>
                    <a:pt x="126" y="672"/>
                  </a:lnTo>
                  <a:lnTo>
                    <a:pt x="108" y="672"/>
                  </a:lnTo>
                  <a:lnTo>
                    <a:pt x="96" y="690"/>
                  </a:lnTo>
                  <a:lnTo>
                    <a:pt x="102" y="714"/>
                  </a:lnTo>
                  <a:lnTo>
                    <a:pt x="78" y="714"/>
                  </a:lnTo>
                  <a:lnTo>
                    <a:pt x="66" y="720"/>
                  </a:lnTo>
                  <a:lnTo>
                    <a:pt x="66" y="750"/>
                  </a:lnTo>
                  <a:lnTo>
                    <a:pt x="60" y="762"/>
                  </a:lnTo>
                  <a:lnTo>
                    <a:pt x="60" y="774"/>
                  </a:lnTo>
                  <a:lnTo>
                    <a:pt x="48" y="786"/>
                  </a:lnTo>
                  <a:lnTo>
                    <a:pt x="48" y="858"/>
                  </a:lnTo>
                  <a:lnTo>
                    <a:pt x="36" y="864"/>
                  </a:lnTo>
                  <a:lnTo>
                    <a:pt x="30" y="870"/>
                  </a:lnTo>
                  <a:lnTo>
                    <a:pt x="30" y="912"/>
                  </a:lnTo>
                  <a:lnTo>
                    <a:pt x="6" y="930"/>
                  </a:lnTo>
                  <a:lnTo>
                    <a:pt x="6" y="966"/>
                  </a:lnTo>
                  <a:lnTo>
                    <a:pt x="18" y="984"/>
                  </a:lnTo>
                  <a:lnTo>
                    <a:pt x="0" y="1002"/>
                  </a:lnTo>
                  <a:lnTo>
                    <a:pt x="0" y="1044"/>
                  </a:lnTo>
                  <a:lnTo>
                    <a:pt x="18" y="1044"/>
                  </a:lnTo>
                  <a:lnTo>
                    <a:pt x="36" y="1038"/>
                  </a:lnTo>
                  <a:lnTo>
                    <a:pt x="42" y="1044"/>
                  </a:lnTo>
                  <a:lnTo>
                    <a:pt x="72" y="1044"/>
                  </a:lnTo>
                  <a:lnTo>
                    <a:pt x="90" y="1026"/>
                  </a:lnTo>
                  <a:lnTo>
                    <a:pt x="90" y="1020"/>
                  </a:lnTo>
                  <a:lnTo>
                    <a:pt x="120" y="1020"/>
                  </a:lnTo>
                  <a:lnTo>
                    <a:pt x="126" y="1026"/>
                  </a:lnTo>
                  <a:lnTo>
                    <a:pt x="132" y="1038"/>
                  </a:lnTo>
                  <a:lnTo>
                    <a:pt x="156" y="1050"/>
                  </a:lnTo>
                  <a:lnTo>
                    <a:pt x="168" y="1050"/>
                  </a:lnTo>
                  <a:lnTo>
                    <a:pt x="174" y="1056"/>
                  </a:lnTo>
                  <a:lnTo>
                    <a:pt x="480" y="1056"/>
                  </a:lnTo>
                  <a:lnTo>
                    <a:pt x="480" y="1062"/>
                  </a:lnTo>
                  <a:lnTo>
                    <a:pt x="504" y="1086"/>
                  </a:lnTo>
                  <a:lnTo>
                    <a:pt x="540" y="1086"/>
                  </a:lnTo>
                  <a:lnTo>
                    <a:pt x="546" y="1098"/>
                  </a:lnTo>
                  <a:lnTo>
                    <a:pt x="618" y="1092"/>
                  </a:lnTo>
                  <a:lnTo>
                    <a:pt x="624" y="1104"/>
                  </a:lnTo>
                  <a:lnTo>
                    <a:pt x="696" y="1104"/>
                  </a:lnTo>
                  <a:lnTo>
                    <a:pt x="732" y="1098"/>
                  </a:lnTo>
                  <a:lnTo>
                    <a:pt x="780" y="1092"/>
                  </a:lnTo>
                  <a:lnTo>
                    <a:pt x="816" y="1080"/>
                  </a:lnTo>
                  <a:lnTo>
                    <a:pt x="828" y="1074"/>
                  </a:lnTo>
                  <a:lnTo>
                    <a:pt x="738" y="984"/>
                  </a:lnTo>
                  <a:lnTo>
                    <a:pt x="738" y="966"/>
                  </a:lnTo>
                  <a:lnTo>
                    <a:pt x="732" y="954"/>
                  </a:lnTo>
                  <a:lnTo>
                    <a:pt x="732" y="702"/>
                  </a:lnTo>
                  <a:lnTo>
                    <a:pt x="858" y="708"/>
                  </a:lnTo>
                  <a:lnTo>
                    <a:pt x="864" y="708"/>
                  </a:lnTo>
                  <a:lnTo>
                    <a:pt x="876" y="696"/>
                  </a:lnTo>
                  <a:lnTo>
                    <a:pt x="876" y="672"/>
                  </a:lnTo>
                  <a:lnTo>
                    <a:pt x="870" y="666"/>
                  </a:lnTo>
                  <a:lnTo>
                    <a:pt x="870" y="660"/>
                  </a:lnTo>
                  <a:lnTo>
                    <a:pt x="888" y="654"/>
                  </a:lnTo>
                  <a:lnTo>
                    <a:pt x="876" y="642"/>
                  </a:lnTo>
                  <a:lnTo>
                    <a:pt x="876" y="588"/>
                  </a:lnTo>
                  <a:lnTo>
                    <a:pt x="882" y="588"/>
                  </a:lnTo>
                  <a:lnTo>
                    <a:pt x="888" y="582"/>
                  </a:lnTo>
                  <a:lnTo>
                    <a:pt x="888" y="564"/>
                  </a:lnTo>
                  <a:lnTo>
                    <a:pt x="876" y="552"/>
                  </a:lnTo>
                  <a:lnTo>
                    <a:pt x="876" y="54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28" name="Andorra" descr="© INSCALE GmbH, 05.05.2010&#10;http://www.presentationload.com/"/>
            <p:cNvSpPr>
              <a:spLocks/>
            </p:cNvSpPr>
            <p:nvPr/>
          </p:nvSpPr>
          <p:spPr bwMode="gray">
            <a:xfrm>
              <a:off x="6580807" y="-1790786"/>
              <a:ext cx="6133" cy="3228"/>
            </a:xfrm>
            <a:custGeom>
              <a:avLst/>
              <a:gdLst>
                <a:gd name="T0" fmla="*/ 2147483647 w 30"/>
                <a:gd name="T1" fmla="*/ 2147483647 h 18"/>
                <a:gd name="T2" fmla="*/ 2147483647 w 30"/>
                <a:gd name="T3" fmla="*/ 2147483647 h 18"/>
                <a:gd name="T4" fmla="*/ 2147483647 w 30"/>
                <a:gd name="T5" fmla="*/ 2147483647 h 18"/>
                <a:gd name="T6" fmla="*/ 2147483647 w 30"/>
                <a:gd name="T7" fmla="*/ 0 h 18"/>
                <a:gd name="T8" fmla="*/ 0 w 30"/>
                <a:gd name="T9" fmla="*/ 0 h 18"/>
                <a:gd name="T10" fmla="*/ 2147483647 w 30"/>
                <a:gd name="T11" fmla="*/ 2147483647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18"/>
                <a:gd name="T20" fmla="*/ 30 w 30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18">
                  <a:moveTo>
                    <a:pt x="6" y="18"/>
                  </a:moveTo>
                  <a:lnTo>
                    <a:pt x="18" y="12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0" y="0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29" name="Algeria" descr="© INSCALE GmbH, 05.05.2010&#10;http://www.presentationload.com/"/>
            <p:cNvSpPr>
              <a:spLocks/>
            </p:cNvSpPr>
            <p:nvPr/>
          </p:nvSpPr>
          <p:spPr bwMode="gray">
            <a:xfrm>
              <a:off x="6429026" y="-1701214"/>
              <a:ext cx="287464" cy="299381"/>
            </a:xfrm>
            <a:custGeom>
              <a:avLst/>
              <a:gdLst>
                <a:gd name="T0" fmla="*/ 2147483647 w 1476"/>
                <a:gd name="T1" fmla="*/ 2147483647 h 1464"/>
                <a:gd name="T2" fmla="*/ 2147483647 w 1476"/>
                <a:gd name="T3" fmla="*/ 2147483647 h 1464"/>
                <a:gd name="T4" fmla="*/ 2147483647 w 1476"/>
                <a:gd name="T5" fmla="*/ 2147483647 h 1464"/>
                <a:gd name="T6" fmla="*/ 2147483647 w 1476"/>
                <a:gd name="T7" fmla="*/ 2147483647 h 1464"/>
                <a:gd name="T8" fmla="*/ 2147483647 w 1476"/>
                <a:gd name="T9" fmla="*/ 2147483647 h 1464"/>
                <a:gd name="T10" fmla="*/ 2147483647 w 1476"/>
                <a:gd name="T11" fmla="*/ 2147483647 h 1464"/>
                <a:gd name="T12" fmla="*/ 2147483647 w 1476"/>
                <a:gd name="T13" fmla="*/ 2147483647 h 1464"/>
                <a:gd name="T14" fmla="*/ 2147483647 w 1476"/>
                <a:gd name="T15" fmla="*/ 2147483647 h 1464"/>
                <a:gd name="T16" fmla="*/ 2147483647 w 1476"/>
                <a:gd name="T17" fmla="*/ 2147483647 h 1464"/>
                <a:gd name="T18" fmla="*/ 2147483647 w 1476"/>
                <a:gd name="T19" fmla="*/ 2147483647 h 1464"/>
                <a:gd name="T20" fmla="*/ 2147483647 w 1476"/>
                <a:gd name="T21" fmla="*/ 2147483647 h 1464"/>
                <a:gd name="T22" fmla="*/ 2147483647 w 1476"/>
                <a:gd name="T23" fmla="*/ 2147483647 h 1464"/>
                <a:gd name="T24" fmla="*/ 2147483647 w 1476"/>
                <a:gd name="T25" fmla="*/ 2147483647 h 1464"/>
                <a:gd name="T26" fmla="*/ 2147483647 w 1476"/>
                <a:gd name="T27" fmla="*/ 2147483647 h 1464"/>
                <a:gd name="T28" fmla="*/ 2147483647 w 1476"/>
                <a:gd name="T29" fmla="*/ 2147483647 h 1464"/>
                <a:gd name="T30" fmla="*/ 2147483647 w 1476"/>
                <a:gd name="T31" fmla="*/ 2147483647 h 1464"/>
                <a:gd name="T32" fmla="*/ 2147483647 w 1476"/>
                <a:gd name="T33" fmla="*/ 2147483647 h 1464"/>
                <a:gd name="T34" fmla="*/ 2147483647 w 1476"/>
                <a:gd name="T35" fmla="*/ 2147483647 h 1464"/>
                <a:gd name="T36" fmla="*/ 2147483647 w 1476"/>
                <a:gd name="T37" fmla="*/ 2147483647 h 1464"/>
                <a:gd name="T38" fmla="*/ 2147483647 w 1476"/>
                <a:gd name="T39" fmla="*/ 2147483647 h 1464"/>
                <a:gd name="T40" fmla="*/ 2147483647 w 1476"/>
                <a:gd name="T41" fmla="*/ 2147483647 h 1464"/>
                <a:gd name="T42" fmla="*/ 2147483647 w 1476"/>
                <a:gd name="T43" fmla="*/ 2147483647 h 1464"/>
                <a:gd name="T44" fmla="*/ 2147483647 w 1476"/>
                <a:gd name="T45" fmla="*/ 2147483647 h 1464"/>
                <a:gd name="T46" fmla="*/ 2147483647 w 1476"/>
                <a:gd name="T47" fmla="*/ 2147483647 h 1464"/>
                <a:gd name="T48" fmla="*/ 2147483647 w 1476"/>
                <a:gd name="T49" fmla="*/ 2147483647 h 1464"/>
                <a:gd name="T50" fmla="*/ 2147483647 w 1476"/>
                <a:gd name="T51" fmla="*/ 2147483647 h 1464"/>
                <a:gd name="T52" fmla="*/ 2147483647 w 1476"/>
                <a:gd name="T53" fmla="*/ 2147483647 h 1464"/>
                <a:gd name="T54" fmla="*/ 2147483647 w 1476"/>
                <a:gd name="T55" fmla="*/ 2147483647 h 1464"/>
                <a:gd name="T56" fmla="*/ 2147483647 w 1476"/>
                <a:gd name="T57" fmla="*/ 2147483647 h 1464"/>
                <a:gd name="T58" fmla="*/ 2147483647 w 1476"/>
                <a:gd name="T59" fmla="*/ 2147483647 h 1464"/>
                <a:gd name="T60" fmla="*/ 2147483647 w 1476"/>
                <a:gd name="T61" fmla="*/ 2147483647 h 1464"/>
                <a:gd name="T62" fmla="*/ 2147483647 w 1476"/>
                <a:gd name="T63" fmla="*/ 2147483647 h 1464"/>
                <a:gd name="T64" fmla="*/ 2147483647 w 1476"/>
                <a:gd name="T65" fmla="*/ 2147483647 h 1464"/>
                <a:gd name="T66" fmla="*/ 2147483647 w 1476"/>
                <a:gd name="T67" fmla="*/ 2147483647 h 1464"/>
                <a:gd name="T68" fmla="*/ 2147483647 w 1476"/>
                <a:gd name="T69" fmla="*/ 2147483647 h 1464"/>
                <a:gd name="T70" fmla="*/ 2147483647 w 1476"/>
                <a:gd name="T71" fmla="*/ 2147483647 h 1464"/>
                <a:gd name="T72" fmla="*/ 2147483647 w 1476"/>
                <a:gd name="T73" fmla="*/ 2147483647 h 1464"/>
                <a:gd name="T74" fmla="*/ 2147483647 w 1476"/>
                <a:gd name="T75" fmla="*/ 2147483647 h 1464"/>
                <a:gd name="T76" fmla="*/ 2147483647 w 1476"/>
                <a:gd name="T77" fmla="*/ 2147483647 h 1464"/>
                <a:gd name="T78" fmla="*/ 2147483647 w 1476"/>
                <a:gd name="T79" fmla="*/ 2147483647 h 1464"/>
                <a:gd name="T80" fmla="*/ 2147483647 w 1476"/>
                <a:gd name="T81" fmla="*/ 2147483647 h 1464"/>
                <a:gd name="T82" fmla="*/ 2147483647 w 1476"/>
                <a:gd name="T83" fmla="*/ 2147483647 h 1464"/>
                <a:gd name="T84" fmla="*/ 2147483647 w 1476"/>
                <a:gd name="T85" fmla="*/ 2147483647 h 1464"/>
                <a:gd name="T86" fmla="*/ 2147483647 w 1476"/>
                <a:gd name="T87" fmla="*/ 2147483647 h 1464"/>
                <a:gd name="T88" fmla="*/ 2147483647 w 1476"/>
                <a:gd name="T89" fmla="*/ 2147483647 h 1464"/>
                <a:gd name="T90" fmla="*/ 2147483647 w 1476"/>
                <a:gd name="T91" fmla="*/ 2147483647 h 1464"/>
                <a:gd name="T92" fmla="*/ 2147483647 w 1476"/>
                <a:gd name="T93" fmla="*/ 2147483647 h 1464"/>
                <a:gd name="T94" fmla="*/ 2147483647 w 1476"/>
                <a:gd name="T95" fmla="*/ 2147483647 h 1464"/>
                <a:gd name="T96" fmla="*/ 2147483647 w 1476"/>
                <a:gd name="T97" fmla="*/ 2147483647 h 1464"/>
                <a:gd name="T98" fmla="*/ 2147483647 w 1476"/>
                <a:gd name="T99" fmla="*/ 2147483647 h 1464"/>
                <a:gd name="T100" fmla="*/ 2147483647 w 1476"/>
                <a:gd name="T101" fmla="*/ 2147483647 h 1464"/>
                <a:gd name="T102" fmla="*/ 2147483647 w 1476"/>
                <a:gd name="T103" fmla="*/ 2147483647 h 1464"/>
                <a:gd name="T104" fmla="*/ 2147483647 w 1476"/>
                <a:gd name="T105" fmla="*/ 2147483647 h 14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76"/>
                <a:gd name="T160" fmla="*/ 0 h 1464"/>
                <a:gd name="T161" fmla="*/ 1476 w 1476"/>
                <a:gd name="T162" fmla="*/ 1464 h 14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76" h="1464">
                  <a:moveTo>
                    <a:pt x="360" y="534"/>
                  </a:moveTo>
                  <a:lnTo>
                    <a:pt x="318" y="534"/>
                  </a:lnTo>
                  <a:lnTo>
                    <a:pt x="312" y="546"/>
                  </a:lnTo>
                  <a:lnTo>
                    <a:pt x="306" y="552"/>
                  </a:lnTo>
                  <a:lnTo>
                    <a:pt x="294" y="576"/>
                  </a:lnTo>
                  <a:lnTo>
                    <a:pt x="282" y="588"/>
                  </a:lnTo>
                  <a:lnTo>
                    <a:pt x="258" y="588"/>
                  </a:lnTo>
                  <a:lnTo>
                    <a:pt x="246" y="582"/>
                  </a:lnTo>
                  <a:lnTo>
                    <a:pt x="234" y="582"/>
                  </a:lnTo>
                  <a:lnTo>
                    <a:pt x="228" y="594"/>
                  </a:lnTo>
                  <a:lnTo>
                    <a:pt x="204" y="600"/>
                  </a:lnTo>
                  <a:lnTo>
                    <a:pt x="204" y="606"/>
                  </a:lnTo>
                  <a:lnTo>
                    <a:pt x="198" y="618"/>
                  </a:lnTo>
                  <a:lnTo>
                    <a:pt x="186" y="618"/>
                  </a:lnTo>
                  <a:lnTo>
                    <a:pt x="180" y="612"/>
                  </a:lnTo>
                  <a:lnTo>
                    <a:pt x="168" y="606"/>
                  </a:lnTo>
                  <a:lnTo>
                    <a:pt x="138" y="624"/>
                  </a:lnTo>
                  <a:lnTo>
                    <a:pt x="120" y="624"/>
                  </a:lnTo>
                  <a:lnTo>
                    <a:pt x="120" y="630"/>
                  </a:lnTo>
                  <a:lnTo>
                    <a:pt x="90" y="660"/>
                  </a:lnTo>
                  <a:lnTo>
                    <a:pt x="78" y="666"/>
                  </a:lnTo>
                  <a:lnTo>
                    <a:pt x="72" y="672"/>
                  </a:lnTo>
                  <a:lnTo>
                    <a:pt x="60" y="678"/>
                  </a:lnTo>
                  <a:lnTo>
                    <a:pt x="54" y="708"/>
                  </a:lnTo>
                  <a:lnTo>
                    <a:pt x="54" y="768"/>
                  </a:lnTo>
                  <a:lnTo>
                    <a:pt x="0" y="768"/>
                  </a:lnTo>
                  <a:lnTo>
                    <a:pt x="54" y="768"/>
                  </a:lnTo>
                  <a:lnTo>
                    <a:pt x="54" y="804"/>
                  </a:lnTo>
                  <a:lnTo>
                    <a:pt x="312" y="984"/>
                  </a:lnTo>
                  <a:lnTo>
                    <a:pt x="720" y="1296"/>
                  </a:lnTo>
                  <a:lnTo>
                    <a:pt x="720" y="1320"/>
                  </a:lnTo>
                  <a:lnTo>
                    <a:pt x="744" y="1320"/>
                  </a:lnTo>
                  <a:lnTo>
                    <a:pt x="750" y="1326"/>
                  </a:lnTo>
                  <a:lnTo>
                    <a:pt x="750" y="1344"/>
                  </a:lnTo>
                  <a:lnTo>
                    <a:pt x="762" y="1356"/>
                  </a:lnTo>
                  <a:lnTo>
                    <a:pt x="798" y="1356"/>
                  </a:lnTo>
                  <a:lnTo>
                    <a:pt x="804" y="1386"/>
                  </a:lnTo>
                  <a:lnTo>
                    <a:pt x="810" y="1386"/>
                  </a:lnTo>
                  <a:lnTo>
                    <a:pt x="816" y="1380"/>
                  </a:lnTo>
                  <a:lnTo>
                    <a:pt x="846" y="1380"/>
                  </a:lnTo>
                  <a:lnTo>
                    <a:pt x="858" y="1386"/>
                  </a:lnTo>
                  <a:lnTo>
                    <a:pt x="870" y="1410"/>
                  </a:lnTo>
                  <a:lnTo>
                    <a:pt x="870" y="1428"/>
                  </a:lnTo>
                  <a:lnTo>
                    <a:pt x="852" y="1446"/>
                  </a:lnTo>
                  <a:lnTo>
                    <a:pt x="852" y="1452"/>
                  </a:lnTo>
                  <a:lnTo>
                    <a:pt x="858" y="1458"/>
                  </a:lnTo>
                  <a:lnTo>
                    <a:pt x="870" y="1464"/>
                  </a:lnTo>
                  <a:lnTo>
                    <a:pt x="900" y="1464"/>
                  </a:lnTo>
                  <a:lnTo>
                    <a:pt x="906" y="1458"/>
                  </a:lnTo>
                  <a:lnTo>
                    <a:pt x="924" y="1458"/>
                  </a:lnTo>
                  <a:lnTo>
                    <a:pt x="954" y="1452"/>
                  </a:lnTo>
                  <a:lnTo>
                    <a:pt x="984" y="1440"/>
                  </a:lnTo>
                  <a:lnTo>
                    <a:pt x="1020" y="1434"/>
                  </a:lnTo>
                  <a:lnTo>
                    <a:pt x="1038" y="1434"/>
                  </a:lnTo>
                  <a:lnTo>
                    <a:pt x="1062" y="1416"/>
                  </a:lnTo>
                  <a:lnTo>
                    <a:pt x="1098" y="1386"/>
                  </a:lnTo>
                  <a:lnTo>
                    <a:pt x="1128" y="1350"/>
                  </a:lnTo>
                  <a:lnTo>
                    <a:pt x="1158" y="1326"/>
                  </a:lnTo>
                  <a:lnTo>
                    <a:pt x="1182" y="1314"/>
                  </a:lnTo>
                  <a:lnTo>
                    <a:pt x="1224" y="1284"/>
                  </a:lnTo>
                  <a:lnTo>
                    <a:pt x="1272" y="1248"/>
                  </a:lnTo>
                  <a:lnTo>
                    <a:pt x="1332" y="1206"/>
                  </a:lnTo>
                  <a:lnTo>
                    <a:pt x="1386" y="1170"/>
                  </a:lnTo>
                  <a:lnTo>
                    <a:pt x="1434" y="1134"/>
                  </a:lnTo>
                  <a:lnTo>
                    <a:pt x="1464" y="1110"/>
                  </a:lnTo>
                  <a:lnTo>
                    <a:pt x="1476" y="1104"/>
                  </a:lnTo>
                  <a:lnTo>
                    <a:pt x="1476" y="1098"/>
                  </a:lnTo>
                  <a:lnTo>
                    <a:pt x="1470" y="1092"/>
                  </a:lnTo>
                  <a:lnTo>
                    <a:pt x="1464" y="1080"/>
                  </a:lnTo>
                  <a:lnTo>
                    <a:pt x="1458" y="1062"/>
                  </a:lnTo>
                  <a:lnTo>
                    <a:pt x="1452" y="1050"/>
                  </a:lnTo>
                  <a:lnTo>
                    <a:pt x="1452" y="1044"/>
                  </a:lnTo>
                  <a:lnTo>
                    <a:pt x="1440" y="1032"/>
                  </a:lnTo>
                  <a:lnTo>
                    <a:pt x="1428" y="1032"/>
                  </a:lnTo>
                  <a:lnTo>
                    <a:pt x="1392" y="1014"/>
                  </a:lnTo>
                  <a:lnTo>
                    <a:pt x="1386" y="1014"/>
                  </a:lnTo>
                  <a:lnTo>
                    <a:pt x="1362" y="1026"/>
                  </a:lnTo>
                  <a:lnTo>
                    <a:pt x="1338" y="1002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26" y="942"/>
                  </a:lnTo>
                  <a:lnTo>
                    <a:pt x="1314" y="930"/>
                  </a:lnTo>
                  <a:lnTo>
                    <a:pt x="1308" y="912"/>
                  </a:lnTo>
                  <a:lnTo>
                    <a:pt x="1296" y="900"/>
                  </a:lnTo>
                  <a:lnTo>
                    <a:pt x="1290" y="888"/>
                  </a:lnTo>
                  <a:lnTo>
                    <a:pt x="1290" y="882"/>
                  </a:lnTo>
                  <a:lnTo>
                    <a:pt x="1296" y="876"/>
                  </a:lnTo>
                  <a:lnTo>
                    <a:pt x="1308" y="876"/>
                  </a:lnTo>
                  <a:lnTo>
                    <a:pt x="1320" y="870"/>
                  </a:lnTo>
                  <a:lnTo>
                    <a:pt x="1326" y="864"/>
                  </a:lnTo>
                  <a:lnTo>
                    <a:pt x="1332" y="852"/>
                  </a:lnTo>
                  <a:lnTo>
                    <a:pt x="1332" y="840"/>
                  </a:lnTo>
                  <a:lnTo>
                    <a:pt x="1326" y="834"/>
                  </a:lnTo>
                  <a:lnTo>
                    <a:pt x="1326" y="828"/>
                  </a:lnTo>
                  <a:lnTo>
                    <a:pt x="1320" y="774"/>
                  </a:lnTo>
                  <a:lnTo>
                    <a:pt x="1332" y="750"/>
                  </a:lnTo>
                  <a:lnTo>
                    <a:pt x="1326" y="732"/>
                  </a:lnTo>
                  <a:lnTo>
                    <a:pt x="1326" y="726"/>
                  </a:lnTo>
                  <a:lnTo>
                    <a:pt x="1332" y="720"/>
                  </a:lnTo>
                  <a:lnTo>
                    <a:pt x="1332" y="690"/>
                  </a:lnTo>
                  <a:lnTo>
                    <a:pt x="1338" y="678"/>
                  </a:lnTo>
                  <a:lnTo>
                    <a:pt x="1338" y="672"/>
                  </a:lnTo>
                  <a:lnTo>
                    <a:pt x="1326" y="648"/>
                  </a:lnTo>
                  <a:lnTo>
                    <a:pt x="1302" y="588"/>
                  </a:lnTo>
                  <a:lnTo>
                    <a:pt x="1290" y="570"/>
                  </a:lnTo>
                  <a:lnTo>
                    <a:pt x="1296" y="564"/>
                  </a:lnTo>
                  <a:lnTo>
                    <a:pt x="1308" y="558"/>
                  </a:lnTo>
                  <a:lnTo>
                    <a:pt x="1296" y="528"/>
                  </a:lnTo>
                  <a:lnTo>
                    <a:pt x="1284" y="480"/>
                  </a:lnTo>
                  <a:lnTo>
                    <a:pt x="1278" y="438"/>
                  </a:lnTo>
                  <a:lnTo>
                    <a:pt x="1272" y="414"/>
                  </a:lnTo>
                  <a:lnTo>
                    <a:pt x="1266" y="408"/>
                  </a:lnTo>
                  <a:lnTo>
                    <a:pt x="1260" y="396"/>
                  </a:lnTo>
                  <a:lnTo>
                    <a:pt x="1236" y="384"/>
                  </a:lnTo>
                  <a:lnTo>
                    <a:pt x="1230" y="378"/>
                  </a:lnTo>
                  <a:lnTo>
                    <a:pt x="1224" y="378"/>
                  </a:lnTo>
                  <a:lnTo>
                    <a:pt x="1224" y="336"/>
                  </a:lnTo>
                  <a:lnTo>
                    <a:pt x="1212" y="324"/>
                  </a:lnTo>
                  <a:lnTo>
                    <a:pt x="1194" y="318"/>
                  </a:lnTo>
                  <a:lnTo>
                    <a:pt x="1182" y="318"/>
                  </a:lnTo>
                  <a:lnTo>
                    <a:pt x="1182" y="288"/>
                  </a:lnTo>
                  <a:lnTo>
                    <a:pt x="1170" y="288"/>
                  </a:lnTo>
                  <a:lnTo>
                    <a:pt x="1170" y="246"/>
                  </a:lnTo>
                  <a:lnTo>
                    <a:pt x="1194" y="222"/>
                  </a:lnTo>
                  <a:lnTo>
                    <a:pt x="1218" y="204"/>
                  </a:lnTo>
                  <a:lnTo>
                    <a:pt x="1218" y="198"/>
                  </a:lnTo>
                  <a:lnTo>
                    <a:pt x="1224" y="192"/>
                  </a:lnTo>
                  <a:lnTo>
                    <a:pt x="1224" y="180"/>
                  </a:lnTo>
                  <a:lnTo>
                    <a:pt x="1230" y="168"/>
                  </a:lnTo>
                  <a:lnTo>
                    <a:pt x="1230" y="126"/>
                  </a:lnTo>
                  <a:lnTo>
                    <a:pt x="1224" y="114"/>
                  </a:lnTo>
                  <a:lnTo>
                    <a:pt x="1224" y="78"/>
                  </a:lnTo>
                  <a:lnTo>
                    <a:pt x="1230" y="66"/>
                  </a:lnTo>
                  <a:lnTo>
                    <a:pt x="1230" y="54"/>
                  </a:lnTo>
                  <a:lnTo>
                    <a:pt x="1212" y="48"/>
                  </a:lnTo>
                  <a:lnTo>
                    <a:pt x="1254" y="30"/>
                  </a:lnTo>
                  <a:lnTo>
                    <a:pt x="1254" y="18"/>
                  </a:lnTo>
                  <a:lnTo>
                    <a:pt x="1242" y="18"/>
                  </a:lnTo>
                  <a:lnTo>
                    <a:pt x="1236" y="12"/>
                  </a:lnTo>
                  <a:lnTo>
                    <a:pt x="1224" y="12"/>
                  </a:lnTo>
                  <a:lnTo>
                    <a:pt x="1206" y="24"/>
                  </a:lnTo>
                  <a:lnTo>
                    <a:pt x="1170" y="6"/>
                  </a:lnTo>
                  <a:lnTo>
                    <a:pt x="1152" y="6"/>
                  </a:lnTo>
                  <a:lnTo>
                    <a:pt x="1152" y="18"/>
                  </a:lnTo>
                  <a:lnTo>
                    <a:pt x="1116" y="18"/>
                  </a:lnTo>
                  <a:lnTo>
                    <a:pt x="1092" y="0"/>
                  </a:lnTo>
                  <a:lnTo>
                    <a:pt x="1086" y="30"/>
                  </a:lnTo>
                  <a:lnTo>
                    <a:pt x="1056" y="18"/>
                  </a:lnTo>
                  <a:lnTo>
                    <a:pt x="1026" y="42"/>
                  </a:lnTo>
                  <a:lnTo>
                    <a:pt x="1002" y="30"/>
                  </a:lnTo>
                  <a:lnTo>
                    <a:pt x="984" y="30"/>
                  </a:lnTo>
                  <a:lnTo>
                    <a:pt x="966" y="24"/>
                  </a:lnTo>
                  <a:lnTo>
                    <a:pt x="948" y="24"/>
                  </a:lnTo>
                  <a:lnTo>
                    <a:pt x="924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88" y="36"/>
                  </a:lnTo>
                  <a:lnTo>
                    <a:pt x="876" y="42"/>
                  </a:lnTo>
                  <a:lnTo>
                    <a:pt x="816" y="42"/>
                  </a:lnTo>
                  <a:lnTo>
                    <a:pt x="810" y="48"/>
                  </a:lnTo>
                  <a:lnTo>
                    <a:pt x="750" y="48"/>
                  </a:lnTo>
                  <a:lnTo>
                    <a:pt x="744" y="54"/>
                  </a:lnTo>
                  <a:lnTo>
                    <a:pt x="726" y="54"/>
                  </a:lnTo>
                  <a:lnTo>
                    <a:pt x="714" y="60"/>
                  </a:lnTo>
                  <a:lnTo>
                    <a:pt x="696" y="66"/>
                  </a:lnTo>
                  <a:lnTo>
                    <a:pt x="684" y="78"/>
                  </a:lnTo>
                  <a:lnTo>
                    <a:pt x="678" y="90"/>
                  </a:lnTo>
                  <a:lnTo>
                    <a:pt x="666" y="102"/>
                  </a:lnTo>
                  <a:lnTo>
                    <a:pt x="666" y="108"/>
                  </a:lnTo>
                  <a:lnTo>
                    <a:pt x="636" y="108"/>
                  </a:lnTo>
                  <a:lnTo>
                    <a:pt x="624" y="114"/>
                  </a:lnTo>
                  <a:lnTo>
                    <a:pt x="606" y="114"/>
                  </a:lnTo>
                  <a:lnTo>
                    <a:pt x="594" y="120"/>
                  </a:lnTo>
                  <a:lnTo>
                    <a:pt x="588" y="126"/>
                  </a:lnTo>
                  <a:lnTo>
                    <a:pt x="588" y="132"/>
                  </a:lnTo>
                  <a:lnTo>
                    <a:pt x="558" y="162"/>
                  </a:lnTo>
                  <a:lnTo>
                    <a:pt x="546" y="168"/>
                  </a:lnTo>
                  <a:lnTo>
                    <a:pt x="522" y="168"/>
                  </a:lnTo>
                  <a:lnTo>
                    <a:pt x="528" y="174"/>
                  </a:lnTo>
                  <a:lnTo>
                    <a:pt x="534" y="186"/>
                  </a:lnTo>
                  <a:lnTo>
                    <a:pt x="546" y="192"/>
                  </a:lnTo>
                  <a:lnTo>
                    <a:pt x="540" y="198"/>
                  </a:lnTo>
                  <a:lnTo>
                    <a:pt x="540" y="210"/>
                  </a:lnTo>
                  <a:lnTo>
                    <a:pt x="552" y="210"/>
                  </a:lnTo>
                  <a:lnTo>
                    <a:pt x="546" y="276"/>
                  </a:lnTo>
                  <a:lnTo>
                    <a:pt x="558" y="294"/>
                  </a:lnTo>
                  <a:lnTo>
                    <a:pt x="546" y="324"/>
                  </a:lnTo>
                  <a:lnTo>
                    <a:pt x="564" y="324"/>
                  </a:lnTo>
                  <a:lnTo>
                    <a:pt x="564" y="354"/>
                  </a:lnTo>
                  <a:lnTo>
                    <a:pt x="588" y="372"/>
                  </a:lnTo>
                  <a:lnTo>
                    <a:pt x="570" y="390"/>
                  </a:lnTo>
                  <a:lnTo>
                    <a:pt x="570" y="402"/>
                  </a:lnTo>
                  <a:lnTo>
                    <a:pt x="516" y="408"/>
                  </a:lnTo>
                  <a:lnTo>
                    <a:pt x="504" y="402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80" y="414"/>
                  </a:lnTo>
                  <a:lnTo>
                    <a:pt x="474" y="408"/>
                  </a:lnTo>
                  <a:lnTo>
                    <a:pt x="462" y="408"/>
                  </a:lnTo>
                  <a:lnTo>
                    <a:pt x="462" y="414"/>
                  </a:lnTo>
                  <a:lnTo>
                    <a:pt x="456" y="420"/>
                  </a:lnTo>
                  <a:lnTo>
                    <a:pt x="456" y="432"/>
                  </a:lnTo>
                  <a:lnTo>
                    <a:pt x="432" y="432"/>
                  </a:lnTo>
                  <a:lnTo>
                    <a:pt x="420" y="438"/>
                  </a:lnTo>
                  <a:lnTo>
                    <a:pt x="396" y="438"/>
                  </a:lnTo>
                  <a:lnTo>
                    <a:pt x="390" y="444"/>
                  </a:lnTo>
                  <a:lnTo>
                    <a:pt x="390" y="456"/>
                  </a:lnTo>
                  <a:lnTo>
                    <a:pt x="396" y="462"/>
                  </a:lnTo>
                  <a:lnTo>
                    <a:pt x="402" y="474"/>
                  </a:lnTo>
                  <a:lnTo>
                    <a:pt x="414" y="492"/>
                  </a:lnTo>
                  <a:lnTo>
                    <a:pt x="390" y="504"/>
                  </a:lnTo>
                  <a:lnTo>
                    <a:pt x="390" y="510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30" name="Albania" descr="© INSCALE GmbH, 05.05.2010&#10;http://www.presentationload.com/"/>
            <p:cNvSpPr>
              <a:spLocks/>
            </p:cNvSpPr>
            <p:nvPr/>
          </p:nvSpPr>
          <p:spPr bwMode="gray">
            <a:xfrm>
              <a:off x="6802347" y="-1790786"/>
              <a:ext cx="27597" cy="50031"/>
            </a:xfrm>
            <a:custGeom>
              <a:avLst/>
              <a:gdLst>
                <a:gd name="T0" fmla="*/ 2147483647 w 144"/>
                <a:gd name="T1" fmla="*/ 2147483647 h 246"/>
                <a:gd name="T2" fmla="*/ 2147483647 w 144"/>
                <a:gd name="T3" fmla="*/ 2147483647 h 246"/>
                <a:gd name="T4" fmla="*/ 2147483647 w 144"/>
                <a:gd name="T5" fmla="*/ 2147483647 h 246"/>
                <a:gd name="T6" fmla="*/ 2147483647 w 144"/>
                <a:gd name="T7" fmla="*/ 2147483647 h 246"/>
                <a:gd name="T8" fmla="*/ 2147483647 w 144"/>
                <a:gd name="T9" fmla="*/ 2147483647 h 246"/>
                <a:gd name="T10" fmla="*/ 2147483647 w 144"/>
                <a:gd name="T11" fmla="*/ 2147483647 h 246"/>
                <a:gd name="T12" fmla="*/ 2147483647 w 144"/>
                <a:gd name="T13" fmla="*/ 2147483647 h 246"/>
                <a:gd name="T14" fmla="*/ 2147483647 w 144"/>
                <a:gd name="T15" fmla="*/ 2147483647 h 246"/>
                <a:gd name="T16" fmla="*/ 2147483647 w 144"/>
                <a:gd name="T17" fmla="*/ 2147483647 h 246"/>
                <a:gd name="T18" fmla="*/ 2147483647 w 144"/>
                <a:gd name="T19" fmla="*/ 2147483647 h 246"/>
                <a:gd name="T20" fmla="*/ 2147483647 w 144"/>
                <a:gd name="T21" fmla="*/ 2147483647 h 246"/>
                <a:gd name="T22" fmla="*/ 2147483647 w 144"/>
                <a:gd name="T23" fmla="*/ 2147483647 h 246"/>
                <a:gd name="T24" fmla="*/ 2147483647 w 144"/>
                <a:gd name="T25" fmla="*/ 2147483647 h 246"/>
                <a:gd name="T26" fmla="*/ 2147483647 w 144"/>
                <a:gd name="T27" fmla="*/ 2147483647 h 246"/>
                <a:gd name="T28" fmla="*/ 2147483647 w 144"/>
                <a:gd name="T29" fmla="*/ 2147483647 h 246"/>
                <a:gd name="T30" fmla="*/ 2147483647 w 144"/>
                <a:gd name="T31" fmla="*/ 2147483647 h 246"/>
                <a:gd name="T32" fmla="*/ 2147483647 w 144"/>
                <a:gd name="T33" fmla="*/ 2147483647 h 246"/>
                <a:gd name="T34" fmla="*/ 2147483647 w 144"/>
                <a:gd name="T35" fmla="*/ 2147483647 h 246"/>
                <a:gd name="T36" fmla="*/ 2147483647 w 144"/>
                <a:gd name="T37" fmla="*/ 2147483647 h 246"/>
                <a:gd name="T38" fmla="*/ 2147483647 w 144"/>
                <a:gd name="T39" fmla="*/ 0 h 246"/>
                <a:gd name="T40" fmla="*/ 2147483647 w 144"/>
                <a:gd name="T41" fmla="*/ 2147483647 h 246"/>
                <a:gd name="T42" fmla="*/ 2147483647 w 144"/>
                <a:gd name="T43" fmla="*/ 2147483647 h 246"/>
                <a:gd name="T44" fmla="*/ 0 w 144"/>
                <a:gd name="T45" fmla="*/ 2147483647 h 246"/>
                <a:gd name="T46" fmla="*/ 2147483647 w 144"/>
                <a:gd name="T47" fmla="*/ 2147483647 h 246"/>
                <a:gd name="T48" fmla="*/ 2147483647 w 144"/>
                <a:gd name="T49" fmla="*/ 2147483647 h 246"/>
                <a:gd name="T50" fmla="*/ 2147483647 w 144"/>
                <a:gd name="T51" fmla="*/ 2147483647 h 246"/>
                <a:gd name="T52" fmla="*/ 2147483647 w 144"/>
                <a:gd name="T53" fmla="*/ 2147483647 h 246"/>
                <a:gd name="T54" fmla="*/ 2147483647 w 144"/>
                <a:gd name="T55" fmla="*/ 2147483647 h 246"/>
                <a:gd name="T56" fmla="*/ 2147483647 w 144"/>
                <a:gd name="T57" fmla="*/ 2147483647 h 246"/>
                <a:gd name="T58" fmla="*/ 2147483647 w 144"/>
                <a:gd name="T59" fmla="*/ 2147483647 h 246"/>
                <a:gd name="T60" fmla="*/ 2147483647 w 144"/>
                <a:gd name="T61" fmla="*/ 2147483647 h 246"/>
                <a:gd name="T62" fmla="*/ 2147483647 w 144"/>
                <a:gd name="T63" fmla="*/ 2147483647 h 246"/>
                <a:gd name="T64" fmla="*/ 2147483647 w 144"/>
                <a:gd name="T65" fmla="*/ 2147483647 h 246"/>
                <a:gd name="T66" fmla="*/ 2147483647 w 144"/>
                <a:gd name="T67" fmla="*/ 2147483647 h 246"/>
                <a:gd name="T68" fmla="*/ 2147483647 w 144"/>
                <a:gd name="T69" fmla="*/ 2147483647 h 246"/>
                <a:gd name="T70" fmla="*/ 2147483647 w 144"/>
                <a:gd name="T71" fmla="*/ 2147483647 h 246"/>
                <a:gd name="T72" fmla="*/ 2147483647 w 144"/>
                <a:gd name="T73" fmla="*/ 2147483647 h 246"/>
                <a:gd name="T74" fmla="*/ 2147483647 w 144"/>
                <a:gd name="T75" fmla="*/ 2147483647 h 246"/>
                <a:gd name="T76" fmla="*/ 2147483647 w 144"/>
                <a:gd name="T77" fmla="*/ 2147483647 h 246"/>
                <a:gd name="T78" fmla="*/ 2147483647 w 144"/>
                <a:gd name="T79" fmla="*/ 2147483647 h 246"/>
                <a:gd name="T80" fmla="*/ 2147483647 w 144"/>
                <a:gd name="T81" fmla="*/ 2147483647 h 246"/>
                <a:gd name="T82" fmla="*/ 2147483647 w 144"/>
                <a:gd name="T83" fmla="*/ 2147483647 h 246"/>
                <a:gd name="T84" fmla="*/ 2147483647 w 144"/>
                <a:gd name="T85" fmla="*/ 2147483647 h 246"/>
                <a:gd name="T86" fmla="*/ 2147483647 w 144"/>
                <a:gd name="T87" fmla="*/ 2147483647 h 246"/>
                <a:gd name="T88" fmla="*/ 2147483647 w 144"/>
                <a:gd name="T89" fmla="*/ 2147483647 h 2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44"/>
                <a:gd name="T136" fmla="*/ 0 h 246"/>
                <a:gd name="T137" fmla="*/ 144 w 144"/>
                <a:gd name="T138" fmla="*/ 246 h 2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44" h="246">
                  <a:moveTo>
                    <a:pt x="96" y="210"/>
                  </a:moveTo>
                  <a:lnTo>
                    <a:pt x="96" y="204"/>
                  </a:lnTo>
                  <a:lnTo>
                    <a:pt x="108" y="204"/>
                  </a:lnTo>
                  <a:lnTo>
                    <a:pt x="120" y="198"/>
                  </a:lnTo>
                  <a:lnTo>
                    <a:pt x="120" y="174"/>
                  </a:lnTo>
                  <a:lnTo>
                    <a:pt x="138" y="174"/>
                  </a:lnTo>
                  <a:lnTo>
                    <a:pt x="144" y="168"/>
                  </a:lnTo>
                  <a:lnTo>
                    <a:pt x="144" y="138"/>
                  </a:lnTo>
                  <a:lnTo>
                    <a:pt x="120" y="144"/>
                  </a:lnTo>
                  <a:lnTo>
                    <a:pt x="120" y="126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108" y="96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36" y="0"/>
                  </a:lnTo>
                  <a:lnTo>
                    <a:pt x="36" y="18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30" y="48"/>
                  </a:lnTo>
                  <a:lnTo>
                    <a:pt x="18" y="60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2" y="96"/>
                  </a:lnTo>
                  <a:lnTo>
                    <a:pt x="42" y="114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24" y="180"/>
                  </a:lnTo>
                  <a:lnTo>
                    <a:pt x="24" y="186"/>
                  </a:lnTo>
                  <a:lnTo>
                    <a:pt x="42" y="204"/>
                  </a:lnTo>
                  <a:lnTo>
                    <a:pt x="54" y="210"/>
                  </a:lnTo>
                  <a:lnTo>
                    <a:pt x="60" y="216"/>
                  </a:lnTo>
                  <a:lnTo>
                    <a:pt x="60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90" y="246"/>
                  </a:lnTo>
                  <a:lnTo>
                    <a:pt x="96" y="246"/>
                  </a:lnTo>
                  <a:lnTo>
                    <a:pt x="96" y="21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31" name="South Afric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775516" y="-722373"/>
              <a:ext cx="220007" cy="209002"/>
            </a:xfrm>
            <a:custGeom>
              <a:avLst/>
              <a:gdLst>
                <a:gd name="T0" fmla="*/ 2147483647 w 1134"/>
                <a:gd name="T1" fmla="*/ 2147483647 h 1020"/>
                <a:gd name="T2" fmla="*/ 2147483647 w 1134"/>
                <a:gd name="T3" fmla="*/ 2147483647 h 1020"/>
                <a:gd name="T4" fmla="*/ 2147483647 w 1134"/>
                <a:gd name="T5" fmla="*/ 2147483647 h 1020"/>
                <a:gd name="T6" fmla="*/ 2147483647 w 1134"/>
                <a:gd name="T7" fmla="*/ 2147483647 h 1020"/>
                <a:gd name="T8" fmla="*/ 2147483647 w 1134"/>
                <a:gd name="T9" fmla="*/ 2147483647 h 1020"/>
                <a:gd name="T10" fmla="*/ 2147483647 w 1134"/>
                <a:gd name="T11" fmla="*/ 2147483647 h 1020"/>
                <a:gd name="T12" fmla="*/ 2147483647 w 1134"/>
                <a:gd name="T13" fmla="*/ 2147483647 h 1020"/>
                <a:gd name="T14" fmla="*/ 2147483647 w 1134"/>
                <a:gd name="T15" fmla="*/ 2147483647 h 1020"/>
                <a:gd name="T16" fmla="*/ 2147483647 w 1134"/>
                <a:gd name="T17" fmla="*/ 2147483647 h 1020"/>
                <a:gd name="T18" fmla="*/ 2147483647 w 1134"/>
                <a:gd name="T19" fmla="*/ 2147483647 h 1020"/>
                <a:gd name="T20" fmla="*/ 2147483647 w 1134"/>
                <a:gd name="T21" fmla="*/ 2147483647 h 1020"/>
                <a:gd name="T22" fmla="*/ 2147483647 w 1134"/>
                <a:gd name="T23" fmla="*/ 2147483647 h 1020"/>
                <a:gd name="T24" fmla="*/ 2147483647 w 1134"/>
                <a:gd name="T25" fmla="*/ 2147483647 h 1020"/>
                <a:gd name="T26" fmla="*/ 2147483647 w 1134"/>
                <a:gd name="T27" fmla="*/ 2147483647 h 1020"/>
                <a:gd name="T28" fmla="*/ 2147483647 w 1134"/>
                <a:gd name="T29" fmla="*/ 2147483647 h 1020"/>
                <a:gd name="T30" fmla="*/ 2147483647 w 1134"/>
                <a:gd name="T31" fmla="*/ 2147483647 h 1020"/>
                <a:gd name="T32" fmla="*/ 2147483647 w 1134"/>
                <a:gd name="T33" fmla="*/ 2147483647 h 1020"/>
                <a:gd name="T34" fmla="*/ 2147483647 w 1134"/>
                <a:gd name="T35" fmla="*/ 2147483647 h 1020"/>
                <a:gd name="T36" fmla="*/ 2147483647 w 1134"/>
                <a:gd name="T37" fmla="*/ 2147483647 h 1020"/>
                <a:gd name="T38" fmla="*/ 2147483647 w 1134"/>
                <a:gd name="T39" fmla="*/ 2147483647 h 1020"/>
                <a:gd name="T40" fmla="*/ 2147483647 w 1134"/>
                <a:gd name="T41" fmla="*/ 2147483647 h 1020"/>
                <a:gd name="T42" fmla="*/ 2147483647 w 1134"/>
                <a:gd name="T43" fmla="*/ 2147483647 h 1020"/>
                <a:gd name="T44" fmla="*/ 2147483647 w 1134"/>
                <a:gd name="T45" fmla="*/ 2147483647 h 1020"/>
                <a:gd name="T46" fmla="*/ 2147483647 w 1134"/>
                <a:gd name="T47" fmla="*/ 2147483647 h 1020"/>
                <a:gd name="T48" fmla="*/ 2147483647 w 1134"/>
                <a:gd name="T49" fmla="*/ 2147483647 h 1020"/>
                <a:gd name="T50" fmla="*/ 2147483647 w 1134"/>
                <a:gd name="T51" fmla="*/ 2147483647 h 1020"/>
                <a:gd name="T52" fmla="*/ 2147483647 w 1134"/>
                <a:gd name="T53" fmla="*/ 2147483647 h 1020"/>
                <a:gd name="T54" fmla="*/ 2147483647 w 1134"/>
                <a:gd name="T55" fmla="*/ 2147483647 h 1020"/>
                <a:gd name="T56" fmla="*/ 2147483647 w 1134"/>
                <a:gd name="T57" fmla="*/ 2147483647 h 1020"/>
                <a:gd name="T58" fmla="*/ 2147483647 w 1134"/>
                <a:gd name="T59" fmla="*/ 2147483647 h 1020"/>
                <a:gd name="T60" fmla="*/ 2147483647 w 1134"/>
                <a:gd name="T61" fmla="*/ 2147483647 h 1020"/>
                <a:gd name="T62" fmla="*/ 0 w 1134"/>
                <a:gd name="T63" fmla="*/ 2147483647 h 1020"/>
                <a:gd name="T64" fmla="*/ 2147483647 w 1134"/>
                <a:gd name="T65" fmla="*/ 2147483647 h 1020"/>
                <a:gd name="T66" fmla="*/ 2147483647 w 1134"/>
                <a:gd name="T67" fmla="*/ 2147483647 h 1020"/>
                <a:gd name="T68" fmla="*/ 2147483647 w 1134"/>
                <a:gd name="T69" fmla="*/ 2147483647 h 1020"/>
                <a:gd name="T70" fmla="*/ 2147483647 w 1134"/>
                <a:gd name="T71" fmla="*/ 2147483647 h 1020"/>
                <a:gd name="T72" fmla="*/ 2147483647 w 1134"/>
                <a:gd name="T73" fmla="*/ 2147483647 h 1020"/>
                <a:gd name="T74" fmla="*/ 2147483647 w 1134"/>
                <a:gd name="T75" fmla="*/ 2147483647 h 1020"/>
                <a:gd name="T76" fmla="*/ 2147483647 w 1134"/>
                <a:gd name="T77" fmla="*/ 2147483647 h 1020"/>
                <a:gd name="T78" fmla="*/ 2147483647 w 1134"/>
                <a:gd name="T79" fmla="*/ 2147483647 h 1020"/>
                <a:gd name="T80" fmla="*/ 2147483647 w 1134"/>
                <a:gd name="T81" fmla="*/ 2147483647 h 1020"/>
                <a:gd name="T82" fmla="*/ 2147483647 w 1134"/>
                <a:gd name="T83" fmla="*/ 2147483647 h 1020"/>
                <a:gd name="T84" fmla="*/ 2147483647 w 1134"/>
                <a:gd name="T85" fmla="*/ 2147483647 h 1020"/>
                <a:gd name="T86" fmla="*/ 2147483647 w 1134"/>
                <a:gd name="T87" fmla="*/ 2147483647 h 1020"/>
                <a:gd name="T88" fmla="*/ 2147483647 w 1134"/>
                <a:gd name="T89" fmla="*/ 2147483647 h 1020"/>
                <a:gd name="T90" fmla="*/ 2147483647 w 1134"/>
                <a:gd name="T91" fmla="*/ 2147483647 h 1020"/>
                <a:gd name="T92" fmla="*/ 2147483647 w 1134"/>
                <a:gd name="T93" fmla="*/ 2147483647 h 1020"/>
                <a:gd name="T94" fmla="*/ 2147483647 w 1134"/>
                <a:gd name="T95" fmla="*/ 2147483647 h 1020"/>
                <a:gd name="T96" fmla="*/ 2147483647 w 1134"/>
                <a:gd name="T97" fmla="*/ 2147483647 h 1020"/>
                <a:gd name="T98" fmla="*/ 2147483647 w 1134"/>
                <a:gd name="T99" fmla="*/ 2147483647 h 1020"/>
                <a:gd name="T100" fmla="*/ 2147483647 w 1134"/>
                <a:gd name="T101" fmla="*/ 2147483647 h 1020"/>
                <a:gd name="T102" fmla="*/ 2147483647 w 1134"/>
                <a:gd name="T103" fmla="*/ 2147483647 h 1020"/>
                <a:gd name="T104" fmla="*/ 2147483647 w 1134"/>
                <a:gd name="T105" fmla="*/ 2147483647 h 1020"/>
                <a:gd name="T106" fmla="*/ 2147483647 w 1134"/>
                <a:gd name="T107" fmla="*/ 2147483647 h 1020"/>
                <a:gd name="T108" fmla="*/ 2147483647 w 1134"/>
                <a:gd name="T109" fmla="*/ 2147483647 h 1020"/>
                <a:gd name="T110" fmla="*/ 2147483647 w 1134"/>
                <a:gd name="T111" fmla="*/ 2147483647 h 1020"/>
                <a:gd name="T112" fmla="*/ 2147483647 w 1134"/>
                <a:gd name="T113" fmla="*/ 2147483647 h 1020"/>
                <a:gd name="T114" fmla="*/ 2147483647 w 1134"/>
                <a:gd name="T115" fmla="*/ 2147483647 h 1020"/>
                <a:gd name="T116" fmla="*/ 2147483647 w 1134"/>
                <a:gd name="T117" fmla="*/ 2147483647 h 1020"/>
                <a:gd name="T118" fmla="*/ 2147483647 w 1134"/>
                <a:gd name="T119" fmla="*/ 2147483647 h 1020"/>
                <a:gd name="T120" fmla="*/ 2147483647 w 1134"/>
                <a:gd name="T121" fmla="*/ 2147483647 h 1020"/>
                <a:gd name="T122" fmla="*/ 2147483647 w 1134"/>
                <a:gd name="T123" fmla="*/ 2147483647 h 1020"/>
                <a:gd name="T124" fmla="*/ 2147483647 w 1134"/>
                <a:gd name="T125" fmla="*/ 2147483647 h 102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34"/>
                <a:gd name="T190" fmla="*/ 0 h 1020"/>
                <a:gd name="T191" fmla="*/ 1134 w 1134"/>
                <a:gd name="T192" fmla="*/ 1020 h 102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34" h="1020">
                  <a:moveTo>
                    <a:pt x="1116" y="372"/>
                  </a:moveTo>
                  <a:lnTo>
                    <a:pt x="1098" y="372"/>
                  </a:lnTo>
                  <a:lnTo>
                    <a:pt x="1092" y="378"/>
                  </a:lnTo>
                  <a:lnTo>
                    <a:pt x="1086" y="378"/>
                  </a:lnTo>
                  <a:lnTo>
                    <a:pt x="1074" y="420"/>
                  </a:lnTo>
                  <a:lnTo>
                    <a:pt x="1062" y="420"/>
                  </a:lnTo>
                  <a:lnTo>
                    <a:pt x="1050" y="414"/>
                  </a:lnTo>
                  <a:lnTo>
                    <a:pt x="1032" y="414"/>
                  </a:lnTo>
                  <a:lnTo>
                    <a:pt x="1020" y="402"/>
                  </a:lnTo>
                  <a:lnTo>
                    <a:pt x="1008" y="396"/>
                  </a:lnTo>
                  <a:lnTo>
                    <a:pt x="996" y="372"/>
                  </a:lnTo>
                  <a:lnTo>
                    <a:pt x="996" y="348"/>
                  </a:lnTo>
                  <a:lnTo>
                    <a:pt x="1002" y="336"/>
                  </a:lnTo>
                  <a:lnTo>
                    <a:pt x="1014" y="324"/>
                  </a:lnTo>
                  <a:lnTo>
                    <a:pt x="1014" y="312"/>
                  </a:lnTo>
                  <a:lnTo>
                    <a:pt x="1020" y="300"/>
                  </a:lnTo>
                  <a:lnTo>
                    <a:pt x="1032" y="288"/>
                  </a:lnTo>
                  <a:lnTo>
                    <a:pt x="1038" y="288"/>
                  </a:lnTo>
                  <a:lnTo>
                    <a:pt x="1050" y="294"/>
                  </a:lnTo>
                  <a:lnTo>
                    <a:pt x="1062" y="306"/>
                  </a:lnTo>
                  <a:lnTo>
                    <a:pt x="1086" y="270"/>
                  </a:lnTo>
                  <a:lnTo>
                    <a:pt x="1086" y="180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0" y="90"/>
                  </a:lnTo>
                  <a:lnTo>
                    <a:pt x="1050" y="72"/>
                  </a:lnTo>
                  <a:lnTo>
                    <a:pt x="1044" y="54"/>
                  </a:lnTo>
                  <a:lnTo>
                    <a:pt x="1044" y="24"/>
                  </a:lnTo>
                  <a:lnTo>
                    <a:pt x="1026" y="12"/>
                  </a:lnTo>
                  <a:lnTo>
                    <a:pt x="966" y="12"/>
                  </a:lnTo>
                  <a:lnTo>
                    <a:pt x="954" y="6"/>
                  </a:lnTo>
                  <a:lnTo>
                    <a:pt x="948" y="6"/>
                  </a:lnTo>
                  <a:lnTo>
                    <a:pt x="936" y="0"/>
                  </a:lnTo>
                  <a:lnTo>
                    <a:pt x="876" y="0"/>
                  </a:lnTo>
                  <a:lnTo>
                    <a:pt x="864" y="24"/>
                  </a:lnTo>
                  <a:lnTo>
                    <a:pt x="852" y="24"/>
                  </a:lnTo>
                  <a:lnTo>
                    <a:pt x="840" y="30"/>
                  </a:lnTo>
                  <a:lnTo>
                    <a:pt x="828" y="30"/>
                  </a:lnTo>
                  <a:lnTo>
                    <a:pt x="822" y="36"/>
                  </a:lnTo>
                  <a:lnTo>
                    <a:pt x="810" y="60"/>
                  </a:lnTo>
                  <a:lnTo>
                    <a:pt x="768" y="102"/>
                  </a:lnTo>
                  <a:lnTo>
                    <a:pt x="756" y="108"/>
                  </a:lnTo>
                  <a:lnTo>
                    <a:pt x="750" y="108"/>
                  </a:lnTo>
                  <a:lnTo>
                    <a:pt x="738" y="114"/>
                  </a:lnTo>
                  <a:lnTo>
                    <a:pt x="726" y="138"/>
                  </a:lnTo>
                  <a:lnTo>
                    <a:pt x="726" y="174"/>
                  </a:lnTo>
                  <a:lnTo>
                    <a:pt x="714" y="180"/>
                  </a:lnTo>
                  <a:lnTo>
                    <a:pt x="708" y="192"/>
                  </a:lnTo>
                  <a:lnTo>
                    <a:pt x="702" y="198"/>
                  </a:lnTo>
                  <a:lnTo>
                    <a:pt x="690" y="204"/>
                  </a:lnTo>
                  <a:lnTo>
                    <a:pt x="672" y="210"/>
                  </a:lnTo>
                  <a:lnTo>
                    <a:pt x="654" y="228"/>
                  </a:lnTo>
                  <a:lnTo>
                    <a:pt x="654" y="240"/>
                  </a:lnTo>
                  <a:lnTo>
                    <a:pt x="648" y="252"/>
                  </a:lnTo>
                  <a:lnTo>
                    <a:pt x="642" y="270"/>
                  </a:lnTo>
                  <a:lnTo>
                    <a:pt x="636" y="282"/>
                  </a:lnTo>
                  <a:lnTo>
                    <a:pt x="630" y="288"/>
                  </a:lnTo>
                  <a:lnTo>
                    <a:pt x="618" y="294"/>
                  </a:lnTo>
                  <a:lnTo>
                    <a:pt x="606" y="294"/>
                  </a:lnTo>
                  <a:lnTo>
                    <a:pt x="600" y="288"/>
                  </a:lnTo>
                  <a:lnTo>
                    <a:pt x="594" y="294"/>
                  </a:lnTo>
                  <a:lnTo>
                    <a:pt x="582" y="300"/>
                  </a:lnTo>
                  <a:lnTo>
                    <a:pt x="570" y="300"/>
                  </a:lnTo>
                  <a:lnTo>
                    <a:pt x="564" y="294"/>
                  </a:lnTo>
                  <a:lnTo>
                    <a:pt x="552" y="288"/>
                  </a:lnTo>
                  <a:lnTo>
                    <a:pt x="546" y="282"/>
                  </a:lnTo>
                  <a:lnTo>
                    <a:pt x="516" y="282"/>
                  </a:lnTo>
                  <a:lnTo>
                    <a:pt x="504" y="270"/>
                  </a:lnTo>
                  <a:lnTo>
                    <a:pt x="492" y="264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2" y="252"/>
                  </a:lnTo>
                  <a:lnTo>
                    <a:pt x="450" y="258"/>
                  </a:lnTo>
                  <a:lnTo>
                    <a:pt x="444" y="264"/>
                  </a:lnTo>
                  <a:lnTo>
                    <a:pt x="438" y="276"/>
                  </a:lnTo>
                  <a:lnTo>
                    <a:pt x="438" y="288"/>
                  </a:lnTo>
                  <a:lnTo>
                    <a:pt x="432" y="300"/>
                  </a:lnTo>
                  <a:lnTo>
                    <a:pt x="432" y="324"/>
                  </a:lnTo>
                  <a:lnTo>
                    <a:pt x="420" y="324"/>
                  </a:lnTo>
                  <a:lnTo>
                    <a:pt x="414" y="330"/>
                  </a:lnTo>
                  <a:lnTo>
                    <a:pt x="408" y="330"/>
                  </a:lnTo>
                  <a:lnTo>
                    <a:pt x="402" y="336"/>
                  </a:lnTo>
                  <a:lnTo>
                    <a:pt x="396" y="348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366" y="360"/>
                  </a:lnTo>
                  <a:lnTo>
                    <a:pt x="366" y="378"/>
                  </a:lnTo>
                  <a:lnTo>
                    <a:pt x="288" y="378"/>
                  </a:lnTo>
                  <a:lnTo>
                    <a:pt x="288" y="348"/>
                  </a:lnTo>
                  <a:lnTo>
                    <a:pt x="294" y="336"/>
                  </a:lnTo>
                  <a:lnTo>
                    <a:pt x="294" y="330"/>
                  </a:lnTo>
                  <a:lnTo>
                    <a:pt x="300" y="318"/>
                  </a:lnTo>
                  <a:lnTo>
                    <a:pt x="300" y="294"/>
                  </a:lnTo>
                  <a:lnTo>
                    <a:pt x="294" y="288"/>
                  </a:lnTo>
                  <a:lnTo>
                    <a:pt x="294" y="270"/>
                  </a:lnTo>
                  <a:lnTo>
                    <a:pt x="288" y="258"/>
                  </a:lnTo>
                  <a:lnTo>
                    <a:pt x="282" y="240"/>
                  </a:lnTo>
                  <a:lnTo>
                    <a:pt x="276" y="234"/>
                  </a:lnTo>
                  <a:lnTo>
                    <a:pt x="264" y="228"/>
                  </a:lnTo>
                  <a:lnTo>
                    <a:pt x="258" y="222"/>
                  </a:lnTo>
                  <a:lnTo>
                    <a:pt x="246" y="216"/>
                  </a:lnTo>
                  <a:lnTo>
                    <a:pt x="240" y="510"/>
                  </a:lnTo>
                  <a:lnTo>
                    <a:pt x="222" y="510"/>
                  </a:lnTo>
                  <a:lnTo>
                    <a:pt x="210" y="516"/>
                  </a:lnTo>
                  <a:lnTo>
                    <a:pt x="204" y="522"/>
                  </a:lnTo>
                  <a:lnTo>
                    <a:pt x="204" y="528"/>
                  </a:lnTo>
                  <a:lnTo>
                    <a:pt x="192" y="528"/>
                  </a:lnTo>
                  <a:lnTo>
                    <a:pt x="192" y="552"/>
                  </a:lnTo>
                  <a:lnTo>
                    <a:pt x="168" y="552"/>
                  </a:lnTo>
                  <a:lnTo>
                    <a:pt x="156" y="540"/>
                  </a:lnTo>
                  <a:lnTo>
                    <a:pt x="144" y="540"/>
                  </a:lnTo>
                  <a:lnTo>
                    <a:pt x="132" y="552"/>
                  </a:lnTo>
                  <a:lnTo>
                    <a:pt x="108" y="552"/>
                  </a:lnTo>
                  <a:lnTo>
                    <a:pt x="102" y="546"/>
                  </a:lnTo>
                  <a:lnTo>
                    <a:pt x="102" y="540"/>
                  </a:lnTo>
                  <a:lnTo>
                    <a:pt x="96" y="534"/>
                  </a:lnTo>
                  <a:lnTo>
                    <a:pt x="72" y="534"/>
                  </a:lnTo>
                  <a:lnTo>
                    <a:pt x="66" y="528"/>
                  </a:lnTo>
                  <a:lnTo>
                    <a:pt x="60" y="516"/>
                  </a:lnTo>
                  <a:lnTo>
                    <a:pt x="60" y="492"/>
                  </a:lnTo>
                  <a:lnTo>
                    <a:pt x="42" y="474"/>
                  </a:lnTo>
                  <a:lnTo>
                    <a:pt x="36" y="474"/>
                  </a:lnTo>
                  <a:lnTo>
                    <a:pt x="30" y="480"/>
                  </a:lnTo>
                  <a:lnTo>
                    <a:pt x="30" y="486"/>
                  </a:lnTo>
                  <a:lnTo>
                    <a:pt x="24" y="498"/>
                  </a:lnTo>
                  <a:lnTo>
                    <a:pt x="18" y="504"/>
                  </a:lnTo>
                  <a:lnTo>
                    <a:pt x="18" y="510"/>
                  </a:lnTo>
                  <a:lnTo>
                    <a:pt x="0" y="522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6" y="540"/>
                  </a:lnTo>
                  <a:lnTo>
                    <a:pt x="6" y="552"/>
                  </a:lnTo>
                  <a:lnTo>
                    <a:pt x="36" y="582"/>
                  </a:lnTo>
                  <a:lnTo>
                    <a:pt x="42" y="600"/>
                  </a:lnTo>
                  <a:lnTo>
                    <a:pt x="42" y="648"/>
                  </a:lnTo>
                  <a:lnTo>
                    <a:pt x="48" y="672"/>
                  </a:lnTo>
                  <a:lnTo>
                    <a:pt x="54" y="690"/>
                  </a:lnTo>
                  <a:lnTo>
                    <a:pt x="72" y="714"/>
                  </a:lnTo>
                  <a:lnTo>
                    <a:pt x="96" y="738"/>
                  </a:lnTo>
                  <a:lnTo>
                    <a:pt x="114" y="762"/>
                  </a:lnTo>
                  <a:lnTo>
                    <a:pt x="120" y="786"/>
                  </a:lnTo>
                  <a:lnTo>
                    <a:pt x="120" y="834"/>
                  </a:lnTo>
                  <a:lnTo>
                    <a:pt x="114" y="846"/>
                  </a:lnTo>
                  <a:lnTo>
                    <a:pt x="114" y="852"/>
                  </a:lnTo>
                  <a:lnTo>
                    <a:pt x="90" y="852"/>
                  </a:lnTo>
                  <a:lnTo>
                    <a:pt x="90" y="876"/>
                  </a:lnTo>
                  <a:lnTo>
                    <a:pt x="96" y="888"/>
                  </a:lnTo>
                  <a:lnTo>
                    <a:pt x="108" y="906"/>
                  </a:lnTo>
                  <a:lnTo>
                    <a:pt x="114" y="91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20" y="978"/>
                  </a:lnTo>
                  <a:lnTo>
                    <a:pt x="126" y="978"/>
                  </a:lnTo>
                  <a:lnTo>
                    <a:pt x="126" y="972"/>
                  </a:lnTo>
                  <a:lnTo>
                    <a:pt x="132" y="966"/>
                  </a:lnTo>
                  <a:lnTo>
                    <a:pt x="144" y="966"/>
                  </a:lnTo>
                  <a:lnTo>
                    <a:pt x="150" y="972"/>
                  </a:lnTo>
                  <a:lnTo>
                    <a:pt x="180" y="984"/>
                  </a:lnTo>
                  <a:lnTo>
                    <a:pt x="180" y="996"/>
                  </a:lnTo>
                  <a:lnTo>
                    <a:pt x="204" y="1020"/>
                  </a:lnTo>
                  <a:lnTo>
                    <a:pt x="216" y="1020"/>
                  </a:lnTo>
                  <a:lnTo>
                    <a:pt x="240" y="1008"/>
                  </a:lnTo>
                  <a:lnTo>
                    <a:pt x="246" y="996"/>
                  </a:lnTo>
                  <a:lnTo>
                    <a:pt x="252" y="990"/>
                  </a:lnTo>
                  <a:lnTo>
                    <a:pt x="264" y="984"/>
                  </a:lnTo>
                  <a:lnTo>
                    <a:pt x="294" y="984"/>
                  </a:lnTo>
                  <a:lnTo>
                    <a:pt x="306" y="990"/>
                  </a:lnTo>
                  <a:lnTo>
                    <a:pt x="354" y="990"/>
                  </a:lnTo>
                  <a:lnTo>
                    <a:pt x="354" y="984"/>
                  </a:lnTo>
                  <a:lnTo>
                    <a:pt x="360" y="978"/>
                  </a:lnTo>
                  <a:lnTo>
                    <a:pt x="360" y="966"/>
                  </a:lnTo>
                  <a:lnTo>
                    <a:pt x="366" y="960"/>
                  </a:lnTo>
                  <a:lnTo>
                    <a:pt x="378" y="954"/>
                  </a:lnTo>
                  <a:lnTo>
                    <a:pt x="408" y="954"/>
                  </a:lnTo>
                  <a:lnTo>
                    <a:pt x="420" y="960"/>
                  </a:lnTo>
                  <a:lnTo>
                    <a:pt x="432" y="960"/>
                  </a:lnTo>
                  <a:lnTo>
                    <a:pt x="438" y="966"/>
                  </a:lnTo>
                  <a:lnTo>
                    <a:pt x="444" y="960"/>
                  </a:lnTo>
                  <a:lnTo>
                    <a:pt x="456" y="960"/>
                  </a:lnTo>
                  <a:lnTo>
                    <a:pt x="468" y="954"/>
                  </a:lnTo>
                  <a:lnTo>
                    <a:pt x="504" y="954"/>
                  </a:lnTo>
                  <a:lnTo>
                    <a:pt x="522" y="960"/>
                  </a:lnTo>
                  <a:lnTo>
                    <a:pt x="534" y="966"/>
                  </a:lnTo>
                  <a:lnTo>
                    <a:pt x="552" y="966"/>
                  </a:lnTo>
                  <a:lnTo>
                    <a:pt x="558" y="960"/>
                  </a:lnTo>
                  <a:lnTo>
                    <a:pt x="570" y="954"/>
                  </a:lnTo>
                  <a:lnTo>
                    <a:pt x="606" y="954"/>
                  </a:lnTo>
                  <a:lnTo>
                    <a:pt x="618" y="948"/>
                  </a:lnTo>
                  <a:lnTo>
                    <a:pt x="624" y="942"/>
                  </a:lnTo>
                  <a:lnTo>
                    <a:pt x="636" y="936"/>
                  </a:lnTo>
                  <a:lnTo>
                    <a:pt x="684" y="936"/>
                  </a:lnTo>
                  <a:lnTo>
                    <a:pt x="708" y="924"/>
                  </a:lnTo>
                  <a:lnTo>
                    <a:pt x="720" y="912"/>
                  </a:lnTo>
                  <a:lnTo>
                    <a:pt x="738" y="900"/>
                  </a:lnTo>
                  <a:lnTo>
                    <a:pt x="774" y="864"/>
                  </a:lnTo>
                  <a:lnTo>
                    <a:pt x="786" y="858"/>
                  </a:lnTo>
                  <a:lnTo>
                    <a:pt x="804" y="846"/>
                  </a:lnTo>
                  <a:lnTo>
                    <a:pt x="900" y="750"/>
                  </a:lnTo>
                  <a:lnTo>
                    <a:pt x="918" y="750"/>
                  </a:lnTo>
                  <a:lnTo>
                    <a:pt x="924" y="744"/>
                  </a:lnTo>
                  <a:lnTo>
                    <a:pt x="960" y="696"/>
                  </a:lnTo>
                  <a:lnTo>
                    <a:pt x="972" y="672"/>
                  </a:lnTo>
                  <a:lnTo>
                    <a:pt x="984" y="654"/>
                  </a:lnTo>
                  <a:lnTo>
                    <a:pt x="990" y="642"/>
                  </a:lnTo>
                  <a:lnTo>
                    <a:pt x="1002" y="606"/>
                  </a:lnTo>
                  <a:lnTo>
                    <a:pt x="1014" y="588"/>
                  </a:lnTo>
                  <a:lnTo>
                    <a:pt x="1020" y="576"/>
                  </a:lnTo>
                  <a:lnTo>
                    <a:pt x="1026" y="570"/>
                  </a:lnTo>
                  <a:lnTo>
                    <a:pt x="1038" y="564"/>
                  </a:lnTo>
                  <a:lnTo>
                    <a:pt x="1050" y="552"/>
                  </a:lnTo>
                  <a:lnTo>
                    <a:pt x="1068" y="546"/>
                  </a:lnTo>
                  <a:lnTo>
                    <a:pt x="1086" y="534"/>
                  </a:lnTo>
                  <a:lnTo>
                    <a:pt x="1098" y="510"/>
                  </a:lnTo>
                  <a:lnTo>
                    <a:pt x="1098" y="498"/>
                  </a:lnTo>
                  <a:lnTo>
                    <a:pt x="1104" y="486"/>
                  </a:lnTo>
                  <a:lnTo>
                    <a:pt x="1110" y="468"/>
                  </a:lnTo>
                  <a:lnTo>
                    <a:pt x="1116" y="456"/>
                  </a:lnTo>
                  <a:lnTo>
                    <a:pt x="1122" y="450"/>
                  </a:lnTo>
                  <a:lnTo>
                    <a:pt x="1122" y="438"/>
                  </a:lnTo>
                  <a:lnTo>
                    <a:pt x="1128" y="432"/>
                  </a:lnTo>
                  <a:lnTo>
                    <a:pt x="1128" y="414"/>
                  </a:lnTo>
                  <a:lnTo>
                    <a:pt x="1134" y="396"/>
                  </a:lnTo>
                  <a:lnTo>
                    <a:pt x="1128" y="384"/>
                  </a:lnTo>
                  <a:lnTo>
                    <a:pt x="1116" y="372"/>
                  </a:lnTo>
                  <a:close/>
                  <a:moveTo>
                    <a:pt x="870" y="624"/>
                  </a:moveTo>
                  <a:lnTo>
                    <a:pt x="858" y="630"/>
                  </a:lnTo>
                  <a:lnTo>
                    <a:pt x="852" y="636"/>
                  </a:lnTo>
                  <a:lnTo>
                    <a:pt x="840" y="642"/>
                  </a:lnTo>
                  <a:lnTo>
                    <a:pt x="822" y="642"/>
                  </a:lnTo>
                  <a:lnTo>
                    <a:pt x="810" y="648"/>
                  </a:lnTo>
                  <a:lnTo>
                    <a:pt x="804" y="654"/>
                  </a:lnTo>
                  <a:lnTo>
                    <a:pt x="798" y="666"/>
                  </a:lnTo>
                  <a:lnTo>
                    <a:pt x="792" y="672"/>
                  </a:lnTo>
                  <a:lnTo>
                    <a:pt x="792" y="684"/>
                  </a:lnTo>
                  <a:lnTo>
                    <a:pt x="774" y="684"/>
                  </a:lnTo>
                  <a:lnTo>
                    <a:pt x="744" y="654"/>
                  </a:lnTo>
                  <a:lnTo>
                    <a:pt x="744" y="636"/>
                  </a:lnTo>
                  <a:lnTo>
                    <a:pt x="720" y="600"/>
                  </a:lnTo>
                  <a:lnTo>
                    <a:pt x="744" y="600"/>
                  </a:lnTo>
                  <a:lnTo>
                    <a:pt x="750" y="582"/>
                  </a:lnTo>
                  <a:lnTo>
                    <a:pt x="768" y="564"/>
                  </a:lnTo>
                  <a:lnTo>
                    <a:pt x="768" y="546"/>
                  </a:lnTo>
                  <a:lnTo>
                    <a:pt x="774" y="540"/>
                  </a:lnTo>
                  <a:lnTo>
                    <a:pt x="798" y="540"/>
                  </a:lnTo>
                  <a:lnTo>
                    <a:pt x="798" y="528"/>
                  </a:lnTo>
                  <a:lnTo>
                    <a:pt x="810" y="522"/>
                  </a:lnTo>
                  <a:lnTo>
                    <a:pt x="846" y="522"/>
                  </a:lnTo>
                  <a:lnTo>
                    <a:pt x="852" y="528"/>
                  </a:lnTo>
                  <a:lnTo>
                    <a:pt x="858" y="540"/>
                  </a:lnTo>
                  <a:lnTo>
                    <a:pt x="864" y="546"/>
                  </a:lnTo>
                  <a:lnTo>
                    <a:pt x="870" y="558"/>
                  </a:lnTo>
                  <a:lnTo>
                    <a:pt x="882" y="564"/>
                  </a:lnTo>
                  <a:lnTo>
                    <a:pt x="888" y="588"/>
                  </a:lnTo>
                  <a:lnTo>
                    <a:pt x="864" y="606"/>
                  </a:lnTo>
                  <a:lnTo>
                    <a:pt x="870" y="62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32" name="Afghanistan" descr="© INSCALE GmbH, 05.05.2010&#10;http://www.presentationload.com/"/>
            <p:cNvSpPr>
              <a:spLocks/>
            </p:cNvSpPr>
            <p:nvPr/>
          </p:nvSpPr>
          <p:spPr bwMode="gray">
            <a:xfrm>
              <a:off x="7348911" y="-1723810"/>
              <a:ext cx="176312" cy="151708"/>
            </a:xfrm>
            <a:custGeom>
              <a:avLst/>
              <a:gdLst>
                <a:gd name="T0" fmla="*/ 2147483647 w 906"/>
                <a:gd name="T1" fmla="*/ 2147483647 h 738"/>
                <a:gd name="T2" fmla="*/ 2147483647 w 906"/>
                <a:gd name="T3" fmla="*/ 2147483647 h 738"/>
                <a:gd name="T4" fmla="*/ 2147483647 w 906"/>
                <a:gd name="T5" fmla="*/ 2147483647 h 738"/>
                <a:gd name="T6" fmla="*/ 2147483647 w 906"/>
                <a:gd name="T7" fmla="*/ 2147483647 h 738"/>
                <a:gd name="T8" fmla="*/ 2147483647 w 906"/>
                <a:gd name="T9" fmla="*/ 2147483647 h 738"/>
                <a:gd name="T10" fmla="*/ 2147483647 w 906"/>
                <a:gd name="T11" fmla="*/ 0 h 738"/>
                <a:gd name="T12" fmla="*/ 2147483647 w 906"/>
                <a:gd name="T13" fmla="*/ 2147483647 h 738"/>
                <a:gd name="T14" fmla="*/ 2147483647 w 906"/>
                <a:gd name="T15" fmla="*/ 2147483647 h 738"/>
                <a:gd name="T16" fmla="*/ 2147483647 w 906"/>
                <a:gd name="T17" fmla="*/ 2147483647 h 738"/>
                <a:gd name="T18" fmla="*/ 2147483647 w 906"/>
                <a:gd name="T19" fmla="*/ 2147483647 h 738"/>
                <a:gd name="T20" fmla="*/ 2147483647 w 906"/>
                <a:gd name="T21" fmla="*/ 2147483647 h 738"/>
                <a:gd name="T22" fmla="*/ 2147483647 w 906"/>
                <a:gd name="T23" fmla="*/ 2147483647 h 738"/>
                <a:gd name="T24" fmla="*/ 2147483647 w 906"/>
                <a:gd name="T25" fmla="*/ 2147483647 h 738"/>
                <a:gd name="T26" fmla="*/ 2147483647 w 906"/>
                <a:gd name="T27" fmla="*/ 2147483647 h 738"/>
                <a:gd name="T28" fmla="*/ 2147483647 w 906"/>
                <a:gd name="T29" fmla="*/ 2147483647 h 738"/>
                <a:gd name="T30" fmla="*/ 2147483647 w 906"/>
                <a:gd name="T31" fmla="*/ 2147483647 h 738"/>
                <a:gd name="T32" fmla="*/ 2147483647 w 906"/>
                <a:gd name="T33" fmla="*/ 2147483647 h 738"/>
                <a:gd name="T34" fmla="*/ 2147483647 w 906"/>
                <a:gd name="T35" fmla="*/ 2147483647 h 738"/>
                <a:gd name="T36" fmla="*/ 2147483647 w 906"/>
                <a:gd name="T37" fmla="*/ 2147483647 h 738"/>
                <a:gd name="T38" fmla="*/ 2147483647 w 906"/>
                <a:gd name="T39" fmla="*/ 2147483647 h 738"/>
                <a:gd name="T40" fmla="*/ 2147483647 w 906"/>
                <a:gd name="T41" fmla="*/ 2147483647 h 738"/>
                <a:gd name="T42" fmla="*/ 2147483647 w 906"/>
                <a:gd name="T43" fmla="*/ 2147483647 h 738"/>
                <a:gd name="T44" fmla="*/ 2147483647 w 906"/>
                <a:gd name="T45" fmla="*/ 2147483647 h 738"/>
                <a:gd name="T46" fmla="*/ 0 w 906"/>
                <a:gd name="T47" fmla="*/ 2147483647 h 738"/>
                <a:gd name="T48" fmla="*/ 2147483647 w 906"/>
                <a:gd name="T49" fmla="*/ 2147483647 h 738"/>
                <a:gd name="T50" fmla="*/ 2147483647 w 906"/>
                <a:gd name="T51" fmla="*/ 2147483647 h 738"/>
                <a:gd name="T52" fmla="*/ 2147483647 w 906"/>
                <a:gd name="T53" fmla="*/ 2147483647 h 738"/>
                <a:gd name="T54" fmla="*/ 2147483647 w 906"/>
                <a:gd name="T55" fmla="*/ 2147483647 h 738"/>
                <a:gd name="T56" fmla="*/ 2147483647 w 906"/>
                <a:gd name="T57" fmla="*/ 2147483647 h 738"/>
                <a:gd name="T58" fmla="*/ 2147483647 w 906"/>
                <a:gd name="T59" fmla="*/ 2147483647 h 738"/>
                <a:gd name="T60" fmla="*/ 2147483647 w 906"/>
                <a:gd name="T61" fmla="*/ 2147483647 h 738"/>
                <a:gd name="T62" fmla="*/ 2147483647 w 906"/>
                <a:gd name="T63" fmla="*/ 2147483647 h 738"/>
                <a:gd name="T64" fmla="*/ 2147483647 w 906"/>
                <a:gd name="T65" fmla="*/ 2147483647 h 738"/>
                <a:gd name="T66" fmla="*/ 2147483647 w 906"/>
                <a:gd name="T67" fmla="*/ 2147483647 h 738"/>
                <a:gd name="T68" fmla="*/ 2147483647 w 906"/>
                <a:gd name="T69" fmla="*/ 2147483647 h 738"/>
                <a:gd name="T70" fmla="*/ 2147483647 w 906"/>
                <a:gd name="T71" fmla="*/ 2147483647 h 738"/>
                <a:gd name="T72" fmla="*/ 2147483647 w 906"/>
                <a:gd name="T73" fmla="*/ 2147483647 h 738"/>
                <a:gd name="T74" fmla="*/ 2147483647 w 906"/>
                <a:gd name="T75" fmla="*/ 2147483647 h 738"/>
                <a:gd name="T76" fmla="*/ 2147483647 w 906"/>
                <a:gd name="T77" fmla="*/ 2147483647 h 738"/>
                <a:gd name="T78" fmla="*/ 2147483647 w 906"/>
                <a:gd name="T79" fmla="*/ 2147483647 h 738"/>
                <a:gd name="T80" fmla="*/ 2147483647 w 906"/>
                <a:gd name="T81" fmla="*/ 2147483647 h 738"/>
                <a:gd name="T82" fmla="*/ 2147483647 w 906"/>
                <a:gd name="T83" fmla="*/ 2147483647 h 738"/>
                <a:gd name="T84" fmla="*/ 2147483647 w 906"/>
                <a:gd name="T85" fmla="*/ 2147483647 h 738"/>
                <a:gd name="T86" fmla="*/ 2147483647 w 906"/>
                <a:gd name="T87" fmla="*/ 2147483647 h 738"/>
                <a:gd name="T88" fmla="*/ 2147483647 w 906"/>
                <a:gd name="T89" fmla="*/ 2147483647 h 738"/>
                <a:gd name="T90" fmla="*/ 2147483647 w 906"/>
                <a:gd name="T91" fmla="*/ 2147483647 h 738"/>
                <a:gd name="T92" fmla="*/ 2147483647 w 906"/>
                <a:gd name="T93" fmla="*/ 2147483647 h 738"/>
                <a:gd name="T94" fmla="*/ 2147483647 w 906"/>
                <a:gd name="T95" fmla="*/ 2147483647 h 738"/>
                <a:gd name="T96" fmla="*/ 2147483647 w 906"/>
                <a:gd name="T97" fmla="*/ 2147483647 h 738"/>
                <a:gd name="T98" fmla="*/ 2147483647 w 906"/>
                <a:gd name="T99" fmla="*/ 2147483647 h 738"/>
                <a:gd name="T100" fmla="*/ 2147483647 w 906"/>
                <a:gd name="T101" fmla="*/ 2147483647 h 738"/>
                <a:gd name="T102" fmla="*/ 2147483647 w 906"/>
                <a:gd name="T103" fmla="*/ 2147483647 h 738"/>
                <a:gd name="T104" fmla="*/ 2147483647 w 906"/>
                <a:gd name="T105" fmla="*/ 2147483647 h 738"/>
                <a:gd name="T106" fmla="*/ 2147483647 w 906"/>
                <a:gd name="T107" fmla="*/ 2147483647 h 738"/>
                <a:gd name="T108" fmla="*/ 2147483647 w 906"/>
                <a:gd name="T109" fmla="*/ 2147483647 h 7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06"/>
                <a:gd name="T166" fmla="*/ 0 h 738"/>
                <a:gd name="T167" fmla="*/ 906 w 906"/>
                <a:gd name="T168" fmla="*/ 738 h 7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06" h="738">
                  <a:moveTo>
                    <a:pt x="894" y="108"/>
                  </a:moveTo>
                  <a:lnTo>
                    <a:pt x="894" y="96"/>
                  </a:lnTo>
                  <a:lnTo>
                    <a:pt x="906" y="96"/>
                  </a:lnTo>
                  <a:lnTo>
                    <a:pt x="900" y="90"/>
                  </a:lnTo>
                  <a:lnTo>
                    <a:pt x="876" y="90"/>
                  </a:lnTo>
                  <a:lnTo>
                    <a:pt x="840" y="102"/>
                  </a:lnTo>
                  <a:lnTo>
                    <a:pt x="840" y="84"/>
                  </a:lnTo>
                  <a:lnTo>
                    <a:pt x="816" y="84"/>
                  </a:lnTo>
                  <a:lnTo>
                    <a:pt x="792" y="96"/>
                  </a:lnTo>
                  <a:lnTo>
                    <a:pt x="786" y="102"/>
                  </a:lnTo>
                  <a:lnTo>
                    <a:pt x="780" y="114"/>
                  </a:lnTo>
                  <a:lnTo>
                    <a:pt x="774" y="120"/>
                  </a:lnTo>
                  <a:lnTo>
                    <a:pt x="756" y="120"/>
                  </a:lnTo>
                  <a:lnTo>
                    <a:pt x="750" y="126"/>
                  </a:lnTo>
                  <a:lnTo>
                    <a:pt x="744" y="138"/>
                  </a:lnTo>
                  <a:lnTo>
                    <a:pt x="732" y="144"/>
                  </a:lnTo>
                  <a:lnTo>
                    <a:pt x="726" y="150"/>
                  </a:lnTo>
                  <a:lnTo>
                    <a:pt x="720" y="150"/>
                  </a:lnTo>
                  <a:lnTo>
                    <a:pt x="690" y="120"/>
                  </a:lnTo>
                  <a:lnTo>
                    <a:pt x="690" y="114"/>
                  </a:lnTo>
                  <a:lnTo>
                    <a:pt x="678" y="48"/>
                  </a:lnTo>
                  <a:lnTo>
                    <a:pt x="660" y="48"/>
                  </a:lnTo>
                  <a:lnTo>
                    <a:pt x="660" y="18"/>
                  </a:lnTo>
                  <a:lnTo>
                    <a:pt x="642" y="0"/>
                  </a:lnTo>
                  <a:lnTo>
                    <a:pt x="624" y="0"/>
                  </a:lnTo>
                  <a:lnTo>
                    <a:pt x="618" y="6"/>
                  </a:lnTo>
                  <a:lnTo>
                    <a:pt x="618" y="30"/>
                  </a:lnTo>
                  <a:lnTo>
                    <a:pt x="612" y="36"/>
                  </a:lnTo>
                  <a:lnTo>
                    <a:pt x="606" y="36"/>
                  </a:lnTo>
                  <a:lnTo>
                    <a:pt x="594" y="48"/>
                  </a:lnTo>
                  <a:lnTo>
                    <a:pt x="594" y="54"/>
                  </a:lnTo>
                  <a:lnTo>
                    <a:pt x="600" y="60"/>
                  </a:lnTo>
                  <a:lnTo>
                    <a:pt x="606" y="60"/>
                  </a:lnTo>
                  <a:lnTo>
                    <a:pt x="600" y="84"/>
                  </a:lnTo>
                  <a:lnTo>
                    <a:pt x="588" y="72"/>
                  </a:lnTo>
                  <a:lnTo>
                    <a:pt x="570" y="72"/>
                  </a:lnTo>
                  <a:lnTo>
                    <a:pt x="558" y="78"/>
                  </a:lnTo>
                  <a:lnTo>
                    <a:pt x="546" y="90"/>
                  </a:lnTo>
                  <a:lnTo>
                    <a:pt x="546" y="120"/>
                  </a:lnTo>
                  <a:lnTo>
                    <a:pt x="540" y="120"/>
                  </a:lnTo>
                  <a:lnTo>
                    <a:pt x="534" y="114"/>
                  </a:lnTo>
                  <a:lnTo>
                    <a:pt x="528" y="102"/>
                  </a:lnTo>
                  <a:lnTo>
                    <a:pt x="522" y="96"/>
                  </a:lnTo>
                  <a:lnTo>
                    <a:pt x="510" y="96"/>
                  </a:lnTo>
                  <a:lnTo>
                    <a:pt x="504" y="102"/>
                  </a:lnTo>
                  <a:lnTo>
                    <a:pt x="492" y="108"/>
                  </a:lnTo>
                  <a:lnTo>
                    <a:pt x="474" y="126"/>
                  </a:lnTo>
                  <a:lnTo>
                    <a:pt x="468" y="126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26" y="102"/>
                  </a:lnTo>
                  <a:lnTo>
                    <a:pt x="414" y="108"/>
                  </a:lnTo>
                  <a:lnTo>
                    <a:pt x="396" y="84"/>
                  </a:lnTo>
                  <a:lnTo>
                    <a:pt x="384" y="96"/>
                  </a:lnTo>
                  <a:lnTo>
                    <a:pt x="342" y="96"/>
                  </a:lnTo>
                  <a:lnTo>
                    <a:pt x="330" y="90"/>
                  </a:lnTo>
                  <a:lnTo>
                    <a:pt x="324" y="84"/>
                  </a:lnTo>
                  <a:lnTo>
                    <a:pt x="312" y="78"/>
                  </a:lnTo>
                  <a:lnTo>
                    <a:pt x="300" y="78"/>
                  </a:lnTo>
                  <a:lnTo>
                    <a:pt x="300" y="102"/>
                  </a:lnTo>
                  <a:lnTo>
                    <a:pt x="264" y="102"/>
                  </a:lnTo>
                  <a:lnTo>
                    <a:pt x="252" y="108"/>
                  </a:lnTo>
                  <a:lnTo>
                    <a:pt x="246" y="120"/>
                  </a:lnTo>
                  <a:lnTo>
                    <a:pt x="246" y="180"/>
                  </a:lnTo>
                  <a:lnTo>
                    <a:pt x="234" y="180"/>
                  </a:lnTo>
                  <a:lnTo>
                    <a:pt x="222" y="186"/>
                  </a:lnTo>
                  <a:lnTo>
                    <a:pt x="216" y="198"/>
                  </a:lnTo>
                  <a:lnTo>
                    <a:pt x="180" y="216"/>
                  </a:lnTo>
                  <a:lnTo>
                    <a:pt x="168" y="216"/>
                  </a:lnTo>
                  <a:lnTo>
                    <a:pt x="168" y="228"/>
                  </a:lnTo>
                  <a:lnTo>
                    <a:pt x="156" y="252"/>
                  </a:lnTo>
                  <a:lnTo>
                    <a:pt x="150" y="258"/>
                  </a:lnTo>
                  <a:lnTo>
                    <a:pt x="138" y="264"/>
                  </a:lnTo>
                  <a:lnTo>
                    <a:pt x="114" y="264"/>
                  </a:lnTo>
                  <a:lnTo>
                    <a:pt x="90" y="240"/>
                  </a:lnTo>
                  <a:lnTo>
                    <a:pt x="84" y="240"/>
                  </a:lnTo>
                  <a:lnTo>
                    <a:pt x="78" y="246"/>
                  </a:lnTo>
                  <a:lnTo>
                    <a:pt x="66" y="246"/>
                  </a:lnTo>
                  <a:lnTo>
                    <a:pt x="60" y="240"/>
                  </a:lnTo>
                  <a:lnTo>
                    <a:pt x="48" y="240"/>
                  </a:lnTo>
                  <a:lnTo>
                    <a:pt x="42" y="234"/>
                  </a:lnTo>
                  <a:lnTo>
                    <a:pt x="36" y="240"/>
                  </a:lnTo>
                  <a:lnTo>
                    <a:pt x="30" y="252"/>
                  </a:lnTo>
                  <a:lnTo>
                    <a:pt x="30" y="258"/>
                  </a:lnTo>
                  <a:lnTo>
                    <a:pt x="36" y="270"/>
                  </a:lnTo>
                  <a:lnTo>
                    <a:pt x="36" y="294"/>
                  </a:lnTo>
                  <a:lnTo>
                    <a:pt x="42" y="300"/>
                  </a:lnTo>
                  <a:lnTo>
                    <a:pt x="42" y="306"/>
                  </a:lnTo>
                  <a:lnTo>
                    <a:pt x="18" y="312"/>
                  </a:lnTo>
                  <a:lnTo>
                    <a:pt x="30" y="330"/>
                  </a:lnTo>
                  <a:lnTo>
                    <a:pt x="24" y="330"/>
                  </a:lnTo>
                  <a:lnTo>
                    <a:pt x="18" y="336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54"/>
                  </a:lnTo>
                  <a:lnTo>
                    <a:pt x="12" y="366"/>
                  </a:lnTo>
                  <a:lnTo>
                    <a:pt x="12" y="396"/>
                  </a:lnTo>
                  <a:lnTo>
                    <a:pt x="36" y="396"/>
                  </a:lnTo>
                  <a:lnTo>
                    <a:pt x="42" y="402"/>
                  </a:lnTo>
                  <a:lnTo>
                    <a:pt x="42" y="408"/>
                  </a:lnTo>
                  <a:lnTo>
                    <a:pt x="24" y="426"/>
                  </a:lnTo>
                  <a:lnTo>
                    <a:pt x="18" y="438"/>
                  </a:lnTo>
                  <a:lnTo>
                    <a:pt x="30" y="462"/>
                  </a:lnTo>
                  <a:lnTo>
                    <a:pt x="42" y="480"/>
                  </a:lnTo>
                  <a:lnTo>
                    <a:pt x="54" y="504"/>
                  </a:lnTo>
                  <a:lnTo>
                    <a:pt x="60" y="510"/>
                  </a:lnTo>
                  <a:lnTo>
                    <a:pt x="60" y="564"/>
                  </a:lnTo>
                  <a:lnTo>
                    <a:pt x="66" y="570"/>
                  </a:lnTo>
                  <a:lnTo>
                    <a:pt x="72" y="570"/>
                  </a:lnTo>
                  <a:lnTo>
                    <a:pt x="84" y="576"/>
                  </a:lnTo>
                  <a:lnTo>
                    <a:pt x="120" y="576"/>
                  </a:lnTo>
                  <a:lnTo>
                    <a:pt x="126" y="582"/>
                  </a:lnTo>
                  <a:lnTo>
                    <a:pt x="138" y="606"/>
                  </a:lnTo>
                  <a:lnTo>
                    <a:pt x="114" y="654"/>
                  </a:lnTo>
                  <a:lnTo>
                    <a:pt x="108" y="660"/>
                  </a:lnTo>
                  <a:lnTo>
                    <a:pt x="102" y="672"/>
                  </a:lnTo>
                  <a:lnTo>
                    <a:pt x="84" y="690"/>
                  </a:lnTo>
                  <a:lnTo>
                    <a:pt x="84" y="702"/>
                  </a:lnTo>
                  <a:lnTo>
                    <a:pt x="120" y="702"/>
                  </a:lnTo>
                  <a:lnTo>
                    <a:pt x="132" y="708"/>
                  </a:lnTo>
                  <a:lnTo>
                    <a:pt x="150" y="720"/>
                  </a:lnTo>
                  <a:lnTo>
                    <a:pt x="168" y="726"/>
                  </a:lnTo>
                  <a:lnTo>
                    <a:pt x="192" y="738"/>
                  </a:lnTo>
                  <a:lnTo>
                    <a:pt x="210" y="738"/>
                  </a:lnTo>
                  <a:lnTo>
                    <a:pt x="228" y="732"/>
                  </a:lnTo>
                  <a:lnTo>
                    <a:pt x="234" y="732"/>
                  </a:lnTo>
                  <a:lnTo>
                    <a:pt x="240" y="726"/>
                  </a:lnTo>
                  <a:lnTo>
                    <a:pt x="294" y="726"/>
                  </a:lnTo>
                  <a:lnTo>
                    <a:pt x="294" y="732"/>
                  </a:lnTo>
                  <a:lnTo>
                    <a:pt x="318" y="732"/>
                  </a:lnTo>
                  <a:lnTo>
                    <a:pt x="324" y="726"/>
                  </a:lnTo>
                  <a:lnTo>
                    <a:pt x="348" y="726"/>
                  </a:lnTo>
                  <a:lnTo>
                    <a:pt x="366" y="720"/>
                  </a:lnTo>
                  <a:lnTo>
                    <a:pt x="396" y="720"/>
                  </a:lnTo>
                  <a:lnTo>
                    <a:pt x="444" y="696"/>
                  </a:lnTo>
                  <a:lnTo>
                    <a:pt x="450" y="696"/>
                  </a:lnTo>
                  <a:lnTo>
                    <a:pt x="456" y="690"/>
                  </a:lnTo>
                  <a:lnTo>
                    <a:pt x="456" y="660"/>
                  </a:lnTo>
                  <a:lnTo>
                    <a:pt x="450" y="654"/>
                  </a:lnTo>
                  <a:lnTo>
                    <a:pt x="450" y="636"/>
                  </a:lnTo>
                  <a:lnTo>
                    <a:pt x="444" y="624"/>
                  </a:lnTo>
                  <a:lnTo>
                    <a:pt x="444" y="606"/>
                  </a:lnTo>
                  <a:lnTo>
                    <a:pt x="450" y="594"/>
                  </a:lnTo>
                  <a:lnTo>
                    <a:pt x="462" y="588"/>
                  </a:lnTo>
                  <a:lnTo>
                    <a:pt x="468" y="576"/>
                  </a:lnTo>
                  <a:lnTo>
                    <a:pt x="486" y="576"/>
                  </a:lnTo>
                  <a:lnTo>
                    <a:pt x="486" y="588"/>
                  </a:lnTo>
                  <a:lnTo>
                    <a:pt x="528" y="588"/>
                  </a:lnTo>
                  <a:lnTo>
                    <a:pt x="534" y="582"/>
                  </a:lnTo>
                  <a:lnTo>
                    <a:pt x="534" y="576"/>
                  </a:lnTo>
                  <a:lnTo>
                    <a:pt x="528" y="570"/>
                  </a:lnTo>
                  <a:lnTo>
                    <a:pt x="522" y="570"/>
                  </a:lnTo>
                  <a:lnTo>
                    <a:pt x="522" y="564"/>
                  </a:lnTo>
                  <a:lnTo>
                    <a:pt x="528" y="558"/>
                  </a:lnTo>
                  <a:lnTo>
                    <a:pt x="534" y="558"/>
                  </a:lnTo>
                  <a:lnTo>
                    <a:pt x="546" y="552"/>
                  </a:lnTo>
                  <a:lnTo>
                    <a:pt x="552" y="546"/>
                  </a:lnTo>
                  <a:lnTo>
                    <a:pt x="564" y="540"/>
                  </a:lnTo>
                  <a:lnTo>
                    <a:pt x="594" y="540"/>
                  </a:lnTo>
                  <a:lnTo>
                    <a:pt x="594" y="552"/>
                  </a:lnTo>
                  <a:lnTo>
                    <a:pt x="600" y="558"/>
                  </a:lnTo>
                  <a:lnTo>
                    <a:pt x="612" y="558"/>
                  </a:lnTo>
                  <a:lnTo>
                    <a:pt x="624" y="552"/>
                  </a:lnTo>
                  <a:lnTo>
                    <a:pt x="630" y="540"/>
                  </a:lnTo>
                  <a:lnTo>
                    <a:pt x="636" y="534"/>
                  </a:lnTo>
                  <a:lnTo>
                    <a:pt x="636" y="528"/>
                  </a:lnTo>
                  <a:lnTo>
                    <a:pt x="630" y="522"/>
                  </a:lnTo>
                  <a:lnTo>
                    <a:pt x="630" y="510"/>
                  </a:lnTo>
                  <a:lnTo>
                    <a:pt x="624" y="498"/>
                  </a:lnTo>
                  <a:lnTo>
                    <a:pt x="624" y="480"/>
                  </a:lnTo>
                  <a:lnTo>
                    <a:pt x="630" y="474"/>
                  </a:lnTo>
                  <a:lnTo>
                    <a:pt x="636" y="474"/>
                  </a:lnTo>
                  <a:lnTo>
                    <a:pt x="636" y="438"/>
                  </a:lnTo>
                  <a:lnTo>
                    <a:pt x="642" y="432"/>
                  </a:lnTo>
                  <a:lnTo>
                    <a:pt x="660" y="432"/>
                  </a:lnTo>
                  <a:lnTo>
                    <a:pt x="690" y="414"/>
                  </a:lnTo>
                  <a:lnTo>
                    <a:pt x="684" y="414"/>
                  </a:lnTo>
                  <a:lnTo>
                    <a:pt x="672" y="408"/>
                  </a:lnTo>
                  <a:lnTo>
                    <a:pt x="672" y="402"/>
                  </a:lnTo>
                  <a:lnTo>
                    <a:pt x="666" y="396"/>
                  </a:lnTo>
                  <a:lnTo>
                    <a:pt x="666" y="390"/>
                  </a:lnTo>
                  <a:lnTo>
                    <a:pt x="654" y="384"/>
                  </a:lnTo>
                  <a:lnTo>
                    <a:pt x="642" y="372"/>
                  </a:lnTo>
                  <a:lnTo>
                    <a:pt x="642" y="360"/>
                  </a:lnTo>
                  <a:lnTo>
                    <a:pt x="660" y="360"/>
                  </a:lnTo>
                  <a:lnTo>
                    <a:pt x="666" y="366"/>
                  </a:lnTo>
                  <a:lnTo>
                    <a:pt x="684" y="372"/>
                  </a:lnTo>
                  <a:lnTo>
                    <a:pt x="690" y="372"/>
                  </a:lnTo>
                  <a:lnTo>
                    <a:pt x="696" y="366"/>
                  </a:lnTo>
                  <a:lnTo>
                    <a:pt x="714" y="366"/>
                  </a:lnTo>
                  <a:lnTo>
                    <a:pt x="714" y="336"/>
                  </a:lnTo>
                  <a:lnTo>
                    <a:pt x="708" y="330"/>
                  </a:lnTo>
                  <a:lnTo>
                    <a:pt x="708" y="318"/>
                  </a:lnTo>
                  <a:lnTo>
                    <a:pt x="714" y="306"/>
                  </a:lnTo>
                  <a:lnTo>
                    <a:pt x="738" y="282"/>
                  </a:lnTo>
                  <a:lnTo>
                    <a:pt x="738" y="276"/>
                  </a:lnTo>
                  <a:lnTo>
                    <a:pt x="732" y="264"/>
                  </a:lnTo>
                  <a:lnTo>
                    <a:pt x="726" y="258"/>
                  </a:lnTo>
                  <a:lnTo>
                    <a:pt x="726" y="228"/>
                  </a:lnTo>
                  <a:lnTo>
                    <a:pt x="696" y="198"/>
                  </a:lnTo>
                  <a:lnTo>
                    <a:pt x="696" y="192"/>
                  </a:lnTo>
                  <a:lnTo>
                    <a:pt x="702" y="186"/>
                  </a:lnTo>
                  <a:lnTo>
                    <a:pt x="708" y="174"/>
                  </a:lnTo>
                  <a:lnTo>
                    <a:pt x="714" y="168"/>
                  </a:lnTo>
                  <a:lnTo>
                    <a:pt x="738" y="156"/>
                  </a:lnTo>
                  <a:lnTo>
                    <a:pt x="744" y="150"/>
                  </a:lnTo>
                  <a:lnTo>
                    <a:pt x="768" y="138"/>
                  </a:lnTo>
                  <a:lnTo>
                    <a:pt x="774" y="138"/>
                  </a:lnTo>
                  <a:lnTo>
                    <a:pt x="780" y="132"/>
                  </a:lnTo>
                  <a:lnTo>
                    <a:pt x="822" y="132"/>
                  </a:lnTo>
                  <a:lnTo>
                    <a:pt x="828" y="126"/>
                  </a:lnTo>
                  <a:lnTo>
                    <a:pt x="852" y="126"/>
                  </a:lnTo>
                  <a:lnTo>
                    <a:pt x="864" y="132"/>
                  </a:lnTo>
                  <a:lnTo>
                    <a:pt x="876" y="132"/>
                  </a:lnTo>
                  <a:lnTo>
                    <a:pt x="882" y="126"/>
                  </a:lnTo>
                  <a:lnTo>
                    <a:pt x="894" y="126"/>
                  </a:lnTo>
                  <a:lnTo>
                    <a:pt x="900" y="120"/>
                  </a:lnTo>
                  <a:lnTo>
                    <a:pt x="894" y="114"/>
                  </a:lnTo>
                  <a:lnTo>
                    <a:pt x="894" y="10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grpSp>
          <p:nvGrpSpPr>
            <p:cNvPr id="433" name="Group 198"/>
            <p:cNvGrpSpPr>
              <a:grpSpLocks/>
            </p:cNvGrpSpPr>
            <p:nvPr/>
          </p:nvGrpSpPr>
          <p:grpSpPr bwMode="auto">
            <a:xfrm>
              <a:off x="6798498" y="-1848880"/>
              <a:ext cx="53660" cy="69399"/>
              <a:chOff x="2184" y="1242"/>
              <a:chExt cx="257" cy="316"/>
            </a:xfrm>
            <a:grpFill/>
          </p:grpSpPr>
          <p:sp>
            <p:nvSpPr>
              <p:cNvPr id="434" name="Freeform 199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2184" y="1242"/>
                <a:ext cx="257" cy="282"/>
              </a:xfrm>
              <a:custGeom>
                <a:avLst/>
                <a:gdLst/>
                <a:ahLst/>
                <a:cxnLst>
                  <a:cxn ang="0">
                    <a:pos x="464" y="374"/>
                  </a:cxn>
                  <a:cxn ang="0">
                    <a:pos x="453" y="310"/>
                  </a:cxn>
                  <a:cxn ang="0">
                    <a:pos x="453" y="235"/>
                  </a:cxn>
                  <a:cxn ang="0">
                    <a:pos x="378" y="224"/>
                  </a:cxn>
                  <a:cxn ang="0">
                    <a:pos x="302" y="171"/>
                  </a:cxn>
                  <a:cxn ang="0">
                    <a:pos x="291" y="118"/>
                  </a:cxn>
                  <a:cxn ang="0">
                    <a:pos x="259" y="128"/>
                  </a:cxn>
                  <a:cxn ang="0">
                    <a:pos x="216" y="53"/>
                  </a:cxn>
                  <a:cxn ang="0">
                    <a:pos x="87" y="0"/>
                  </a:cxn>
                  <a:cxn ang="0">
                    <a:pos x="0" y="43"/>
                  </a:cxn>
                  <a:cxn ang="0">
                    <a:pos x="32" y="96"/>
                  </a:cxn>
                  <a:cxn ang="0">
                    <a:pos x="65" y="139"/>
                  </a:cxn>
                  <a:cxn ang="0">
                    <a:pos x="54" y="150"/>
                  </a:cxn>
                  <a:cxn ang="0">
                    <a:pos x="32" y="181"/>
                  </a:cxn>
                  <a:cxn ang="0">
                    <a:pos x="32" y="192"/>
                  </a:cxn>
                  <a:cxn ang="0">
                    <a:pos x="76" y="203"/>
                  </a:cxn>
                  <a:cxn ang="0">
                    <a:pos x="87" y="267"/>
                  </a:cxn>
                  <a:cxn ang="0">
                    <a:pos x="65" y="310"/>
                  </a:cxn>
                  <a:cxn ang="0">
                    <a:pos x="98" y="363"/>
                  </a:cxn>
                  <a:cxn ang="0">
                    <a:pos x="119" y="395"/>
                  </a:cxn>
                  <a:cxn ang="0">
                    <a:pos x="157" y="442"/>
                  </a:cxn>
                  <a:cxn ang="0">
                    <a:pos x="173" y="438"/>
                  </a:cxn>
                  <a:cxn ang="0">
                    <a:pos x="180" y="444"/>
                  </a:cxn>
                  <a:cxn ang="0">
                    <a:pos x="230" y="446"/>
                  </a:cxn>
                  <a:cxn ang="0">
                    <a:pos x="237" y="431"/>
                  </a:cxn>
                  <a:cxn ang="0">
                    <a:pos x="258" y="416"/>
                  </a:cxn>
                  <a:cxn ang="0">
                    <a:pos x="266" y="418"/>
                  </a:cxn>
                  <a:cxn ang="0">
                    <a:pos x="268" y="407"/>
                  </a:cxn>
                  <a:cxn ang="0">
                    <a:pos x="267" y="399"/>
                  </a:cxn>
                  <a:cxn ang="0">
                    <a:pos x="254" y="388"/>
                  </a:cxn>
                  <a:cxn ang="0">
                    <a:pos x="262" y="387"/>
                  </a:cxn>
                  <a:cxn ang="0">
                    <a:pos x="279" y="380"/>
                  </a:cxn>
                  <a:cxn ang="0">
                    <a:pos x="288" y="372"/>
                  </a:cxn>
                  <a:cxn ang="0">
                    <a:pos x="298" y="389"/>
                  </a:cxn>
                  <a:cxn ang="0">
                    <a:pos x="292" y="399"/>
                  </a:cxn>
                  <a:cxn ang="0">
                    <a:pos x="309" y="402"/>
                  </a:cxn>
                  <a:cxn ang="0">
                    <a:pos x="321" y="404"/>
                  </a:cxn>
                  <a:cxn ang="0">
                    <a:pos x="326" y="408"/>
                  </a:cxn>
                  <a:cxn ang="0">
                    <a:pos x="328" y="433"/>
                  </a:cxn>
                  <a:cxn ang="0">
                    <a:pos x="334" y="429"/>
                  </a:cxn>
                  <a:cxn ang="0">
                    <a:pos x="335" y="448"/>
                  </a:cxn>
                  <a:cxn ang="0">
                    <a:pos x="348" y="452"/>
                  </a:cxn>
                  <a:cxn ang="0">
                    <a:pos x="356" y="467"/>
                  </a:cxn>
                  <a:cxn ang="0">
                    <a:pos x="354" y="478"/>
                  </a:cxn>
                  <a:cxn ang="0">
                    <a:pos x="356" y="482"/>
                  </a:cxn>
                  <a:cxn ang="0">
                    <a:pos x="369" y="485"/>
                  </a:cxn>
                  <a:cxn ang="0">
                    <a:pos x="381" y="492"/>
                  </a:cxn>
                  <a:cxn ang="0">
                    <a:pos x="390" y="496"/>
                  </a:cxn>
                  <a:cxn ang="0">
                    <a:pos x="399" y="501"/>
                  </a:cxn>
                  <a:cxn ang="0">
                    <a:pos x="392" y="513"/>
                  </a:cxn>
                  <a:cxn ang="0">
                    <a:pos x="384" y="528"/>
                  </a:cxn>
                  <a:cxn ang="0">
                    <a:pos x="376" y="542"/>
                  </a:cxn>
                  <a:cxn ang="0">
                    <a:pos x="453" y="492"/>
                  </a:cxn>
                  <a:cxn ang="0">
                    <a:pos x="486" y="470"/>
                  </a:cxn>
                  <a:cxn ang="0">
                    <a:pos x="486" y="406"/>
                  </a:cxn>
                </a:cxnLst>
                <a:rect l="0" t="0" r="r" b="b"/>
                <a:pathLst>
                  <a:path w="496" h="542">
                    <a:moveTo>
                      <a:pt x="486" y="406"/>
                    </a:moveTo>
                    <a:cubicBezTo>
                      <a:pt x="453" y="395"/>
                      <a:pt x="453" y="395"/>
                      <a:pt x="453" y="395"/>
                    </a:cubicBezTo>
                    <a:cubicBezTo>
                      <a:pt x="464" y="374"/>
                      <a:pt x="464" y="374"/>
                      <a:pt x="464" y="374"/>
                    </a:cubicBezTo>
                    <a:cubicBezTo>
                      <a:pt x="432" y="363"/>
                      <a:pt x="432" y="363"/>
                      <a:pt x="432" y="363"/>
                    </a:cubicBezTo>
                    <a:cubicBezTo>
                      <a:pt x="432" y="331"/>
                      <a:pt x="432" y="331"/>
                      <a:pt x="432" y="331"/>
                    </a:cubicBezTo>
                    <a:cubicBezTo>
                      <a:pt x="453" y="310"/>
                      <a:pt x="453" y="310"/>
                      <a:pt x="453" y="310"/>
                    </a:cubicBezTo>
                    <a:cubicBezTo>
                      <a:pt x="453" y="267"/>
                      <a:pt x="453" y="267"/>
                      <a:pt x="453" y="267"/>
                    </a:cubicBezTo>
                    <a:cubicBezTo>
                      <a:pt x="442" y="256"/>
                      <a:pt x="442" y="256"/>
                      <a:pt x="442" y="256"/>
                    </a:cubicBezTo>
                    <a:cubicBezTo>
                      <a:pt x="453" y="235"/>
                      <a:pt x="453" y="235"/>
                      <a:pt x="453" y="235"/>
                    </a:cubicBezTo>
                    <a:cubicBezTo>
                      <a:pt x="464" y="224"/>
                      <a:pt x="464" y="224"/>
                      <a:pt x="464" y="224"/>
                    </a:cubicBezTo>
                    <a:cubicBezTo>
                      <a:pt x="421" y="213"/>
                      <a:pt x="421" y="213"/>
                      <a:pt x="421" y="213"/>
                    </a:cubicBezTo>
                    <a:cubicBezTo>
                      <a:pt x="378" y="224"/>
                      <a:pt x="378" y="224"/>
                      <a:pt x="378" y="224"/>
                    </a:cubicBezTo>
                    <a:cubicBezTo>
                      <a:pt x="367" y="213"/>
                      <a:pt x="367" y="213"/>
                      <a:pt x="367" y="213"/>
                    </a:cubicBezTo>
                    <a:cubicBezTo>
                      <a:pt x="324" y="203"/>
                      <a:pt x="324" y="203"/>
                      <a:pt x="324" y="203"/>
                    </a:cubicBezTo>
                    <a:cubicBezTo>
                      <a:pt x="302" y="171"/>
                      <a:pt x="302" y="171"/>
                      <a:pt x="302" y="171"/>
                    </a:cubicBezTo>
                    <a:cubicBezTo>
                      <a:pt x="313" y="160"/>
                      <a:pt x="313" y="160"/>
                      <a:pt x="313" y="160"/>
                    </a:cubicBezTo>
                    <a:cubicBezTo>
                      <a:pt x="313" y="128"/>
                      <a:pt x="313" y="128"/>
                      <a:pt x="313" y="128"/>
                    </a:cubicBezTo>
                    <a:cubicBezTo>
                      <a:pt x="291" y="118"/>
                      <a:pt x="291" y="118"/>
                      <a:pt x="291" y="118"/>
                    </a:cubicBezTo>
                    <a:cubicBezTo>
                      <a:pt x="280" y="118"/>
                      <a:pt x="280" y="118"/>
                      <a:pt x="280" y="118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59" y="128"/>
                      <a:pt x="259" y="128"/>
                      <a:pt x="259" y="128"/>
                    </a:cubicBezTo>
                    <a:cubicBezTo>
                      <a:pt x="249" y="118"/>
                      <a:pt x="249" y="118"/>
                      <a:pt x="249" y="118"/>
                    </a:cubicBezTo>
                    <a:cubicBezTo>
                      <a:pt x="227" y="53"/>
                      <a:pt x="227" y="53"/>
                      <a:pt x="227" y="53"/>
                    </a:cubicBezTo>
                    <a:cubicBezTo>
                      <a:pt x="216" y="53"/>
                      <a:pt x="216" y="53"/>
                      <a:pt x="216" y="53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4" y="32"/>
                      <a:pt x="54" y="32"/>
                      <a:pt x="54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22" y="96"/>
                      <a:pt x="22" y="96"/>
                      <a:pt x="22" y="96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43" y="128"/>
                      <a:pt x="43" y="128"/>
                      <a:pt x="43" y="128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65" y="150"/>
                      <a:pt x="65" y="150"/>
                      <a:pt x="65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43" y="160"/>
                      <a:pt x="43" y="160"/>
                      <a:pt x="43" y="160"/>
                    </a:cubicBezTo>
                    <a:cubicBezTo>
                      <a:pt x="32" y="160"/>
                      <a:pt x="32" y="160"/>
                      <a:pt x="32" y="160"/>
                    </a:cubicBezTo>
                    <a:cubicBezTo>
                      <a:pt x="32" y="181"/>
                      <a:pt x="32" y="181"/>
                      <a:pt x="32" y="181"/>
                    </a:cubicBezTo>
                    <a:cubicBezTo>
                      <a:pt x="22" y="181"/>
                      <a:pt x="22" y="181"/>
                      <a:pt x="22" y="181"/>
                    </a:cubicBezTo>
                    <a:cubicBezTo>
                      <a:pt x="22" y="192"/>
                      <a:pt x="22" y="192"/>
                      <a:pt x="22" y="192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54" y="181"/>
                      <a:pt x="54" y="181"/>
                      <a:pt x="54" y="181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6" y="203"/>
                      <a:pt x="76" y="203"/>
                      <a:pt x="76" y="203"/>
                    </a:cubicBezTo>
                    <a:cubicBezTo>
                      <a:pt x="43" y="235"/>
                      <a:pt x="43" y="235"/>
                      <a:pt x="43" y="235"/>
                    </a:cubicBezTo>
                    <a:cubicBezTo>
                      <a:pt x="43" y="267"/>
                      <a:pt x="43" y="267"/>
                      <a:pt x="43" y="267"/>
                    </a:cubicBezTo>
                    <a:cubicBezTo>
                      <a:pt x="87" y="267"/>
                      <a:pt x="87" y="267"/>
                      <a:pt x="87" y="267"/>
                    </a:cubicBezTo>
                    <a:cubicBezTo>
                      <a:pt x="98" y="278"/>
                      <a:pt x="98" y="278"/>
                      <a:pt x="98" y="278"/>
                    </a:cubicBezTo>
                    <a:cubicBezTo>
                      <a:pt x="108" y="299"/>
                      <a:pt x="108" y="299"/>
                      <a:pt x="108" y="299"/>
                    </a:cubicBezTo>
                    <a:cubicBezTo>
                      <a:pt x="65" y="310"/>
                      <a:pt x="65" y="310"/>
                      <a:pt x="65" y="310"/>
                    </a:cubicBezTo>
                    <a:cubicBezTo>
                      <a:pt x="87" y="331"/>
                      <a:pt x="87" y="331"/>
                      <a:pt x="87" y="331"/>
                    </a:cubicBezTo>
                    <a:cubicBezTo>
                      <a:pt x="98" y="353"/>
                      <a:pt x="98" y="353"/>
                      <a:pt x="98" y="353"/>
                    </a:cubicBezTo>
                    <a:cubicBezTo>
                      <a:pt x="98" y="363"/>
                      <a:pt x="98" y="363"/>
                      <a:pt x="98" y="363"/>
                    </a:cubicBezTo>
                    <a:cubicBezTo>
                      <a:pt x="87" y="363"/>
                      <a:pt x="87" y="363"/>
                      <a:pt x="87" y="363"/>
                    </a:cubicBezTo>
                    <a:cubicBezTo>
                      <a:pt x="87" y="374"/>
                      <a:pt x="87" y="374"/>
                      <a:pt x="87" y="374"/>
                    </a:cubicBezTo>
                    <a:cubicBezTo>
                      <a:pt x="119" y="395"/>
                      <a:pt x="119" y="395"/>
                      <a:pt x="119" y="395"/>
                    </a:cubicBezTo>
                    <a:cubicBezTo>
                      <a:pt x="140" y="417"/>
                      <a:pt x="140" y="417"/>
                      <a:pt x="140" y="417"/>
                    </a:cubicBezTo>
                    <a:cubicBezTo>
                      <a:pt x="157" y="442"/>
                      <a:pt x="157" y="442"/>
                      <a:pt x="157" y="442"/>
                    </a:cubicBezTo>
                    <a:cubicBezTo>
                      <a:pt x="157" y="442"/>
                      <a:pt x="157" y="442"/>
                      <a:pt x="157" y="442"/>
                    </a:cubicBezTo>
                    <a:cubicBezTo>
                      <a:pt x="159" y="442"/>
                      <a:pt x="161" y="443"/>
                      <a:pt x="166" y="444"/>
                    </a:cubicBezTo>
                    <a:cubicBezTo>
                      <a:pt x="166" y="444"/>
                      <a:pt x="166" y="444"/>
                      <a:pt x="167" y="444"/>
                    </a:cubicBezTo>
                    <a:cubicBezTo>
                      <a:pt x="173" y="438"/>
                      <a:pt x="173" y="438"/>
                      <a:pt x="173" y="438"/>
                    </a:cubicBezTo>
                    <a:cubicBezTo>
                      <a:pt x="173" y="447"/>
                      <a:pt x="173" y="447"/>
                      <a:pt x="173" y="447"/>
                    </a:cubicBezTo>
                    <a:cubicBezTo>
                      <a:pt x="174" y="448"/>
                      <a:pt x="175" y="448"/>
                      <a:pt x="176" y="449"/>
                    </a:cubicBezTo>
                    <a:cubicBezTo>
                      <a:pt x="176" y="449"/>
                      <a:pt x="176" y="449"/>
                      <a:pt x="180" y="444"/>
                    </a:cubicBezTo>
                    <a:cubicBezTo>
                      <a:pt x="180" y="444"/>
                      <a:pt x="180" y="444"/>
                      <a:pt x="199" y="447"/>
                    </a:cubicBezTo>
                    <a:cubicBezTo>
                      <a:pt x="199" y="447"/>
                      <a:pt x="199" y="447"/>
                      <a:pt x="212" y="446"/>
                    </a:cubicBezTo>
                    <a:cubicBezTo>
                      <a:pt x="212" y="446"/>
                      <a:pt x="212" y="446"/>
                      <a:pt x="230" y="446"/>
                    </a:cubicBezTo>
                    <a:cubicBezTo>
                      <a:pt x="230" y="446"/>
                      <a:pt x="230" y="446"/>
                      <a:pt x="240" y="443"/>
                    </a:cubicBezTo>
                    <a:cubicBezTo>
                      <a:pt x="240" y="443"/>
                      <a:pt x="240" y="443"/>
                      <a:pt x="239" y="437"/>
                    </a:cubicBezTo>
                    <a:cubicBezTo>
                      <a:pt x="239" y="437"/>
                      <a:pt x="239" y="437"/>
                      <a:pt x="237" y="431"/>
                    </a:cubicBezTo>
                    <a:cubicBezTo>
                      <a:pt x="237" y="431"/>
                      <a:pt x="237" y="431"/>
                      <a:pt x="245" y="425"/>
                    </a:cubicBezTo>
                    <a:cubicBezTo>
                      <a:pt x="245" y="425"/>
                      <a:pt x="245" y="425"/>
                      <a:pt x="255" y="417"/>
                    </a:cubicBezTo>
                    <a:cubicBezTo>
                      <a:pt x="255" y="417"/>
                      <a:pt x="255" y="417"/>
                      <a:pt x="258" y="416"/>
                    </a:cubicBezTo>
                    <a:cubicBezTo>
                      <a:pt x="258" y="416"/>
                      <a:pt x="258" y="416"/>
                      <a:pt x="258" y="421"/>
                    </a:cubicBezTo>
                    <a:cubicBezTo>
                      <a:pt x="258" y="421"/>
                      <a:pt x="258" y="421"/>
                      <a:pt x="262" y="419"/>
                    </a:cubicBezTo>
                    <a:cubicBezTo>
                      <a:pt x="262" y="419"/>
                      <a:pt x="262" y="419"/>
                      <a:pt x="266" y="418"/>
                    </a:cubicBezTo>
                    <a:cubicBezTo>
                      <a:pt x="266" y="418"/>
                      <a:pt x="266" y="418"/>
                      <a:pt x="263" y="414"/>
                    </a:cubicBezTo>
                    <a:cubicBezTo>
                      <a:pt x="263" y="414"/>
                      <a:pt x="263" y="414"/>
                      <a:pt x="267" y="412"/>
                    </a:cubicBezTo>
                    <a:cubicBezTo>
                      <a:pt x="267" y="412"/>
                      <a:pt x="267" y="412"/>
                      <a:pt x="268" y="407"/>
                    </a:cubicBezTo>
                    <a:cubicBezTo>
                      <a:pt x="268" y="407"/>
                      <a:pt x="268" y="407"/>
                      <a:pt x="264" y="405"/>
                    </a:cubicBezTo>
                    <a:cubicBezTo>
                      <a:pt x="264" y="405"/>
                      <a:pt x="264" y="405"/>
                      <a:pt x="264" y="402"/>
                    </a:cubicBezTo>
                    <a:cubicBezTo>
                      <a:pt x="264" y="402"/>
                      <a:pt x="264" y="402"/>
                      <a:pt x="267" y="399"/>
                    </a:cubicBezTo>
                    <a:cubicBezTo>
                      <a:pt x="267" y="399"/>
                      <a:pt x="267" y="399"/>
                      <a:pt x="266" y="396"/>
                    </a:cubicBezTo>
                    <a:cubicBezTo>
                      <a:pt x="266" y="396"/>
                      <a:pt x="266" y="396"/>
                      <a:pt x="258" y="394"/>
                    </a:cubicBezTo>
                    <a:cubicBezTo>
                      <a:pt x="258" y="394"/>
                      <a:pt x="258" y="394"/>
                      <a:pt x="254" y="388"/>
                    </a:cubicBezTo>
                    <a:cubicBezTo>
                      <a:pt x="254" y="388"/>
                      <a:pt x="254" y="388"/>
                      <a:pt x="256" y="385"/>
                    </a:cubicBezTo>
                    <a:cubicBezTo>
                      <a:pt x="256" y="385"/>
                      <a:pt x="256" y="385"/>
                      <a:pt x="259" y="389"/>
                    </a:cubicBezTo>
                    <a:cubicBezTo>
                      <a:pt x="259" y="389"/>
                      <a:pt x="259" y="389"/>
                      <a:pt x="262" y="387"/>
                    </a:cubicBezTo>
                    <a:cubicBezTo>
                      <a:pt x="262" y="387"/>
                      <a:pt x="262" y="387"/>
                      <a:pt x="267" y="388"/>
                    </a:cubicBezTo>
                    <a:cubicBezTo>
                      <a:pt x="267" y="388"/>
                      <a:pt x="267" y="388"/>
                      <a:pt x="271" y="385"/>
                    </a:cubicBezTo>
                    <a:cubicBezTo>
                      <a:pt x="271" y="385"/>
                      <a:pt x="271" y="385"/>
                      <a:pt x="279" y="380"/>
                    </a:cubicBezTo>
                    <a:cubicBezTo>
                      <a:pt x="279" y="380"/>
                      <a:pt x="279" y="380"/>
                      <a:pt x="282" y="378"/>
                    </a:cubicBezTo>
                    <a:cubicBezTo>
                      <a:pt x="282" y="378"/>
                      <a:pt x="282" y="378"/>
                      <a:pt x="283" y="374"/>
                    </a:cubicBezTo>
                    <a:cubicBezTo>
                      <a:pt x="283" y="374"/>
                      <a:pt x="283" y="374"/>
                      <a:pt x="288" y="372"/>
                    </a:cubicBezTo>
                    <a:cubicBezTo>
                      <a:pt x="288" y="372"/>
                      <a:pt x="288" y="372"/>
                      <a:pt x="293" y="377"/>
                    </a:cubicBezTo>
                    <a:cubicBezTo>
                      <a:pt x="293" y="377"/>
                      <a:pt x="293" y="377"/>
                      <a:pt x="297" y="384"/>
                    </a:cubicBezTo>
                    <a:cubicBezTo>
                      <a:pt x="297" y="384"/>
                      <a:pt x="297" y="384"/>
                      <a:pt x="298" y="389"/>
                    </a:cubicBezTo>
                    <a:cubicBezTo>
                      <a:pt x="298" y="389"/>
                      <a:pt x="298" y="389"/>
                      <a:pt x="298" y="392"/>
                    </a:cubicBezTo>
                    <a:cubicBezTo>
                      <a:pt x="298" y="392"/>
                      <a:pt x="298" y="392"/>
                      <a:pt x="291" y="396"/>
                    </a:cubicBezTo>
                    <a:cubicBezTo>
                      <a:pt x="291" y="396"/>
                      <a:pt x="291" y="396"/>
                      <a:pt x="292" y="399"/>
                    </a:cubicBezTo>
                    <a:cubicBezTo>
                      <a:pt x="292" y="399"/>
                      <a:pt x="292" y="399"/>
                      <a:pt x="299" y="400"/>
                    </a:cubicBezTo>
                    <a:cubicBezTo>
                      <a:pt x="299" y="400"/>
                      <a:pt x="299" y="400"/>
                      <a:pt x="303" y="404"/>
                    </a:cubicBezTo>
                    <a:cubicBezTo>
                      <a:pt x="303" y="404"/>
                      <a:pt x="303" y="404"/>
                      <a:pt x="309" y="402"/>
                    </a:cubicBezTo>
                    <a:cubicBezTo>
                      <a:pt x="309" y="402"/>
                      <a:pt x="309" y="402"/>
                      <a:pt x="314" y="404"/>
                    </a:cubicBezTo>
                    <a:cubicBezTo>
                      <a:pt x="314" y="404"/>
                      <a:pt x="314" y="404"/>
                      <a:pt x="319" y="401"/>
                    </a:cubicBezTo>
                    <a:cubicBezTo>
                      <a:pt x="319" y="401"/>
                      <a:pt x="319" y="401"/>
                      <a:pt x="321" y="404"/>
                    </a:cubicBezTo>
                    <a:cubicBezTo>
                      <a:pt x="321" y="404"/>
                      <a:pt x="321" y="404"/>
                      <a:pt x="318" y="408"/>
                    </a:cubicBezTo>
                    <a:cubicBezTo>
                      <a:pt x="318" y="408"/>
                      <a:pt x="318" y="408"/>
                      <a:pt x="324" y="407"/>
                    </a:cubicBezTo>
                    <a:cubicBezTo>
                      <a:pt x="324" y="407"/>
                      <a:pt x="324" y="407"/>
                      <a:pt x="326" y="408"/>
                    </a:cubicBezTo>
                    <a:cubicBezTo>
                      <a:pt x="326" y="408"/>
                      <a:pt x="326" y="408"/>
                      <a:pt x="324" y="425"/>
                    </a:cubicBezTo>
                    <a:cubicBezTo>
                      <a:pt x="324" y="425"/>
                      <a:pt x="324" y="425"/>
                      <a:pt x="324" y="432"/>
                    </a:cubicBezTo>
                    <a:cubicBezTo>
                      <a:pt x="324" y="432"/>
                      <a:pt x="324" y="432"/>
                      <a:pt x="328" y="433"/>
                    </a:cubicBezTo>
                    <a:cubicBezTo>
                      <a:pt x="328" y="433"/>
                      <a:pt x="328" y="433"/>
                      <a:pt x="330" y="431"/>
                    </a:cubicBezTo>
                    <a:cubicBezTo>
                      <a:pt x="330" y="431"/>
                      <a:pt x="330" y="431"/>
                      <a:pt x="331" y="428"/>
                    </a:cubicBezTo>
                    <a:cubicBezTo>
                      <a:pt x="331" y="428"/>
                      <a:pt x="331" y="428"/>
                      <a:pt x="334" y="429"/>
                    </a:cubicBezTo>
                    <a:cubicBezTo>
                      <a:pt x="334" y="429"/>
                      <a:pt x="334" y="429"/>
                      <a:pt x="336" y="433"/>
                    </a:cubicBezTo>
                    <a:cubicBezTo>
                      <a:pt x="336" y="433"/>
                      <a:pt x="336" y="433"/>
                      <a:pt x="336" y="443"/>
                    </a:cubicBezTo>
                    <a:cubicBezTo>
                      <a:pt x="336" y="443"/>
                      <a:pt x="336" y="443"/>
                      <a:pt x="335" y="448"/>
                    </a:cubicBezTo>
                    <a:cubicBezTo>
                      <a:pt x="335" y="448"/>
                      <a:pt x="335" y="448"/>
                      <a:pt x="339" y="450"/>
                    </a:cubicBezTo>
                    <a:cubicBezTo>
                      <a:pt x="339" y="450"/>
                      <a:pt x="339" y="450"/>
                      <a:pt x="344" y="450"/>
                    </a:cubicBezTo>
                    <a:cubicBezTo>
                      <a:pt x="344" y="450"/>
                      <a:pt x="344" y="450"/>
                      <a:pt x="348" y="452"/>
                    </a:cubicBezTo>
                    <a:cubicBezTo>
                      <a:pt x="348" y="452"/>
                      <a:pt x="348" y="452"/>
                      <a:pt x="353" y="456"/>
                    </a:cubicBezTo>
                    <a:cubicBezTo>
                      <a:pt x="353" y="456"/>
                      <a:pt x="353" y="456"/>
                      <a:pt x="357" y="457"/>
                    </a:cubicBezTo>
                    <a:cubicBezTo>
                      <a:pt x="357" y="457"/>
                      <a:pt x="357" y="457"/>
                      <a:pt x="356" y="467"/>
                    </a:cubicBezTo>
                    <a:cubicBezTo>
                      <a:pt x="356" y="467"/>
                      <a:pt x="356" y="467"/>
                      <a:pt x="356" y="472"/>
                    </a:cubicBezTo>
                    <a:cubicBezTo>
                      <a:pt x="356" y="472"/>
                      <a:pt x="356" y="472"/>
                      <a:pt x="352" y="473"/>
                    </a:cubicBezTo>
                    <a:cubicBezTo>
                      <a:pt x="352" y="473"/>
                      <a:pt x="352" y="473"/>
                      <a:pt x="354" y="478"/>
                    </a:cubicBezTo>
                    <a:cubicBezTo>
                      <a:pt x="354" y="478"/>
                      <a:pt x="354" y="478"/>
                      <a:pt x="351" y="482"/>
                    </a:cubicBezTo>
                    <a:cubicBezTo>
                      <a:pt x="351" y="482"/>
                      <a:pt x="351" y="482"/>
                      <a:pt x="353" y="483"/>
                    </a:cubicBezTo>
                    <a:cubicBezTo>
                      <a:pt x="353" y="483"/>
                      <a:pt x="353" y="483"/>
                      <a:pt x="356" y="482"/>
                    </a:cubicBezTo>
                    <a:cubicBezTo>
                      <a:pt x="356" y="482"/>
                      <a:pt x="356" y="482"/>
                      <a:pt x="361" y="485"/>
                    </a:cubicBezTo>
                    <a:cubicBezTo>
                      <a:pt x="361" y="485"/>
                      <a:pt x="361" y="485"/>
                      <a:pt x="364" y="483"/>
                    </a:cubicBezTo>
                    <a:cubicBezTo>
                      <a:pt x="364" y="483"/>
                      <a:pt x="364" y="483"/>
                      <a:pt x="369" y="485"/>
                    </a:cubicBezTo>
                    <a:cubicBezTo>
                      <a:pt x="369" y="485"/>
                      <a:pt x="369" y="485"/>
                      <a:pt x="372" y="485"/>
                    </a:cubicBezTo>
                    <a:cubicBezTo>
                      <a:pt x="372" y="485"/>
                      <a:pt x="372" y="485"/>
                      <a:pt x="377" y="489"/>
                    </a:cubicBezTo>
                    <a:cubicBezTo>
                      <a:pt x="377" y="489"/>
                      <a:pt x="377" y="489"/>
                      <a:pt x="381" y="492"/>
                    </a:cubicBezTo>
                    <a:cubicBezTo>
                      <a:pt x="381" y="492"/>
                      <a:pt x="381" y="492"/>
                      <a:pt x="383" y="496"/>
                    </a:cubicBezTo>
                    <a:cubicBezTo>
                      <a:pt x="383" y="496"/>
                      <a:pt x="383" y="496"/>
                      <a:pt x="385" y="499"/>
                    </a:cubicBezTo>
                    <a:cubicBezTo>
                      <a:pt x="385" y="499"/>
                      <a:pt x="385" y="499"/>
                      <a:pt x="390" y="496"/>
                    </a:cubicBezTo>
                    <a:cubicBezTo>
                      <a:pt x="390" y="496"/>
                      <a:pt x="390" y="496"/>
                      <a:pt x="394" y="494"/>
                    </a:cubicBezTo>
                    <a:cubicBezTo>
                      <a:pt x="394" y="494"/>
                      <a:pt x="394" y="494"/>
                      <a:pt x="398" y="496"/>
                    </a:cubicBezTo>
                    <a:cubicBezTo>
                      <a:pt x="398" y="496"/>
                      <a:pt x="398" y="496"/>
                      <a:pt x="399" y="501"/>
                    </a:cubicBezTo>
                    <a:cubicBezTo>
                      <a:pt x="399" y="501"/>
                      <a:pt x="399" y="501"/>
                      <a:pt x="395" y="505"/>
                    </a:cubicBezTo>
                    <a:cubicBezTo>
                      <a:pt x="395" y="505"/>
                      <a:pt x="395" y="505"/>
                      <a:pt x="395" y="509"/>
                    </a:cubicBezTo>
                    <a:cubicBezTo>
                      <a:pt x="395" y="509"/>
                      <a:pt x="395" y="509"/>
                      <a:pt x="392" y="513"/>
                    </a:cubicBezTo>
                    <a:cubicBezTo>
                      <a:pt x="392" y="513"/>
                      <a:pt x="392" y="513"/>
                      <a:pt x="392" y="516"/>
                    </a:cubicBezTo>
                    <a:cubicBezTo>
                      <a:pt x="392" y="516"/>
                      <a:pt x="392" y="516"/>
                      <a:pt x="386" y="519"/>
                    </a:cubicBezTo>
                    <a:cubicBezTo>
                      <a:pt x="386" y="519"/>
                      <a:pt x="386" y="519"/>
                      <a:pt x="384" y="528"/>
                    </a:cubicBezTo>
                    <a:cubicBezTo>
                      <a:pt x="384" y="528"/>
                      <a:pt x="384" y="528"/>
                      <a:pt x="379" y="531"/>
                    </a:cubicBezTo>
                    <a:cubicBezTo>
                      <a:pt x="379" y="531"/>
                      <a:pt x="379" y="531"/>
                      <a:pt x="376" y="535"/>
                    </a:cubicBezTo>
                    <a:cubicBezTo>
                      <a:pt x="376" y="535"/>
                      <a:pt x="376" y="535"/>
                      <a:pt x="376" y="542"/>
                    </a:cubicBezTo>
                    <a:cubicBezTo>
                      <a:pt x="432" y="535"/>
                      <a:pt x="432" y="535"/>
                      <a:pt x="432" y="535"/>
                    </a:cubicBezTo>
                    <a:cubicBezTo>
                      <a:pt x="453" y="535"/>
                      <a:pt x="453" y="535"/>
                      <a:pt x="453" y="535"/>
                    </a:cubicBezTo>
                    <a:cubicBezTo>
                      <a:pt x="453" y="492"/>
                      <a:pt x="453" y="492"/>
                      <a:pt x="453" y="492"/>
                    </a:cubicBezTo>
                    <a:cubicBezTo>
                      <a:pt x="442" y="481"/>
                      <a:pt x="442" y="481"/>
                      <a:pt x="442" y="481"/>
                    </a:cubicBezTo>
                    <a:cubicBezTo>
                      <a:pt x="442" y="470"/>
                      <a:pt x="442" y="470"/>
                      <a:pt x="442" y="470"/>
                    </a:cubicBezTo>
                    <a:cubicBezTo>
                      <a:pt x="486" y="470"/>
                      <a:pt x="486" y="470"/>
                      <a:pt x="486" y="470"/>
                    </a:cubicBezTo>
                    <a:cubicBezTo>
                      <a:pt x="496" y="460"/>
                      <a:pt x="496" y="460"/>
                      <a:pt x="496" y="460"/>
                    </a:cubicBezTo>
                    <a:cubicBezTo>
                      <a:pt x="496" y="417"/>
                      <a:pt x="496" y="417"/>
                      <a:pt x="496" y="417"/>
                    </a:cubicBezTo>
                    <a:lnTo>
                      <a:pt x="486" y="40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  <p:sp>
            <p:nvSpPr>
              <p:cNvPr id="435" name="Freeform 200" descr="© INSCALE GmbH, 05.05.2010&#10;http://www.presentationload.com/"/>
              <p:cNvSpPr>
                <a:spLocks noEditPoints="1"/>
              </p:cNvSpPr>
              <p:nvPr/>
            </p:nvSpPr>
            <p:spPr bwMode="gray">
              <a:xfrm>
                <a:off x="2268" y="1436"/>
                <a:ext cx="121" cy="122"/>
              </a:xfrm>
              <a:custGeom>
                <a:avLst/>
                <a:gdLst/>
                <a:ahLst/>
                <a:cxnLst>
                  <a:cxn ang="0">
                    <a:pos x="6" y="75"/>
                  </a:cxn>
                  <a:cxn ang="0">
                    <a:pos x="0" y="72"/>
                  </a:cxn>
                  <a:cxn ang="0">
                    <a:pos x="227" y="122"/>
                  </a:cxn>
                  <a:cxn ang="0">
                    <a:pos x="218" y="127"/>
                  </a:cxn>
                  <a:cxn ang="0">
                    <a:pos x="214" y="120"/>
                  </a:cxn>
                  <a:cxn ang="0">
                    <a:pos x="206" y="113"/>
                  </a:cxn>
                  <a:cxn ang="0">
                    <a:pos x="197" y="111"/>
                  </a:cxn>
                  <a:cxn ang="0">
                    <a:pos x="190" y="110"/>
                  </a:cxn>
                  <a:cxn ang="0">
                    <a:pos x="185" y="110"/>
                  </a:cxn>
                  <a:cxn ang="0">
                    <a:pos x="185" y="101"/>
                  </a:cxn>
                  <a:cxn ang="0">
                    <a:pos x="189" y="95"/>
                  </a:cxn>
                  <a:cxn ang="0">
                    <a:pos x="187" y="84"/>
                  </a:cxn>
                  <a:cxn ang="0">
                    <a:pos x="177" y="78"/>
                  </a:cxn>
                  <a:cxn ang="0">
                    <a:pos x="169" y="76"/>
                  </a:cxn>
                  <a:cxn ang="0">
                    <a:pos x="170" y="61"/>
                  </a:cxn>
                  <a:cxn ang="0">
                    <a:pos x="165" y="56"/>
                  </a:cxn>
                  <a:cxn ang="0">
                    <a:pos x="161" y="61"/>
                  </a:cxn>
                  <a:cxn ang="0">
                    <a:pos x="157" y="53"/>
                  </a:cxn>
                  <a:cxn ang="0">
                    <a:pos x="158" y="35"/>
                  </a:cxn>
                  <a:cxn ang="0">
                    <a:pos x="154" y="32"/>
                  </a:cxn>
                  <a:cxn ang="0">
                    <a:pos x="147" y="32"/>
                  </a:cxn>
                  <a:cxn ang="0">
                    <a:pos x="137" y="32"/>
                  </a:cxn>
                  <a:cxn ang="0">
                    <a:pos x="126" y="27"/>
                  </a:cxn>
                  <a:cxn ang="0">
                    <a:pos x="131" y="20"/>
                  </a:cxn>
                  <a:cxn ang="0">
                    <a:pos x="130" y="12"/>
                  </a:cxn>
                  <a:cxn ang="0">
                    <a:pos x="122" y="0"/>
                  </a:cxn>
                  <a:cxn ang="0">
                    <a:pos x="115" y="6"/>
                  </a:cxn>
                  <a:cxn ang="0">
                    <a:pos x="104" y="13"/>
                  </a:cxn>
                  <a:cxn ang="0">
                    <a:pos x="96" y="15"/>
                  </a:cxn>
                  <a:cxn ang="0">
                    <a:pos x="89" y="13"/>
                  </a:cxn>
                  <a:cxn ang="0">
                    <a:pos x="91" y="22"/>
                  </a:cxn>
                  <a:cxn ang="0">
                    <a:pos x="101" y="27"/>
                  </a:cxn>
                  <a:cxn ang="0">
                    <a:pos x="97" y="33"/>
                  </a:cxn>
                  <a:cxn ang="0">
                    <a:pos x="100" y="40"/>
                  </a:cxn>
                  <a:cxn ang="0">
                    <a:pos x="99" y="46"/>
                  </a:cxn>
                  <a:cxn ang="0">
                    <a:pos x="92" y="49"/>
                  </a:cxn>
                  <a:cxn ang="0">
                    <a:pos x="88" y="45"/>
                  </a:cxn>
                  <a:cxn ang="0">
                    <a:pos x="70" y="59"/>
                  </a:cxn>
                  <a:cxn ang="0">
                    <a:pos x="73" y="71"/>
                  </a:cxn>
                  <a:cxn ang="0">
                    <a:pos x="45" y="74"/>
                  </a:cxn>
                  <a:cxn ang="0">
                    <a:pos x="14" y="72"/>
                  </a:cxn>
                  <a:cxn ang="0">
                    <a:pos x="6" y="75"/>
                  </a:cxn>
                  <a:cxn ang="0">
                    <a:pos x="6" y="141"/>
                  </a:cxn>
                  <a:cxn ang="0">
                    <a:pos x="14" y="155"/>
                  </a:cxn>
                  <a:cxn ang="0">
                    <a:pos x="27" y="173"/>
                  </a:cxn>
                  <a:cxn ang="0">
                    <a:pos x="50" y="175"/>
                  </a:cxn>
                  <a:cxn ang="0">
                    <a:pos x="60" y="211"/>
                  </a:cxn>
                  <a:cxn ang="0">
                    <a:pos x="60" y="237"/>
                  </a:cxn>
                  <a:cxn ang="0">
                    <a:pos x="92" y="226"/>
                  </a:cxn>
                  <a:cxn ang="0">
                    <a:pos x="138" y="205"/>
                  </a:cxn>
                  <a:cxn ang="0">
                    <a:pos x="146" y="184"/>
                  </a:cxn>
                  <a:cxn ang="0">
                    <a:pos x="189" y="173"/>
                  </a:cxn>
                  <a:cxn ang="0">
                    <a:pos x="209" y="163"/>
                  </a:cxn>
                  <a:cxn ang="0">
                    <a:pos x="217" y="156"/>
                  </a:cxn>
                  <a:cxn ang="0">
                    <a:pos x="225" y="144"/>
                  </a:cxn>
                  <a:cxn ang="0">
                    <a:pos x="228" y="137"/>
                  </a:cxn>
                  <a:cxn ang="0">
                    <a:pos x="232" y="129"/>
                  </a:cxn>
                </a:cxnLst>
                <a:rect l="0" t="0" r="r" b="b"/>
                <a:pathLst>
                  <a:path w="232" h="237">
                    <a:moveTo>
                      <a:pt x="0" y="72"/>
                    </a:moveTo>
                    <a:cubicBezTo>
                      <a:pt x="1" y="72"/>
                      <a:pt x="2" y="73"/>
                      <a:pt x="6" y="75"/>
                    </a:cubicBezTo>
                    <a:cubicBezTo>
                      <a:pt x="6" y="66"/>
                      <a:pt x="6" y="66"/>
                      <a:pt x="6" y="66"/>
                    </a:cubicBezTo>
                    <a:lnTo>
                      <a:pt x="0" y="72"/>
                    </a:lnTo>
                    <a:close/>
                    <a:moveTo>
                      <a:pt x="231" y="124"/>
                    </a:moveTo>
                    <a:cubicBezTo>
                      <a:pt x="227" y="122"/>
                      <a:pt x="227" y="122"/>
                      <a:pt x="227" y="122"/>
                    </a:cubicBezTo>
                    <a:cubicBezTo>
                      <a:pt x="223" y="124"/>
                      <a:pt x="223" y="124"/>
                      <a:pt x="223" y="124"/>
                    </a:cubicBezTo>
                    <a:cubicBezTo>
                      <a:pt x="218" y="127"/>
                      <a:pt x="218" y="127"/>
                      <a:pt x="218" y="127"/>
                    </a:cubicBezTo>
                    <a:cubicBezTo>
                      <a:pt x="216" y="124"/>
                      <a:pt x="216" y="124"/>
                      <a:pt x="216" y="124"/>
                    </a:cubicBezTo>
                    <a:cubicBezTo>
                      <a:pt x="214" y="120"/>
                      <a:pt x="214" y="120"/>
                      <a:pt x="214" y="120"/>
                    </a:cubicBezTo>
                    <a:cubicBezTo>
                      <a:pt x="210" y="117"/>
                      <a:pt x="210" y="117"/>
                      <a:pt x="210" y="117"/>
                    </a:cubicBezTo>
                    <a:cubicBezTo>
                      <a:pt x="206" y="113"/>
                      <a:pt x="206" y="113"/>
                      <a:pt x="206" y="113"/>
                    </a:cubicBezTo>
                    <a:cubicBezTo>
                      <a:pt x="202" y="113"/>
                      <a:pt x="202" y="113"/>
                      <a:pt x="202" y="113"/>
                    </a:cubicBezTo>
                    <a:cubicBezTo>
                      <a:pt x="197" y="111"/>
                      <a:pt x="197" y="111"/>
                      <a:pt x="197" y="111"/>
                    </a:cubicBezTo>
                    <a:cubicBezTo>
                      <a:pt x="195" y="113"/>
                      <a:pt x="195" y="113"/>
                      <a:pt x="195" y="113"/>
                    </a:cubicBezTo>
                    <a:cubicBezTo>
                      <a:pt x="190" y="110"/>
                      <a:pt x="190" y="110"/>
                      <a:pt x="190" y="110"/>
                    </a:cubicBezTo>
                    <a:cubicBezTo>
                      <a:pt x="186" y="111"/>
                      <a:pt x="186" y="111"/>
                      <a:pt x="186" y="111"/>
                    </a:cubicBezTo>
                    <a:cubicBezTo>
                      <a:pt x="185" y="110"/>
                      <a:pt x="185" y="110"/>
                      <a:pt x="185" y="110"/>
                    </a:cubicBezTo>
                    <a:cubicBezTo>
                      <a:pt x="187" y="106"/>
                      <a:pt x="187" y="106"/>
                      <a:pt x="187" y="106"/>
                    </a:cubicBezTo>
                    <a:cubicBezTo>
                      <a:pt x="185" y="101"/>
                      <a:pt x="185" y="101"/>
                      <a:pt x="185" y="101"/>
                    </a:cubicBezTo>
                    <a:cubicBezTo>
                      <a:pt x="189" y="100"/>
                      <a:pt x="189" y="100"/>
                      <a:pt x="189" y="100"/>
                    </a:cubicBezTo>
                    <a:cubicBezTo>
                      <a:pt x="189" y="95"/>
                      <a:pt x="189" y="95"/>
                      <a:pt x="189" y="95"/>
                    </a:cubicBezTo>
                    <a:cubicBezTo>
                      <a:pt x="191" y="85"/>
                      <a:pt x="191" y="85"/>
                      <a:pt x="191" y="85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2" y="78"/>
                      <a:pt x="172" y="78"/>
                      <a:pt x="172" y="78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69" y="71"/>
                      <a:pt x="169" y="71"/>
                      <a:pt x="169" y="71"/>
                    </a:cubicBezTo>
                    <a:cubicBezTo>
                      <a:pt x="170" y="61"/>
                      <a:pt x="170" y="61"/>
                      <a:pt x="170" y="61"/>
                    </a:cubicBezTo>
                    <a:cubicBezTo>
                      <a:pt x="167" y="57"/>
                      <a:pt x="167" y="57"/>
                      <a:pt x="167" y="57"/>
                    </a:cubicBezTo>
                    <a:cubicBezTo>
                      <a:pt x="165" y="56"/>
                      <a:pt x="165" y="56"/>
                      <a:pt x="165" y="56"/>
                    </a:cubicBezTo>
                    <a:cubicBezTo>
                      <a:pt x="163" y="59"/>
                      <a:pt x="163" y="59"/>
                      <a:pt x="163" y="59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58" y="60"/>
                      <a:pt x="158" y="60"/>
                      <a:pt x="158" y="60"/>
                    </a:cubicBezTo>
                    <a:cubicBezTo>
                      <a:pt x="157" y="53"/>
                      <a:pt x="157" y="53"/>
                      <a:pt x="157" y="53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8" y="35"/>
                      <a:pt x="158" y="35"/>
                      <a:pt x="158" y="35"/>
                    </a:cubicBezTo>
                    <a:cubicBezTo>
                      <a:pt x="151" y="36"/>
                      <a:pt x="151" y="36"/>
                      <a:pt x="151" y="36"/>
                    </a:cubicBezTo>
                    <a:cubicBezTo>
                      <a:pt x="154" y="32"/>
                      <a:pt x="154" y="32"/>
                      <a:pt x="154" y="32"/>
                    </a:cubicBezTo>
                    <a:cubicBezTo>
                      <a:pt x="152" y="29"/>
                      <a:pt x="152" y="29"/>
                      <a:pt x="152" y="29"/>
                    </a:cubicBezTo>
                    <a:cubicBezTo>
                      <a:pt x="147" y="32"/>
                      <a:pt x="147" y="32"/>
                      <a:pt x="147" y="32"/>
                    </a:cubicBezTo>
                    <a:cubicBezTo>
                      <a:pt x="142" y="30"/>
                      <a:pt x="142" y="30"/>
                      <a:pt x="142" y="30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26" y="27"/>
                      <a:pt x="126" y="27"/>
                      <a:pt x="126" y="27"/>
                    </a:cubicBezTo>
                    <a:cubicBezTo>
                      <a:pt x="125" y="24"/>
                      <a:pt x="125" y="24"/>
                      <a:pt x="125" y="24"/>
                    </a:cubicBezTo>
                    <a:cubicBezTo>
                      <a:pt x="131" y="20"/>
                      <a:pt x="131" y="20"/>
                      <a:pt x="131" y="20"/>
                    </a:cubicBezTo>
                    <a:cubicBezTo>
                      <a:pt x="131" y="17"/>
                      <a:pt x="131" y="17"/>
                      <a:pt x="131" y="17"/>
                    </a:cubicBezTo>
                    <a:cubicBezTo>
                      <a:pt x="130" y="12"/>
                      <a:pt x="130" y="12"/>
                      <a:pt x="130" y="12"/>
                    </a:cubicBezTo>
                    <a:cubicBezTo>
                      <a:pt x="126" y="5"/>
                      <a:pt x="126" y="5"/>
                      <a:pt x="126" y="5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16" y="2"/>
                      <a:pt x="116" y="2"/>
                      <a:pt x="116" y="2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0" y="16"/>
                      <a:pt x="100" y="16"/>
                      <a:pt x="100" y="16"/>
                    </a:cubicBezTo>
                    <a:cubicBezTo>
                      <a:pt x="96" y="15"/>
                      <a:pt x="96" y="15"/>
                      <a:pt x="96" y="15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101" y="35"/>
                      <a:pt x="101" y="35"/>
                      <a:pt x="101" y="35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9" y="46"/>
                      <a:pt x="99" y="46"/>
                      <a:pt x="99" y="46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88" y="45"/>
                      <a:pt x="88" y="45"/>
                      <a:pt x="88" y="45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72" y="65"/>
                      <a:pt x="72" y="65"/>
                      <a:pt x="72" y="65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63" y="74"/>
                      <a:pt x="63" y="74"/>
                      <a:pt x="63" y="74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32" y="75"/>
                      <a:pt x="32" y="75"/>
                      <a:pt x="32" y="75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8" y="76"/>
                      <a:pt x="7" y="76"/>
                      <a:pt x="6" y="7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6" y="141"/>
                      <a:pt x="6" y="141"/>
                      <a:pt x="6" y="141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4" y="154"/>
                      <a:pt x="14" y="155"/>
                      <a:pt x="14" y="155"/>
                    </a:cubicBezTo>
                    <a:cubicBezTo>
                      <a:pt x="14" y="155"/>
                      <a:pt x="15" y="155"/>
                      <a:pt x="16" y="156"/>
                    </a:cubicBezTo>
                    <a:cubicBezTo>
                      <a:pt x="27" y="173"/>
                      <a:pt x="27" y="173"/>
                      <a:pt x="27" y="173"/>
                    </a:cubicBezTo>
                    <a:cubicBezTo>
                      <a:pt x="48" y="173"/>
                      <a:pt x="48" y="173"/>
                      <a:pt x="48" y="173"/>
                    </a:cubicBezTo>
                    <a:cubicBezTo>
                      <a:pt x="48" y="173"/>
                      <a:pt x="49" y="174"/>
                      <a:pt x="50" y="175"/>
                    </a:cubicBezTo>
                    <a:cubicBezTo>
                      <a:pt x="59" y="201"/>
                      <a:pt x="59" y="201"/>
                      <a:pt x="59" y="201"/>
                    </a:cubicBezTo>
                    <a:cubicBezTo>
                      <a:pt x="59" y="205"/>
                      <a:pt x="60" y="208"/>
                      <a:pt x="60" y="211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0" y="237"/>
                      <a:pt x="60" y="237"/>
                      <a:pt x="60" y="237"/>
                    </a:cubicBezTo>
                    <a:cubicBezTo>
                      <a:pt x="76" y="232"/>
                      <a:pt x="76" y="232"/>
                      <a:pt x="76" y="232"/>
                    </a:cubicBezTo>
                    <a:cubicBezTo>
                      <a:pt x="92" y="226"/>
                      <a:pt x="92" y="226"/>
                      <a:pt x="92" y="226"/>
                    </a:cubicBezTo>
                    <a:cubicBezTo>
                      <a:pt x="103" y="205"/>
                      <a:pt x="103" y="205"/>
                      <a:pt x="103" y="205"/>
                    </a:cubicBezTo>
                    <a:cubicBezTo>
                      <a:pt x="138" y="205"/>
                      <a:pt x="138" y="205"/>
                      <a:pt x="138" y="205"/>
                    </a:cubicBezTo>
                    <a:cubicBezTo>
                      <a:pt x="146" y="205"/>
                      <a:pt x="146" y="205"/>
                      <a:pt x="146" y="205"/>
                    </a:cubicBezTo>
                    <a:cubicBezTo>
                      <a:pt x="146" y="184"/>
                      <a:pt x="146" y="184"/>
                      <a:pt x="146" y="184"/>
                    </a:cubicBezTo>
                    <a:cubicBezTo>
                      <a:pt x="178" y="184"/>
                      <a:pt x="178" y="184"/>
                      <a:pt x="178" y="184"/>
                    </a:cubicBezTo>
                    <a:cubicBezTo>
                      <a:pt x="189" y="173"/>
                      <a:pt x="189" y="173"/>
                      <a:pt x="189" y="173"/>
                    </a:cubicBezTo>
                    <a:cubicBezTo>
                      <a:pt x="210" y="170"/>
                      <a:pt x="210" y="170"/>
                      <a:pt x="210" y="170"/>
                    </a:cubicBezTo>
                    <a:cubicBezTo>
                      <a:pt x="209" y="163"/>
                      <a:pt x="209" y="163"/>
                      <a:pt x="209" y="163"/>
                    </a:cubicBezTo>
                    <a:cubicBezTo>
                      <a:pt x="213" y="159"/>
                      <a:pt x="213" y="159"/>
                      <a:pt x="213" y="159"/>
                    </a:cubicBezTo>
                    <a:cubicBezTo>
                      <a:pt x="217" y="156"/>
                      <a:pt x="217" y="156"/>
                      <a:pt x="217" y="156"/>
                    </a:cubicBezTo>
                    <a:cubicBezTo>
                      <a:pt x="219" y="147"/>
                      <a:pt x="219" y="147"/>
                      <a:pt x="219" y="147"/>
                    </a:cubicBezTo>
                    <a:cubicBezTo>
                      <a:pt x="225" y="144"/>
                      <a:pt x="225" y="144"/>
                      <a:pt x="225" y="144"/>
                    </a:cubicBezTo>
                    <a:cubicBezTo>
                      <a:pt x="225" y="141"/>
                      <a:pt x="225" y="141"/>
                      <a:pt x="225" y="141"/>
                    </a:cubicBezTo>
                    <a:cubicBezTo>
                      <a:pt x="228" y="137"/>
                      <a:pt x="228" y="137"/>
                      <a:pt x="228" y="137"/>
                    </a:cubicBezTo>
                    <a:cubicBezTo>
                      <a:pt x="229" y="133"/>
                      <a:pt x="229" y="133"/>
                      <a:pt x="229" y="133"/>
                    </a:cubicBezTo>
                    <a:cubicBezTo>
                      <a:pt x="232" y="129"/>
                      <a:pt x="232" y="129"/>
                      <a:pt x="232" y="129"/>
                    </a:cubicBezTo>
                    <a:cubicBezTo>
                      <a:pt x="231" y="124"/>
                      <a:pt x="231" y="124"/>
                      <a:pt x="231" y="124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</p:grpSp>
      </p:grpSp>
      <p:sp>
        <p:nvSpPr>
          <p:cNvPr id="538" name="TextBox 537"/>
          <p:cNvSpPr txBox="1"/>
          <p:nvPr/>
        </p:nvSpPr>
        <p:spPr>
          <a:xfrm>
            <a:off x="9011445" y="3101492"/>
            <a:ext cx="30531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dirty="0">
                <a:latin typeface="Times New Roman" panose="02020603050405020304" pitchFamily="18" charset="0"/>
              </a:rPr>
              <a:t>l'API Google Maps </a:t>
            </a:r>
            <a:endParaRPr lang="en-US" sz="2800" dirty="0">
              <a:latin typeface="Times New Roman" panose="02020603050405020304" pitchFamily="18" charset="0"/>
            </a:endParaRPr>
          </a:p>
        </p:txBody>
      </p:sp>
      <p:sp>
        <p:nvSpPr>
          <p:cNvPr id="628" name="TextBox 627"/>
          <p:cNvSpPr txBox="1"/>
          <p:nvPr/>
        </p:nvSpPr>
        <p:spPr>
          <a:xfrm>
            <a:off x="-18679" y="3244174"/>
            <a:ext cx="3373356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fr-F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apteur de localisation</a:t>
            </a:r>
            <a:endParaRPr lang="en-US" sz="2800" b="1" dirty="0"/>
          </a:p>
        </p:txBody>
      </p:sp>
      <p:sp>
        <p:nvSpPr>
          <p:cNvPr id="251" name="TextBox 537">
            <a:extLst>
              <a:ext uri="{FF2B5EF4-FFF2-40B4-BE49-F238E27FC236}">
                <a16:creationId xmlns:a16="http://schemas.microsoft.com/office/drawing/2014/main" id="{F2368EC2-D65A-4307-B619-202763375395}"/>
              </a:ext>
            </a:extLst>
          </p:cNvPr>
          <p:cNvSpPr txBox="1"/>
          <p:nvPr/>
        </p:nvSpPr>
        <p:spPr>
          <a:xfrm>
            <a:off x="4166021" y="609233"/>
            <a:ext cx="30531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dirty="0">
                <a:latin typeface="Times New Roman" panose="02020603050405020304" pitchFamily="18" charset="0"/>
              </a:rPr>
              <a:t>Thread</a:t>
            </a:r>
            <a:endParaRPr lang="en-US" sz="28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232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F653E-45B7-4491-87DB-110C0BC1589F}" type="datetime1">
              <a:rPr lang="en-US" smtClean="0"/>
              <a:t>4/2/2021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417066" y="614884"/>
            <a:ext cx="8128000" cy="1106970"/>
          </a:xfrm>
        </p:spPr>
        <p:txBody>
          <a:bodyPr/>
          <a:lstStyle/>
          <a:p>
            <a:r>
              <a:rPr lang="en-US" dirty="0"/>
              <a:t>AMELIORATIONS PERTINANTES</a:t>
            </a:r>
          </a:p>
          <a:p>
            <a:endParaRPr lang="en-US" dirty="0"/>
          </a:p>
        </p:txBody>
      </p:sp>
      <p:sp>
        <p:nvSpPr>
          <p:cNvPr id="1027" name="Rectangle 1026"/>
          <p:cNvSpPr/>
          <p:nvPr/>
        </p:nvSpPr>
        <p:spPr>
          <a:xfrm>
            <a:off x="4254500" y="-863600"/>
            <a:ext cx="596900" cy="59690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026025" y="-863600"/>
            <a:ext cx="596900" cy="59690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5797550" y="-863600"/>
            <a:ext cx="596900" cy="59690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579283" y="1845545"/>
            <a:ext cx="5709789" cy="2383127"/>
            <a:chOff x="1062522" y="3950093"/>
            <a:chExt cx="5190717" cy="4731133"/>
          </a:xfrm>
        </p:grpSpPr>
        <p:sp>
          <p:nvSpPr>
            <p:cNvPr id="300" name="Freeform 25"/>
            <p:cNvSpPr>
              <a:spLocks noChangeAspect="1" noEditPoints="1"/>
            </p:cNvSpPr>
            <p:nvPr/>
          </p:nvSpPr>
          <p:spPr bwMode="auto">
            <a:xfrm>
              <a:off x="3672850" y="5237155"/>
              <a:ext cx="293653" cy="237193"/>
            </a:xfrm>
            <a:custGeom>
              <a:avLst/>
              <a:gdLst>
                <a:gd name="T0" fmla="*/ 9 w 763"/>
                <a:gd name="T1" fmla="*/ 547 h 616"/>
                <a:gd name="T2" fmla="*/ 20 w 763"/>
                <a:gd name="T3" fmla="*/ 517 h 616"/>
                <a:gd name="T4" fmla="*/ 83 w 763"/>
                <a:gd name="T5" fmla="*/ 375 h 616"/>
                <a:gd name="T6" fmla="*/ 96 w 763"/>
                <a:gd name="T7" fmla="*/ 354 h 616"/>
                <a:gd name="T8" fmla="*/ 39 w 763"/>
                <a:gd name="T9" fmla="*/ 208 h 616"/>
                <a:gd name="T10" fmla="*/ 61 w 763"/>
                <a:gd name="T11" fmla="*/ 210 h 616"/>
                <a:gd name="T12" fmla="*/ 54 w 763"/>
                <a:gd name="T13" fmla="*/ 35 h 616"/>
                <a:gd name="T14" fmla="*/ 81 w 763"/>
                <a:gd name="T15" fmla="*/ 33 h 616"/>
                <a:gd name="T16" fmla="*/ 352 w 763"/>
                <a:gd name="T17" fmla="*/ 163 h 616"/>
                <a:gd name="T18" fmla="*/ 628 w 763"/>
                <a:gd name="T19" fmla="*/ 45 h 616"/>
                <a:gd name="T20" fmla="*/ 726 w 763"/>
                <a:gd name="T21" fmla="*/ 14 h 616"/>
                <a:gd name="T22" fmla="*/ 729 w 763"/>
                <a:gd name="T23" fmla="*/ 41 h 616"/>
                <a:gd name="T24" fmla="*/ 739 w 763"/>
                <a:gd name="T25" fmla="*/ 77 h 616"/>
                <a:gd name="T26" fmla="*/ 759 w 763"/>
                <a:gd name="T27" fmla="*/ 101 h 616"/>
                <a:gd name="T28" fmla="*/ 679 w 763"/>
                <a:gd name="T29" fmla="*/ 170 h 616"/>
                <a:gd name="T30" fmla="*/ 244 w 763"/>
                <a:gd name="T31" fmla="*/ 616 h 616"/>
                <a:gd name="T32" fmla="*/ 244 w 763"/>
                <a:gd name="T33" fmla="*/ 583 h 616"/>
                <a:gd name="T34" fmla="*/ 646 w 763"/>
                <a:gd name="T35" fmla="*/ 162 h 616"/>
                <a:gd name="T36" fmla="*/ 672 w 763"/>
                <a:gd name="T37" fmla="*/ 135 h 616"/>
                <a:gd name="T38" fmla="*/ 666 w 763"/>
                <a:gd name="T39" fmla="*/ 107 h 616"/>
                <a:gd name="T40" fmla="*/ 665 w 763"/>
                <a:gd name="T41" fmla="*/ 78 h 616"/>
                <a:gd name="T42" fmla="*/ 626 w 763"/>
                <a:gd name="T43" fmla="*/ 79 h 616"/>
                <a:gd name="T44" fmla="*/ 515 w 763"/>
                <a:gd name="T45" fmla="*/ 32 h 616"/>
                <a:gd name="T46" fmla="*/ 387 w 763"/>
                <a:gd name="T47" fmla="*/ 193 h 616"/>
                <a:gd name="T48" fmla="*/ 371 w 763"/>
                <a:gd name="T49" fmla="*/ 213 h 616"/>
                <a:gd name="T50" fmla="*/ 64 w 763"/>
                <a:gd name="T51" fmla="*/ 117 h 616"/>
                <a:gd name="T52" fmla="*/ 129 w 763"/>
                <a:gd name="T53" fmla="*/ 245 h 616"/>
                <a:gd name="T54" fmla="*/ 65 w 763"/>
                <a:gd name="T55" fmla="*/ 247 h 616"/>
                <a:gd name="T56" fmla="*/ 181 w 763"/>
                <a:gd name="T57" fmla="*/ 367 h 616"/>
                <a:gd name="T58" fmla="*/ 124 w 763"/>
                <a:gd name="T59" fmla="*/ 389 h 616"/>
                <a:gd name="T60" fmla="*/ 251 w 763"/>
                <a:gd name="T61" fmla="*/ 467 h 616"/>
                <a:gd name="T62" fmla="*/ 84 w 763"/>
                <a:gd name="T63" fmla="*/ 55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63" h="616">
                  <a:moveTo>
                    <a:pt x="244" y="616"/>
                  </a:moveTo>
                  <a:cubicBezTo>
                    <a:pt x="161" y="616"/>
                    <a:pt x="79" y="592"/>
                    <a:pt x="9" y="547"/>
                  </a:cubicBezTo>
                  <a:cubicBezTo>
                    <a:pt x="3" y="543"/>
                    <a:pt x="0" y="535"/>
                    <a:pt x="3" y="528"/>
                  </a:cubicBezTo>
                  <a:cubicBezTo>
                    <a:pt x="5" y="521"/>
                    <a:pt x="12" y="516"/>
                    <a:pt x="20" y="517"/>
                  </a:cubicBezTo>
                  <a:cubicBezTo>
                    <a:pt x="81" y="524"/>
                    <a:pt x="141" y="512"/>
                    <a:pt x="193" y="482"/>
                  </a:cubicBezTo>
                  <a:cubicBezTo>
                    <a:pt x="142" y="467"/>
                    <a:pt x="100" y="428"/>
                    <a:pt x="83" y="375"/>
                  </a:cubicBezTo>
                  <a:cubicBezTo>
                    <a:pt x="81" y="370"/>
                    <a:pt x="83" y="364"/>
                    <a:pt x="86" y="359"/>
                  </a:cubicBezTo>
                  <a:cubicBezTo>
                    <a:pt x="89" y="356"/>
                    <a:pt x="93" y="355"/>
                    <a:pt x="96" y="354"/>
                  </a:cubicBezTo>
                  <a:cubicBezTo>
                    <a:pt x="56" y="324"/>
                    <a:pt x="31" y="276"/>
                    <a:pt x="31" y="223"/>
                  </a:cubicBezTo>
                  <a:cubicBezTo>
                    <a:pt x="31" y="217"/>
                    <a:pt x="34" y="211"/>
                    <a:pt x="39" y="208"/>
                  </a:cubicBezTo>
                  <a:cubicBezTo>
                    <a:pt x="44" y="205"/>
                    <a:pt x="50" y="204"/>
                    <a:pt x="55" y="207"/>
                  </a:cubicBezTo>
                  <a:cubicBezTo>
                    <a:pt x="57" y="208"/>
                    <a:pt x="59" y="209"/>
                    <a:pt x="61" y="210"/>
                  </a:cubicBezTo>
                  <a:cubicBezTo>
                    <a:pt x="42" y="183"/>
                    <a:pt x="32" y="151"/>
                    <a:pt x="32" y="117"/>
                  </a:cubicBezTo>
                  <a:cubicBezTo>
                    <a:pt x="32" y="88"/>
                    <a:pt x="40" y="60"/>
                    <a:pt x="54" y="35"/>
                  </a:cubicBezTo>
                  <a:cubicBezTo>
                    <a:pt x="57" y="30"/>
                    <a:pt x="61" y="27"/>
                    <a:pt x="67" y="27"/>
                  </a:cubicBezTo>
                  <a:cubicBezTo>
                    <a:pt x="72" y="27"/>
                    <a:pt x="77" y="29"/>
                    <a:pt x="81" y="33"/>
                  </a:cubicBezTo>
                  <a:cubicBezTo>
                    <a:pt x="148" y="116"/>
                    <a:pt x="246" y="169"/>
                    <a:pt x="352" y="179"/>
                  </a:cubicBezTo>
                  <a:cubicBezTo>
                    <a:pt x="352" y="174"/>
                    <a:pt x="352" y="169"/>
                    <a:pt x="352" y="163"/>
                  </a:cubicBezTo>
                  <a:cubicBezTo>
                    <a:pt x="352" y="73"/>
                    <a:pt x="425" y="0"/>
                    <a:pt x="515" y="0"/>
                  </a:cubicBezTo>
                  <a:cubicBezTo>
                    <a:pt x="557" y="0"/>
                    <a:pt x="598" y="16"/>
                    <a:pt x="628" y="45"/>
                  </a:cubicBezTo>
                  <a:cubicBezTo>
                    <a:pt x="656" y="39"/>
                    <a:pt x="683" y="28"/>
                    <a:pt x="708" y="13"/>
                  </a:cubicBezTo>
                  <a:cubicBezTo>
                    <a:pt x="714" y="10"/>
                    <a:pt x="721" y="10"/>
                    <a:pt x="726" y="14"/>
                  </a:cubicBezTo>
                  <a:cubicBezTo>
                    <a:pt x="731" y="18"/>
                    <a:pt x="734" y="25"/>
                    <a:pt x="731" y="32"/>
                  </a:cubicBezTo>
                  <a:cubicBezTo>
                    <a:pt x="729" y="41"/>
                    <a:pt x="729" y="41"/>
                    <a:pt x="729" y="41"/>
                  </a:cubicBezTo>
                  <a:cubicBezTo>
                    <a:pt x="723" y="59"/>
                    <a:pt x="719" y="72"/>
                    <a:pt x="708" y="85"/>
                  </a:cubicBezTo>
                  <a:cubicBezTo>
                    <a:pt x="718" y="85"/>
                    <a:pt x="728" y="82"/>
                    <a:pt x="739" y="77"/>
                  </a:cubicBezTo>
                  <a:cubicBezTo>
                    <a:pt x="745" y="74"/>
                    <a:pt x="753" y="76"/>
                    <a:pt x="758" y="81"/>
                  </a:cubicBezTo>
                  <a:cubicBezTo>
                    <a:pt x="762" y="87"/>
                    <a:pt x="763" y="95"/>
                    <a:pt x="759" y="101"/>
                  </a:cubicBezTo>
                  <a:cubicBezTo>
                    <a:pt x="742" y="127"/>
                    <a:pt x="715" y="145"/>
                    <a:pt x="690" y="162"/>
                  </a:cubicBezTo>
                  <a:cubicBezTo>
                    <a:pt x="686" y="165"/>
                    <a:pt x="683" y="167"/>
                    <a:pt x="679" y="170"/>
                  </a:cubicBezTo>
                  <a:cubicBezTo>
                    <a:pt x="679" y="173"/>
                    <a:pt x="679" y="177"/>
                    <a:pt x="679" y="181"/>
                  </a:cubicBezTo>
                  <a:cubicBezTo>
                    <a:pt x="679" y="394"/>
                    <a:pt x="516" y="616"/>
                    <a:pt x="244" y="616"/>
                  </a:cubicBezTo>
                  <a:close/>
                  <a:moveTo>
                    <a:pt x="84" y="550"/>
                  </a:moveTo>
                  <a:cubicBezTo>
                    <a:pt x="134" y="572"/>
                    <a:pt x="188" y="583"/>
                    <a:pt x="244" y="583"/>
                  </a:cubicBezTo>
                  <a:cubicBezTo>
                    <a:pt x="496" y="583"/>
                    <a:pt x="647" y="379"/>
                    <a:pt x="647" y="181"/>
                  </a:cubicBezTo>
                  <a:cubicBezTo>
                    <a:pt x="647" y="174"/>
                    <a:pt x="646" y="168"/>
                    <a:pt x="646" y="162"/>
                  </a:cubicBezTo>
                  <a:cubicBezTo>
                    <a:pt x="646" y="157"/>
                    <a:pt x="648" y="152"/>
                    <a:pt x="653" y="148"/>
                  </a:cubicBezTo>
                  <a:cubicBezTo>
                    <a:pt x="659" y="144"/>
                    <a:pt x="665" y="140"/>
                    <a:pt x="672" y="135"/>
                  </a:cubicBezTo>
                  <a:cubicBezTo>
                    <a:pt x="681" y="129"/>
                    <a:pt x="690" y="123"/>
                    <a:pt x="698" y="117"/>
                  </a:cubicBezTo>
                  <a:cubicBezTo>
                    <a:pt x="687" y="115"/>
                    <a:pt x="677" y="112"/>
                    <a:pt x="666" y="107"/>
                  </a:cubicBezTo>
                  <a:cubicBezTo>
                    <a:pt x="661" y="104"/>
                    <a:pt x="657" y="99"/>
                    <a:pt x="657" y="93"/>
                  </a:cubicBezTo>
                  <a:cubicBezTo>
                    <a:pt x="657" y="87"/>
                    <a:pt x="660" y="82"/>
                    <a:pt x="665" y="78"/>
                  </a:cubicBezTo>
                  <a:cubicBezTo>
                    <a:pt x="676" y="72"/>
                    <a:pt x="682" y="67"/>
                    <a:pt x="686" y="60"/>
                  </a:cubicBezTo>
                  <a:cubicBezTo>
                    <a:pt x="667" y="68"/>
                    <a:pt x="647" y="74"/>
                    <a:pt x="626" y="79"/>
                  </a:cubicBezTo>
                  <a:cubicBezTo>
                    <a:pt x="620" y="80"/>
                    <a:pt x="615" y="78"/>
                    <a:pt x="611" y="74"/>
                  </a:cubicBezTo>
                  <a:cubicBezTo>
                    <a:pt x="586" y="47"/>
                    <a:pt x="551" y="32"/>
                    <a:pt x="515" y="32"/>
                  </a:cubicBezTo>
                  <a:cubicBezTo>
                    <a:pt x="443" y="32"/>
                    <a:pt x="384" y="91"/>
                    <a:pt x="384" y="163"/>
                  </a:cubicBezTo>
                  <a:cubicBezTo>
                    <a:pt x="384" y="174"/>
                    <a:pt x="385" y="184"/>
                    <a:pt x="387" y="193"/>
                  </a:cubicBezTo>
                  <a:cubicBezTo>
                    <a:pt x="388" y="198"/>
                    <a:pt x="387" y="204"/>
                    <a:pt x="384" y="207"/>
                  </a:cubicBezTo>
                  <a:cubicBezTo>
                    <a:pt x="381" y="211"/>
                    <a:pt x="376" y="214"/>
                    <a:pt x="371" y="213"/>
                  </a:cubicBezTo>
                  <a:cubicBezTo>
                    <a:pt x="257" y="207"/>
                    <a:pt x="149" y="157"/>
                    <a:pt x="72" y="73"/>
                  </a:cubicBezTo>
                  <a:cubicBezTo>
                    <a:pt x="67" y="87"/>
                    <a:pt x="64" y="102"/>
                    <a:pt x="64" y="117"/>
                  </a:cubicBezTo>
                  <a:cubicBezTo>
                    <a:pt x="64" y="161"/>
                    <a:pt x="86" y="202"/>
                    <a:pt x="123" y="226"/>
                  </a:cubicBezTo>
                  <a:cubicBezTo>
                    <a:pt x="129" y="230"/>
                    <a:pt x="131" y="238"/>
                    <a:pt x="129" y="245"/>
                  </a:cubicBezTo>
                  <a:cubicBezTo>
                    <a:pt x="127" y="252"/>
                    <a:pt x="121" y="256"/>
                    <a:pt x="113" y="256"/>
                  </a:cubicBezTo>
                  <a:cubicBezTo>
                    <a:pt x="97" y="255"/>
                    <a:pt x="81" y="252"/>
                    <a:pt x="65" y="247"/>
                  </a:cubicBezTo>
                  <a:cubicBezTo>
                    <a:pt x="75" y="299"/>
                    <a:pt x="116" y="341"/>
                    <a:pt x="168" y="352"/>
                  </a:cubicBezTo>
                  <a:cubicBezTo>
                    <a:pt x="176" y="353"/>
                    <a:pt x="181" y="360"/>
                    <a:pt x="181" y="367"/>
                  </a:cubicBezTo>
                  <a:cubicBezTo>
                    <a:pt x="181" y="375"/>
                    <a:pt x="177" y="381"/>
                    <a:pt x="169" y="383"/>
                  </a:cubicBezTo>
                  <a:cubicBezTo>
                    <a:pt x="155" y="387"/>
                    <a:pt x="139" y="389"/>
                    <a:pt x="124" y="389"/>
                  </a:cubicBezTo>
                  <a:cubicBezTo>
                    <a:pt x="147" y="429"/>
                    <a:pt x="189" y="455"/>
                    <a:pt x="236" y="456"/>
                  </a:cubicBezTo>
                  <a:cubicBezTo>
                    <a:pt x="243" y="456"/>
                    <a:pt x="249" y="461"/>
                    <a:pt x="251" y="467"/>
                  </a:cubicBezTo>
                  <a:cubicBezTo>
                    <a:pt x="254" y="474"/>
                    <a:pt x="251" y="481"/>
                    <a:pt x="246" y="485"/>
                  </a:cubicBezTo>
                  <a:cubicBezTo>
                    <a:pt x="199" y="522"/>
                    <a:pt x="143" y="545"/>
                    <a:pt x="84" y="5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7" name="Freeform 38"/>
            <p:cNvSpPr>
              <a:spLocks noChangeAspect="1" noEditPoints="1"/>
            </p:cNvSpPr>
            <p:nvPr/>
          </p:nvSpPr>
          <p:spPr bwMode="auto">
            <a:xfrm>
              <a:off x="1100945" y="4103469"/>
              <a:ext cx="158677" cy="260912"/>
            </a:xfrm>
            <a:custGeom>
              <a:avLst/>
              <a:gdLst>
                <a:gd name="T0" fmla="*/ 616 w 962"/>
                <a:gd name="T1" fmla="*/ 1584 h 1584"/>
                <a:gd name="T2" fmla="*/ 253 w 962"/>
                <a:gd name="T3" fmla="*/ 1584 h 1584"/>
                <a:gd name="T4" fmla="*/ 217 w 962"/>
                <a:gd name="T5" fmla="*/ 1551 h 1584"/>
                <a:gd name="T6" fmla="*/ 217 w 962"/>
                <a:gd name="T7" fmla="*/ 791 h 1584"/>
                <a:gd name="T8" fmla="*/ 36 w 962"/>
                <a:gd name="T9" fmla="*/ 791 h 1584"/>
                <a:gd name="T10" fmla="*/ 0 w 962"/>
                <a:gd name="T11" fmla="*/ 758 h 1584"/>
                <a:gd name="T12" fmla="*/ 0 w 962"/>
                <a:gd name="T13" fmla="*/ 493 h 1584"/>
                <a:gd name="T14" fmla="*/ 36 w 962"/>
                <a:gd name="T15" fmla="*/ 460 h 1584"/>
                <a:gd name="T16" fmla="*/ 217 w 962"/>
                <a:gd name="T17" fmla="*/ 460 h 1584"/>
                <a:gd name="T18" fmla="*/ 217 w 962"/>
                <a:gd name="T19" fmla="*/ 352 h 1584"/>
                <a:gd name="T20" fmla="*/ 592 w 962"/>
                <a:gd name="T21" fmla="*/ 0 h 1584"/>
                <a:gd name="T22" fmla="*/ 906 w 962"/>
                <a:gd name="T23" fmla="*/ 1 h 1584"/>
                <a:gd name="T24" fmla="*/ 942 w 962"/>
                <a:gd name="T25" fmla="*/ 34 h 1584"/>
                <a:gd name="T26" fmla="*/ 942 w 962"/>
                <a:gd name="T27" fmla="*/ 295 h 1584"/>
                <a:gd name="T28" fmla="*/ 906 w 962"/>
                <a:gd name="T29" fmla="*/ 328 h 1584"/>
                <a:gd name="T30" fmla="*/ 689 w 962"/>
                <a:gd name="T31" fmla="*/ 328 h 1584"/>
                <a:gd name="T32" fmla="*/ 652 w 962"/>
                <a:gd name="T33" fmla="*/ 368 h 1584"/>
                <a:gd name="T34" fmla="*/ 652 w 962"/>
                <a:gd name="T35" fmla="*/ 460 h 1584"/>
                <a:gd name="T36" fmla="*/ 925 w 962"/>
                <a:gd name="T37" fmla="*/ 460 h 1584"/>
                <a:gd name="T38" fmla="*/ 952 w 962"/>
                <a:gd name="T39" fmla="*/ 471 h 1584"/>
                <a:gd name="T40" fmla="*/ 961 w 962"/>
                <a:gd name="T41" fmla="*/ 497 h 1584"/>
                <a:gd name="T42" fmla="*/ 931 w 962"/>
                <a:gd name="T43" fmla="*/ 761 h 1584"/>
                <a:gd name="T44" fmla="*/ 895 w 962"/>
                <a:gd name="T45" fmla="*/ 791 h 1584"/>
                <a:gd name="T46" fmla="*/ 652 w 962"/>
                <a:gd name="T47" fmla="*/ 791 h 1584"/>
                <a:gd name="T48" fmla="*/ 652 w 962"/>
                <a:gd name="T49" fmla="*/ 1551 h 1584"/>
                <a:gd name="T50" fmla="*/ 616 w 962"/>
                <a:gd name="T51" fmla="*/ 1584 h 1584"/>
                <a:gd name="T52" fmla="*/ 290 w 962"/>
                <a:gd name="T53" fmla="*/ 1518 h 1584"/>
                <a:gd name="T54" fmla="*/ 580 w 962"/>
                <a:gd name="T55" fmla="*/ 1518 h 1584"/>
                <a:gd name="T56" fmla="*/ 580 w 962"/>
                <a:gd name="T57" fmla="*/ 758 h 1584"/>
                <a:gd name="T58" fmla="*/ 616 w 962"/>
                <a:gd name="T59" fmla="*/ 725 h 1584"/>
                <a:gd name="T60" fmla="*/ 862 w 962"/>
                <a:gd name="T61" fmla="*/ 725 h 1584"/>
                <a:gd name="T62" fmla="*/ 885 w 962"/>
                <a:gd name="T63" fmla="*/ 527 h 1584"/>
                <a:gd name="T64" fmla="*/ 616 w 962"/>
                <a:gd name="T65" fmla="*/ 527 h 1584"/>
                <a:gd name="T66" fmla="*/ 580 w 962"/>
                <a:gd name="T67" fmla="*/ 493 h 1584"/>
                <a:gd name="T68" fmla="*/ 580 w 962"/>
                <a:gd name="T69" fmla="*/ 368 h 1584"/>
                <a:gd name="T70" fmla="*/ 689 w 962"/>
                <a:gd name="T71" fmla="*/ 261 h 1584"/>
                <a:gd name="T72" fmla="*/ 870 w 962"/>
                <a:gd name="T73" fmla="*/ 261 h 1584"/>
                <a:gd name="T74" fmla="*/ 870 w 962"/>
                <a:gd name="T75" fmla="*/ 67 h 1584"/>
                <a:gd name="T76" fmla="*/ 592 w 962"/>
                <a:gd name="T77" fmla="*/ 66 h 1584"/>
                <a:gd name="T78" fmla="*/ 290 w 962"/>
                <a:gd name="T79" fmla="*/ 352 h 1584"/>
                <a:gd name="T80" fmla="*/ 290 w 962"/>
                <a:gd name="T81" fmla="*/ 493 h 1584"/>
                <a:gd name="T82" fmla="*/ 253 w 962"/>
                <a:gd name="T83" fmla="*/ 527 h 1584"/>
                <a:gd name="T84" fmla="*/ 72 w 962"/>
                <a:gd name="T85" fmla="*/ 527 h 1584"/>
                <a:gd name="T86" fmla="*/ 72 w 962"/>
                <a:gd name="T87" fmla="*/ 725 h 1584"/>
                <a:gd name="T88" fmla="*/ 253 w 962"/>
                <a:gd name="T89" fmla="*/ 725 h 1584"/>
                <a:gd name="T90" fmla="*/ 290 w 962"/>
                <a:gd name="T91" fmla="*/ 758 h 1584"/>
                <a:gd name="T92" fmla="*/ 290 w 962"/>
                <a:gd name="T93" fmla="*/ 1518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2" h="1584">
                  <a:moveTo>
                    <a:pt x="616" y="1584"/>
                  </a:moveTo>
                  <a:cubicBezTo>
                    <a:pt x="253" y="1584"/>
                    <a:pt x="253" y="1584"/>
                    <a:pt x="253" y="1584"/>
                  </a:cubicBezTo>
                  <a:cubicBezTo>
                    <a:pt x="233" y="1584"/>
                    <a:pt x="217" y="1569"/>
                    <a:pt x="217" y="1551"/>
                  </a:cubicBezTo>
                  <a:cubicBezTo>
                    <a:pt x="217" y="791"/>
                    <a:pt x="217" y="791"/>
                    <a:pt x="217" y="791"/>
                  </a:cubicBezTo>
                  <a:cubicBezTo>
                    <a:pt x="36" y="791"/>
                    <a:pt x="36" y="791"/>
                    <a:pt x="36" y="791"/>
                  </a:cubicBezTo>
                  <a:cubicBezTo>
                    <a:pt x="16" y="791"/>
                    <a:pt x="0" y="776"/>
                    <a:pt x="0" y="758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0" y="475"/>
                    <a:pt x="16" y="460"/>
                    <a:pt x="36" y="460"/>
                  </a:cubicBezTo>
                  <a:cubicBezTo>
                    <a:pt x="217" y="460"/>
                    <a:pt x="217" y="460"/>
                    <a:pt x="217" y="460"/>
                  </a:cubicBezTo>
                  <a:cubicBezTo>
                    <a:pt x="217" y="352"/>
                    <a:pt x="217" y="352"/>
                    <a:pt x="217" y="352"/>
                  </a:cubicBezTo>
                  <a:cubicBezTo>
                    <a:pt x="217" y="269"/>
                    <a:pt x="244" y="0"/>
                    <a:pt x="592" y="0"/>
                  </a:cubicBezTo>
                  <a:cubicBezTo>
                    <a:pt x="906" y="1"/>
                    <a:pt x="906" y="1"/>
                    <a:pt x="906" y="1"/>
                  </a:cubicBezTo>
                  <a:cubicBezTo>
                    <a:pt x="926" y="1"/>
                    <a:pt x="942" y="16"/>
                    <a:pt x="942" y="34"/>
                  </a:cubicBezTo>
                  <a:cubicBezTo>
                    <a:pt x="942" y="295"/>
                    <a:pt x="942" y="295"/>
                    <a:pt x="942" y="295"/>
                  </a:cubicBezTo>
                  <a:cubicBezTo>
                    <a:pt x="942" y="313"/>
                    <a:pt x="926" y="328"/>
                    <a:pt x="906" y="328"/>
                  </a:cubicBezTo>
                  <a:cubicBezTo>
                    <a:pt x="689" y="328"/>
                    <a:pt x="689" y="328"/>
                    <a:pt x="689" y="328"/>
                  </a:cubicBezTo>
                  <a:cubicBezTo>
                    <a:pt x="656" y="328"/>
                    <a:pt x="652" y="349"/>
                    <a:pt x="652" y="368"/>
                  </a:cubicBezTo>
                  <a:cubicBezTo>
                    <a:pt x="652" y="460"/>
                    <a:pt x="652" y="460"/>
                    <a:pt x="652" y="460"/>
                  </a:cubicBezTo>
                  <a:cubicBezTo>
                    <a:pt x="925" y="460"/>
                    <a:pt x="925" y="460"/>
                    <a:pt x="925" y="460"/>
                  </a:cubicBezTo>
                  <a:cubicBezTo>
                    <a:pt x="935" y="460"/>
                    <a:pt x="945" y="464"/>
                    <a:pt x="952" y="471"/>
                  </a:cubicBezTo>
                  <a:cubicBezTo>
                    <a:pt x="959" y="478"/>
                    <a:pt x="962" y="488"/>
                    <a:pt x="961" y="497"/>
                  </a:cubicBezTo>
                  <a:cubicBezTo>
                    <a:pt x="931" y="761"/>
                    <a:pt x="931" y="761"/>
                    <a:pt x="931" y="761"/>
                  </a:cubicBezTo>
                  <a:cubicBezTo>
                    <a:pt x="929" y="778"/>
                    <a:pt x="914" y="791"/>
                    <a:pt x="895" y="791"/>
                  </a:cubicBezTo>
                  <a:cubicBezTo>
                    <a:pt x="652" y="791"/>
                    <a:pt x="652" y="791"/>
                    <a:pt x="652" y="791"/>
                  </a:cubicBezTo>
                  <a:cubicBezTo>
                    <a:pt x="652" y="1551"/>
                    <a:pt x="652" y="1551"/>
                    <a:pt x="652" y="1551"/>
                  </a:cubicBezTo>
                  <a:cubicBezTo>
                    <a:pt x="652" y="1569"/>
                    <a:pt x="636" y="1584"/>
                    <a:pt x="616" y="1584"/>
                  </a:cubicBezTo>
                  <a:close/>
                  <a:moveTo>
                    <a:pt x="290" y="1518"/>
                  </a:moveTo>
                  <a:cubicBezTo>
                    <a:pt x="580" y="1518"/>
                    <a:pt x="580" y="1518"/>
                    <a:pt x="580" y="1518"/>
                  </a:cubicBezTo>
                  <a:cubicBezTo>
                    <a:pt x="580" y="758"/>
                    <a:pt x="580" y="758"/>
                    <a:pt x="580" y="758"/>
                  </a:cubicBezTo>
                  <a:cubicBezTo>
                    <a:pt x="580" y="740"/>
                    <a:pt x="596" y="725"/>
                    <a:pt x="616" y="725"/>
                  </a:cubicBezTo>
                  <a:cubicBezTo>
                    <a:pt x="862" y="725"/>
                    <a:pt x="862" y="725"/>
                    <a:pt x="862" y="725"/>
                  </a:cubicBezTo>
                  <a:cubicBezTo>
                    <a:pt x="885" y="527"/>
                    <a:pt x="885" y="527"/>
                    <a:pt x="885" y="527"/>
                  </a:cubicBezTo>
                  <a:cubicBezTo>
                    <a:pt x="616" y="527"/>
                    <a:pt x="616" y="527"/>
                    <a:pt x="616" y="527"/>
                  </a:cubicBezTo>
                  <a:cubicBezTo>
                    <a:pt x="596" y="527"/>
                    <a:pt x="580" y="512"/>
                    <a:pt x="580" y="493"/>
                  </a:cubicBezTo>
                  <a:cubicBezTo>
                    <a:pt x="580" y="368"/>
                    <a:pt x="580" y="368"/>
                    <a:pt x="580" y="368"/>
                  </a:cubicBezTo>
                  <a:cubicBezTo>
                    <a:pt x="580" y="289"/>
                    <a:pt x="639" y="261"/>
                    <a:pt x="689" y="261"/>
                  </a:cubicBezTo>
                  <a:cubicBezTo>
                    <a:pt x="870" y="261"/>
                    <a:pt x="870" y="261"/>
                    <a:pt x="870" y="261"/>
                  </a:cubicBezTo>
                  <a:cubicBezTo>
                    <a:pt x="870" y="67"/>
                    <a:pt x="870" y="67"/>
                    <a:pt x="870" y="67"/>
                  </a:cubicBezTo>
                  <a:cubicBezTo>
                    <a:pt x="592" y="66"/>
                    <a:pt x="592" y="66"/>
                    <a:pt x="592" y="66"/>
                  </a:cubicBezTo>
                  <a:cubicBezTo>
                    <a:pt x="329" y="66"/>
                    <a:pt x="290" y="245"/>
                    <a:pt x="290" y="352"/>
                  </a:cubicBezTo>
                  <a:cubicBezTo>
                    <a:pt x="290" y="493"/>
                    <a:pt x="290" y="493"/>
                    <a:pt x="290" y="493"/>
                  </a:cubicBezTo>
                  <a:cubicBezTo>
                    <a:pt x="290" y="512"/>
                    <a:pt x="273" y="527"/>
                    <a:pt x="253" y="527"/>
                  </a:cubicBezTo>
                  <a:cubicBezTo>
                    <a:pt x="72" y="527"/>
                    <a:pt x="72" y="527"/>
                    <a:pt x="72" y="527"/>
                  </a:cubicBezTo>
                  <a:cubicBezTo>
                    <a:pt x="72" y="725"/>
                    <a:pt x="72" y="725"/>
                    <a:pt x="72" y="725"/>
                  </a:cubicBezTo>
                  <a:cubicBezTo>
                    <a:pt x="253" y="725"/>
                    <a:pt x="253" y="725"/>
                    <a:pt x="253" y="725"/>
                  </a:cubicBezTo>
                  <a:cubicBezTo>
                    <a:pt x="273" y="725"/>
                    <a:pt x="290" y="740"/>
                    <a:pt x="290" y="758"/>
                  </a:cubicBezTo>
                  <a:lnTo>
                    <a:pt x="290" y="15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cxnSp>
          <p:nvCxnSpPr>
            <p:cNvPr id="323" name="Straight Connector 322"/>
            <p:cNvCxnSpPr/>
            <p:nvPr/>
          </p:nvCxnSpPr>
          <p:spPr>
            <a:xfrm>
              <a:off x="3382736" y="3950093"/>
              <a:ext cx="0" cy="75815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>
              <a:off x="3382736" y="5120485"/>
              <a:ext cx="0" cy="75815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Freeform 6"/>
            <p:cNvSpPr>
              <a:spLocks noChangeAspect="1" noEditPoints="1"/>
            </p:cNvSpPr>
            <p:nvPr/>
          </p:nvSpPr>
          <p:spPr bwMode="auto">
            <a:xfrm>
              <a:off x="3682221" y="4135911"/>
              <a:ext cx="274911" cy="196028"/>
            </a:xfrm>
            <a:custGeom>
              <a:avLst/>
              <a:gdLst>
                <a:gd name="T0" fmla="*/ 244 w 292"/>
                <a:gd name="T1" fmla="*/ 207 h 207"/>
                <a:gd name="T2" fmla="*/ 48 w 292"/>
                <a:gd name="T3" fmla="*/ 207 h 207"/>
                <a:gd name="T4" fmla="*/ 0 w 292"/>
                <a:gd name="T5" fmla="*/ 159 h 207"/>
                <a:gd name="T6" fmla="*/ 0 w 292"/>
                <a:gd name="T7" fmla="*/ 48 h 207"/>
                <a:gd name="T8" fmla="*/ 48 w 292"/>
                <a:gd name="T9" fmla="*/ 0 h 207"/>
                <a:gd name="T10" fmla="*/ 244 w 292"/>
                <a:gd name="T11" fmla="*/ 0 h 207"/>
                <a:gd name="T12" fmla="*/ 292 w 292"/>
                <a:gd name="T13" fmla="*/ 48 h 207"/>
                <a:gd name="T14" fmla="*/ 292 w 292"/>
                <a:gd name="T15" fmla="*/ 159 h 207"/>
                <a:gd name="T16" fmla="*/ 244 w 292"/>
                <a:gd name="T17" fmla="*/ 207 h 207"/>
                <a:gd name="T18" fmla="*/ 48 w 292"/>
                <a:gd name="T19" fmla="*/ 12 h 207"/>
                <a:gd name="T20" fmla="*/ 12 w 292"/>
                <a:gd name="T21" fmla="*/ 48 h 207"/>
                <a:gd name="T22" fmla="*/ 12 w 292"/>
                <a:gd name="T23" fmla="*/ 159 h 207"/>
                <a:gd name="T24" fmla="*/ 48 w 292"/>
                <a:gd name="T25" fmla="*/ 195 h 207"/>
                <a:gd name="T26" fmla="*/ 244 w 292"/>
                <a:gd name="T27" fmla="*/ 195 h 207"/>
                <a:gd name="T28" fmla="*/ 280 w 292"/>
                <a:gd name="T29" fmla="*/ 159 h 207"/>
                <a:gd name="T30" fmla="*/ 280 w 292"/>
                <a:gd name="T31" fmla="*/ 48 h 207"/>
                <a:gd name="T32" fmla="*/ 244 w 292"/>
                <a:gd name="T33" fmla="*/ 12 h 207"/>
                <a:gd name="T34" fmla="*/ 48 w 292"/>
                <a:gd name="T35" fmla="*/ 12 h 207"/>
                <a:gd name="T36" fmla="*/ 116 w 292"/>
                <a:gd name="T37" fmla="*/ 157 h 207"/>
                <a:gd name="T38" fmla="*/ 113 w 292"/>
                <a:gd name="T39" fmla="*/ 157 h 207"/>
                <a:gd name="T40" fmla="*/ 109 w 292"/>
                <a:gd name="T41" fmla="*/ 151 h 207"/>
                <a:gd name="T42" fmla="*/ 109 w 292"/>
                <a:gd name="T43" fmla="*/ 46 h 207"/>
                <a:gd name="T44" fmla="*/ 113 w 292"/>
                <a:gd name="T45" fmla="*/ 41 h 207"/>
                <a:gd name="T46" fmla="*/ 119 w 292"/>
                <a:gd name="T47" fmla="*/ 41 h 207"/>
                <a:gd name="T48" fmla="*/ 201 w 292"/>
                <a:gd name="T49" fmla="*/ 94 h 207"/>
                <a:gd name="T50" fmla="*/ 204 w 292"/>
                <a:gd name="T51" fmla="*/ 99 h 207"/>
                <a:gd name="T52" fmla="*/ 201 w 292"/>
                <a:gd name="T53" fmla="*/ 104 h 207"/>
                <a:gd name="T54" fmla="*/ 119 w 292"/>
                <a:gd name="T55" fmla="*/ 156 h 207"/>
                <a:gd name="T56" fmla="*/ 116 w 292"/>
                <a:gd name="T57" fmla="*/ 157 h 207"/>
                <a:gd name="T58" fmla="*/ 122 w 292"/>
                <a:gd name="T59" fmla="*/ 57 h 207"/>
                <a:gd name="T60" fmla="*/ 122 w 292"/>
                <a:gd name="T61" fmla="*/ 140 h 207"/>
                <a:gd name="T62" fmla="*/ 187 w 292"/>
                <a:gd name="T63" fmla="*/ 99 h 207"/>
                <a:gd name="T64" fmla="*/ 122 w 292"/>
                <a:gd name="T65" fmla="*/ 5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2" h="207">
                  <a:moveTo>
                    <a:pt x="244" y="207"/>
                  </a:moveTo>
                  <a:cubicBezTo>
                    <a:pt x="48" y="207"/>
                    <a:pt x="48" y="207"/>
                    <a:pt x="48" y="207"/>
                  </a:cubicBezTo>
                  <a:cubicBezTo>
                    <a:pt x="21" y="207"/>
                    <a:pt x="0" y="185"/>
                    <a:pt x="0" y="15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71" y="0"/>
                    <a:pt x="292" y="22"/>
                    <a:pt x="292" y="48"/>
                  </a:cubicBezTo>
                  <a:cubicBezTo>
                    <a:pt x="292" y="159"/>
                    <a:pt x="292" y="159"/>
                    <a:pt x="292" y="159"/>
                  </a:cubicBezTo>
                  <a:cubicBezTo>
                    <a:pt x="292" y="185"/>
                    <a:pt x="271" y="207"/>
                    <a:pt x="244" y="207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8"/>
                    <a:pt x="12" y="48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12" y="179"/>
                    <a:pt x="28" y="195"/>
                    <a:pt x="48" y="195"/>
                  </a:cubicBezTo>
                  <a:cubicBezTo>
                    <a:pt x="244" y="195"/>
                    <a:pt x="244" y="195"/>
                    <a:pt x="244" y="195"/>
                  </a:cubicBezTo>
                  <a:cubicBezTo>
                    <a:pt x="264" y="195"/>
                    <a:pt x="280" y="179"/>
                    <a:pt x="280" y="159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28"/>
                    <a:pt x="264" y="12"/>
                    <a:pt x="244" y="12"/>
                  </a:cubicBezTo>
                  <a:lnTo>
                    <a:pt x="48" y="12"/>
                  </a:lnTo>
                  <a:close/>
                  <a:moveTo>
                    <a:pt x="116" y="157"/>
                  </a:moveTo>
                  <a:cubicBezTo>
                    <a:pt x="115" y="157"/>
                    <a:pt x="114" y="157"/>
                    <a:pt x="113" y="157"/>
                  </a:cubicBezTo>
                  <a:cubicBezTo>
                    <a:pt x="111" y="156"/>
                    <a:pt x="109" y="154"/>
                    <a:pt x="109" y="151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09" y="44"/>
                    <a:pt x="111" y="42"/>
                    <a:pt x="113" y="41"/>
                  </a:cubicBezTo>
                  <a:cubicBezTo>
                    <a:pt x="115" y="40"/>
                    <a:pt x="117" y="40"/>
                    <a:pt x="119" y="41"/>
                  </a:cubicBezTo>
                  <a:cubicBezTo>
                    <a:pt x="201" y="94"/>
                    <a:pt x="201" y="94"/>
                    <a:pt x="201" y="94"/>
                  </a:cubicBezTo>
                  <a:cubicBezTo>
                    <a:pt x="203" y="95"/>
                    <a:pt x="204" y="97"/>
                    <a:pt x="204" y="99"/>
                  </a:cubicBezTo>
                  <a:cubicBezTo>
                    <a:pt x="204" y="101"/>
                    <a:pt x="203" y="103"/>
                    <a:pt x="201" y="104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18" y="157"/>
                    <a:pt x="117" y="157"/>
                    <a:pt x="116" y="157"/>
                  </a:cubicBezTo>
                  <a:close/>
                  <a:moveTo>
                    <a:pt x="122" y="57"/>
                  </a:moveTo>
                  <a:cubicBezTo>
                    <a:pt x="122" y="140"/>
                    <a:pt x="122" y="140"/>
                    <a:pt x="122" y="140"/>
                  </a:cubicBezTo>
                  <a:cubicBezTo>
                    <a:pt x="187" y="99"/>
                    <a:pt x="187" y="99"/>
                    <a:pt x="187" y="99"/>
                  </a:cubicBezTo>
                  <a:lnTo>
                    <a:pt x="122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grpSp>
          <p:nvGrpSpPr>
            <p:cNvPr id="326" name="Group 325"/>
            <p:cNvGrpSpPr>
              <a:grpSpLocks noChangeAspect="1"/>
            </p:cNvGrpSpPr>
            <p:nvPr/>
          </p:nvGrpSpPr>
          <p:grpSpPr>
            <a:xfrm>
              <a:off x="1062522" y="5237155"/>
              <a:ext cx="235523" cy="237193"/>
              <a:chOff x="-9578975" y="-4638675"/>
              <a:chExt cx="671512" cy="676275"/>
            </a:xfrm>
            <a:solidFill>
              <a:schemeClr val="bg1"/>
            </a:solidFill>
          </p:grpSpPr>
          <p:sp>
            <p:nvSpPr>
              <p:cNvPr id="327" name="Freeform 6"/>
              <p:cNvSpPr>
                <a:spLocks noEditPoints="1"/>
              </p:cNvSpPr>
              <p:nvPr/>
            </p:nvSpPr>
            <p:spPr bwMode="auto">
              <a:xfrm>
                <a:off x="-9578975" y="-4638675"/>
                <a:ext cx="671512" cy="676275"/>
              </a:xfrm>
              <a:custGeom>
                <a:avLst/>
                <a:gdLst>
                  <a:gd name="T0" fmla="*/ 146 w 179"/>
                  <a:gd name="T1" fmla="*/ 180 h 180"/>
                  <a:gd name="T2" fmla="*/ 34 w 179"/>
                  <a:gd name="T3" fmla="*/ 180 h 180"/>
                  <a:gd name="T4" fmla="*/ 0 w 179"/>
                  <a:gd name="T5" fmla="*/ 146 h 180"/>
                  <a:gd name="T6" fmla="*/ 0 w 179"/>
                  <a:gd name="T7" fmla="*/ 34 h 180"/>
                  <a:gd name="T8" fmla="*/ 34 w 179"/>
                  <a:gd name="T9" fmla="*/ 0 h 180"/>
                  <a:gd name="T10" fmla="*/ 146 w 179"/>
                  <a:gd name="T11" fmla="*/ 0 h 180"/>
                  <a:gd name="T12" fmla="*/ 179 w 179"/>
                  <a:gd name="T13" fmla="*/ 34 h 180"/>
                  <a:gd name="T14" fmla="*/ 179 w 179"/>
                  <a:gd name="T15" fmla="*/ 146 h 180"/>
                  <a:gd name="T16" fmla="*/ 146 w 179"/>
                  <a:gd name="T17" fmla="*/ 180 h 180"/>
                  <a:gd name="T18" fmla="*/ 34 w 179"/>
                  <a:gd name="T19" fmla="*/ 8 h 180"/>
                  <a:gd name="T20" fmla="*/ 7 w 179"/>
                  <a:gd name="T21" fmla="*/ 34 h 180"/>
                  <a:gd name="T22" fmla="*/ 7 w 179"/>
                  <a:gd name="T23" fmla="*/ 146 h 180"/>
                  <a:gd name="T24" fmla="*/ 34 w 179"/>
                  <a:gd name="T25" fmla="*/ 172 h 180"/>
                  <a:gd name="T26" fmla="*/ 146 w 179"/>
                  <a:gd name="T27" fmla="*/ 172 h 180"/>
                  <a:gd name="T28" fmla="*/ 172 w 179"/>
                  <a:gd name="T29" fmla="*/ 146 h 180"/>
                  <a:gd name="T30" fmla="*/ 172 w 179"/>
                  <a:gd name="T31" fmla="*/ 34 h 180"/>
                  <a:gd name="T32" fmla="*/ 146 w 179"/>
                  <a:gd name="T33" fmla="*/ 8 h 180"/>
                  <a:gd name="T34" fmla="*/ 34 w 179"/>
                  <a:gd name="T35" fmla="*/ 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9" h="180">
                    <a:moveTo>
                      <a:pt x="146" y="180"/>
                    </a:moveTo>
                    <a:cubicBezTo>
                      <a:pt x="34" y="180"/>
                      <a:pt x="34" y="180"/>
                      <a:pt x="34" y="180"/>
                    </a:cubicBezTo>
                    <a:cubicBezTo>
                      <a:pt x="15" y="180"/>
                      <a:pt x="0" y="165"/>
                      <a:pt x="0" y="1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64" y="0"/>
                      <a:pt x="179" y="15"/>
                      <a:pt x="179" y="34"/>
                    </a:cubicBezTo>
                    <a:cubicBezTo>
                      <a:pt x="179" y="146"/>
                      <a:pt x="179" y="146"/>
                      <a:pt x="179" y="146"/>
                    </a:cubicBezTo>
                    <a:cubicBezTo>
                      <a:pt x="179" y="165"/>
                      <a:pt x="164" y="180"/>
                      <a:pt x="146" y="180"/>
                    </a:cubicBezTo>
                    <a:close/>
                    <a:moveTo>
                      <a:pt x="34" y="8"/>
                    </a:moveTo>
                    <a:cubicBezTo>
                      <a:pt x="19" y="8"/>
                      <a:pt x="7" y="19"/>
                      <a:pt x="7" y="34"/>
                    </a:cubicBezTo>
                    <a:cubicBezTo>
                      <a:pt x="7" y="146"/>
                      <a:pt x="7" y="146"/>
                      <a:pt x="7" y="146"/>
                    </a:cubicBezTo>
                    <a:cubicBezTo>
                      <a:pt x="7" y="160"/>
                      <a:pt x="19" y="172"/>
                      <a:pt x="34" y="172"/>
                    </a:cubicBezTo>
                    <a:cubicBezTo>
                      <a:pt x="146" y="172"/>
                      <a:pt x="146" y="172"/>
                      <a:pt x="146" y="172"/>
                    </a:cubicBezTo>
                    <a:cubicBezTo>
                      <a:pt x="160" y="172"/>
                      <a:pt x="172" y="160"/>
                      <a:pt x="172" y="146"/>
                    </a:cubicBezTo>
                    <a:cubicBezTo>
                      <a:pt x="172" y="34"/>
                      <a:pt x="172" y="34"/>
                      <a:pt x="172" y="34"/>
                    </a:cubicBezTo>
                    <a:cubicBezTo>
                      <a:pt x="172" y="19"/>
                      <a:pt x="160" y="8"/>
                      <a:pt x="146" y="8"/>
                    </a:cubicBezTo>
                    <a:lnTo>
                      <a:pt x="3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28" name="Rectangle 7"/>
              <p:cNvSpPr>
                <a:spLocks noChangeArrowheads="1"/>
              </p:cNvSpPr>
              <p:nvPr/>
            </p:nvSpPr>
            <p:spPr bwMode="auto">
              <a:xfrm>
                <a:off x="-9563100" y="-4413250"/>
                <a:ext cx="201612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29" name="Rectangle 8"/>
              <p:cNvSpPr>
                <a:spLocks noChangeArrowheads="1"/>
              </p:cNvSpPr>
              <p:nvPr/>
            </p:nvSpPr>
            <p:spPr bwMode="auto">
              <a:xfrm>
                <a:off x="-9120188" y="-4413250"/>
                <a:ext cx="201612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0" name="Freeform 9"/>
              <p:cNvSpPr>
                <a:spLocks noEditPoints="1"/>
              </p:cNvSpPr>
              <p:nvPr/>
            </p:nvSpPr>
            <p:spPr bwMode="auto">
              <a:xfrm>
                <a:off x="-9409113" y="-4470400"/>
                <a:ext cx="336550" cy="338138"/>
              </a:xfrm>
              <a:custGeom>
                <a:avLst/>
                <a:gdLst>
                  <a:gd name="T0" fmla="*/ 45 w 90"/>
                  <a:gd name="T1" fmla="*/ 90 h 90"/>
                  <a:gd name="T2" fmla="*/ 0 w 90"/>
                  <a:gd name="T3" fmla="*/ 45 h 90"/>
                  <a:gd name="T4" fmla="*/ 45 w 90"/>
                  <a:gd name="T5" fmla="*/ 0 h 90"/>
                  <a:gd name="T6" fmla="*/ 90 w 90"/>
                  <a:gd name="T7" fmla="*/ 45 h 90"/>
                  <a:gd name="T8" fmla="*/ 45 w 90"/>
                  <a:gd name="T9" fmla="*/ 90 h 90"/>
                  <a:gd name="T10" fmla="*/ 45 w 90"/>
                  <a:gd name="T11" fmla="*/ 8 h 90"/>
                  <a:gd name="T12" fmla="*/ 7 w 90"/>
                  <a:gd name="T13" fmla="*/ 45 h 90"/>
                  <a:gd name="T14" fmla="*/ 45 w 90"/>
                  <a:gd name="T15" fmla="*/ 82 h 90"/>
                  <a:gd name="T16" fmla="*/ 82 w 90"/>
                  <a:gd name="T17" fmla="*/ 45 h 90"/>
                  <a:gd name="T18" fmla="*/ 45 w 90"/>
                  <a:gd name="T19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90">
                    <a:moveTo>
                      <a:pt x="45" y="90"/>
                    </a:moveTo>
                    <a:cubicBezTo>
                      <a:pt x="20" y="90"/>
                      <a:pt x="0" y="70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70"/>
                      <a:pt x="69" y="90"/>
                      <a:pt x="45" y="90"/>
                    </a:cubicBezTo>
                    <a:close/>
                    <a:moveTo>
                      <a:pt x="45" y="8"/>
                    </a:moveTo>
                    <a:cubicBezTo>
                      <a:pt x="24" y="8"/>
                      <a:pt x="7" y="24"/>
                      <a:pt x="7" y="45"/>
                    </a:cubicBezTo>
                    <a:cubicBezTo>
                      <a:pt x="7" y="66"/>
                      <a:pt x="24" y="82"/>
                      <a:pt x="45" y="82"/>
                    </a:cubicBezTo>
                    <a:cubicBezTo>
                      <a:pt x="65" y="82"/>
                      <a:pt x="82" y="66"/>
                      <a:pt x="82" y="45"/>
                    </a:cubicBezTo>
                    <a:cubicBezTo>
                      <a:pt x="82" y="24"/>
                      <a:pt x="65" y="8"/>
                      <a:pt x="4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1" name="Freeform 10"/>
              <p:cNvSpPr>
                <a:spLocks noEditPoints="1"/>
              </p:cNvSpPr>
              <p:nvPr/>
            </p:nvSpPr>
            <p:spPr bwMode="auto">
              <a:xfrm>
                <a:off x="-9072563" y="-4552950"/>
                <a:ext cx="109537" cy="112713"/>
              </a:xfrm>
              <a:custGeom>
                <a:avLst/>
                <a:gdLst>
                  <a:gd name="T0" fmla="*/ 26 w 29"/>
                  <a:gd name="T1" fmla="*/ 30 h 30"/>
                  <a:gd name="T2" fmla="*/ 3 w 29"/>
                  <a:gd name="T3" fmla="*/ 30 h 30"/>
                  <a:gd name="T4" fmla="*/ 0 w 29"/>
                  <a:gd name="T5" fmla="*/ 26 h 30"/>
                  <a:gd name="T6" fmla="*/ 0 w 29"/>
                  <a:gd name="T7" fmla="*/ 3 h 30"/>
                  <a:gd name="T8" fmla="*/ 3 w 29"/>
                  <a:gd name="T9" fmla="*/ 0 h 30"/>
                  <a:gd name="T10" fmla="*/ 26 w 29"/>
                  <a:gd name="T11" fmla="*/ 0 h 30"/>
                  <a:gd name="T12" fmla="*/ 29 w 29"/>
                  <a:gd name="T13" fmla="*/ 3 h 30"/>
                  <a:gd name="T14" fmla="*/ 29 w 29"/>
                  <a:gd name="T15" fmla="*/ 26 h 30"/>
                  <a:gd name="T16" fmla="*/ 26 w 29"/>
                  <a:gd name="T17" fmla="*/ 30 h 30"/>
                  <a:gd name="T18" fmla="*/ 7 w 29"/>
                  <a:gd name="T19" fmla="*/ 22 h 30"/>
                  <a:gd name="T20" fmla="*/ 22 w 29"/>
                  <a:gd name="T21" fmla="*/ 22 h 30"/>
                  <a:gd name="T22" fmla="*/ 22 w 29"/>
                  <a:gd name="T23" fmla="*/ 7 h 30"/>
                  <a:gd name="T24" fmla="*/ 7 w 29"/>
                  <a:gd name="T25" fmla="*/ 7 h 30"/>
                  <a:gd name="T26" fmla="*/ 7 w 29"/>
                  <a:gd name="T27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0">
                    <a:moveTo>
                      <a:pt x="26" y="30"/>
                    </a:moveTo>
                    <a:cubicBezTo>
                      <a:pt x="3" y="30"/>
                      <a:pt x="3" y="30"/>
                      <a:pt x="3" y="30"/>
                    </a:cubicBezTo>
                    <a:cubicBezTo>
                      <a:pt x="1" y="30"/>
                      <a:pt x="0" y="28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8" y="0"/>
                      <a:pt x="29" y="1"/>
                      <a:pt x="29" y="3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8"/>
                      <a:pt x="28" y="30"/>
                      <a:pt x="26" y="30"/>
                    </a:cubicBezTo>
                    <a:close/>
                    <a:moveTo>
                      <a:pt x="7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7" y="7"/>
                      <a:pt x="7" y="7"/>
                      <a:pt x="7" y="7"/>
                    </a:cubicBezTo>
                    <a:lnTo>
                      <a:pt x="7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2" name="Rectangle 11"/>
              <p:cNvSpPr>
                <a:spLocks noChangeArrowheads="1"/>
              </p:cNvSpPr>
              <p:nvPr/>
            </p:nvSpPr>
            <p:spPr bwMode="auto">
              <a:xfrm>
                <a:off x="-9521825" y="-4608513"/>
                <a:ext cx="25400" cy="209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3" name="Rectangle 12"/>
              <p:cNvSpPr>
                <a:spLocks noChangeArrowheads="1"/>
              </p:cNvSpPr>
              <p:nvPr/>
            </p:nvSpPr>
            <p:spPr bwMode="auto">
              <a:xfrm>
                <a:off x="-9466263" y="-4624388"/>
                <a:ext cx="26987" cy="2254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4" name="Rectangle 13"/>
              <p:cNvSpPr>
                <a:spLocks noChangeArrowheads="1"/>
              </p:cNvSpPr>
              <p:nvPr/>
            </p:nvSpPr>
            <p:spPr bwMode="auto">
              <a:xfrm>
                <a:off x="-9409113" y="-4624388"/>
                <a:ext cx="25400" cy="2254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335" name="TextBox 334"/>
            <p:cNvSpPr txBox="1"/>
            <p:nvPr/>
          </p:nvSpPr>
          <p:spPr>
            <a:xfrm>
              <a:off x="1082167" y="4307361"/>
              <a:ext cx="5171072" cy="437386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lvl="0" fontAlgn="base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fr-FR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Pouvoir se connecter avec ses emprunts digitaux</a:t>
              </a:r>
            </a:p>
            <a:p>
              <a:pPr marL="342900" indent="-342900" fontAlgn="base">
                <a:lnSpc>
                  <a:spcPct val="107000"/>
                </a:lnSpc>
                <a:spcAft>
                  <a:spcPts val="800"/>
                </a:spcAft>
                <a:buSzPts val="1000"/>
                <a:buFont typeface="Wingdings" panose="05000000000000000000" pitchFamily="2" charset="2"/>
                <a:buChar char="q"/>
                <a:tabLst>
                  <a:tab pos="457200" algn="l"/>
                </a:tabLst>
              </a:pPr>
              <a:endParaRPr lang="fr-FR" sz="20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 fontAlgn="base">
                <a:lnSpc>
                  <a:spcPct val="107000"/>
                </a:lnSpc>
                <a:spcAft>
                  <a:spcPts val="800"/>
                </a:spcAft>
                <a:buSzPts val="1000"/>
                <a:buFont typeface="Wingdings" panose="05000000000000000000" pitchFamily="2" charset="2"/>
                <a:buChar char="ü"/>
                <a:tabLst>
                  <a:tab pos="457200" algn="l"/>
                </a:tabLst>
              </a:pPr>
              <a:endParaRPr lang="fr-FR" sz="20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lvl="0" indent="-285750" fontAlgn="base">
                <a:lnSpc>
                  <a:spcPct val="107000"/>
                </a:lnSpc>
                <a:spcAft>
                  <a:spcPts val="800"/>
                </a:spcAft>
                <a:buSzPts val="1000"/>
                <a:buFont typeface="Wingdings" panose="05000000000000000000" pitchFamily="2" charset="2"/>
                <a:buChar char="ü"/>
                <a:tabLst>
                  <a:tab pos="457200" algn="l"/>
                </a:tabLst>
              </a:pPr>
              <a:endPara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315303" y="1150415"/>
            <a:ext cx="3297414" cy="4996587"/>
            <a:chOff x="7315303" y="1150415"/>
            <a:chExt cx="3297414" cy="4996587"/>
          </a:xfrm>
          <a:effectLst>
            <a:reflection blurRad="6350" stA="20000" endPos="35000" dir="5400000" sy="-100000" algn="bl" rotWithShape="0"/>
          </a:effectLst>
        </p:grpSpPr>
        <p:grpSp>
          <p:nvGrpSpPr>
            <p:cNvPr id="117" name="Group 116"/>
            <p:cNvGrpSpPr/>
            <p:nvPr/>
          </p:nvGrpSpPr>
          <p:grpSpPr>
            <a:xfrm>
              <a:off x="8305531" y="1150415"/>
              <a:ext cx="2307186" cy="4981839"/>
              <a:chOff x="5131235" y="1444422"/>
              <a:chExt cx="1961921" cy="4141786"/>
            </a:xfrm>
            <a:effectLst/>
          </p:grpSpPr>
          <p:grpSp>
            <p:nvGrpSpPr>
              <p:cNvPr id="119" name="Group 118"/>
              <p:cNvGrpSpPr/>
              <p:nvPr/>
            </p:nvGrpSpPr>
            <p:grpSpPr>
              <a:xfrm>
                <a:off x="6459626" y="1444422"/>
                <a:ext cx="317447" cy="25885"/>
                <a:chOff x="3605213" y="133352"/>
                <a:chExt cx="369888" cy="30161"/>
              </a:xfrm>
            </p:grpSpPr>
            <p:sp>
              <p:nvSpPr>
                <p:cNvPr id="254" name="Freeform 12"/>
                <p:cNvSpPr>
                  <a:spLocks/>
                </p:cNvSpPr>
                <p:nvPr/>
              </p:nvSpPr>
              <p:spPr bwMode="auto">
                <a:xfrm>
                  <a:off x="3617912" y="133352"/>
                  <a:ext cx="346075" cy="19050"/>
                </a:xfrm>
                <a:custGeom>
                  <a:avLst/>
                  <a:gdLst>
                    <a:gd name="T0" fmla="*/ 36 w 1309"/>
                    <a:gd name="T1" fmla="*/ 0 h 74"/>
                    <a:gd name="T2" fmla="*/ 1272 w 1309"/>
                    <a:gd name="T3" fmla="*/ 0 h 74"/>
                    <a:gd name="T4" fmla="*/ 1280 w 1309"/>
                    <a:gd name="T5" fmla="*/ 1 h 74"/>
                    <a:gd name="T6" fmla="*/ 1286 w 1309"/>
                    <a:gd name="T7" fmla="*/ 3 h 74"/>
                    <a:gd name="T8" fmla="*/ 1292 w 1309"/>
                    <a:gd name="T9" fmla="*/ 7 h 74"/>
                    <a:gd name="T10" fmla="*/ 1298 w 1309"/>
                    <a:gd name="T11" fmla="*/ 11 h 74"/>
                    <a:gd name="T12" fmla="*/ 1302 w 1309"/>
                    <a:gd name="T13" fmla="*/ 16 h 74"/>
                    <a:gd name="T14" fmla="*/ 1306 w 1309"/>
                    <a:gd name="T15" fmla="*/ 23 h 74"/>
                    <a:gd name="T16" fmla="*/ 1308 w 1309"/>
                    <a:gd name="T17" fmla="*/ 30 h 74"/>
                    <a:gd name="T18" fmla="*/ 1309 w 1309"/>
                    <a:gd name="T19" fmla="*/ 38 h 74"/>
                    <a:gd name="T20" fmla="*/ 1309 w 1309"/>
                    <a:gd name="T21" fmla="*/ 38 h 74"/>
                    <a:gd name="T22" fmla="*/ 1308 w 1309"/>
                    <a:gd name="T23" fmla="*/ 44 h 74"/>
                    <a:gd name="T24" fmla="*/ 1306 w 1309"/>
                    <a:gd name="T25" fmla="*/ 51 h 74"/>
                    <a:gd name="T26" fmla="*/ 1302 w 1309"/>
                    <a:gd name="T27" fmla="*/ 58 h 74"/>
                    <a:gd name="T28" fmla="*/ 1298 w 1309"/>
                    <a:gd name="T29" fmla="*/ 64 h 74"/>
                    <a:gd name="T30" fmla="*/ 1292 w 1309"/>
                    <a:gd name="T31" fmla="*/ 67 h 74"/>
                    <a:gd name="T32" fmla="*/ 1286 w 1309"/>
                    <a:gd name="T33" fmla="*/ 71 h 74"/>
                    <a:gd name="T34" fmla="*/ 1280 w 1309"/>
                    <a:gd name="T35" fmla="*/ 73 h 74"/>
                    <a:gd name="T36" fmla="*/ 1272 w 1309"/>
                    <a:gd name="T37" fmla="*/ 74 h 74"/>
                    <a:gd name="T38" fmla="*/ 36 w 1309"/>
                    <a:gd name="T39" fmla="*/ 74 h 74"/>
                    <a:gd name="T40" fmla="*/ 30 w 1309"/>
                    <a:gd name="T41" fmla="*/ 73 h 74"/>
                    <a:gd name="T42" fmla="*/ 23 w 1309"/>
                    <a:gd name="T43" fmla="*/ 71 h 74"/>
                    <a:gd name="T44" fmla="*/ 16 w 1309"/>
                    <a:gd name="T45" fmla="*/ 67 h 74"/>
                    <a:gd name="T46" fmla="*/ 10 w 1309"/>
                    <a:gd name="T47" fmla="*/ 64 h 74"/>
                    <a:gd name="T48" fmla="*/ 6 w 1309"/>
                    <a:gd name="T49" fmla="*/ 58 h 74"/>
                    <a:gd name="T50" fmla="*/ 2 w 1309"/>
                    <a:gd name="T51" fmla="*/ 51 h 74"/>
                    <a:gd name="T52" fmla="*/ 1 w 1309"/>
                    <a:gd name="T53" fmla="*/ 44 h 74"/>
                    <a:gd name="T54" fmla="*/ 0 w 1309"/>
                    <a:gd name="T55" fmla="*/ 38 h 74"/>
                    <a:gd name="T56" fmla="*/ 0 w 1309"/>
                    <a:gd name="T57" fmla="*/ 38 h 74"/>
                    <a:gd name="T58" fmla="*/ 1 w 1309"/>
                    <a:gd name="T59" fmla="*/ 30 h 74"/>
                    <a:gd name="T60" fmla="*/ 2 w 1309"/>
                    <a:gd name="T61" fmla="*/ 23 h 74"/>
                    <a:gd name="T62" fmla="*/ 6 w 1309"/>
                    <a:gd name="T63" fmla="*/ 16 h 74"/>
                    <a:gd name="T64" fmla="*/ 10 w 1309"/>
                    <a:gd name="T65" fmla="*/ 11 h 74"/>
                    <a:gd name="T66" fmla="*/ 16 w 1309"/>
                    <a:gd name="T67" fmla="*/ 7 h 74"/>
                    <a:gd name="T68" fmla="*/ 23 w 1309"/>
                    <a:gd name="T69" fmla="*/ 3 h 74"/>
                    <a:gd name="T70" fmla="*/ 30 w 1309"/>
                    <a:gd name="T71" fmla="*/ 1 h 74"/>
                    <a:gd name="T72" fmla="*/ 36 w 1309"/>
                    <a:gd name="T73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309" h="74">
                      <a:moveTo>
                        <a:pt x="36" y="0"/>
                      </a:moveTo>
                      <a:lnTo>
                        <a:pt x="1272" y="0"/>
                      </a:lnTo>
                      <a:lnTo>
                        <a:pt x="1280" y="1"/>
                      </a:lnTo>
                      <a:lnTo>
                        <a:pt x="1286" y="3"/>
                      </a:lnTo>
                      <a:lnTo>
                        <a:pt x="1292" y="7"/>
                      </a:lnTo>
                      <a:lnTo>
                        <a:pt x="1298" y="11"/>
                      </a:lnTo>
                      <a:lnTo>
                        <a:pt x="1302" y="16"/>
                      </a:lnTo>
                      <a:lnTo>
                        <a:pt x="1306" y="23"/>
                      </a:lnTo>
                      <a:lnTo>
                        <a:pt x="1308" y="30"/>
                      </a:lnTo>
                      <a:lnTo>
                        <a:pt x="1309" y="38"/>
                      </a:lnTo>
                      <a:lnTo>
                        <a:pt x="1309" y="38"/>
                      </a:lnTo>
                      <a:lnTo>
                        <a:pt x="1308" y="44"/>
                      </a:lnTo>
                      <a:lnTo>
                        <a:pt x="1306" y="51"/>
                      </a:lnTo>
                      <a:lnTo>
                        <a:pt x="1302" y="58"/>
                      </a:lnTo>
                      <a:lnTo>
                        <a:pt x="1298" y="64"/>
                      </a:lnTo>
                      <a:lnTo>
                        <a:pt x="1292" y="67"/>
                      </a:lnTo>
                      <a:lnTo>
                        <a:pt x="1286" y="71"/>
                      </a:lnTo>
                      <a:lnTo>
                        <a:pt x="1280" y="73"/>
                      </a:lnTo>
                      <a:lnTo>
                        <a:pt x="1272" y="74"/>
                      </a:lnTo>
                      <a:lnTo>
                        <a:pt x="36" y="74"/>
                      </a:lnTo>
                      <a:lnTo>
                        <a:pt x="30" y="73"/>
                      </a:lnTo>
                      <a:lnTo>
                        <a:pt x="23" y="71"/>
                      </a:lnTo>
                      <a:lnTo>
                        <a:pt x="16" y="67"/>
                      </a:lnTo>
                      <a:lnTo>
                        <a:pt x="10" y="64"/>
                      </a:lnTo>
                      <a:lnTo>
                        <a:pt x="6" y="58"/>
                      </a:lnTo>
                      <a:lnTo>
                        <a:pt x="2" y="51"/>
                      </a:lnTo>
                      <a:lnTo>
                        <a:pt x="1" y="44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1" y="30"/>
                      </a:lnTo>
                      <a:lnTo>
                        <a:pt x="2" y="23"/>
                      </a:lnTo>
                      <a:lnTo>
                        <a:pt x="6" y="16"/>
                      </a:lnTo>
                      <a:lnTo>
                        <a:pt x="10" y="11"/>
                      </a:lnTo>
                      <a:lnTo>
                        <a:pt x="16" y="7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Rectangle 13"/>
                <p:cNvSpPr>
                  <a:spLocks noChangeArrowheads="1"/>
                </p:cNvSpPr>
                <p:nvPr/>
              </p:nvSpPr>
              <p:spPr bwMode="auto">
                <a:xfrm>
                  <a:off x="3605213" y="142875"/>
                  <a:ext cx="369888" cy="20638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2" name="Group 121"/>
              <p:cNvGrpSpPr/>
              <p:nvPr/>
            </p:nvGrpSpPr>
            <p:grpSpPr>
              <a:xfrm>
                <a:off x="5131235" y="2035717"/>
                <a:ext cx="25874" cy="870588"/>
                <a:chOff x="2057454" y="822328"/>
                <a:chExt cx="30149" cy="1014410"/>
              </a:xfrm>
            </p:grpSpPr>
            <p:sp>
              <p:nvSpPr>
                <p:cNvPr id="162" name="Freeform 6"/>
                <p:cNvSpPr>
                  <a:spLocks/>
                </p:cNvSpPr>
                <p:nvPr/>
              </p:nvSpPr>
              <p:spPr bwMode="auto">
                <a:xfrm>
                  <a:off x="2057478" y="828677"/>
                  <a:ext cx="19050" cy="200025"/>
                </a:xfrm>
                <a:custGeom>
                  <a:avLst/>
                  <a:gdLst>
                    <a:gd name="T0" fmla="*/ 0 w 74"/>
                    <a:gd name="T1" fmla="*/ 723 h 760"/>
                    <a:gd name="T2" fmla="*/ 0 w 74"/>
                    <a:gd name="T3" fmla="*/ 37 h 760"/>
                    <a:gd name="T4" fmla="*/ 1 w 74"/>
                    <a:gd name="T5" fmla="*/ 29 h 760"/>
                    <a:gd name="T6" fmla="*/ 3 w 74"/>
                    <a:gd name="T7" fmla="*/ 22 h 760"/>
                    <a:gd name="T8" fmla="*/ 7 w 74"/>
                    <a:gd name="T9" fmla="*/ 16 h 760"/>
                    <a:gd name="T10" fmla="*/ 11 w 74"/>
                    <a:gd name="T11" fmla="*/ 11 h 760"/>
                    <a:gd name="T12" fmla="*/ 16 w 74"/>
                    <a:gd name="T13" fmla="*/ 6 h 760"/>
                    <a:gd name="T14" fmla="*/ 23 w 74"/>
                    <a:gd name="T15" fmla="*/ 3 h 760"/>
                    <a:gd name="T16" fmla="*/ 30 w 74"/>
                    <a:gd name="T17" fmla="*/ 1 h 760"/>
                    <a:gd name="T18" fmla="*/ 38 w 74"/>
                    <a:gd name="T19" fmla="*/ 0 h 760"/>
                    <a:gd name="T20" fmla="*/ 38 w 74"/>
                    <a:gd name="T21" fmla="*/ 0 h 760"/>
                    <a:gd name="T22" fmla="*/ 44 w 74"/>
                    <a:gd name="T23" fmla="*/ 1 h 760"/>
                    <a:gd name="T24" fmla="*/ 51 w 74"/>
                    <a:gd name="T25" fmla="*/ 3 h 760"/>
                    <a:gd name="T26" fmla="*/ 58 w 74"/>
                    <a:gd name="T27" fmla="*/ 6 h 760"/>
                    <a:gd name="T28" fmla="*/ 63 w 74"/>
                    <a:gd name="T29" fmla="*/ 11 h 760"/>
                    <a:gd name="T30" fmla="*/ 67 w 74"/>
                    <a:gd name="T31" fmla="*/ 16 h 760"/>
                    <a:gd name="T32" fmla="*/ 71 w 74"/>
                    <a:gd name="T33" fmla="*/ 22 h 760"/>
                    <a:gd name="T34" fmla="*/ 73 w 74"/>
                    <a:gd name="T35" fmla="*/ 29 h 760"/>
                    <a:gd name="T36" fmla="*/ 74 w 74"/>
                    <a:gd name="T37" fmla="*/ 37 h 760"/>
                    <a:gd name="T38" fmla="*/ 74 w 74"/>
                    <a:gd name="T39" fmla="*/ 723 h 760"/>
                    <a:gd name="T40" fmla="*/ 73 w 74"/>
                    <a:gd name="T41" fmla="*/ 730 h 760"/>
                    <a:gd name="T42" fmla="*/ 71 w 74"/>
                    <a:gd name="T43" fmla="*/ 738 h 760"/>
                    <a:gd name="T44" fmla="*/ 67 w 74"/>
                    <a:gd name="T45" fmla="*/ 744 h 760"/>
                    <a:gd name="T46" fmla="*/ 63 w 74"/>
                    <a:gd name="T47" fmla="*/ 750 h 760"/>
                    <a:gd name="T48" fmla="*/ 58 w 74"/>
                    <a:gd name="T49" fmla="*/ 754 h 760"/>
                    <a:gd name="T50" fmla="*/ 51 w 74"/>
                    <a:gd name="T51" fmla="*/ 758 h 760"/>
                    <a:gd name="T52" fmla="*/ 44 w 74"/>
                    <a:gd name="T53" fmla="*/ 760 h 760"/>
                    <a:gd name="T54" fmla="*/ 38 w 74"/>
                    <a:gd name="T55" fmla="*/ 760 h 760"/>
                    <a:gd name="T56" fmla="*/ 38 w 74"/>
                    <a:gd name="T57" fmla="*/ 760 h 760"/>
                    <a:gd name="T58" fmla="*/ 30 w 74"/>
                    <a:gd name="T59" fmla="*/ 760 h 760"/>
                    <a:gd name="T60" fmla="*/ 23 w 74"/>
                    <a:gd name="T61" fmla="*/ 758 h 760"/>
                    <a:gd name="T62" fmla="*/ 16 w 74"/>
                    <a:gd name="T63" fmla="*/ 754 h 760"/>
                    <a:gd name="T64" fmla="*/ 11 w 74"/>
                    <a:gd name="T65" fmla="*/ 750 h 760"/>
                    <a:gd name="T66" fmla="*/ 7 w 74"/>
                    <a:gd name="T67" fmla="*/ 744 h 760"/>
                    <a:gd name="T68" fmla="*/ 3 w 74"/>
                    <a:gd name="T69" fmla="*/ 738 h 760"/>
                    <a:gd name="T70" fmla="*/ 1 w 74"/>
                    <a:gd name="T71" fmla="*/ 730 h 760"/>
                    <a:gd name="T72" fmla="*/ 0 w 74"/>
                    <a:gd name="T73" fmla="*/ 723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760">
                      <a:moveTo>
                        <a:pt x="0" y="723"/>
                      </a:moveTo>
                      <a:lnTo>
                        <a:pt x="0" y="37"/>
                      </a:lnTo>
                      <a:lnTo>
                        <a:pt x="1" y="29"/>
                      </a:lnTo>
                      <a:lnTo>
                        <a:pt x="3" y="22"/>
                      </a:lnTo>
                      <a:lnTo>
                        <a:pt x="7" y="16"/>
                      </a:lnTo>
                      <a:lnTo>
                        <a:pt x="11" y="11"/>
                      </a:lnTo>
                      <a:lnTo>
                        <a:pt x="16" y="6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6"/>
                      </a:lnTo>
                      <a:lnTo>
                        <a:pt x="63" y="11"/>
                      </a:lnTo>
                      <a:lnTo>
                        <a:pt x="67" y="16"/>
                      </a:lnTo>
                      <a:lnTo>
                        <a:pt x="71" y="22"/>
                      </a:lnTo>
                      <a:lnTo>
                        <a:pt x="73" y="29"/>
                      </a:lnTo>
                      <a:lnTo>
                        <a:pt x="74" y="37"/>
                      </a:lnTo>
                      <a:lnTo>
                        <a:pt x="74" y="723"/>
                      </a:lnTo>
                      <a:lnTo>
                        <a:pt x="73" y="730"/>
                      </a:lnTo>
                      <a:lnTo>
                        <a:pt x="71" y="738"/>
                      </a:lnTo>
                      <a:lnTo>
                        <a:pt x="67" y="744"/>
                      </a:lnTo>
                      <a:lnTo>
                        <a:pt x="63" y="750"/>
                      </a:lnTo>
                      <a:lnTo>
                        <a:pt x="58" y="754"/>
                      </a:lnTo>
                      <a:lnTo>
                        <a:pt x="51" y="758"/>
                      </a:lnTo>
                      <a:lnTo>
                        <a:pt x="44" y="760"/>
                      </a:lnTo>
                      <a:lnTo>
                        <a:pt x="38" y="760"/>
                      </a:lnTo>
                      <a:lnTo>
                        <a:pt x="38" y="760"/>
                      </a:lnTo>
                      <a:lnTo>
                        <a:pt x="30" y="760"/>
                      </a:lnTo>
                      <a:lnTo>
                        <a:pt x="23" y="758"/>
                      </a:lnTo>
                      <a:lnTo>
                        <a:pt x="16" y="754"/>
                      </a:lnTo>
                      <a:lnTo>
                        <a:pt x="11" y="750"/>
                      </a:lnTo>
                      <a:lnTo>
                        <a:pt x="7" y="744"/>
                      </a:lnTo>
                      <a:lnTo>
                        <a:pt x="3" y="738"/>
                      </a:lnTo>
                      <a:lnTo>
                        <a:pt x="1" y="730"/>
                      </a:lnTo>
                      <a:lnTo>
                        <a:pt x="0" y="723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7"/>
                <p:cNvSpPr>
                  <a:spLocks/>
                </p:cNvSpPr>
                <p:nvPr/>
              </p:nvSpPr>
              <p:spPr bwMode="auto">
                <a:xfrm>
                  <a:off x="2057454" y="1281117"/>
                  <a:ext cx="19050" cy="155575"/>
                </a:xfrm>
                <a:custGeom>
                  <a:avLst/>
                  <a:gdLst>
                    <a:gd name="T0" fmla="*/ 0 w 74"/>
                    <a:gd name="T1" fmla="*/ 550 h 588"/>
                    <a:gd name="T2" fmla="*/ 0 w 74"/>
                    <a:gd name="T3" fmla="*/ 37 h 588"/>
                    <a:gd name="T4" fmla="*/ 1 w 74"/>
                    <a:gd name="T5" fmla="*/ 29 h 588"/>
                    <a:gd name="T6" fmla="*/ 3 w 74"/>
                    <a:gd name="T7" fmla="*/ 22 h 588"/>
                    <a:gd name="T8" fmla="*/ 7 w 74"/>
                    <a:gd name="T9" fmla="*/ 17 h 588"/>
                    <a:gd name="T10" fmla="*/ 11 w 74"/>
                    <a:gd name="T11" fmla="*/ 11 h 588"/>
                    <a:gd name="T12" fmla="*/ 16 w 74"/>
                    <a:gd name="T13" fmla="*/ 6 h 588"/>
                    <a:gd name="T14" fmla="*/ 23 w 74"/>
                    <a:gd name="T15" fmla="*/ 3 h 588"/>
                    <a:gd name="T16" fmla="*/ 30 w 74"/>
                    <a:gd name="T17" fmla="*/ 1 h 588"/>
                    <a:gd name="T18" fmla="*/ 38 w 74"/>
                    <a:gd name="T19" fmla="*/ 0 h 588"/>
                    <a:gd name="T20" fmla="*/ 38 w 74"/>
                    <a:gd name="T21" fmla="*/ 0 h 588"/>
                    <a:gd name="T22" fmla="*/ 44 w 74"/>
                    <a:gd name="T23" fmla="*/ 1 h 588"/>
                    <a:gd name="T24" fmla="*/ 51 w 74"/>
                    <a:gd name="T25" fmla="*/ 3 h 588"/>
                    <a:gd name="T26" fmla="*/ 58 w 74"/>
                    <a:gd name="T27" fmla="*/ 6 h 588"/>
                    <a:gd name="T28" fmla="*/ 63 w 74"/>
                    <a:gd name="T29" fmla="*/ 11 h 588"/>
                    <a:gd name="T30" fmla="*/ 67 w 74"/>
                    <a:gd name="T31" fmla="*/ 17 h 588"/>
                    <a:gd name="T32" fmla="*/ 71 w 74"/>
                    <a:gd name="T33" fmla="*/ 22 h 588"/>
                    <a:gd name="T34" fmla="*/ 73 w 74"/>
                    <a:gd name="T35" fmla="*/ 29 h 588"/>
                    <a:gd name="T36" fmla="*/ 74 w 74"/>
                    <a:gd name="T37" fmla="*/ 37 h 588"/>
                    <a:gd name="T38" fmla="*/ 74 w 74"/>
                    <a:gd name="T39" fmla="*/ 550 h 588"/>
                    <a:gd name="T40" fmla="*/ 73 w 74"/>
                    <a:gd name="T41" fmla="*/ 558 h 588"/>
                    <a:gd name="T42" fmla="*/ 71 w 74"/>
                    <a:gd name="T43" fmla="*/ 565 h 588"/>
                    <a:gd name="T44" fmla="*/ 67 w 74"/>
                    <a:gd name="T45" fmla="*/ 571 h 588"/>
                    <a:gd name="T46" fmla="*/ 63 w 74"/>
                    <a:gd name="T47" fmla="*/ 576 h 588"/>
                    <a:gd name="T48" fmla="*/ 58 w 74"/>
                    <a:gd name="T49" fmla="*/ 581 h 588"/>
                    <a:gd name="T50" fmla="*/ 51 w 74"/>
                    <a:gd name="T51" fmla="*/ 584 h 588"/>
                    <a:gd name="T52" fmla="*/ 44 w 74"/>
                    <a:gd name="T53" fmla="*/ 587 h 588"/>
                    <a:gd name="T54" fmla="*/ 38 w 74"/>
                    <a:gd name="T55" fmla="*/ 588 h 588"/>
                    <a:gd name="T56" fmla="*/ 38 w 74"/>
                    <a:gd name="T57" fmla="*/ 588 h 588"/>
                    <a:gd name="T58" fmla="*/ 30 w 74"/>
                    <a:gd name="T59" fmla="*/ 587 h 588"/>
                    <a:gd name="T60" fmla="*/ 23 w 74"/>
                    <a:gd name="T61" fmla="*/ 584 h 588"/>
                    <a:gd name="T62" fmla="*/ 16 w 74"/>
                    <a:gd name="T63" fmla="*/ 581 h 588"/>
                    <a:gd name="T64" fmla="*/ 11 w 74"/>
                    <a:gd name="T65" fmla="*/ 576 h 588"/>
                    <a:gd name="T66" fmla="*/ 7 w 74"/>
                    <a:gd name="T67" fmla="*/ 571 h 588"/>
                    <a:gd name="T68" fmla="*/ 3 w 74"/>
                    <a:gd name="T69" fmla="*/ 565 h 588"/>
                    <a:gd name="T70" fmla="*/ 1 w 74"/>
                    <a:gd name="T71" fmla="*/ 558 h 588"/>
                    <a:gd name="T72" fmla="*/ 0 w 74"/>
                    <a:gd name="T73" fmla="*/ 550 h 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588">
                      <a:moveTo>
                        <a:pt x="0" y="550"/>
                      </a:moveTo>
                      <a:lnTo>
                        <a:pt x="0" y="37"/>
                      </a:lnTo>
                      <a:lnTo>
                        <a:pt x="1" y="29"/>
                      </a:lnTo>
                      <a:lnTo>
                        <a:pt x="3" y="22"/>
                      </a:lnTo>
                      <a:lnTo>
                        <a:pt x="7" y="17"/>
                      </a:lnTo>
                      <a:lnTo>
                        <a:pt x="11" y="11"/>
                      </a:lnTo>
                      <a:lnTo>
                        <a:pt x="16" y="6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6"/>
                      </a:lnTo>
                      <a:lnTo>
                        <a:pt x="63" y="11"/>
                      </a:lnTo>
                      <a:lnTo>
                        <a:pt x="67" y="17"/>
                      </a:lnTo>
                      <a:lnTo>
                        <a:pt x="71" y="22"/>
                      </a:lnTo>
                      <a:lnTo>
                        <a:pt x="73" y="29"/>
                      </a:lnTo>
                      <a:lnTo>
                        <a:pt x="74" y="37"/>
                      </a:lnTo>
                      <a:lnTo>
                        <a:pt x="74" y="550"/>
                      </a:lnTo>
                      <a:lnTo>
                        <a:pt x="73" y="558"/>
                      </a:lnTo>
                      <a:lnTo>
                        <a:pt x="71" y="565"/>
                      </a:lnTo>
                      <a:lnTo>
                        <a:pt x="67" y="571"/>
                      </a:lnTo>
                      <a:lnTo>
                        <a:pt x="63" y="576"/>
                      </a:lnTo>
                      <a:lnTo>
                        <a:pt x="58" y="581"/>
                      </a:lnTo>
                      <a:lnTo>
                        <a:pt x="51" y="584"/>
                      </a:lnTo>
                      <a:lnTo>
                        <a:pt x="44" y="587"/>
                      </a:lnTo>
                      <a:lnTo>
                        <a:pt x="38" y="588"/>
                      </a:lnTo>
                      <a:lnTo>
                        <a:pt x="38" y="588"/>
                      </a:lnTo>
                      <a:lnTo>
                        <a:pt x="30" y="587"/>
                      </a:lnTo>
                      <a:lnTo>
                        <a:pt x="23" y="584"/>
                      </a:lnTo>
                      <a:lnTo>
                        <a:pt x="16" y="581"/>
                      </a:lnTo>
                      <a:lnTo>
                        <a:pt x="11" y="576"/>
                      </a:lnTo>
                      <a:lnTo>
                        <a:pt x="7" y="571"/>
                      </a:lnTo>
                      <a:lnTo>
                        <a:pt x="3" y="565"/>
                      </a:lnTo>
                      <a:lnTo>
                        <a:pt x="1" y="558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8"/>
                <p:cNvSpPr>
                  <a:spLocks/>
                </p:cNvSpPr>
                <p:nvPr/>
              </p:nvSpPr>
              <p:spPr bwMode="auto">
                <a:xfrm>
                  <a:off x="2057473" y="1676404"/>
                  <a:ext cx="19050" cy="155575"/>
                </a:xfrm>
                <a:custGeom>
                  <a:avLst/>
                  <a:gdLst>
                    <a:gd name="T0" fmla="*/ 0 w 74"/>
                    <a:gd name="T1" fmla="*/ 551 h 587"/>
                    <a:gd name="T2" fmla="*/ 0 w 74"/>
                    <a:gd name="T3" fmla="*/ 38 h 587"/>
                    <a:gd name="T4" fmla="*/ 1 w 74"/>
                    <a:gd name="T5" fmla="*/ 30 h 587"/>
                    <a:gd name="T6" fmla="*/ 3 w 74"/>
                    <a:gd name="T7" fmla="*/ 23 h 587"/>
                    <a:gd name="T8" fmla="*/ 7 w 74"/>
                    <a:gd name="T9" fmla="*/ 16 h 587"/>
                    <a:gd name="T10" fmla="*/ 11 w 74"/>
                    <a:gd name="T11" fmla="*/ 11 h 587"/>
                    <a:gd name="T12" fmla="*/ 16 w 74"/>
                    <a:gd name="T13" fmla="*/ 7 h 587"/>
                    <a:gd name="T14" fmla="*/ 23 w 74"/>
                    <a:gd name="T15" fmla="*/ 3 h 587"/>
                    <a:gd name="T16" fmla="*/ 30 w 74"/>
                    <a:gd name="T17" fmla="*/ 1 h 587"/>
                    <a:gd name="T18" fmla="*/ 38 w 74"/>
                    <a:gd name="T19" fmla="*/ 0 h 587"/>
                    <a:gd name="T20" fmla="*/ 38 w 74"/>
                    <a:gd name="T21" fmla="*/ 0 h 587"/>
                    <a:gd name="T22" fmla="*/ 44 w 74"/>
                    <a:gd name="T23" fmla="*/ 1 h 587"/>
                    <a:gd name="T24" fmla="*/ 51 w 74"/>
                    <a:gd name="T25" fmla="*/ 3 h 587"/>
                    <a:gd name="T26" fmla="*/ 58 w 74"/>
                    <a:gd name="T27" fmla="*/ 7 h 587"/>
                    <a:gd name="T28" fmla="*/ 63 w 74"/>
                    <a:gd name="T29" fmla="*/ 11 h 587"/>
                    <a:gd name="T30" fmla="*/ 67 w 74"/>
                    <a:gd name="T31" fmla="*/ 16 h 587"/>
                    <a:gd name="T32" fmla="*/ 71 w 74"/>
                    <a:gd name="T33" fmla="*/ 23 h 587"/>
                    <a:gd name="T34" fmla="*/ 73 w 74"/>
                    <a:gd name="T35" fmla="*/ 30 h 587"/>
                    <a:gd name="T36" fmla="*/ 74 w 74"/>
                    <a:gd name="T37" fmla="*/ 38 h 587"/>
                    <a:gd name="T38" fmla="*/ 74 w 74"/>
                    <a:gd name="T39" fmla="*/ 551 h 587"/>
                    <a:gd name="T40" fmla="*/ 73 w 74"/>
                    <a:gd name="T41" fmla="*/ 557 h 587"/>
                    <a:gd name="T42" fmla="*/ 71 w 74"/>
                    <a:gd name="T43" fmla="*/ 564 h 587"/>
                    <a:gd name="T44" fmla="*/ 67 w 74"/>
                    <a:gd name="T45" fmla="*/ 571 h 587"/>
                    <a:gd name="T46" fmla="*/ 63 w 74"/>
                    <a:gd name="T47" fmla="*/ 577 h 587"/>
                    <a:gd name="T48" fmla="*/ 58 w 74"/>
                    <a:gd name="T49" fmla="*/ 581 h 587"/>
                    <a:gd name="T50" fmla="*/ 51 w 74"/>
                    <a:gd name="T51" fmla="*/ 585 h 587"/>
                    <a:gd name="T52" fmla="*/ 44 w 74"/>
                    <a:gd name="T53" fmla="*/ 586 h 587"/>
                    <a:gd name="T54" fmla="*/ 38 w 74"/>
                    <a:gd name="T55" fmla="*/ 587 h 587"/>
                    <a:gd name="T56" fmla="*/ 38 w 74"/>
                    <a:gd name="T57" fmla="*/ 587 h 587"/>
                    <a:gd name="T58" fmla="*/ 30 w 74"/>
                    <a:gd name="T59" fmla="*/ 586 h 587"/>
                    <a:gd name="T60" fmla="*/ 23 w 74"/>
                    <a:gd name="T61" fmla="*/ 585 h 587"/>
                    <a:gd name="T62" fmla="*/ 16 w 74"/>
                    <a:gd name="T63" fmla="*/ 581 h 587"/>
                    <a:gd name="T64" fmla="*/ 11 w 74"/>
                    <a:gd name="T65" fmla="*/ 577 h 587"/>
                    <a:gd name="T66" fmla="*/ 7 w 74"/>
                    <a:gd name="T67" fmla="*/ 571 h 587"/>
                    <a:gd name="T68" fmla="*/ 3 w 74"/>
                    <a:gd name="T69" fmla="*/ 564 h 587"/>
                    <a:gd name="T70" fmla="*/ 1 w 74"/>
                    <a:gd name="T71" fmla="*/ 557 h 587"/>
                    <a:gd name="T72" fmla="*/ 0 w 74"/>
                    <a:gd name="T73" fmla="*/ 551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587">
                      <a:moveTo>
                        <a:pt x="0" y="551"/>
                      </a:moveTo>
                      <a:lnTo>
                        <a:pt x="0" y="38"/>
                      </a:lnTo>
                      <a:lnTo>
                        <a:pt x="1" y="30"/>
                      </a:lnTo>
                      <a:lnTo>
                        <a:pt x="3" y="23"/>
                      </a:lnTo>
                      <a:lnTo>
                        <a:pt x="7" y="16"/>
                      </a:lnTo>
                      <a:lnTo>
                        <a:pt x="11" y="11"/>
                      </a:lnTo>
                      <a:lnTo>
                        <a:pt x="16" y="7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7"/>
                      </a:lnTo>
                      <a:lnTo>
                        <a:pt x="63" y="11"/>
                      </a:lnTo>
                      <a:lnTo>
                        <a:pt x="67" y="16"/>
                      </a:lnTo>
                      <a:lnTo>
                        <a:pt x="71" y="23"/>
                      </a:lnTo>
                      <a:lnTo>
                        <a:pt x="73" y="30"/>
                      </a:lnTo>
                      <a:lnTo>
                        <a:pt x="74" y="38"/>
                      </a:lnTo>
                      <a:lnTo>
                        <a:pt x="74" y="551"/>
                      </a:lnTo>
                      <a:lnTo>
                        <a:pt x="73" y="557"/>
                      </a:lnTo>
                      <a:lnTo>
                        <a:pt x="71" y="564"/>
                      </a:lnTo>
                      <a:lnTo>
                        <a:pt x="67" y="571"/>
                      </a:lnTo>
                      <a:lnTo>
                        <a:pt x="63" y="577"/>
                      </a:lnTo>
                      <a:lnTo>
                        <a:pt x="58" y="581"/>
                      </a:lnTo>
                      <a:lnTo>
                        <a:pt x="51" y="585"/>
                      </a:lnTo>
                      <a:lnTo>
                        <a:pt x="44" y="586"/>
                      </a:lnTo>
                      <a:lnTo>
                        <a:pt x="38" y="587"/>
                      </a:lnTo>
                      <a:lnTo>
                        <a:pt x="38" y="587"/>
                      </a:lnTo>
                      <a:lnTo>
                        <a:pt x="30" y="586"/>
                      </a:lnTo>
                      <a:lnTo>
                        <a:pt x="23" y="585"/>
                      </a:lnTo>
                      <a:lnTo>
                        <a:pt x="16" y="581"/>
                      </a:lnTo>
                      <a:lnTo>
                        <a:pt x="11" y="577"/>
                      </a:lnTo>
                      <a:lnTo>
                        <a:pt x="7" y="571"/>
                      </a:lnTo>
                      <a:lnTo>
                        <a:pt x="3" y="564"/>
                      </a:lnTo>
                      <a:lnTo>
                        <a:pt x="1" y="557"/>
                      </a:lnTo>
                      <a:lnTo>
                        <a:pt x="0" y="551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Rectangle 9"/>
                <p:cNvSpPr>
                  <a:spLocks noChangeArrowheads="1"/>
                </p:cNvSpPr>
                <p:nvPr/>
              </p:nvSpPr>
              <p:spPr bwMode="auto">
                <a:xfrm>
                  <a:off x="2066965" y="822328"/>
                  <a:ext cx="20638" cy="214313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Rectangle 10"/>
                <p:cNvSpPr>
                  <a:spLocks noChangeArrowheads="1"/>
                </p:cNvSpPr>
                <p:nvPr/>
              </p:nvSpPr>
              <p:spPr bwMode="auto">
                <a:xfrm>
                  <a:off x="2066960" y="1276353"/>
                  <a:ext cx="20638" cy="165101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Rectangle 11"/>
                <p:cNvSpPr>
                  <a:spLocks noChangeArrowheads="1"/>
                </p:cNvSpPr>
                <p:nvPr/>
              </p:nvSpPr>
              <p:spPr bwMode="auto">
                <a:xfrm>
                  <a:off x="2066925" y="1670049"/>
                  <a:ext cx="20638" cy="166689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3" name="Freeform 14"/>
              <p:cNvSpPr>
                <a:spLocks/>
              </p:cNvSpPr>
              <p:nvPr/>
            </p:nvSpPr>
            <p:spPr bwMode="auto">
              <a:xfrm>
                <a:off x="5154418" y="1466220"/>
                <a:ext cx="1938738" cy="4119988"/>
              </a:xfrm>
              <a:custGeom>
                <a:avLst/>
                <a:gdLst>
                  <a:gd name="T0" fmla="*/ 7316 w 8536"/>
                  <a:gd name="T1" fmla="*/ 1 h 18144"/>
                  <a:gd name="T2" fmla="*/ 7508 w 8536"/>
                  <a:gd name="T3" fmla="*/ 26 h 18144"/>
                  <a:gd name="T4" fmla="*/ 7691 w 8536"/>
                  <a:gd name="T5" fmla="*/ 77 h 18144"/>
                  <a:gd name="T6" fmla="*/ 7862 w 8536"/>
                  <a:gd name="T7" fmla="*/ 155 h 18144"/>
                  <a:gd name="T8" fmla="*/ 8018 w 8536"/>
                  <a:gd name="T9" fmla="*/ 255 h 18144"/>
                  <a:gd name="T10" fmla="*/ 8158 w 8536"/>
                  <a:gd name="T11" fmla="*/ 377 h 18144"/>
                  <a:gd name="T12" fmla="*/ 8279 w 8536"/>
                  <a:gd name="T13" fmla="*/ 517 h 18144"/>
                  <a:gd name="T14" fmla="*/ 8380 w 8536"/>
                  <a:gd name="T15" fmla="*/ 674 h 18144"/>
                  <a:gd name="T16" fmla="*/ 8457 w 8536"/>
                  <a:gd name="T17" fmla="*/ 845 h 18144"/>
                  <a:gd name="T18" fmla="*/ 8510 w 8536"/>
                  <a:gd name="T19" fmla="*/ 1027 h 18144"/>
                  <a:gd name="T20" fmla="*/ 8535 w 8536"/>
                  <a:gd name="T21" fmla="*/ 1218 h 18144"/>
                  <a:gd name="T22" fmla="*/ 8535 w 8536"/>
                  <a:gd name="T23" fmla="*/ 16924 h 18144"/>
                  <a:gd name="T24" fmla="*/ 8510 w 8536"/>
                  <a:gd name="T25" fmla="*/ 17117 h 18144"/>
                  <a:gd name="T26" fmla="*/ 8457 w 8536"/>
                  <a:gd name="T27" fmla="*/ 17299 h 18144"/>
                  <a:gd name="T28" fmla="*/ 8380 w 8536"/>
                  <a:gd name="T29" fmla="*/ 17470 h 18144"/>
                  <a:gd name="T30" fmla="*/ 8279 w 8536"/>
                  <a:gd name="T31" fmla="*/ 17626 h 18144"/>
                  <a:gd name="T32" fmla="*/ 8158 w 8536"/>
                  <a:gd name="T33" fmla="*/ 17767 h 18144"/>
                  <a:gd name="T34" fmla="*/ 8018 w 8536"/>
                  <a:gd name="T35" fmla="*/ 17888 h 18144"/>
                  <a:gd name="T36" fmla="*/ 7862 w 8536"/>
                  <a:gd name="T37" fmla="*/ 17988 h 18144"/>
                  <a:gd name="T38" fmla="*/ 7691 w 8536"/>
                  <a:gd name="T39" fmla="*/ 18065 h 18144"/>
                  <a:gd name="T40" fmla="*/ 7508 w 8536"/>
                  <a:gd name="T41" fmla="*/ 18118 h 18144"/>
                  <a:gd name="T42" fmla="*/ 7316 w 8536"/>
                  <a:gd name="T43" fmla="*/ 18143 h 18144"/>
                  <a:gd name="T44" fmla="*/ 1220 w 8536"/>
                  <a:gd name="T45" fmla="*/ 18143 h 18144"/>
                  <a:gd name="T46" fmla="*/ 1027 w 8536"/>
                  <a:gd name="T47" fmla="*/ 18118 h 18144"/>
                  <a:gd name="T48" fmla="*/ 845 w 8536"/>
                  <a:gd name="T49" fmla="*/ 18065 h 18144"/>
                  <a:gd name="T50" fmla="*/ 674 w 8536"/>
                  <a:gd name="T51" fmla="*/ 17988 h 18144"/>
                  <a:gd name="T52" fmla="*/ 518 w 8536"/>
                  <a:gd name="T53" fmla="*/ 17888 h 18144"/>
                  <a:gd name="T54" fmla="*/ 377 w 8536"/>
                  <a:gd name="T55" fmla="*/ 17767 h 18144"/>
                  <a:gd name="T56" fmla="*/ 256 w 8536"/>
                  <a:gd name="T57" fmla="*/ 17626 h 18144"/>
                  <a:gd name="T58" fmla="*/ 156 w 8536"/>
                  <a:gd name="T59" fmla="*/ 17470 h 18144"/>
                  <a:gd name="T60" fmla="*/ 78 w 8536"/>
                  <a:gd name="T61" fmla="*/ 17299 h 18144"/>
                  <a:gd name="T62" fmla="*/ 26 w 8536"/>
                  <a:gd name="T63" fmla="*/ 17117 h 18144"/>
                  <a:gd name="T64" fmla="*/ 2 w 8536"/>
                  <a:gd name="T65" fmla="*/ 16924 h 18144"/>
                  <a:gd name="T66" fmla="*/ 2 w 8536"/>
                  <a:gd name="T67" fmla="*/ 1218 h 18144"/>
                  <a:gd name="T68" fmla="*/ 26 w 8536"/>
                  <a:gd name="T69" fmla="*/ 1027 h 18144"/>
                  <a:gd name="T70" fmla="*/ 78 w 8536"/>
                  <a:gd name="T71" fmla="*/ 845 h 18144"/>
                  <a:gd name="T72" fmla="*/ 156 w 8536"/>
                  <a:gd name="T73" fmla="*/ 674 h 18144"/>
                  <a:gd name="T74" fmla="*/ 256 w 8536"/>
                  <a:gd name="T75" fmla="*/ 517 h 18144"/>
                  <a:gd name="T76" fmla="*/ 377 w 8536"/>
                  <a:gd name="T77" fmla="*/ 377 h 18144"/>
                  <a:gd name="T78" fmla="*/ 518 w 8536"/>
                  <a:gd name="T79" fmla="*/ 255 h 18144"/>
                  <a:gd name="T80" fmla="*/ 674 w 8536"/>
                  <a:gd name="T81" fmla="*/ 155 h 18144"/>
                  <a:gd name="T82" fmla="*/ 845 w 8536"/>
                  <a:gd name="T83" fmla="*/ 77 h 18144"/>
                  <a:gd name="T84" fmla="*/ 1027 w 8536"/>
                  <a:gd name="T85" fmla="*/ 26 h 18144"/>
                  <a:gd name="T86" fmla="*/ 1220 w 8536"/>
                  <a:gd name="T87" fmla="*/ 1 h 18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536" h="18144">
                    <a:moveTo>
                      <a:pt x="1286" y="0"/>
                    </a:moveTo>
                    <a:lnTo>
                      <a:pt x="7249" y="0"/>
                    </a:lnTo>
                    <a:lnTo>
                      <a:pt x="7316" y="1"/>
                    </a:lnTo>
                    <a:lnTo>
                      <a:pt x="7381" y="5"/>
                    </a:lnTo>
                    <a:lnTo>
                      <a:pt x="7446" y="15"/>
                    </a:lnTo>
                    <a:lnTo>
                      <a:pt x="7508" y="26"/>
                    </a:lnTo>
                    <a:lnTo>
                      <a:pt x="7570" y="40"/>
                    </a:lnTo>
                    <a:lnTo>
                      <a:pt x="7632" y="58"/>
                    </a:lnTo>
                    <a:lnTo>
                      <a:pt x="7691" y="77"/>
                    </a:lnTo>
                    <a:lnTo>
                      <a:pt x="7749" y="101"/>
                    </a:lnTo>
                    <a:lnTo>
                      <a:pt x="7806" y="126"/>
                    </a:lnTo>
                    <a:lnTo>
                      <a:pt x="7862" y="155"/>
                    </a:lnTo>
                    <a:lnTo>
                      <a:pt x="7916" y="186"/>
                    </a:lnTo>
                    <a:lnTo>
                      <a:pt x="7968" y="220"/>
                    </a:lnTo>
                    <a:lnTo>
                      <a:pt x="8018" y="255"/>
                    </a:lnTo>
                    <a:lnTo>
                      <a:pt x="8067" y="294"/>
                    </a:lnTo>
                    <a:lnTo>
                      <a:pt x="8114" y="334"/>
                    </a:lnTo>
                    <a:lnTo>
                      <a:pt x="8158" y="377"/>
                    </a:lnTo>
                    <a:lnTo>
                      <a:pt x="8201" y="422"/>
                    </a:lnTo>
                    <a:lnTo>
                      <a:pt x="8242" y="468"/>
                    </a:lnTo>
                    <a:lnTo>
                      <a:pt x="8279" y="517"/>
                    </a:lnTo>
                    <a:lnTo>
                      <a:pt x="8316" y="567"/>
                    </a:lnTo>
                    <a:lnTo>
                      <a:pt x="8349" y="620"/>
                    </a:lnTo>
                    <a:lnTo>
                      <a:pt x="8380" y="674"/>
                    </a:lnTo>
                    <a:lnTo>
                      <a:pt x="8408" y="728"/>
                    </a:lnTo>
                    <a:lnTo>
                      <a:pt x="8434" y="785"/>
                    </a:lnTo>
                    <a:lnTo>
                      <a:pt x="8457" y="845"/>
                    </a:lnTo>
                    <a:lnTo>
                      <a:pt x="8478" y="904"/>
                    </a:lnTo>
                    <a:lnTo>
                      <a:pt x="8495" y="964"/>
                    </a:lnTo>
                    <a:lnTo>
                      <a:pt x="8510" y="1027"/>
                    </a:lnTo>
                    <a:lnTo>
                      <a:pt x="8521" y="1090"/>
                    </a:lnTo>
                    <a:lnTo>
                      <a:pt x="8529" y="1153"/>
                    </a:lnTo>
                    <a:lnTo>
                      <a:pt x="8535" y="1218"/>
                    </a:lnTo>
                    <a:lnTo>
                      <a:pt x="8536" y="1285"/>
                    </a:lnTo>
                    <a:lnTo>
                      <a:pt x="8536" y="16858"/>
                    </a:lnTo>
                    <a:lnTo>
                      <a:pt x="8535" y="16924"/>
                    </a:lnTo>
                    <a:lnTo>
                      <a:pt x="8529" y="16989"/>
                    </a:lnTo>
                    <a:lnTo>
                      <a:pt x="8521" y="17054"/>
                    </a:lnTo>
                    <a:lnTo>
                      <a:pt x="8510" y="17117"/>
                    </a:lnTo>
                    <a:lnTo>
                      <a:pt x="8495" y="17178"/>
                    </a:lnTo>
                    <a:lnTo>
                      <a:pt x="8478" y="17240"/>
                    </a:lnTo>
                    <a:lnTo>
                      <a:pt x="8457" y="17299"/>
                    </a:lnTo>
                    <a:lnTo>
                      <a:pt x="8434" y="17357"/>
                    </a:lnTo>
                    <a:lnTo>
                      <a:pt x="8408" y="17414"/>
                    </a:lnTo>
                    <a:lnTo>
                      <a:pt x="8380" y="17470"/>
                    </a:lnTo>
                    <a:lnTo>
                      <a:pt x="8349" y="17524"/>
                    </a:lnTo>
                    <a:lnTo>
                      <a:pt x="8316" y="17576"/>
                    </a:lnTo>
                    <a:lnTo>
                      <a:pt x="8279" y="17626"/>
                    </a:lnTo>
                    <a:lnTo>
                      <a:pt x="8242" y="17675"/>
                    </a:lnTo>
                    <a:lnTo>
                      <a:pt x="8201" y="17722"/>
                    </a:lnTo>
                    <a:lnTo>
                      <a:pt x="8158" y="17767"/>
                    </a:lnTo>
                    <a:lnTo>
                      <a:pt x="8114" y="17809"/>
                    </a:lnTo>
                    <a:lnTo>
                      <a:pt x="8067" y="17850"/>
                    </a:lnTo>
                    <a:lnTo>
                      <a:pt x="8018" y="17888"/>
                    </a:lnTo>
                    <a:lnTo>
                      <a:pt x="7968" y="17924"/>
                    </a:lnTo>
                    <a:lnTo>
                      <a:pt x="7916" y="17957"/>
                    </a:lnTo>
                    <a:lnTo>
                      <a:pt x="7862" y="17988"/>
                    </a:lnTo>
                    <a:lnTo>
                      <a:pt x="7806" y="18016"/>
                    </a:lnTo>
                    <a:lnTo>
                      <a:pt x="7749" y="18043"/>
                    </a:lnTo>
                    <a:lnTo>
                      <a:pt x="7691" y="18065"/>
                    </a:lnTo>
                    <a:lnTo>
                      <a:pt x="7632" y="18086"/>
                    </a:lnTo>
                    <a:lnTo>
                      <a:pt x="7570" y="18103"/>
                    </a:lnTo>
                    <a:lnTo>
                      <a:pt x="7508" y="18118"/>
                    </a:lnTo>
                    <a:lnTo>
                      <a:pt x="7446" y="18129"/>
                    </a:lnTo>
                    <a:lnTo>
                      <a:pt x="7381" y="18137"/>
                    </a:lnTo>
                    <a:lnTo>
                      <a:pt x="7316" y="18143"/>
                    </a:lnTo>
                    <a:lnTo>
                      <a:pt x="7249" y="18144"/>
                    </a:lnTo>
                    <a:lnTo>
                      <a:pt x="1286" y="18144"/>
                    </a:lnTo>
                    <a:lnTo>
                      <a:pt x="1220" y="18143"/>
                    </a:lnTo>
                    <a:lnTo>
                      <a:pt x="1155" y="18137"/>
                    </a:lnTo>
                    <a:lnTo>
                      <a:pt x="1091" y="18129"/>
                    </a:lnTo>
                    <a:lnTo>
                      <a:pt x="1027" y="18118"/>
                    </a:lnTo>
                    <a:lnTo>
                      <a:pt x="966" y="18103"/>
                    </a:lnTo>
                    <a:lnTo>
                      <a:pt x="904" y="18086"/>
                    </a:lnTo>
                    <a:lnTo>
                      <a:pt x="845" y="18065"/>
                    </a:lnTo>
                    <a:lnTo>
                      <a:pt x="787" y="18043"/>
                    </a:lnTo>
                    <a:lnTo>
                      <a:pt x="730" y="18016"/>
                    </a:lnTo>
                    <a:lnTo>
                      <a:pt x="674" y="17988"/>
                    </a:lnTo>
                    <a:lnTo>
                      <a:pt x="620" y="17957"/>
                    </a:lnTo>
                    <a:lnTo>
                      <a:pt x="569" y="17924"/>
                    </a:lnTo>
                    <a:lnTo>
                      <a:pt x="518" y="17888"/>
                    </a:lnTo>
                    <a:lnTo>
                      <a:pt x="470" y="17850"/>
                    </a:lnTo>
                    <a:lnTo>
                      <a:pt x="423" y="17809"/>
                    </a:lnTo>
                    <a:lnTo>
                      <a:pt x="377" y="17767"/>
                    </a:lnTo>
                    <a:lnTo>
                      <a:pt x="335" y="17722"/>
                    </a:lnTo>
                    <a:lnTo>
                      <a:pt x="295" y="17675"/>
                    </a:lnTo>
                    <a:lnTo>
                      <a:pt x="256" y="17626"/>
                    </a:lnTo>
                    <a:lnTo>
                      <a:pt x="221" y="17576"/>
                    </a:lnTo>
                    <a:lnTo>
                      <a:pt x="187" y="17524"/>
                    </a:lnTo>
                    <a:lnTo>
                      <a:pt x="156" y="17470"/>
                    </a:lnTo>
                    <a:lnTo>
                      <a:pt x="128" y="17414"/>
                    </a:lnTo>
                    <a:lnTo>
                      <a:pt x="101" y="17357"/>
                    </a:lnTo>
                    <a:lnTo>
                      <a:pt x="78" y="17299"/>
                    </a:lnTo>
                    <a:lnTo>
                      <a:pt x="58" y="17240"/>
                    </a:lnTo>
                    <a:lnTo>
                      <a:pt x="41" y="17178"/>
                    </a:lnTo>
                    <a:lnTo>
                      <a:pt x="26" y="17117"/>
                    </a:lnTo>
                    <a:lnTo>
                      <a:pt x="15" y="17054"/>
                    </a:lnTo>
                    <a:lnTo>
                      <a:pt x="7" y="16989"/>
                    </a:lnTo>
                    <a:lnTo>
                      <a:pt x="2" y="16924"/>
                    </a:lnTo>
                    <a:lnTo>
                      <a:pt x="0" y="16858"/>
                    </a:lnTo>
                    <a:lnTo>
                      <a:pt x="0" y="1285"/>
                    </a:lnTo>
                    <a:lnTo>
                      <a:pt x="2" y="1218"/>
                    </a:lnTo>
                    <a:lnTo>
                      <a:pt x="7" y="1153"/>
                    </a:lnTo>
                    <a:lnTo>
                      <a:pt x="15" y="1090"/>
                    </a:lnTo>
                    <a:lnTo>
                      <a:pt x="26" y="1027"/>
                    </a:lnTo>
                    <a:lnTo>
                      <a:pt x="41" y="964"/>
                    </a:lnTo>
                    <a:lnTo>
                      <a:pt x="58" y="904"/>
                    </a:lnTo>
                    <a:lnTo>
                      <a:pt x="78" y="845"/>
                    </a:lnTo>
                    <a:lnTo>
                      <a:pt x="101" y="785"/>
                    </a:lnTo>
                    <a:lnTo>
                      <a:pt x="128" y="728"/>
                    </a:lnTo>
                    <a:lnTo>
                      <a:pt x="156" y="674"/>
                    </a:lnTo>
                    <a:lnTo>
                      <a:pt x="187" y="620"/>
                    </a:lnTo>
                    <a:lnTo>
                      <a:pt x="221" y="567"/>
                    </a:lnTo>
                    <a:lnTo>
                      <a:pt x="256" y="517"/>
                    </a:lnTo>
                    <a:lnTo>
                      <a:pt x="295" y="468"/>
                    </a:lnTo>
                    <a:lnTo>
                      <a:pt x="335" y="422"/>
                    </a:lnTo>
                    <a:lnTo>
                      <a:pt x="377" y="377"/>
                    </a:lnTo>
                    <a:lnTo>
                      <a:pt x="423" y="334"/>
                    </a:lnTo>
                    <a:lnTo>
                      <a:pt x="470" y="294"/>
                    </a:lnTo>
                    <a:lnTo>
                      <a:pt x="518" y="255"/>
                    </a:lnTo>
                    <a:lnTo>
                      <a:pt x="569" y="220"/>
                    </a:lnTo>
                    <a:lnTo>
                      <a:pt x="620" y="186"/>
                    </a:lnTo>
                    <a:lnTo>
                      <a:pt x="674" y="155"/>
                    </a:lnTo>
                    <a:lnTo>
                      <a:pt x="730" y="126"/>
                    </a:lnTo>
                    <a:lnTo>
                      <a:pt x="787" y="101"/>
                    </a:lnTo>
                    <a:lnTo>
                      <a:pt x="845" y="77"/>
                    </a:lnTo>
                    <a:lnTo>
                      <a:pt x="904" y="58"/>
                    </a:lnTo>
                    <a:lnTo>
                      <a:pt x="966" y="40"/>
                    </a:lnTo>
                    <a:lnTo>
                      <a:pt x="1027" y="26"/>
                    </a:lnTo>
                    <a:lnTo>
                      <a:pt x="1091" y="15"/>
                    </a:lnTo>
                    <a:lnTo>
                      <a:pt x="1155" y="5"/>
                    </a:lnTo>
                    <a:lnTo>
                      <a:pt x="1220" y="1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5"/>
              <p:cNvSpPr>
                <a:spLocks/>
              </p:cNvSpPr>
              <p:nvPr/>
            </p:nvSpPr>
            <p:spPr bwMode="auto">
              <a:xfrm>
                <a:off x="5173492" y="1485294"/>
                <a:ext cx="1900590" cy="4081840"/>
              </a:xfrm>
              <a:custGeom>
                <a:avLst/>
                <a:gdLst>
                  <a:gd name="T0" fmla="*/ 7245 w 8370"/>
                  <a:gd name="T1" fmla="*/ 2 h 17971"/>
                  <a:gd name="T2" fmla="*/ 7422 w 8370"/>
                  <a:gd name="T3" fmla="*/ 24 h 17971"/>
                  <a:gd name="T4" fmla="*/ 7591 w 8370"/>
                  <a:gd name="T5" fmla="*/ 72 h 17971"/>
                  <a:gd name="T6" fmla="*/ 7748 w 8370"/>
                  <a:gd name="T7" fmla="*/ 143 h 17971"/>
                  <a:gd name="T8" fmla="*/ 7892 w 8370"/>
                  <a:gd name="T9" fmla="*/ 236 h 17971"/>
                  <a:gd name="T10" fmla="*/ 8022 w 8370"/>
                  <a:gd name="T11" fmla="*/ 348 h 17971"/>
                  <a:gd name="T12" fmla="*/ 8134 w 8370"/>
                  <a:gd name="T13" fmla="*/ 477 h 17971"/>
                  <a:gd name="T14" fmla="*/ 8226 w 8370"/>
                  <a:gd name="T15" fmla="*/ 622 h 17971"/>
                  <a:gd name="T16" fmla="*/ 8298 w 8370"/>
                  <a:gd name="T17" fmla="*/ 779 h 17971"/>
                  <a:gd name="T18" fmla="*/ 8346 w 8370"/>
                  <a:gd name="T19" fmla="*/ 947 h 17971"/>
                  <a:gd name="T20" fmla="*/ 8369 w 8370"/>
                  <a:gd name="T21" fmla="*/ 1124 h 17971"/>
                  <a:gd name="T22" fmla="*/ 8369 w 8370"/>
                  <a:gd name="T23" fmla="*/ 16847 h 17971"/>
                  <a:gd name="T24" fmla="*/ 8346 w 8370"/>
                  <a:gd name="T25" fmla="*/ 17024 h 17971"/>
                  <a:gd name="T26" fmla="*/ 8298 w 8370"/>
                  <a:gd name="T27" fmla="*/ 17193 h 17971"/>
                  <a:gd name="T28" fmla="*/ 8226 w 8370"/>
                  <a:gd name="T29" fmla="*/ 17350 h 17971"/>
                  <a:gd name="T30" fmla="*/ 8134 w 8370"/>
                  <a:gd name="T31" fmla="*/ 17494 h 17971"/>
                  <a:gd name="T32" fmla="*/ 8022 w 8370"/>
                  <a:gd name="T33" fmla="*/ 17624 h 17971"/>
                  <a:gd name="T34" fmla="*/ 7892 w 8370"/>
                  <a:gd name="T35" fmla="*/ 17735 h 17971"/>
                  <a:gd name="T36" fmla="*/ 7748 w 8370"/>
                  <a:gd name="T37" fmla="*/ 17828 h 17971"/>
                  <a:gd name="T38" fmla="*/ 7591 w 8370"/>
                  <a:gd name="T39" fmla="*/ 17900 h 17971"/>
                  <a:gd name="T40" fmla="*/ 7422 w 8370"/>
                  <a:gd name="T41" fmla="*/ 17947 h 17971"/>
                  <a:gd name="T42" fmla="*/ 7245 w 8370"/>
                  <a:gd name="T43" fmla="*/ 17970 h 17971"/>
                  <a:gd name="T44" fmla="*/ 1125 w 8370"/>
                  <a:gd name="T45" fmla="*/ 17970 h 17971"/>
                  <a:gd name="T46" fmla="*/ 948 w 8370"/>
                  <a:gd name="T47" fmla="*/ 17947 h 17971"/>
                  <a:gd name="T48" fmla="*/ 779 w 8370"/>
                  <a:gd name="T49" fmla="*/ 17900 h 17971"/>
                  <a:gd name="T50" fmla="*/ 622 w 8370"/>
                  <a:gd name="T51" fmla="*/ 17828 h 17971"/>
                  <a:gd name="T52" fmla="*/ 478 w 8370"/>
                  <a:gd name="T53" fmla="*/ 17735 h 17971"/>
                  <a:gd name="T54" fmla="*/ 349 w 8370"/>
                  <a:gd name="T55" fmla="*/ 17624 h 17971"/>
                  <a:gd name="T56" fmla="*/ 236 w 8370"/>
                  <a:gd name="T57" fmla="*/ 17494 h 17971"/>
                  <a:gd name="T58" fmla="*/ 144 w 8370"/>
                  <a:gd name="T59" fmla="*/ 17350 h 17971"/>
                  <a:gd name="T60" fmla="*/ 73 w 8370"/>
                  <a:gd name="T61" fmla="*/ 17193 h 17971"/>
                  <a:gd name="T62" fmla="*/ 24 w 8370"/>
                  <a:gd name="T63" fmla="*/ 17024 h 17971"/>
                  <a:gd name="T64" fmla="*/ 2 w 8370"/>
                  <a:gd name="T65" fmla="*/ 16847 h 17971"/>
                  <a:gd name="T66" fmla="*/ 2 w 8370"/>
                  <a:gd name="T67" fmla="*/ 1124 h 17971"/>
                  <a:gd name="T68" fmla="*/ 24 w 8370"/>
                  <a:gd name="T69" fmla="*/ 947 h 17971"/>
                  <a:gd name="T70" fmla="*/ 73 w 8370"/>
                  <a:gd name="T71" fmla="*/ 779 h 17971"/>
                  <a:gd name="T72" fmla="*/ 144 w 8370"/>
                  <a:gd name="T73" fmla="*/ 622 h 17971"/>
                  <a:gd name="T74" fmla="*/ 236 w 8370"/>
                  <a:gd name="T75" fmla="*/ 477 h 17971"/>
                  <a:gd name="T76" fmla="*/ 349 w 8370"/>
                  <a:gd name="T77" fmla="*/ 348 h 17971"/>
                  <a:gd name="T78" fmla="*/ 478 w 8370"/>
                  <a:gd name="T79" fmla="*/ 236 h 17971"/>
                  <a:gd name="T80" fmla="*/ 622 w 8370"/>
                  <a:gd name="T81" fmla="*/ 143 h 17971"/>
                  <a:gd name="T82" fmla="*/ 779 w 8370"/>
                  <a:gd name="T83" fmla="*/ 72 h 17971"/>
                  <a:gd name="T84" fmla="*/ 948 w 8370"/>
                  <a:gd name="T85" fmla="*/ 24 h 17971"/>
                  <a:gd name="T86" fmla="*/ 1125 w 8370"/>
                  <a:gd name="T87" fmla="*/ 2 h 17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70" h="17971">
                    <a:moveTo>
                      <a:pt x="1186" y="0"/>
                    </a:moveTo>
                    <a:lnTo>
                      <a:pt x="7184" y="0"/>
                    </a:lnTo>
                    <a:lnTo>
                      <a:pt x="7245" y="2"/>
                    </a:lnTo>
                    <a:lnTo>
                      <a:pt x="7304" y="6"/>
                    </a:lnTo>
                    <a:lnTo>
                      <a:pt x="7364" y="14"/>
                    </a:lnTo>
                    <a:lnTo>
                      <a:pt x="7422" y="24"/>
                    </a:lnTo>
                    <a:lnTo>
                      <a:pt x="7480" y="37"/>
                    </a:lnTo>
                    <a:lnTo>
                      <a:pt x="7536" y="53"/>
                    </a:lnTo>
                    <a:lnTo>
                      <a:pt x="7591" y="72"/>
                    </a:lnTo>
                    <a:lnTo>
                      <a:pt x="7644" y="94"/>
                    </a:lnTo>
                    <a:lnTo>
                      <a:pt x="7697" y="117"/>
                    </a:lnTo>
                    <a:lnTo>
                      <a:pt x="7748" y="143"/>
                    </a:lnTo>
                    <a:lnTo>
                      <a:pt x="7798" y="173"/>
                    </a:lnTo>
                    <a:lnTo>
                      <a:pt x="7846" y="203"/>
                    </a:lnTo>
                    <a:lnTo>
                      <a:pt x="7892" y="236"/>
                    </a:lnTo>
                    <a:lnTo>
                      <a:pt x="7937" y="272"/>
                    </a:lnTo>
                    <a:lnTo>
                      <a:pt x="7981" y="308"/>
                    </a:lnTo>
                    <a:lnTo>
                      <a:pt x="8022" y="348"/>
                    </a:lnTo>
                    <a:lnTo>
                      <a:pt x="8061" y="389"/>
                    </a:lnTo>
                    <a:lnTo>
                      <a:pt x="8098" y="432"/>
                    </a:lnTo>
                    <a:lnTo>
                      <a:pt x="8134" y="477"/>
                    </a:lnTo>
                    <a:lnTo>
                      <a:pt x="8167" y="524"/>
                    </a:lnTo>
                    <a:lnTo>
                      <a:pt x="8198" y="572"/>
                    </a:lnTo>
                    <a:lnTo>
                      <a:pt x="8226" y="622"/>
                    </a:lnTo>
                    <a:lnTo>
                      <a:pt x="8252" y="673"/>
                    </a:lnTo>
                    <a:lnTo>
                      <a:pt x="8276" y="725"/>
                    </a:lnTo>
                    <a:lnTo>
                      <a:pt x="8298" y="779"/>
                    </a:lnTo>
                    <a:lnTo>
                      <a:pt x="8316" y="834"/>
                    </a:lnTo>
                    <a:lnTo>
                      <a:pt x="8332" y="890"/>
                    </a:lnTo>
                    <a:lnTo>
                      <a:pt x="8346" y="947"/>
                    </a:lnTo>
                    <a:lnTo>
                      <a:pt x="8356" y="1005"/>
                    </a:lnTo>
                    <a:lnTo>
                      <a:pt x="8364" y="1064"/>
                    </a:lnTo>
                    <a:lnTo>
                      <a:pt x="8369" y="1124"/>
                    </a:lnTo>
                    <a:lnTo>
                      <a:pt x="8370" y="1185"/>
                    </a:lnTo>
                    <a:lnTo>
                      <a:pt x="8370" y="16786"/>
                    </a:lnTo>
                    <a:lnTo>
                      <a:pt x="8369" y="16847"/>
                    </a:lnTo>
                    <a:lnTo>
                      <a:pt x="8364" y="16907"/>
                    </a:lnTo>
                    <a:lnTo>
                      <a:pt x="8356" y="16966"/>
                    </a:lnTo>
                    <a:lnTo>
                      <a:pt x="8346" y="17024"/>
                    </a:lnTo>
                    <a:lnTo>
                      <a:pt x="8332" y="17081"/>
                    </a:lnTo>
                    <a:lnTo>
                      <a:pt x="8316" y="17138"/>
                    </a:lnTo>
                    <a:lnTo>
                      <a:pt x="8298" y="17193"/>
                    </a:lnTo>
                    <a:lnTo>
                      <a:pt x="8276" y="17246"/>
                    </a:lnTo>
                    <a:lnTo>
                      <a:pt x="8252" y="17299"/>
                    </a:lnTo>
                    <a:lnTo>
                      <a:pt x="8226" y="17350"/>
                    </a:lnTo>
                    <a:lnTo>
                      <a:pt x="8198" y="17399"/>
                    </a:lnTo>
                    <a:lnTo>
                      <a:pt x="8167" y="17448"/>
                    </a:lnTo>
                    <a:lnTo>
                      <a:pt x="8134" y="17494"/>
                    </a:lnTo>
                    <a:lnTo>
                      <a:pt x="8098" y="17539"/>
                    </a:lnTo>
                    <a:lnTo>
                      <a:pt x="8061" y="17583"/>
                    </a:lnTo>
                    <a:lnTo>
                      <a:pt x="8022" y="17624"/>
                    </a:lnTo>
                    <a:lnTo>
                      <a:pt x="7981" y="17662"/>
                    </a:lnTo>
                    <a:lnTo>
                      <a:pt x="7937" y="17700"/>
                    </a:lnTo>
                    <a:lnTo>
                      <a:pt x="7892" y="17735"/>
                    </a:lnTo>
                    <a:lnTo>
                      <a:pt x="7846" y="17768"/>
                    </a:lnTo>
                    <a:lnTo>
                      <a:pt x="7798" y="17799"/>
                    </a:lnTo>
                    <a:lnTo>
                      <a:pt x="7748" y="17828"/>
                    </a:lnTo>
                    <a:lnTo>
                      <a:pt x="7697" y="17854"/>
                    </a:lnTo>
                    <a:lnTo>
                      <a:pt x="7644" y="17878"/>
                    </a:lnTo>
                    <a:lnTo>
                      <a:pt x="7591" y="17900"/>
                    </a:lnTo>
                    <a:lnTo>
                      <a:pt x="7536" y="17918"/>
                    </a:lnTo>
                    <a:lnTo>
                      <a:pt x="7480" y="17934"/>
                    </a:lnTo>
                    <a:lnTo>
                      <a:pt x="7422" y="17947"/>
                    </a:lnTo>
                    <a:lnTo>
                      <a:pt x="7364" y="17958"/>
                    </a:lnTo>
                    <a:lnTo>
                      <a:pt x="7304" y="17966"/>
                    </a:lnTo>
                    <a:lnTo>
                      <a:pt x="7245" y="17970"/>
                    </a:lnTo>
                    <a:lnTo>
                      <a:pt x="7184" y="17971"/>
                    </a:lnTo>
                    <a:lnTo>
                      <a:pt x="1186" y="17971"/>
                    </a:lnTo>
                    <a:lnTo>
                      <a:pt x="1125" y="17970"/>
                    </a:lnTo>
                    <a:lnTo>
                      <a:pt x="1065" y="17966"/>
                    </a:lnTo>
                    <a:lnTo>
                      <a:pt x="1006" y="17958"/>
                    </a:lnTo>
                    <a:lnTo>
                      <a:pt x="948" y="17947"/>
                    </a:lnTo>
                    <a:lnTo>
                      <a:pt x="891" y="17934"/>
                    </a:lnTo>
                    <a:lnTo>
                      <a:pt x="835" y="17918"/>
                    </a:lnTo>
                    <a:lnTo>
                      <a:pt x="779" y="17900"/>
                    </a:lnTo>
                    <a:lnTo>
                      <a:pt x="725" y="17878"/>
                    </a:lnTo>
                    <a:lnTo>
                      <a:pt x="673" y="17854"/>
                    </a:lnTo>
                    <a:lnTo>
                      <a:pt x="622" y="17828"/>
                    </a:lnTo>
                    <a:lnTo>
                      <a:pt x="573" y="17799"/>
                    </a:lnTo>
                    <a:lnTo>
                      <a:pt x="525" y="17768"/>
                    </a:lnTo>
                    <a:lnTo>
                      <a:pt x="478" y="17735"/>
                    </a:lnTo>
                    <a:lnTo>
                      <a:pt x="432" y="17700"/>
                    </a:lnTo>
                    <a:lnTo>
                      <a:pt x="390" y="17662"/>
                    </a:lnTo>
                    <a:lnTo>
                      <a:pt x="349" y="17624"/>
                    </a:lnTo>
                    <a:lnTo>
                      <a:pt x="309" y="17583"/>
                    </a:lnTo>
                    <a:lnTo>
                      <a:pt x="272" y="17539"/>
                    </a:lnTo>
                    <a:lnTo>
                      <a:pt x="236" y="17494"/>
                    </a:lnTo>
                    <a:lnTo>
                      <a:pt x="203" y="17448"/>
                    </a:lnTo>
                    <a:lnTo>
                      <a:pt x="172" y="17399"/>
                    </a:lnTo>
                    <a:lnTo>
                      <a:pt x="144" y="17350"/>
                    </a:lnTo>
                    <a:lnTo>
                      <a:pt x="118" y="17299"/>
                    </a:lnTo>
                    <a:lnTo>
                      <a:pt x="94" y="17246"/>
                    </a:lnTo>
                    <a:lnTo>
                      <a:pt x="73" y="17193"/>
                    </a:lnTo>
                    <a:lnTo>
                      <a:pt x="54" y="17138"/>
                    </a:lnTo>
                    <a:lnTo>
                      <a:pt x="38" y="17081"/>
                    </a:lnTo>
                    <a:lnTo>
                      <a:pt x="24" y="17024"/>
                    </a:lnTo>
                    <a:lnTo>
                      <a:pt x="14" y="16966"/>
                    </a:lnTo>
                    <a:lnTo>
                      <a:pt x="7" y="16907"/>
                    </a:lnTo>
                    <a:lnTo>
                      <a:pt x="2" y="16847"/>
                    </a:lnTo>
                    <a:lnTo>
                      <a:pt x="0" y="16786"/>
                    </a:lnTo>
                    <a:lnTo>
                      <a:pt x="0" y="1185"/>
                    </a:lnTo>
                    <a:lnTo>
                      <a:pt x="2" y="1124"/>
                    </a:lnTo>
                    <a:lnTo>
                      <a:pt x="7" y="1064"/>
                    </a:lnTo>
                    <a:lnTo>
                      <a:pt x="14" y="1005"/>
                    </a:lnTo>
                    <a:lnTo>
                      <a:pt x="24" y="947"/>
                    </a:lnTo>
                    <a:lnTo>
                      <a:pt x="38" y="890"/>
                    </a:lnTo>
                    <a:lnTo>
                      <a:pt x="54" y="834"/>
                    </a:lnTo>
                    <a:lnTo>
                      <a:pt x="73" y="779"/>
                    </a:lnTo>
                    <a:lnTo>
                      <a:pt x="94" y="725"/>
                    </a:lnTo>
                    <a:lnTo>
                      <a:pt x="118" y="673"/>
                    </a:lnTo>
                    <a:lnTo>
                      <a:pt x="144" y="622"/>
                    </a:lnTo>
                    <a:lnTo>
                      <a:pt x="172" y="572"/>
                    </a:lnTo>
                    <a:lnTo>
                      <a:pt x="203" y="524"/>
                    </a:lnTo>
                    <a:lnTo>
                      <a:pt x="236" y="477"/>
                    </a:lnTo>
                    <a:lnTo>
                      <a:pt x="272" y="432"/>
                    </a:lnTo>
                    <a:lnTo>
                      <a:pt x="309" y="389"/>
                    </a:lnTo>
                    <a:lnTo>
                      <a:pt x="349" y="348"/>
                    </a:lnTo>
                    <a:lnTo>
                      <a:pt x="390" y="308"/>
                    </a:lnTo>
                    <a:lnTo>
                      <a:pt x="432" y="272"/>
                    </a:lnTo>
                    <a:lnTo>
                      <a:pt x="478" y="236"/>
                    </a:lnTo>
                    <a:lnTo>
                      <a:pt x="525" y="203"/>
                    </a:lnTo>
                    <a:lnTo>
                      <a:pt x="573" y="173"/>
                    </a:lnTo>
                    <a:lnTo>
                      <a:pt x="622" y="143"/>
                    </a:lnTo>
                    <a:lnTo>
                      <a:pt x="673" y="117"/>
                    </a:lnTo>
                    <a:lnTo>
                      <a:pt x="725" y="94"/>
                    </a:lnTo>
                    <a:lnTo>
                      <a:pt x="779" y="72"/>
                    </a:lnTo>
                    <a:lnTo>
                      <a:pt x="835" y="53"/>
                    </a:lnTo>
                    <a:lnTo>
                      <a:pt x="891" y="37"/>
                    </a:lnTo>
                    <a:lnTo>
                      <a:pt x="948" y="24"/>
                    </a:lnTo>
                    <a:lnTo>
                      <a:pt x="1006" y="14"/>
                    </a:lnTo>
                    <a:lnTo>
                      <a:pt x="1065" y="6"/>
                    </a:lnTo>
                    <a:lnTo>
                      <a:pt x="1125" y="2"/>
                    </a:lnTo>
                    <a:lnTo>
                      <a:pt x="1186" y="0"/>
                    </a:lnTo>
                    <a:close/>
                  </a:path>
                </a:pathLst>
              </a:custGeom>
              <a:solidFill>
                <a:srgbClr val="686A7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6"/>
              <p:cNvSpPr>
                <a:spLocks/>
              </p:cNvSpPr>
              <p:nvPr/>
            </p:nvSpPr>
            <p:spPr bwMode="auto">
              <a:xfrm>
                <a:off x="5184391" y="1497556"/>
                <a:ext cx="1880153" cy="4057316"/>
              </a:xfrm>
              <a:custGeom>
                <a:avLst/>
                <a:gdLst>
                  <a:gd name="T0" fmla="*/ 7193 w 8280"/>
                  <a:gd name="T1" fmla="*/ 2 h 17873"/>
                  <a:gd name="T2" fmla="*/ 7364 w 8280"/>
                  <a:gd name="T3" fmla="*/ 23 h 17873"/>
                  <a:gd name="T4" fmla="*/ 7527 w 8280"/>
                  <a:gd name="T5" fmla="*/ 70 h 17873"/>
                  <a:gd name="T6" fmla="*/ 7679 w 8280"/>
                  <a:gd name="T7" fmla="*/ 140 h 17873"/>
                  <a:gd name="T8" fmla="*/ 7819 w 8280"/>
                  <a:gd name="T9" fmla="*/ 228 h 17873"/>
                  <a:gd name="T10" fmla="*/ 7944 w 8280"/>
                  <a:gd name="T11" fmla="*/ 337 h 17873"/>
                  <a:gd name="T12" fmla="*/ 8052 w 8280"/>
                  <a:gd name="T13" fmla="*/ 462 h 17873"/>
                  <a:gd name="T14" fmla="*/ 8142 w 8280"/>
                  <a:gd name="T15" fmla="*/ 601 h 17873"/>
                  <a:gd name="T16" fmla="*/ 8211 w 8280"/>
                  <a:gd name="T17" fmla="*/ 754 h 17873"/>
                  <a:gd name="T18" fmla="*/ 8257 w 8280"/>
                  <a:gd name="T19" fmla="*/ 916 h 17873"/>
                  <a:gd name="T20" fmla="*/ 8279 w 8280"/>
                  <a:gd name="T21" fmla="*/ 1088 h 17873"/>
                  <a:gd name="T22" fmla="*/ 8279 w 8280"/>
                  <a:gd name="T23" fmla="*/ 16786 h 17873"/>
                  <a:gd name="T24" fmla="*/ 8257 w 8280"/>
                  <a:gd name="T25" fmla="*/ 16957 h 17873"/>
                  <a:gd name="T26" fmla="*/ 8211 w 8280"/>
                  <a:gd name="T27" fmla="*/ 17120 h 17873"/>
                  <a:gd name="T28" fmla="*/ 8142 w 8280"/>
                  <a:gd name="T29" fmla="*/ 17273 h 17873"/>
                  <a:gd name="T30" fmla="*/ 8052 w 8280"/>
                  <a:gd name="T31" fmla="*/ 17412 h 17873"/>
                  <a:gd name="T32" fmla="*/ 7944 w 8280"/>
                  <a:gd name="T33" fmla="*/ 17536 h 17873"/>
                  <a:gd name="T34" fmla="*/ 7819 w 8280"/>
                  <a:gd name="T35" fmla="*/ 17644 h 17873"/>
                  <a:gd name="T36" fmla="*/ 7679 w 8280"/>
                  <a:gd name="T37" fmla="*/ 17734 h 17873"/>
                  <a:gd name="T38" fmla="*/ 7527 w 8280"/>
                  <a:gd name="T39" fmla="*/ 17803 h 17873"/>
                  <a:gd name="T40" fmla="*/ 7364 w 8280"/>
                  <a:gd name="T41" fmla="*/ 17849 h 17873"/>
                  <a:gd name="T42" fmla="*/ 7193 w 8280"/>
                  <a:gd name="T43" fmla="*/ 17871 h 17873"/>
                  <a:gd name="T44" fmla="*/ 1088 w 8280"/>
                  <a:gd name="T45" fmla="*/ 17871 h 17873"/>
                  <a:gd name="T46" fmla="*/ 915 w 8280"/>
                  <a:gd name="T47" fmla="*/ 17849 h 17873"/>
                  <a:gd name="T48" fmla="*/ 752 w 8280"/>
                  <a:gd name="T49" fmla="*/ 17803 h 17873"/>
                  <a:gd name="T50" fmla="*/ 601 w 8280"/>
                  <a:gd name="T51" fmla="*/ 17734 h 17873"/>
                  <a:gd name="T52" fmla="*/ 461 w 8280"/>
                  <a:gd name="T53" fmla="*/ 17644 h 17873"/>
                  <a:gd name="T54" fmla="*/ 336 w 8280"/>
                  <a:gd name="T55" fmla="*/ 17536 h 17873"/>
                  <a:gd name="T56" fmla="*/ 228 w 8280"/>
                  <a:gd name="T57" fmla="*/ 17412 h 17873"/>
                  <a:gd name="T58" fmla="*/ 139 w 8280"/>
                  <a:gd name="T59" fmla="*/ 17273 h 17873"/>
                  <a:gd name="T60" fmla="*/ 69 w 8280"/>
                  <a:gd name="T61" fmla="*/ 17120 h 17873"/>
                  <a:gd name="T62" fmla="*/ 22 w 8280"/>
                  <a:gd name="T63" fmla="*/ 16957 h 17873"/>
                  <a:gd name="T64" fmla="*/ 1 w 8280"/>
                  <a:gd name="T65" fmla="*/ 16786 h 17873"/>
                  <a:gd name="T66" fmla="*/ 1 w 8280"/>
                  <a:gd name="T67" fmla="*/ 1088 h 17873"/>
                  <a:gd name="T68" fmla="*/ 22 w 8280"/>
                  <a:gd name="T69" fmla="*/ 916 h 17873"/>
                  <a:gd name="T70" fmla="*/ 69 w 8280"/>
                  <a:gd name="T71" fmla="*/ 754 h 17873"/>
                  <a:gd name="T72" fmla="*/ 139 w 8280"/>
                  <a:gd name="T73" fmla="*/ 601 h 17873"/>
                  <a:gd name="T74" fmla="*/ 228 w 8280"/>
                  <a:gd name="T75" fmla="*/ 462 h 17873"/>
                  <a:gd name="T76" fmla="*/ 336 w 8280"/>
                  <a:gd name="T77" fmla="*/ 337 h 17873"/>
                  <a:gd name="T78" fmla="*/ 461 w 8280"/>
                  <a:gd name="T79" fmla="*/ 228 h 17873"/>
                  <a:gd name="T80" fmla="*/ 601 w 8280"/>
                  <a:gd name="T81" fmla="*/ 140 h 17873"/>
                  <a:gd name="T82" fmla="*/ 752 w 8280"/>
                  <a:gd name="T83" fmla="*/ 70 h 17873"/>
                  <a:gd name="T84" fmla="*/ 915 w 8280"/>
                  <a:gd name="T85" fmla="*/ 23 h 17873"/>
                  <a:gd name="T86" fmla="*/ 1088 w 8280"/>
                  <a:gd name="T87" fmla="*/ 2 h 17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80" h="17873">
                    <a:moveTo>
                      <a:pt x="1146" y="0"/>
                    </a:moveTo>
                    <a:lnTo>
                      <a:pt x="7134" y="0"/>
                    </a:lnTo>
                    <a:lnTo>
                      <a:pt x="7193" y="2"/>
                    </a:lnTo>
                    <a:lnTo>
                      <a:pt x="7250" y="6"/>
                    </a:lnTo>
                    <a:lnTo>
                      <a:pt x="7308" y="14"/>
                    </a:lnTo>
                    <a:lnTo>
                      <a:pt x="7364" y="23"/>
                    </a:lnTo>
                    <a:lnTo>
                      <a:pt x="7420" y="37"/>
                    </a:lnTo>
                    <a:lnTo>
                      <a:pt x="7474" y="52"/>
                    </a:lnTo>
                    <a:lnTo>
                      <a:pt x="7527" y="70"/>
                    </a:lnTo>
                    <a:lnTo>
                      <a:pt x="7579" y="90"/>
                    </a:lnTo>
                    <a:lnTo>
                      <a:pt x="7630" y="113"/>
                    </a:lnTo>
                    <a:lnTo>
                      <a:pt x="7679" y="140"/>
                    </a:lnTo>
                    <a:lnTo>
                      <a:pt x="7727" y="167"/>
                    </a:lnTo>
                    <a:lnTo>
                      <a:pt x="7774" y="197"/>
                    </a:lnTo>
                    <a:lnTo>
                      <a:pt x="7819" y="228"/>
                    </a:lnTo>
                    <a:lnTo>
                      <a:pt x="7863" y="263"/>
                    </a:lnTo>
                    <a:lnTo>
                      <a:pt x="7904" y="299"/>
                    </a:lnTo>
                    <a:lnTo>
                      <a:pt x="7944" y="337"/>
                    </a:lnTo>
                    <a:lnTo>
                      <a:pt x="7981" y="377"/>
                    </a:lnTo>
                    <a:lnTo>
                      <a:pt x="8018" y="419"/>
                    </a:lnTo>
                    <a:lnTo>
                      <a:pt x="8052" y="462"/>
                    </a:lnTo>
                    <a:lnTo>
                      <a:pt x="8084" y="507"/>
                    </a:lnTo>
                    <a:lnTo>
                      <a:pt x="8114" y="553"/>
                    </a:lnTo>
                    <a:lnTo>
                      <a:pt x="8142" y="601"/>
                    </a:lnTo>
                    <a:lnTo>
                      <a:pt x="8167" y="650"/>
                    </a:lnTo>
                    <a:lnTo>
                      <a:pt x="8190" y="702"/>
                    </a:lnTo>
                    <a:lnTo>
                      <a:pt x="8211" y="754"/>
                    </a:lnTo>
                    <a:lnTo>
                      <a:pt x="8229" y="806"/>
                    </a:lnTo>
                    <a:lnTo>
                      <a:pt x="8245" y="861"/>
                    </a:lnTo>
                    <a:lnTo>
                      <a:pt x="8257" y="916"/>
                    </a:lnTo>
                    <a:lnTo>
                      <a:pt x="8268" y="973"/>
                    </a:lnTo>
                    <a:lnTo>
                      <a:pt x="8275" y="1030"/>
                    </a:lnTo>
                    <a:lnTo>
                      <a:pt x="8279" y="1088"/>
                    </a:lnTo>
                    <a:lnTo>
                      <a:pt x="8280" y="1146"/>
                    </a:lnTo>
                    <a:lnTo>
                      <a:pt x="8280" y="16727"/>
                    </a:lnTo>
                    <a:lnTo>
                      <a:pt x="8279" y="16786"/>
                    </a:lnTo>
                    <a:lnTo>
                      <a:pt x="8275" y="16844"/>
                    </a:lnTo>
                    <a:lnTo>
                      <a:pt x="8268" y="16901"/>
                    </a:lnTo>
                    <a:lnTo>
                      <a:pt x="8257" y="16957"/>
                    </a:lnTo>
                    <a:lnTo>
                      <a:pt x="8245" y="17013"/>
                    </a:lnTo>
                    <a:lnTo>
                      <a:pt x="8229" y="17066"/>
                    </a:lnTo>
                    <a:lnTo>
                      <a:pt x="8211" y="17120"/>
                    </a:lnTo>
                    <a:lnTo>
                      <a:pt x="8190" y="17172"/>
                    </a:lnTo>
                    <a:lnTo>
                      <a:pt x="8167" y="17222"/>
                    </a:lnTo>
                    <a:lnTo>
                      <a:pt x="8142" y="17273"/>
                    </a:lnTo>
                    <a:lnTo>
                      <a:pt x="8114" y="17320"/>
                    </a:lnTo>
                    <a:lnTo>
                      <a:pt x="8084" y="17366"/>
                    </a:lnTo>
                    <a:lnTo>
                      <a:pt x="8052" y="17412"/>
                    </a:lnTo>
                    <a:lnTo>
                      <a:pt x="8018" y="17455"/>
                    </a:lnTo>
                    <a:lnTo>
                      <a:pt x="7981" y="17496"/>
                    </a:lnTo>
                    <a:lnTo>
                      <a:pt x="7944" y="17536"/>
                    </a:lnTo>
                    <a:lnTo>
                      <a:pt x="7904" y="17575"/>
                    </a:lnTo>
                    <a:lnTo>
                      <a:pt x="7863" y="17610"/>
                    </a:lnTo>
                    <a:lnTo>
                      <a:pt x="7819" y="17644"/>
                    </a:lnTo>
                    <a:lnTo>
                      <a:pt x="7774" y="17676"/>
                    </a:lnTo>
                    <a:lnTo>
                      <a:pt x="7727" y="17707"/>
                    </a:lnTo>
                    <a:lnTo>
                      <a:pt x="7679" y="17734"/>
                    </a:lnTo>
                    <a:lnTo>
                      <a:pt x="7630" y="17759"/>
                    </a:lnTo>
                    <a:lnTo>
                      <a:pt x="7579" y="17782"/>
                    </a:lnTo>
                    <a:lnTo>
                      <a:pt x="7527" y="17803"/>
                    </a:lnTo>
                    <a:lnTo>
                      <a:pt x="7474" y="17821"/>
                    </a:lnTo>
                    <a:lnTo>
                      <a:pt x="7420" y="17837"/>
                    </a:lnTo>
                    <a:lnTo>
                      <a:pt x="7364" y="17849"/>
                    </a:lnTo>
                    <a:lnTo>
                      <a:pt x="7308" y="17860"/>
                    </a:lnTo>
                    <a:lnTo>
                      <a:pt x="7250" y="17868"/>
                    </a:lnTo>
                    <a:lnTo>
                      <a:pt x="7193" y="17871"/>
                    </a:lnTo>
                    <a:lnTo>
                      <a:pt x="7134" y="17873"/>
                    </a:lnTo>
                    <a:lnTo>
                      <a:pt x="1146" y="17873"/>
                    </a:lnTo>
                    <a:lnTo>
                      <a:pt x="1088" y="17871"/>
                    </a:lnTo>
                    <a:lnTo>
                      <a:pt x="1029" y="17868"/>
                    </a:lnTo>
                    <a:lnTo>
                      <a:pt x="972" y="17860"/>
                    </a:lnTo>
                    <a:lnTo>
                      <a:pt x="915" y="17849"/>
                    </a:lnTo>
                    <a:lnTo>
                      <a:pt x="861" y="17837"/>
                    </a:lnTo>
                    <a:lnTo>
                      <a:pt x="806" y="17821"/>
                    </a:lnTo>
                    <a:lnTo>
                      <a:pt x="752" y="17803"/>
                    </a:lnTo>
                    <a:lnTo>
                      <a:pt x="701" y="17782"/>
                    </a:lnTo>
                    <a:lnTo>
                      <a:pt x="650" y="17759"/>
                    </a:lnTo>
                    <a:lnTo>
                      <a:pt x="601" y="17734"/>
                    </a:lnTo>
                    <a:lnTo>
                      <a:pt x="553" y="17707"/>
                    </a:lnTo>
                    <a:lnTo>
                      <a:pt x="506" y="17676"/>
                    </a:lnTo>
                    <a:lnTo>
                      <a:pt x="461" y="17644"/>
                    </a:lnTo>
                    <a:lnTo>
                      <a:pt x="418" y="17610"/>
                    </a:lnTo>
                    <a:lnTo>
                      <a:pt x="376" y="17575"/>
                    </a:lnTo>
                    <a:lnTo>
                      <a:pt x="336" y="17536"/>
                    </a:lnTo>
                    <a:lnTo>
                      <a:pt x="298" y="17496"/>
                    </a:lnTo>
                    <a:lnTo>
                      <a:pt x="262" y="17455"/>
                    </a:lnTo>
                    <a:lnTo>
                      <a:pt x="228" y="17412"/>
                    </a:lnTo>
                    <a:lnTo>
                      <a:pt x="196" y="17366"/>
                    </a:lnTo>
                    <a:lnTo>
                      <a:pt x="166" y="17320"/>
                    </a:lnTo>
                    <a:lnTo>
                      <a:pt x="139" y="17273"/>
                    </a:lnTo>
                    <a:lnTo>
                      <a:pt x="112" y="17222"/>
                    </a:lnTo>
                    <a:lnTo>
                      <a:pt x="90" y="17172"/>
                    </a:lnTo>
                    <a:lnTo>
                      <a:pt x="69" y="17120"/>
                    </a:lnTo>
                    <a:lnTo>
                      <a:pt x="51" y="17066"/>
                    </a:lnTo>
                    <a:lnTo>
                      <a:pt x="36" y="17013"/>
                    </a:lnTo>
                    <a:lnTo>
                      <a:pt x="22" y="16957"/>
                    </a:lnTo>
                    <a:lnTo>
                      <a:pt x="13" y="16901"/>
                    </a:lnTo>
                    <a:lnTo>
                      <a:pt x="5" y="16844"/>
                    </a:lnTo>
                    <a:lnTo>
                      <a:pt x="1" y="16786"/>
                    </a:lnTo>
                    <a:lnTo>
                      <a:pt x="0" y="16727"/>
                    </a:lnTo>
                    <a:lnTo>
                      <a:pt x="0" y="1146"/>
                    </a:lnTo>
                    <a:lnTo>
                      <a:pt x="1" y="1088"/>
                    </a:lnTo>
                    <a:lnTo>
                      <a:pt x="5" y="1030"/>
                    </a:lnTo>
                    <a:lnTo>
                      <a:pt x="13" y="973"/>
                    </a:lnTo>
                    <a:lnTo>
                      <a:pt x="22" y="916"/>
                    </a:lnTo>
                    <a:lnTo>
                      <a:pt x="36" y="861"/>
                    </a:lnTo>
                    <a:lnTo>
                      <a:pt x="51" y="806"/>
                    </a:lnTo>
                    <a:lnTo>
                      <a:pt x="69" y="754"/>
                    </a:lnTo>
                    <a:lnTo>
                      <a:pt x="90" y="702"/>
                    </a:lnTo>
                    <a:lnTo>
                      <a:pt x="112" y="650"/>
                    </a:lnTo>
                    <a:lnTo>
                      <a:pt x="139" y="601"/>
                    </a:lnTo>
                    <a:lnTo>
                      <a:pt x="166" y="553"/>
                    </a:lnTo>
                    <a:lnTo>
                      <a:pt x="196" y="507"/>
                    </a:lnTo>
                    <a:lnTo>
                      <a:pt x="228" y="462"/>
                    </a:lnTo>
                    <a:lnTo>
                      <a:pt x="262" y="419"/>
                    </a:lnTo>
                    <a:lnTo>
                      <a:pt x="298" y="377"/>
                    </a:lnTo>
                    <a:lnTo>
                      <a:pt x="336" y="337"/>
                    </a:lnTo>
                    <a:lnTo>
                      <a:pt x="376" y="299"/>
                    </a:lnTo>
                    <a:lnTo>
                      <a:pt x="418" y="263"/>
                    </a:lnTo>
                    <a:lnTo>
                      <a:pt x="461" y="228"/>
                    </a:lnTo>
                    <a:lnTo>
                      <a:pt x="506" y="197"/>
                    </a:lnTo>
                    <a:lnTo>
                      <a:pt x="553" y="167"/>
                    </a:lnTo>
                    <a:lnTo>
                      <a:pt x="601" y="140"/>
                    </a:lnTo>
                    <a:lnTo>
                      <a:pt x="650" y="113"/>
                    </a:lnTo>
                    <a:lnTo>
                      <a:pt x="701" y="90"/>
                    </a:lnTo>
                    <a:lnTo>
                      <a:pt x="752" y="70"/>
                    </a:lnTo>
                    <a:lnTo>
                      <a:pt x="806" y="52"/>
                    </a:lnTo>
                    <a:lnTo>
                      <a:pt x="861" y="37"/>
                    </a:lnTo>
                    <a:lnTo>
                      <a:pt x="915" y="23"/>
                    </a:lnTo>
                    <a:lnTo>
                      <a:pt x="972" y="14"/>
                    </a:lnTo>
                    <a:lnTo>
                      <a:pt x="1029" y="6"/>
                    </a:lnTo>
                    <a:lnTo>
                      <a:pt x="1088" y="2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999BA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7"/>
              <p:cNvSpPr>
                <a:spLocks/>
              </p:cNvSpPr>
              <p:nvPr/>
            </p:nvSpPr>
            <p:spPr bwMode="auto">
              <a:xfrm>
                <a:off x="5198015" y="1511180"/>
                <a:ext cx="1851543" cy="4030068"/>
              </a:xfrm>
              <a:custGeom>
                <a:avLst/>
                <a:gdLst>
                  <a:gd name="T0" fmla="*/ 7129 w 8158"/>
                  <a:gd name="T1" fmla="*/ 1 h 17752"/>
                  <a:gd name="T2" fmla="*/ 7291 w 8158"/>
                  <a:gd name="T3" fmla="*/ 22 h 17752"/>
                  <a:gd name="T4" fmla="*/ 7445 w 8158"/>
                  <a:gd name="T5" fmla="*/ 66 h 17752"/>
                  <a:gd name="T6" fmla="*/ 7589 w 8158"/>
                  <a:gd name="T7" fmla="*/ 131 h 17752"/>
                  <a:gd name="T8" fmla="*/ 7721 w 8158"/>
                  <a:gd name="T9" fmla="*/ 215 h 17752"/>
                  <a:gd name="T10" fmla="*/ 7839 w 8158"/>
                  <a:gd name="T11" fmla="*/ 318 h 17752"/>
                  <a:gd name="T12" fmla="*/ 7942 w 8158"/>
                  <a:gd name="T13" fmla="*/ 436 h 17752"/>
                  <a:gd name="T14" fmla="*/ 8026 w 8158"/>
                  <a:gd name="T15" fmla="*/ 568 h 17752"/>
                  <a:gd name="T16" fmla="*/ 8092 w 8158"/>
                  <a:gd name="T17" fmla="*/ 712 h 17752"/>
                  <a:gd name="T18" fmla="*/ 8136 w 8158"/>
                  <a:gd name="T19" fmla="*/ 866 h 17752"/>
                  <a:gd name="T20" fmla="*/ 8157 w 8158"/>
                  <a:gd name="T21" fmla="*/ 1028 h 17752"/>
                  <a:gd name="T22" fmla="*/ 8157 w 8158"/>
                  <a:gd name="T23" fmla="*/ 16724 h 17752"/>
                  <a:gd name="T24" fmla="*/ 8136 w 8158"/>
                  <a:gd name="T25" fmla="*/ 16886 h 17752"/>
                  <a:gd name="T26" fmla="*/ 8092 w 8158"/>
                  <a:gd name="T27" fmla="*/ 17039 h 17752"/>
                  <a:gd name="T28" fmla="*/ 8026 w 8158"/>
                  <a:gd name="T29" fmla="*/ 17183 h 17752"/>
                  <a:gd name="T30" fmla="*/ 7942 w 8158"/>
                  <a:gd name="T31" fmla="*/ 17315 h 17752"/>
                  <a:gd name="T32" fmla="*/ 7839 w 8158"/>
                  <a:gd name="T33" fmla="*/ 17434 h 17752"/>
                  <a:gd name="T34" fmla="*/ 7721 w 8158"/>
                  <a:gd name="T35" fmla="*/ 17535 h 17752"/>
                  <a:gd name="T36" fmla="*/ 7589 w 8158"/>
                  <a:gd name="T37" fmla="*/ 17621 h 17752"/>
                  <a:gd name="T38" fmla="*/ 7445 w 8158"/>
                  <a:gd name="T39" fmla="*/ 17686 h 17752"/>
                  <a:gd name="T40" fmla="*/ 7291 w 8158"/>
                  <a:gd name="T41" fmla="*/ 17730 h 17752"/>
                  <a:gd name="T42" fmla="*/ 7129 w 8158"/>
                  <a:gd name="T43" fmla="*/ 17751 h 17752"/>
                  <a:gd name="T44" fmla="*/ 1030 w 8158"/>
                  <a:gd name="T45" fmla="*/ 17751 h 17752"/>
                  <a:gd name="T46" fmla="*/ 867 w 8158"/>
                  <a:gd name="T47" fmla="*/ 17730 h 17752"/>
                  <a:gd name="T48" fmla="*/ 713 w 8158"/>
                  <a:gd name="T49" fmla="*/ 17686 h 17752"/>
                  <a:gd name="T50" fmla="*/ 569 w 8158"/>
                  <a:gd name="T51" fmla="*/ 17621 h 17752"/>
                  <a:gd name="T52" fmla="*/ 437 w 8158"/>
                  <a:gd name="T53" fmla="*/ 17535 h 17752"/>
                  <a:gd name="T54" fmla="*/ 319 w 8158"/>
                  <a:gd name="T55" fmla="*/ 17434 h 17752"/>
                  <a:gd name="T56" fmla="*/ 217 w 8158"/>
                  <a:gd name="T57" fmla="*/ 17315 h 17752"/>
                  <a:gd name="T58" fmla="*/ 131 w 8158"/>
                  <a:gd name="T59" fmla="*/ 17183 h 17752"/>
                  <a:gd name="T60" fmla="*/ 66 w 8158"/>
                  <a:gd name="T61" fmla="*/ 17039 h 17752"/>
                  <a:gd name="T62" fmla="*/ 22 w 8158"/>
                  <a:gd name="T63" fmla="*/ 16886 h 17752"/>
                  <a:gd name="T64" fmla="*/ 1 w 8158"/>
                  <a:gd name="T65" fmla="*/ 16724 h 17752"/>
                  <a:gd name="T66" fmla="*/ 1 w 8158"/>
                  <a:gd name="T67" fmla="*/ 1028 h 17752"/>
                  <a:gd name="T68" fmla="*/ 22 w 8158"/>
                  <a:gd name="T69" fmla="*/ 866 h 17752"/>
                  <a:gd name="T70" fmla="*/ 66 w 8158"/>
                  <a:gd name="T71" fmla="*/ 712 h 17752"/>
                  <a:gd name="T72" fmla="*/ 131 w 8158"/>
                  <a:gd name="T73" fmla="*/ 568 h 17752"/>
                  <a:gd name="T74" fmla="*/ 217 w 8158"/>
                  <a:gd name="T75" fmla="*/ 436 h 17752"/>
                  <a:gd name="T76" fmla="*/ 319 w 8158"/>
                  <a:gd name="T77" fmla="*/ 318 h 17752"/>
                  <a:gd name="T78" fmla="*/ 437 w 8158"/>
                  <a:gd name="T79" fmla="*/ 215 h 17752"/>
                  <a:gd name="T80" fmla="*/ 569 w 8158"/>
                  <a:gd name="T81" fmla="*/ 131 h 17752"/>
                  <a:gd name="T82" fmla="*/ 713 w 8158"/>
                  <a:gd name="T83" fmla="*/ 66 h 17752"/>
                  <a:gd name="T84" fmla="*/ 867 w 8158"/>
                  <a:gd name="T85" fmla="*/ 22 h 17752"/>
                  <a:gd name="T86" fmla="*/ 1030 w 8158"/>
                  <a:gd name="T87" fmla="*/ 1 h 17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58" h="17752">
                    <a:moveTo>
                      <a:pt x="1085" y="0"/>
                    </a:moveTo>
                    <a:lnTo>
                      <a:pt x="7073" y="0"/>
                    </a:lnTo>
                    <a:lnTo>
                      <a:pt x="7129" y="1"/>
                    </a:lnTo>
                    <a:lnTo>
                      <a:pt x="7184" y="4"/>
                    </a:lnTo>
                    <a:lnTo>
                      <a:pt x="7237" y="12"/>
                    </a:lnTo>
                    <a:lnTo>
                      <a:pt x="7291" y="22"/>
                    </a:lnTo>
                    <a:lnTo>
                      <a:pt x="7343" y="34"/>
                    </a:lnTo>
                    <a:lnTo>
                      <a:pt x="7395" y="49"/>
                    </a:lnTo>
                    <a:lnTo>
                      <a:pt x="7445" y="66"/>
                    </a:lnTo>
                    <a:lnTo>
                      <a:pt x="7494" y="85"/>
                    </a:lnTo>
                    <a:lnTo>
                      <a:pt x="7542" y="107"/>
                    </a:lnTo>
                    <a:lnTo>
                      <a:pt x="7589" y="131"/>
                    </a:lnTo>
                    <a:lnTo>
                      <a:pt x="7634" y="157"/>
                    </a:lnTo>
                    <a:lnTo>
                      <a:pt x="7679" y="186"/>
                    </a:lnTo>
                    <a:lnTo>
                      <a:pt x="7721" y="215"/>
                    </a:lnTo>
                    <a:lnTo>
                      <a:pt x="7762" y="247"/>
                    </a:lnTo>
                    <a:lnTo>
                      <a:pt x="7802" y="281"/>
                    </a:lnTo>
                    <a:lnTo>
                      <a:pt x="7839" y="318"/>
                    </a:lnTo>
                    <a:lnTo>
                      <a:pt x="7875" y="356"/>
                    </a:lnTo>
                    <a:lnTo>
                      <a:pt x="7909" y="395"/>
                    </a:lnTo>
                    <a:lnTo>
                      <a:pt x="7942" y="436"/>
                    </a:lnTo>
                    <a:lnTo>
                      <a:pt x="7972" y="479"/>
                    </a:lnTo>
                    <a:lnTo>
                      <a:pt x="8000" y="523"/>
                    </a:lnTo>
                    <a:lnTo>
                      <a:pt x="8026" y="568"/>
                    </a:lnTo>
                    <a:lnTo>
                      <a:pt x="8050" y="614"/>
                    </a:lnTo>
                    <a:lnTo>
                      <a:pt x="8072" y="662"/>
                    </a:lnTo>
                    <a:lnTo>
                      <a:pt x="8092" y="712"/>
                    </a:lnTo>
                    <a:lnTo>
                      <a:pt x="8109" y="763"/>
                    </a:lnTo>
                    <a:lnTo>
                      <a:pt x="8123" y="814"/>
                    </a:lnTo>
                    <a:lnTo>
                      <a:pt x="8136" y="866"/>
                    </a:lnTo>
                    <a:lnTo>
                      <a:pt x="8145" y="919"/>
                    </a:lnTo>
                    <a:lnTo>
                      <a:pt x="8152" y="973"/>
                    </a:lnTo>
                    <a:lnTo>
                      <a:pt x="8157" y="1028"/>
                    </a:lnTo>
                    <a:lnTo>
                      <a:pt x="8158" y="1084"/>
                    </a:lnTo>
                    <a:lnTo>
                      <a:pt x="8158" y="16668"/>
                    </a:lnTo>
                    <a:lnTo>
                      <a:pt x="8157" y="16724"/>
                    </a:lnTo>
                    <a:lnTo>
                      <a:pt x="8152" y="16778"/>
                    </a:lnTo>
                    <a:lnTo>
                      <a:pt x="8145" y="16832"/>
                    </a:lnTo>
                    <a:lnTo>
                      <a:pt x="8136" y="16886"/>
                    </a:lnTo>
                    <a:lnTo>
                      <a:pt x="8123" y="16938"/>
                    </a:lnTo>
                    <a:lnTo>
                      <a:pt x="8109" y="16989"/>
                    </a:lnTo>
                    <a:lnTo>
                      <a:pt x="8092" y="17039"/>
                    </a:lnTo>
                    <a:lnTo>
                      <a:pt x="8072" y="17088"/>
                    </a:lnTo>
                    <a:lnTo>
                      <a:pt x="8050" y="17136"/>
                    </a:lnTo>
                    <a:lnTo>
                      <a:pt x="8026" y="17183"/>
                    </a:lnTo>
                    <a:lnTo>
                      <a:pt x="8000" y="17229"/>
                    </a:lnTo>
                    <a:lnTo>
                      <a:pt x="7972" y="17273"/>
                    </a:lnTo>
                    <a:lnTo>
                      <a:pt x="7942" y="17315"/>
                    </a:lnTo>
                    <a:lnTo>
                      <a:pt x="7909" y="17356"/>
                    </a:lnTo>
                    <a:lnTo>
                      <a:pt x="7875" y="17396"/>
                    </a:lnTo>
                    <a:lnTo>
                      <a:pt x="7839" y="17434"/>
                    </a:lnTo>
                    <a:lnTo>
                      <a:pt x="7802" y="17469"/>
                    </a:lnTo>
                    <a:lnTo>
                      <a:pt x="7762" y="17503"/>
                    </a:lnTo>
                    <a:lnTo>
                      <a:pt x="7721" y="17535"/>
                    </a:lnTo>
                    <a:lnTo>
                      <a:pt x="7679" y="17566"/>
                    </a:lnTo>
                    <a:lnTo>
                      <a:pt x="7634" y="17595"/>
                    </a:lnTo>
                    <a:lnTo>
                      <a:pt x="7589" y="17621"/>
                    </a:lnTo>
                    <a:lnTo>
                      <a:pt x="7542" y="17645"/>
                    </a:lnTo>
                    <a:lnTo>
                      <a:pt x="7494" y="17666"/>
                    </a:lnTo>
                    <a:lnTo>
                      <a:pt x="7445" y="17686"/>
                    </a:lnTo>
                    <a:lnTo>
                      <a:pt x="7395" y="17703"/>
                    </a:lnTo>
                    <a:lnTo>
                      <a:pt x="7343" y="17718"/>
                    </a:lnTo>
                    <a:lnTo>
                      <a:pt x="7291" y="17730"/>
                    </a:lnTo>
                    <a:lnTo>
                      <a:pt x="7237" y="17739"/>
                    </a:lnTo>
                    <a:lnTo>
                      <a:pt x="7184" y="17746"/>
                    </a:lnTo>
                    <a:lnTo>
                      <a:pt x="7129" y="17751"/>
                    </a:lnTo>
                    <a:lnTo>
                      <a:pt x="7073" y="17752"/>
                    </a:lnTo>
                    <a:lnTo>
                      <a:pt x="1085" y="17752"/>
                    </a:lnTo>
                    <a:lnTo>
                      <a:pt x="1030" y="17751"/>
                    </a:lnTo>
                    <a:lnTo>
                      <a:pt x="974" y="17746"/>
                    </a:lnTo>
                    <a:lnTo>
                      <a:pt x="921" y="17739"/>
                    </a:lnTo>
                    <a:lnTo>
                      <a:pt x="867" y="17730"/>
                    </a:lnTo>
                    <a:lnTo>
                      <a:pt x="815" y="17718"/>
                    </a:lnTo>
                    <a:lnTo>
                      <a:pt x="763" y="17703"/>
                    </a:lnTo>
                    <a:lnTo>
                      <a:pt x="713" y="17686"/>
                    </a:lnTo>
                    <a:lnTo>
                      <a:pt x="664" y="17666"/>
                    </a:lnTo>
                    <a:lnTo>
                      <a:pt x="616" y="17645"/>
                    </a:lnTo>
                    <a:lnTo>
                      <a:pt x="569" y="17621"/>
                    </a:lnTo>
                    <a:lnTo>
                      <a:pt x="524" y="17595"/>
                    </a:lnTo>
                    <a:lnTo>
                      <a:pt x="479" y="17566"/>
                    </a:lnTo>
                    <a:lnTo>
                      <a:pt x="437" y="17535"/>
                    </a:lnTo>
                    <a:lnTo>
                      <a:pt x="396" y="17503"/>
                    </a:lnTo>
                    <a:lnTo>
                      <a:pt x="357" y="17469"/>
                    </a:lnTo>
                    <a:lnTo>
                      <a:pt x="319" y="17434"/>
                    </a:lnTo>
                    <a:lnTo>
                      <a:pt x="283" y="17396"/>
                    </a:lnTo>
                    <a:lnTo>
                      <a:pt x="249" y="17356"/>
                    </a:lnTo>
                    <a:lnTo>
                      <a:pt x="217" y="17315"/>
                    </a:lnTo>
                    <a:lnTo>
                      <a:pt x="186" y="17273"/>
                    </a:lnTo>
                    <a:lnTo>
                      <a:pt x="158" y="17229"/>
                    </a:lnTo>
                    <a:lnTo>
                      <a:pt x="131" y="17183"/>
                    </a:lnTo>
                    <a:lnTo>
                      <a:pt x="107" y="17136"/>
                    </a:lnTo>
                    <a:lnTo>
                      <a:pt x="86" y="17088"/>
                    </a:lnTo>
                    <a:lnTo>
                      <a:pt x="66" y="17039"/>
                    </a:lnTo>
                    <a:lnTo>
                      <a:pt x="49" y="16989"/>
                    </a:lnTo>
                    <a:lnTo>
                      <a:pt x="34" y="16938"/>
                    </a:lnTo>
                    <a:lnTo>
                      <a:pt x="22" y="16886"/>
                    </a:lnTo>
                    <a:lnTo>
                      <a:pt x="13" y="16832"/>
                    </a:lnTo>
                    <a:lnTo>
                      <a:pt x="6" y="16778"/>
                    </a:lnTo>
                    <a:lnTo>
                      <a:pt x="1" y="16724"/>
                    </a:lnTo>
                    <a:lnTo>
                      <a:pt x="0" y="16668"/>
                    </a:lnTo>
                    <a:lnTo>
                      <a:pt x="0" y="1084"/>
                    </a:lnTo>
                    <a:lnTo>
                      <a:pt x="1" y="1028"/>
                    </a:lnTo>
                    <a:lnTo>
                      <a:pt x="6" y="973"/>
                    </a:lnTo>
                    <a:lnTo>
                      <a:pt x="13" y="919"/>
                    </a:lnTo>
                    <a:lnTo>
                      <a:pt x="22" y="866"/>
                    </a:lnTo>
                    <a:lnTo>
                      <a:pt x="34" y="814"/>
                    </a:lnTo>
                    <a:lnTo>
                      <a:pt x="49" y="763"/>
                    </a:lnTo>
                    <a:lnTo>
                      <a:pt x="66" y="712"/>
                    </a:lnTo>
                    <a:lnTo>
                      <a:pt x="86" y="662"/>
                    </a:lnTo>
                    <a:lnTo>
                      <a:pt x="107" y="614"/>
                    </a:lnTo>
                    <a:lnTo>
                      <a:pt x="131" y="568"/>
                    </a:lnTo>
                    <a:lnTo>
                      <a:pt x="158" y="523"/>
                    </a:lnTo>
                    <a:lnTo>
                      <a:pt x="186" y="479"/>
                    </a:lnTo>
                    <a:lnTo>
                      <a:pt x="217" y="436"/>
                    </a:lnTo>
                    <a:lnTo>
                      <a:pt x="249" y="395"/>
                    </a:lnTo>
                    <a:lnTo>
                      <a:pt x="283" y="356"/>
                    </a:lnTo>
                    <a:lnTo>
                      <a:pt x="319" y="318"/>
                    </a:lnTo>
                    <a:lnTo>
                      <a:pt x="357" y="281"/>
                    </a:lnTo>
                    <a:lnTo>
                      <a:pt x="396" y="247"/>
                    </a:lnTo>
                    <a:lnTo>
                      <a:pt x="437" y="215"/>
                    </a:lnTo>
                    <a:lnTo>
                      <a:pt x="479" y="186"/>
                    </a:lnTo>
                    <a:lnTo>
                      <a:pt x="524" y="157"/>
                    </a:lnTo>
                    <a:lnTo>
                      <a:pt x="569" y="131"/>
                    </a:lnTo>
                    <a:lnTo>
                      <a:pt x="616" y="107"/>
                    </a:lnTo>
                    <a:lnTo>
                      <a:pt x="664" y="85"/>
                    </a:lnTo>
                    <a:lnTo>
                      <a:pt x="713" y="66"/>
                    </a:lnTo>
                    <a:lnTo>
                      <a:pt x="763" y="49"/>
                    </a:lnTo>
                    <a:lnTo>
                      <a:pt x="815" y="34"/>
                    </a:lnTo>
                    <a:lnTo>
                      <a:pt x="867" y="22"/>
                    </a:lnTo>
                    <a:lnTo>
                      <a:pt x="921" y="12"/>
                    </a:lnTo>
                    <a:lnTo>
                      <a:pt x="974" y="4"/>
                    </a:lnTo>
                    <a:lnTo>
                      <a:pt x="1030" y="1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8"/>
              <p:cNvSpPr>
                <a:spLocks/>
              </p:cNvSpPr>
              <p:nvPr/>
            </p:nvSpPr>
            <p:spPr bwMode="auto">
              <a:xfrm>
                <a:off x="5275674" y="2031629"/>
                <a:ext cx="1704400" cy="3002796"/>
              </a:xfrm>
              <a:custGeom>
                <a:avLst/>
                <a:gdLst>
                  <a:gd name="T0" fmla="*/ 60 w 7504"/>
                  <a:gd name="T1" fmla="*/ 0 h 13222"/>
                  <a:gd name="T2" fmla="*/ 7444 w 7504"/>
                  <a:gd name="T3" fmla="*/ 0 h 13222"/>
                  <a:gd name="T4" fmla="*/ 7451 w 7504"/>
                  <a:gd name="T5" fmla="*/ 0 h 13222"/>
                  <a:gd name="T6" fmla="*/ 7457 w 7504"/>
                  <a:gd name="T7" fmla="*/ 1 h 13222"/>
                  <a:gd name="T8" fmla="*/ 7462 w 7504"/>
                  <a:gd name="T9" fmla="*/ 2 h 13222"/>
                  <a:gd name="T10" fmla="*/ 7468 w 7504"/>
                  <a:gd name="T11" fmla="*/ 5 h 13222"/>
                  <a:gd name="T12" fmla="*/ 7478 w 7504"/>
                  <a:gd name="T13" fmla="*/ 10 h 13222"/>
                  <a:gd name="T14" fmla="*/ 7486 w 7504"/>
                  <a:gd name="T15" fmla="*/ 17 h 13222"/>
                  <a:gd name="T16" fmla="*/ 7494 w 7504"/>
                  <a:gd name="T17" fmla="*/ 26 h 13222"/>
                  <a:gd name="T18" fmla="*/ 7500 w 7504"/>
                  <a:gd name="T19" fmla="*/ 36 h 13222"/>
                  <a:gd name="T20" fmla="*/ 7501 w 7504"/>
                  <a:gd name="T21" fmla="*/ 42 h 13222"/>
                  <a:gd name="T22" fmla="*/ 7503 w 7504"/>
                  <a:gd name="T23" fmla="*/ 48 h 13222"/>
                  <a:gd name="T24" fmla="*/ 7504 w 7504"/>
                  <a:gd name="T25" fmla="*/ 54 h 13222"/>
                  <a:gd name="T26" fmla="*/ 7504 w 7504"/>
                  <a:gd name="T27" fmla="*/ 59 h 13222"/>
                  <a:gd name="T28" fmla="*/ 7504 w 7504"/>
                  <a:gd name="T29" fmla="*/ 13161 h 13222"/>
                  <a:gd name="T30" fmla="*/ 7504 w 7504"/>
                  <a:gd name="T31" fmla="*/ 13167 h 13222"/>
                  <a:gd name="T32" fmla="*/ 7503 w 7504"/>
                  <a:gd name="T33" fmla="*/ 13174 h 13222"/>
                  <a:gd name="T34" fmla="*/ 7501 w 7504"/>
                  <a:gd name="T35" fmla="*/ 13179 h 13222"/>
                  <a:gd name="T36" fmla="*/ 7500 w 7504"/>
                  <a:gd name="T37" fmla="*/ 13185 h 13222"/>
                  <a:gd name="T38" fmla="*/ 7494 w 7504"/>
                  <a:gd name="T39" fmla="*/ 13195 h 13222"/>
                  <a:gd name="T40" fmla="*/ 7486 w 7504"/>
                  <a:gd name="T41" fmla="*/ 13203 h 13222"/>
                  <a:gd name="T42" fmla="*/ 7478 w 7504"/>
                  <a:gd name="T43" fmla="*/ 13211 h 13222"/>
                  <a:gd name="T44" fmla="*/ 7468 w 7504"/>
                  <a:gd name="T45" fmla="*/ 13217 h 13222"/>
                  <a:gd name="T46" fmla="*/ 7462 w 7504"/>
                  <a:gd name="T47" fmla="*/ 13218 h 13222"/>
                  <a:gd name="T48" fmla="*/ 7457 w 7504"/>
                  <a:gd name="T49" fmla="*/ 13221 h 13222"/>
                  <a:gd name="T50" fmla="*/ 7451 w 7504"/>
                  <a:gd name="T51" fmla="*/ 13222 h 13222"/>
                  <a:gd name="T52" fmla="*/ 7444 w 7504"/>
                  <a:gd name="T53" fmla="*/ 13222 h 13222"/>
                  <a:gd name="T54" fmla="*/ 60 w 7504"/>
                  <a:gd name="T55" fmla="*/ 13222 h 13222"/>
                  <a:gd name="T56" fmla="*/ 54 w 7504"/>
                  <a:gd name="T57" fmla="*/ 13222 h 13222"/>
                  <a:gd name="T58" fmla="*/ 48 w 7504"/>
                  <a:gd name="T59" fmla="*/ 13221 h 13222"/>
                  <a:gd name="T60" fmla="*/ 43 w 7504"/>
                  <a:gd name="T61" fmla="*/ 13218 h 13222"/>
                  <a:gd name="T62" fmla="*/ 37 w 7504"/>
                  <a:gd name="T63" fmla="*/ 13217 h 13222"/>
                  <a:gd name="T64" fmla="*/ 27 w 7504"/>
                  <a:gd name="T65" fmla="*/ 13211 h 13222"/>
                  <a:gd name="T66" fmla="*/ 18 w 7504"/>
                  <a:gd name="T67" fmla="*/ 13203 h 13222"/>
                  <a:gd name="T68" fmla="*/ 11 w 7504"/>
                  <a:gd name="T69" fmla="*/ 13195 h 13222"/>
                  <a:gd name="T70" fmla="*/ 5 w 7504"/>
                  <a:gd name="T71" fmla="*/ 13185 h 13222"/>
                  <a:gd name="T72" fmla="*/ 3 w 7504"/>
                  <a:gd name="T73" fmla="*/ 13179 h 13222"/>
                  <a:gd name="T74" fmla="*/ 2 w 7504"/>
                  <a:gd name="T75" fmla="*/ 13174 h 13222"/>
                  <a:gd name="T76" fmla="*/ 0 w 7504"/>
                  <a:gd name="T77" fmla="*/ 13167 h 13222"/>
                  <a:gd name="T78" fmla="*/ 0 w 7504"/>
                  <a:gd name="T79" fmla="*/ 13161 h 13222"/>
                  <a:gd name="T80" fmla="*/ 0 w 7504"/>
                  <a:gd name="T81" fmla="*/ 59 h 13222"/>
                  <a:gd name="T82" fmla="*/ 0 w 7504"/>
                  <a:gd name="T83" fmla="*/ 54 h 13222"/>
                  <a:gd name="T84" fmla="*/ 2 w 7504"/>
                  <a:gd name="T85" fmla="*/ 48 h 13222"/>
                  <a:gd name="T86" fmla="*/ 3 w 7504"/>
                  <a:gd name="T87" fmla="*/ 42 h 13222"/>
                  <a:gd name="T88" fmla="*/ 5 w 7504"/>
                  <a:gd name="T89" fmla="*/ 36 h 13222"/>
                  <a:gd name="T90" fmla="*/ 11 w 7504"/>
                  <a:gd name="T91" fmla="*/ 26 h 13222"/>
                  <a:gd name="T92" fmla="*/ 18 w 7504"/>
                  <a:gd name="T93" fmla="*/ 17 h 13222"/>
                  <a:gd name="T94" fmla="*/ 27 w 7504"/>
                  <a:gd name="T95" fmla="*/ 10 h 13222"/>
                  <a:gd name="T96" fmla="*/ 37 w 7504"/>
                  <a:gd name="T97" fmla="*/ 5 h 13222"/>
                  <a:gd name="T98" fmla="*/ 43 w 7504"/>
                  <a:gd name="T99" fmla="*/ 2 h 13222"/>
                  <a:gd name="T100" fmla="*/ 48 w 7504"/>
                  <a:gd name="T101" fmla="*/ 1 h 13222"/>
                  <a:gd name="T102" fmla="*/ 54 w 7504"/>
                  <a:gd name="T103" fmla="*/ 0 h 13222"/>
                  <a:gd name="T104" fmla="*/ 60 w 7504"/>
                  <a:gd name="T105" fmla="*/ 0 h 13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504" h="13222">
                    <a:moveTo>
                      <a:pt x="60" y="0"/>
                    </a:moveTo>
                    <a:lnTo>
                      <a:pt x="7444" y="0"/>
                    </a:lnTo>
                    <a:lnTo>
                      <a:pt x="7451" y="0"/>
                    </a:lnTo>
                    <a:lnTo>
                      <a:pt x="7457" y="1"/>
                    </a:lnTo>
                    <a:lnTo>
                      <a:pt x="7462" y="2"/>
                    </a:lnTo>
                    <a:lnTo>
                      <a:pt x="7468" y="5"/>
                    </a:lnTo>
                    <a:lnTo>
                      <a:pt x="7478" y="10"/>
                    </a:lnTo>
                    <a:lnTo>
                      <a:pt x="7486" y="17"/>
                    </a:lnTo>
                    <a:lnTo>
                      <a:pt x="7494" y="26"/>
                    </a:lnTo>
                    <a:lnTo>
                      <a:pt x="7500" y="36"/>
                    </a:lnTo>
                    <a:lnTo>
                      <a:pt x="7501" y="42"/>
                    </a:lnTo>
                    <a:lnTo>
                      <a:pt x="7503" y="48"/>
                    </a:lnTo>
                    <a:lnTo>
                      <a:pt x="7504" y="54"/>
                    </a:lnTo>
                    <a:lnTo>
                      <a:pt x="7504" y="59"/>
                    </a:lnTo>
                    <a:lnTo>
                      <a:pt x="7504" y="13161"/>
                    </a:lnTo>
                    <a:lnTo>
                      <a:pt x="7504" y="13167"/>
                    </a:lnTo>
                    <a:lnTo>
                      <a:pt x="7503" y="13174"/>
                    </a:lnTo>
                    <a:lnTo>
                      <a:pt x="7501" y="13179"/>
                    </a:lnTo>
                    <a:lnTo>
                      <a:pt x="7500" y="13185"/>
                    </a:lnTo>
                    <a:lnTo>
                      <a:pt x="7494" y="13195"/>
                    </a:lnTo>
                    <a:lnTo>
                      <a:pt x="7486" y="13203"/>
                    </a:lnTo>
                    <a:lnTo>
                      <a:pt x="7478" y="13211"/>
                    </a:lnTo>
                    <a:lnTo>
                      <a:pt x="7468" y="13217"/>
                    </a:lnTo>
                    <a:lnTo>
                      <a:pt x="7462" y="13218"/>
                    </a:lnTo>
                    <a:lnTo>
                      <a:pt x="7457" y="13221"/>
                    </a:lnTo>
                    <a:lnTo>
                      <a:pt x="7451" y="13222"/>
                    </a:lnTo>
                    <a:lnTo>
                      <a:pt x="7444" y="13222"/>
                    </a:lnTo>
                    <a:lnTo>
                      <a:pt x="60" y="13222"/>
                    </a:lnTo>
                    <a:lnTo>
                      <a:pt x="54" y="13222"/>
                    </a:lnTo>
                    <a:lnTo>
                      <a:pt x="48" y="13221"/>
                    </a:lnTo>
                    <a:lnTo>
                      <a:pt x="43" y="13218"/>
                    </a:lnTo>
                    <a:lnTo>
                      <a:pt x="37" y="13217"/>
                    </a:lnTo>
                    <a:lnTo>
                      <a:pt x="27" y="13211"/>
                    </a:lnTo>
                    <a:lnTo>
                      <a:pt x="18" y="13203"/>
                    </a:lnTo>
                    <a:lnTo>
                      <a:pt x="11" y="13195"/>
                    </a:lnTo>
                    <a:lnTo>
                      <a:pt x="5" y="13185"/>
                    </a:lnTo>
                    <a:lnTo>
                      <a:pt x="3" y="13179"/>
                    </a:lnTo>
                    <a:lnTo>
                      <a:pt x="2" y="13174"/>
                    </a:lnTo>
                    <a:lnTo>
                      <a:pt x="0" y="13167"/>
                    </a:lnTo>
                    <a:lnTo>
                      <a:pt x="0" y="13161"/>
                    </a:lnTo>
                    <a:lnTo>
                      <a:pt x="0" y="59"/>
                    </a:lnTo>
                    <a:lnTo>
                      <a:pt x="0" y="54"/>
                    </a:lnTo>
                    <a:lnTo>
                      <a:pt x="2" y="48"/>
                    </a:lnTo>
                    <a:lnTo>
                      <a:pt x="3" y="42"/>
                    </a:lnTo>
                    <a:lnTo>
                      <a:pt x="5" y="36"/>
                    </a:lnTo>
                    <a:lnTo>
                      <a:pt x="11" y="26"/>
                    </a:lnTo>
                    <a:lnTo>
                      <a:pt x="18" y="17"/>
                    </a:lnTo>
                    <a:lnTo>
                      <a:pt x="27" y="10"/>
                    </a:lnTo>
                    <a:lnTo>
                      <a:pt x="37" y="5"/>
                    </a:lnTo>
                    <a:lnTo>
                      <a:pt x="43" y="2"/>
                    </a:lnTo>
                    <a:lnTo>
                      <a:pt x="48" y="1"/>
                    </a:lnTo>
                    <a:lnTo>
                      <a:pt x="54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19"/>
              <p:cNvSpPr>
                <a:spLocks noChangeArrowheads="1"/>
              </p:cNvSpPr>
              <p:nvPr/>
            </p:nvSpPr>
            <p:spPr bwMode="auto">
              <a:xfrm>
                <a:off x="5298835" y="2056152"/>
                <a:ext cx="1656715" cy="295374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34" name="Group 133"/>
              <p:cNvGrpSpPr/>
              <p:nvPr/>
            </p:nvGrpSpPr>
            <p:grpSpPr>
              <a:xfrm>
                <a:off x="5298835" y="2056150"/>
                <a:ext cx="1656715" cy="108994"/>
                <a:chOff x="2252642" y="846142"/>
                <a:chExt cx="1930382" cy="127001"/>
              </a:xfrm>
            </p:grpSpPr>
            <p:sp>
              <p:nvSpPr>
                <p:cNvPr id="150" name="Rectangle 20"/>
                <p:cNvSpPr>
                  <a:spLocks noChangeArrowheads="1"/>
                </p:cNvSpPr>
                <p:nvPr/>
              </p:nvSpPr>
              <p:spPr bwMode="auto">
                <a:xfrm>
                  <a:off x="2252642" y="846142"/>
                  <a:ext cx="1930382" cy="127001"/>
                </a:xfrm>
                <a:prstGeom prst="rect">
                  <a:avLst/>
                </a:prstGeom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Rectangle 21"/>
                <p:cNvSpPr>
                  <a:spLocks noChangeArrowheads="1"/>
                </p:cNvSpPr>
                <p:nvPr/>
              </p:nvSpPr>
              <p:spPr bwMode="auto">
                <a:xfrm>
                  <a:off x="2278042" y="912817"/>
                  <a:ext cx="19050" cy="25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Rectangle 22"/>
                <p:cNvSpPr>
                  <a:spLocks noChangeArrowheads="1"/>
                </p:cNvSpPr>
                <p:nvPr/>
              </p:nvSpPr>
              <p:spPr bwMode="auto">
                <a:xfrm>
                  <a:off x="2301854" y="908054"/>
                  <a:ext cx="19050" cy="301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Rectangle 23"/>
                <p:cNvSpPr>
                  <a:spLocks noChangeArrowheads="1"/>
                </p:cNvSpPr>
                <p:nvPr/>
              </p:nvSpPr>
              <p:spPr bwMode="auto">
                <a:xfrm>
                  <a:off x="2327254" y="898529"/>
                  <a:ext cx="17463" cy="3968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Rectangle 24"/>
                <p:cNvSpPr>
                  <a:spLocks noChangeArrowheads="1"/>
                </p:cNvSpPr>
                <p:nvPr/>
              </p:nvSpPr>
              <p:spPr bwMode="auto">
                <a:xfrm>
                  <a:off x="2351066" y="890592"/>
                  <a:ext cx="17463" cy="476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Rectangle 25"/>
                <p:cNvSpPr>
                  <a:spLocks noChangeArrowheads="1"/>
                </p:cNvSpPr>
                <p:nvPr/>
              </p:nvSpPr>
              <p:spPr bwMode="auto">
                <a:xfrm>
                  <a:off x="2374878" y="877891"/>
                  <a:ext cx="17463" cy="603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36"/>
                <p:cNvSpPr>
                  <a:spLocks/>
                </p:cNvSpPr>
                <p:nvPr/>
              </p:nvSpPr>
              <p:spPr bwMode="auto">
                <a:xfrm>
                  <a:off x="2432028" y="873129"/>
                  <a:ext cx="96837" cy="34925"/>
                </a:xfrm>
                <a:custGeom>
                  <a:avLst/>
                  <a:gdLst>
                    <a:gd name="T0" fmla="*/ 195 w 362"/>
                    <a:gd name="T1" fmla="*/ 0 h 133"/>
                    <a:gd name="T2" fmla="*/ 222 w 362"/>
                    <a:gd name="T3" fmla="*/ 3 h 133"/>
                    <a:gd name="T4" fmla="*/ 248 w 362"/>
                    <a:gd name="T5" fmla="*/ 10 h 133"/>
                    <a:gd name="T6" fmla="*/ 274 w 362"/>
                    <a:gd name="T7" fmla="*/ 19 h 133"/>
                    <a:gd name="T8" fmla="*/ 296 w 362"/>
                    <a:gd name="T9" fmla="*/ 31 h 133"/>
                    <a:gd name="T10" fmla="*/ 318 w 362"/>
                    <a:gd name="T11" fmla="*/ 46 h 133"/>
                    <a:gd name="T12" fmla="*/ 337 w 362"/>
                    <a:gd name="T13" fmla="*/ 63 h 133"/>
                    <a:gd name="T14" fmla="*/ 356 w 362"/>
                    <a:gd name="T15" fmla="*/ 83 h 133"/>
                    <a:gd name="T16" fmla="*/ 321 w 362"/>
                    <a:gd name="T17" fmla="*/ 133 h 133"/>
                    <a:gd name="T18" fmla="*/ 309 w 362"/>
                    <a:gd name="T19" fmla="*/ 116 h 133"/>
                    <a:gd name="T20" fmla="*/ 295 w 362"/>
                    <a:gd name="T21" fmla="*/ 101 h 133"/>
                    <a:gd name="T22" fmla="*/ 279 w 362"/>
                    <a:gd name="T23" fmla="*/ 87 h 133"/>
                    <a:gd name="T24" fmla="*/ 262 w 362"/>
                    <a:gd name="T25" fmla="*/ 77 h 133"/>
                    <a:gd name="T26" fmla="*/ 244 w 362"/>
                    <a:gd name="T27" fmla="*/ 68 h 133"/>
                    <a:gd name="T28" fmla="*/ 223 w 362"/>
                    <a:gd name="T29" fmla="*/ 61 h 133"/>
                    <a:gd name="T30" fmla="*/ 203 w 362"/>
                    <a:gd name="T31" fmla="*/ 57 h 133"/>
                    <a:gd name="T32" fmla="*/ 181 w 362"/>
                    <a:gd name="T33" fmla="*/ 55 h 133"/>
                    <a:gd name="T34" fmla="*/ 159 w 362"/>
                    <a:gd name="T35" fmla="*/ 57 h 133"/>
                    <a:gd name="T36" fmla="*/ 139 w 362"/>
                    <a:gd name="T37" fmla="*/ 61 h 133"/>
                    <a:gd name="T38" fmla="*/ 118 w 362"/>
                    <a:gd name="T39" fmla="*/ 68 h 133"/>
                    <a:gd name="T40" fmla="*/ 100 w 362"/>
                    <a:gd name="T41" fmla="*/ 77 h 133"/>
                    <a:gd name="T42" fmla="*/ 83 w 362"/>
                    <a:gd name="T43" fmla="*/ 87 h 133"/>
                    <a:gd name="T44" fmla="*/ 67 w 362"/>
                    <a:gd name="T45" fmla="*/ 101 h 133"/>
                    <a:gd name="T46" fmla="*/ 53 w 362"/>
                    <a:gd name="T47" fmla="*/ 116 h 133"/>
                    <a:gd name="T48" fmla="*/ 41 w 362"/>
                    <a:gd name="T49" fmla="*/ 133 h 133"/>
                    <a:gd name="T50" fmla="*/ 7 w 362"/>
                    <a:gd name="T51" fmla="*/ 83 h 133"/>
                    <a:gd name="T52" fmla="*/ 25 w 362"/>
                    <a:gd name="T53" fmla="*/ 63 h 133"/>
                    <a:gd name="T54" fmla="*/ 44 w 362"/>
                    <a:gd name="T55" fmla="*/ 46 h 133"/>
                    <a:gd name="T56" fmla="*/ 66 w 362"/>
                    <a:gd name="T57" fmla="*/ 31 h 133"/>
                    <a:gd name="T58" fmla="*/ 89 w 362"/>
                    <a:gd name="T59" fmla="*/ 19 h 133"/>
                    <a:gd name="T60" fmla="*/ 114 w 362"/>
                    <a:gd name="T61" fmla="*/ 10 h 133"/>
                    <a:gd name="T62" fmla="*/ 140 w 362"/>
                    <a:gd name="T63" fmla="*/ 3 h 133"/>
                    <a:gd name="T64" fmla="*/ 167 w 362"/>
                    <a:gd name="T65" fmla="*/ 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2" h="133">
                      <a:moveTo>
                        <a:pt x="181" y="0"/>
                      </a:moveTo>
                      <a:lnTo>
                        <a:pt x="195" y="0"/>
                      </a:lnTo>
                      <a:lnTo>
                        <a:pt x="208" y="1"/>
                      </a:lnTo>
                      <a:lnTo>
                        <a:pt x="222" y="3"/>
                      </a:lnTo>
                      <a:lnTo>
                        <a:pt x="236" y="5"/>
                      </a:lnTo>
                      <a:lnTo>
                        <a:pt x="248" y="10"/>
                      </a:lnTo>
                      <a:lnTo>
                        <a:pt x="261" y="14"/>
                      </a:lnTo>
                      <a:lnTo>
                        <a:pt x="274" y="19"/>
                      </a:lnTo>
                      <a:lnTo>
                        <a:pt x="285" y="25"/>
                      </a:lnTo>
                      <a:lnTo>
                        <a:pt x="296" y="31"/>
                      </a:lnTo>
                      <a:lnTo>
                        <a:pt x="308" y="38"/>
                      </a:lnTo>
                      <a:lnTo>
                        <a:pt x="318" y="46"/>
                      </a:lnTo>
                      <a:lnTo>
                        <a:pt x="328" y="54"/>
                      </a:lnTo>
                      <a:lnTo>
                        <a:pt x="337" y="63"/>
                      </a:lnTo>
                      <a:lnTo>
                        <a:pt x="346" y="73"/>
                      </a:lnTo>
                      <a:lnTo>
                        <a:pt x="356" y="83"/>
                      </a:lnTo>
                      <a:lnTo>
                        <a:pt x="362" y="93"/>
                      </a:lnTo>
                      <a:lnTo>
                        <a:pt x="321" y="133"/>
                      </a:lnTo>
                      <a:lnTo>
                        <a:pt x="316" y="124"/>
                      </a:lnTo>
                      <a:lnTo>
                        <a:pt x="309" y="116"/>
                      </a:lnTo>
                      <a:lnTo>
                        <a:pt x="302" y="108"/>
                      </a:lnTo>
                      <a:lnTo>
                        <a:pt x="295" y="101"/>
                      </a:lnTo>
                      <a:lnTo>
                        <a:pt x="287" y="94"/>
                      </a:lnTo>
                      <a:lnTo>
                        <a:pt x="279" y="87"/>
                      </a:lnTo>
                      <a:lnTo>
                        <a:pt x="271" y="82"/>
                      </a:lnTo>
                      <a:lnTo>
                        <a:pt x="262" y="77"/>
                      </a:lnTo>
                      <a:lnTo>
                        <a:pt x="253" y="71"/>
                      </a:lnTo>
                      <a:lnTo>
                        <a:pt x="244" y="68"/>
                      </a:lnTo>
                      <a:lnTo>
                        <a:pt x="234" y="65"/>
                      </a:lnTo>
                      <a:lnTo>
                        <a:pt x="223" y="61"/>
                      </a:lnTo>
                      <a:lnTo>
                        <a:pt x="213" y="59"/>
                      </a:lnTo>
                      <a:lnTo>
                        <a:pt x="203" y="57"/>
                      </a:lnTo>
                      <a:lnTo>
                        <a:pt x="193" y="55"/>
                      </a:lnTo>
                      <a:lnTo>
                        <a:pt x="181" y="55"/>
                      </a:lnTo>
                      <a:lnTo>
                        <a:pt x="170" y="55"/>
                      </a:lnTo>
                      <a:lnTo>
                        <a:pt x="159" y="57"/>
                      </a:lnTo>
                      <a:lnTo>
                        <a:pt x="149" y="59"/>
                      </a:lnTo>
                      <a:lnTo>
                        <a:pt x="139" y="61"/>
                      </a:lnTo>
                      <a:lnTo>
                        <a:pt x="129" y="65"/>
                      </a:lnTo>
                      <a:lnTo>
                        <a:pt x="118" y="68"/>
                      </a:lnTo>
                      <a:lnTo>
                        <a:pt x="109" y="71"/>
                      </a:lnTo>
                      <a:lnTo>
                        <a:pt x="100" y="77"/>
                      </a:lnTo>
                      <a:lnTo>
                        <a:pt x="91" y="82"/>
                      </a:lnTo>
                      <a:lnTo>
                        <a:pt x="83" y="87"/>
                      </a:lnTo>
                      <a:lnTo>
                        <a:pt x="75" y="94"/>
                      </a:lnTo>
                      <a:lnTo>
                        <a:pt x="67" y="101"/>
                      </a:lnTo>
                      <a:lnTo>
                        <a:pt x="60" y="108"/>
                      </a:lnTo>
                      <a:lnTo>
                        <a:pt x="53" y="116"/>
                      </a:lnTo>
                      <a:lnTo>
                        <a:pt x="47" y="124"/>
                      </a:lnTo>
                      <a:lnTo>
                        <a:pt x="41" y="133"/>
                      </a:lnTo>
                      <a:lnTo>
                        <a:pt x="0" y="93"/>
                      </a:lnTo>
                      <a:lnTo>
                        <a:pt x="7" y="83"/>
                      </a:lnTo>
                      <a:lnTo>
                        <a:pt x="16" y="73"/>
                      </a:lnTo>
                      <a:lnTo>
                        <a:pt x="25" y="63"/>
                      </a:lnTo>
                      <a:lnTo>
                        <a:pt x="34" y="54"/>
                      </a:lnTo>
                      <a:lnTo>
                        <a:pt x="44" y="46"/>
                      </a:lnTo>
                      <a:lnTo>
                        <a:pt x="55" y="38"/>
                      </a:lnTo>
                      <a:lnTo>
                        <a:pt x="66" y="31"/>
                      </a:lnTo>
                      <a:lnTo>
                        <a:pt x="77" y="25"/>
                      </a:lnTo>
                      <a:lnTo>
                        <a:pt x="89" y="19"/>
                      </a:lnTo>
                      <a:lnTo>
                        <a:pt x="101" y="14"/>
                      </a:lnTo>
                      <a:lnTo>
                        <a:pt x="114" y="10"/>
                      </a:lnTo>
                      <a:lnTo>
                        <a:pt x="126" y="5"/>
                      </a:lnTo>
                      <a:lnTo>
                        <a:pt x="140" y="3"/>
                      </a:lnTo>
                      <a:lnTo>
                        <a:pt x="154" y="1"/>
                      </a:lnTo>
                      <a:lnTo>
                        <a:pt x="167" y="0"/>
                      </a:lnTo>
                      <a:lnTo>
                        <a:pt x="181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37"/>
                <p:cNvSpPr>
                  <a:spLocks/>
                </p:cNvSpPr>
                <p:nvPr/>
              </p:nvSpPr>
              <p:spPr bwMode="auto">
                <a:xfrm>
                  <a:off x="2449489" y="896942"/>
                  <a:ext cx="61912" cy="28576"/>
                </a:xfrm>
                <a:custGeom>
                  <a:avLst/>
                  <a:gdLst>
                    <a:gd name="T0" fmla="*/ 117 w 235"/>
                    <a:gd name="T1" fmla="*/ 0 h 111"/>
                    <a:gd name="T2" fmla="*/ 126 w 235"/>
                    <a:gd name="T3" fmla="*/ 1 h 111"/>
                    <a:gd name="T4" fmla="*/ 135 w 235"/>
                    <a:gd name="T5" fmla="*/ 2 h 111"/>
                    <a:gd name="T6" fmla="*/ 144 w 235"/>
                    <a:gd name="T7" fmla="*/ 3 h 111"/>
                    <a:gd name="T8" fmla="*/ 154 w 235"/>
                    <a:gd name="T9" fmla="*/ 6 h 111"/>
                    <a:gd name="T10" fmla="*/ 162 w 235"/>
                    <a:gd name="T11" fmla="*/ 8 h 111"/>
                    <a:gd name="T12" fmla="*/ 171 w 235"/>
                    <a:gd name="T13" fmla="*/ 11 h 111"/>
                    <a:gd name="T14" fmla="*/ 179 w 235"/>
                    <a:gd name="T15" fmla="*/ 15 h 111"/>
                    <a:gd name="T16" fmla="*/ 186 w 235"/>
                    <a:gd name="T17" fmla="*/ 19 h 111"/>
                    <a:gd name="T18" fmla="*/ 200 w 235"/>
                    <a:gd name="T19" fmla="*/ 30 h 111"/>
                    <a:gd name="T20" fmla="*/ 214 w 235"/>
                    <a:gd name="T21" fmla="*/ 41 h 111"/>
                    <a:gd name="T22" fmla="*/ 225 w 235"/>
                    <a:gd name="T23" fmla="*/ 54 h 111"/>
                    <a:gd name="T24" fmla="*/ 235 w 235"/>
                    <a:gd name="T25" fmla="*/ 68 h 111"/>
                    <a:gd name="T26" fmla="*/ 190 w 235"/>
                    <a:gd name="T27" fmla="*/ 111 h 111"/>
                    <a:gd name="T28" fmla="*/ 186 w 235"/>
                    <a:gd name="T29" fmla="*/ 99 h 111"/>
                    <a:gd name="T30" fmla="*/ 179 w 235"/>
                    <a:gd name="T31" fmla="*/ 90 h 111"/>
                    <a:gd name="T32" fmla="*/ 172 w 235"/>
                    <a:gd name="T33" fmla="*/ 81 h 111"/>
                    <a:gd name="T34" fmla="*/ 163 w 235"/>
                    <a:gd name="T35" fmla="*/ 73 h 111"/>
                    <a:gd name="T36" fmla="*/ 152 w 235"/>
                    <a:gd name="T37" fmla="*/ 67 h 111"/>
                    <a:gd name="T38" fmla="*/ 141 w 235"/>
                    <a:gd name="T39" fmla="*/ 63 h 111"/>
                    <a:gd name="T40" fmla="*/ 130 w 235"/>
                    <a:gd name="T41" fmla="*/ 59 h 111"/>
                    <a:gd name="T42" fmla="*/ 117 w 235"/>
                    <a:gd name="T43" fmla="*/ 59 h 111"/>
                    <a:gd name="T44" fmla="*/ 105 w 235"/>
                    <a:gd name="T45" fmla="*/ 59 h 111"/>
                    <a:gd name="T46" fmla="*/ 93 w 235"/>
                    <a:gd name="T47" fmla="*/ 63 h 111"/>
                    <a:gd name="T48" fmla="*/ 82 w 235"/>
                    <a:gd name="T49" fmla="*/ 67 h 111"/>
                    <a:gd name="T50" fmla="*/ 71 w 235"/>
                    <a:gd name="T51" fmla="*/ 73 h 111"/>
                    <a:gd name="T52" fmla="*/ 64 w 235"/>
                    <a:gd name="T53" fmla="*/ 81 h 111"/>
                    <a:gd name="T54" fmla="*/ 56 w 235"/>
                    <a:gd name="T55" fmla="*/ 90 h 111"/>
                    <a:gd name="T56" fmla="*/ 49 w 235"/>
                    <a:gd name="T57" fmla="*/ 99 h 111"/>
                    <a:gd name="T58" fmla="*/ 44 w 235"/>
                    <a:gd name="T59" fmla="*/ 111 h 111"/>
                    <a:gd name="T60" fmla="*/ 0 w 235"/>
                    <a:gd name="T61" fmla="*/ 68 h 111"/>
                    <a:gd name="T62" fmla="*/ 9 w 235"/>
                    <a:gd name="T63" fmla="*/ 54 h 111"/>
                    <a:gd name="T64" fmla="*/ 20 w 235"/>
                    <a:gd name="T65" fmla="*/ 41 h 111"/>
                    <a:gd name="T66" fmla="*/ 34 w 235"/>
                    <a:gd name="T67" fmla="*/ 30 h 111"/>
                    <a:gd name="T68" fmla="*/ 49 w 235"/>
                    <a:gd name="T69" fmla="*/ 19 h 111"/>
                    <a:gd name="T70" fmla="*/ 56 w 235"/>
                    <a:gd name="T71" fmla="*/ 15 h 111"/>
                    <a:gd name="T72" fmla="*/ 64 w 235"/>
                    <a:gd name="T73" fmla="*/ 11 h 111"/>
                    <a:gd name="T74" fmla="*/ 73 w 235"/>
                    <a:gd name="T75" fmla="*/ 8 h 111"/>
                    <a:gd name="T76" fmla="*/ 81 w 235"/>
                    <a:gd name="T77" fmla="*/ 6 h 111"/>
                    <a:gd name="T78" fmla="*/ 90 w 235"/>
                    <a:gd name="T79" fmla="*/ 3 h 111"/>
                    <a:gd name="T80" fmla="*/ 99 w 235"/>
                    <a:gd name="T81" fmla="*/ 2 h 111"/>
                    <a:gd name="T82" fmla="*/ 108 w 235"/>
                    <a:gd name="T83" fmla="*/ 1 h 111"/>
                    <a:gd name="T84" fmla="*/ 117 w 235"/>
                    <a:gd name="T85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35" h="111">
                      <a:moveTo>
                        <a:pt x="117" y="0"/>
                      </a:moveTo>
                      <a:lnTo>
                        <a:pt x="126" y="1"/>
                      </a:lnTo>
                      <a:lnTo>
                        <a:pt x="135" y="2"/>
                      </a:lnTo>
                      <a:lnTo>
                        <a:pt x="144" y="3"/>
                      </a:lnTo>
                      <a:lnTo>
                        <a:pt x="154" y="6"/>
                      </a:lnTo>
                      <a:lnTo>
                        <a:pt x="162" y="8"/>
                      </a:lnTo>
                      <a:lnTo>
                        <a:pt x="171" y="11"/>
                      </a:lnTo>
                      <a:lnTo>
                        <a:pt x="179" y="15"/>
                      </a:lnTo>
                      <a:lnTo>
                        <a:pt x="186" y="19"/>
                      </a:lnTo>
                      <a:lnTo>
                        <a:pt x="200" y="30"/>
                      </a:lnTo>
                      <a:lnTo>
                        <a:pt x="214" y="41"/>
                      </a:lnTo>
                      <a:lnTo>
                        <a:pt x="225" y="54"/>
                      </a:lnTo>
                      <a:lnTo>
                        <a:pt x="235" y="68"/>
                      </a:lnTo>
                      <a:lnTo>
                        <a:pt x="190" y="111"/>
                      </a:lnTo>
                      <a:lnTo>
                        <a:pt x="186" y="99"/>
                      </a:lnTo>
                      <a:lnTo>
                        <a:pt x="179" y="90"/>
                      </a:lnTo>
                      <a:lnTo>
                        <a:pt x="172" y="81"/>
                      </a:lnTo>
                      <a:lnTo>
                        <a:pt x="163" y="73"/>
                      </a:lnTo>
                      <a:lnTo>
                        <a:pt x="152" y="67"/>
                      </a:lnTo>
                      <a:lnTo>
                        <a:pt x="141" y="63"/>
                      </a:lnTo>
                      <a:lnTo>
                        <a:pt x="130" y="59"/>
                      </a:lnTo>
                      <a:lnTo>
                        <a:pt x="117" y="59"/>
                      </a:lnTo>
                      <a:lnTo>
                        <a:pt x="105" y="59"/>
                      </a:lnTo>
                      <a:lnTo>
                        <a:pt x="93" y="63"/>
                      </a:lnTo>
                      <a:lnTo>
                        <a:pt x="82" y="67"/>
                      </a:lnTo>
                      <a:lnTo>
                        <a:pt x="71" y="73"/>
                      </a:lnTo>
                      <a:lnTo>
                        <a:pt x="64" y="81"/>
                      </a:lnTo>
                      <a:lnTo>
                        <a:pt x="56" y="90"/>
                      </a:lnTo>
                      <a:lnTo>
                        <a:pt x="49" y="99"/>
                      </a:lnTo>
                      <a:lnTo>
                        <a:pt x="44" y="111"/>
                      </a:lnTo>
                      <a:lnTo>
                        <a:pt x="0" y="68"/>
                      </a:lnTo>
                      <a:lnTo>
                        <a:pt x="9" y="54"/>
                      </a:lnTo>
                      <a:lnTo>
                        <a:pt x="20" y="41"/>
                      </a:lnTo>
                      <a:lnTo>
                        <a:pt x="34" y="30"/>
                      </a:lnTo>
                      <a:lnTo>
                        <a:pt x="49" y="19"/>
                      </a:lnTo>
                      <a:lnTo>
                        <a:pt x="56" y="15"/>
                      </a:lnTo>
                      <a:lnTo>
                        <a:pt x="64" y="11"/>
                      </a:lnTo>
                      <a:lnTo>
                        <a:pt x="73" y="8"/>
                      </a:lnTo>
                      <a:lnTo>
                        <a:pt x="81" y="6"/>
                      </a:lnTo>
                      <a:lnTo>
                        <a:pt x="90" y="3"/>
                      </a:lnTo>
                      <a:lnTo>
                        <a:pt x="99" y="2"/>
                      </a:lnTo>
                      <a:lnTo>
                        <a:pt x="108" y="1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38"/>
                <p:cNvSpPr>
                  <a:spLocks/>
                </p:cNvSpPr>
                <p:nvPr/>
              </p:nvSpPr>
              <p:spPr bwMode="auto">
                <a:xfrm>
                  <a:off x="2468539" y="920755"/>
                  <a:ext cx="23813" cy="22225"/>
                </a:xfrm>
                <a:custGeom>
                  <a:avLst/>
                  <a:gdLst>
                    <a:gd name="T0" fmla="*/ 42 w 84"/>
                    <a:gd name="T1" fmla="*/ 0 h 84"/>
                    <a:gd name="T2" fmla="*/ 51 w 84"/>
                    <a:gd name="T3" fmla="*/ 0 h 84"/>
                    <a:gd name="T4" fmla="*/ 59 w 84"/>
                    <a:gd name="T5" fmla="*/ 2 h 84"/>
                    <a:gd name="T6" fmla="*/ 66 w 84"/>
                    <a:gd name="T7" fmla="*/ 7 h 84"/>
                    <a:gd name="T8" fmla="*/ 72 w 84"/>
                    <a:gd name="T9" fmla="*/ 11 h 84"/>
                    <a:gd name="T10" fmla="*/ 77 w 84"/>
                    <a:gd name="T11" fmla="*/ 18 h 84"/>
                    <a:gd name="T12" fmla="*/ 81 w 84"/>
                    <a:gd name="T13" fmla="*/ 25 h 84"/>
                    <a:gd name="T14" fmla="*/ 83 w 84"/>
                    <a:gd name="T15" fmla="*/ 33 h 84"/>
                    <a:gd name="T16" fmla="*/ 84 w 84"/>
                    <a:gd name="T17" fmla="*/ 42 h 84"/>
                    <a:gd name="T18" fmla="*/ 84 w 84"/>
                    <a:gd name="T19" fmla="*/ 43 h 84"/>
                    <a:gd name="T20" fmla="*/ 84 w 84"/>
                    <a:gd name="T21" fmla="*/ 44 h 84"/>
                    <a:gd name="T22" fmla="*/ 42 w 84"/>
                    <a:gd name="T23" fmla="*/ 84 h 84"/>
                    <a:gd name="T24" fmla="*/ 0 w 84"/>
                    <a:gd name="T25" fmla="*/ 44 h 84"/>
                    <a:gd name="T26" fmla="*/ 0 w 84"/>
                    <a:gd name="T27" fmla="*/ 43 h 84"/>
                    <a:gd name="T28" fmla="*/ 0 w 84"/>
                    <a:gd name="T29" fmla="*/ 42 h 84"/>
                    <a:gd name="T30" fmla="*/ 1 w 84"/>
                    <a:gd name="T31" fmla="*/ 33 h 84"/>
                    <a:gd name="T32" fmla="*/ 3 w 84"/>
                    <a:gd name="T33" fmla="*/ 25 h 84"/>
                    <a:gd name="T34" fmla="*/ 7 w 84"/>
                    <a:gd name="T35" fmla="*/ 18 h 84"/>
                    <a:gd name="T36" fmla="*/ 12 w 84"/>
                    <a:gd name="T37" fmla="*/ 11 h 84"/>
                    <a:gd name="T38" fmla="*/ 18 w 84"/>
                    <a:gd name="T39" fmla="*/ 7 h 84"/>
                    <a:gd name="T40" fmla="*/ 26 w 84"/>
                    <a:gd name="T41" fmla="*/ 2 h 84"/>
                    <a:gd name="T42" fmla="*/ 34 w 84"/>
                    <a:gd name="T43" fmla="*/ 0 h 84"/>
                    <a:gd name="T44" fmla="*/ 42 w 84"/>
                    <a:gd name="T45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4" h="84">
                      <a:moveTo>
                        <a:pt x="42" y="0"/>
                      </a:moveTo>
                      <a:lnTo>
                        <a:pt x="51" y="0"/>
                      </a:lnTo>
                      <a:lnTo>
                        <a:pt x="59" y="2"/>
                      </a:lnTo>
                      <a:lnTo>
                        <a:pt x="66" y="7"/>
                      </a:lnTo>
                      <a:lnTo>
                        <a:pt x="72" y="11"/>
                      </a:lnTo>
                      <a:lnTo>
                        <a:pt x="77" y="18"/>
                      </a:lnTo>
                      <a:lnTo>
                        <a:pt x="81" y="25"/>
                      </a:lnTo>
                      <a:lnTo>
                        <a:pt x="83" y="33"/>
                      </a:lnTo>
                      <a:lnTo>
                        <a:pt x="84" y="42"/>
                      </a:lnTo>
                      <a:lnTo>
                        <a:pt x="84" y="43"/>
                      </a:lnTo>
                      <a:lnTo>
                        <a:pt x="84" y="44"/>
                      </a:lnTo>
                      <a:lnTo>
                        <a:pt x="42" y="84"/>
                      </a:lnTo>
                      <a:lnTo>
                        <a:pt x="0" y="44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1" y="33"/>
                      </a:lnTo>
                      <a:lnTo>
                        <a:pt x="3" y="25"/>
                      </a:lnTo>
                      <a:lnTo>
                        <a:pt x="7" y="18"/>
                      </a:lnTo>
                      <a:lnTo>
                        <a:pt x="12" y="11"/>
                      </a:lnTo>
                      <a:lnTo>
                        <a:pt x="18" y="7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39"/>
                <p:cNvSpPr>
                  <a:spLocks noEditPoints="1"/>
                </p:cNvSpPr>
                <p:nvPr/>
              </p:nvSpPr>
              <p:spPr bwMode="auto">
                <a:xfrm>
                  <a:off x="4035385" y="876304"/>
                  <a:ext cx="130173" cy="61913"/>
                </a:xfrm>
                <a:custGeom>
                  <a:avLst/>
                  <a:gdLst>
                    <a:gd name="T0" fmla="*/ 418 w 492"/>
                    <a:gd name="T1" fmla="*/ 0 h 235"/>
                    <a:gd name="T2" fmla="*/ 430 w 492"/>
                    <a:gd name="T3" fmla="*/ 2 h 235"/>
                    <a:gd name="T4" fmla="*/ 440 w 492"/>
                    <a:gd name="T5" fmla="*/ 9 h 235"/>
                    <a:gd name="T6" fmla="*/ 446 w 492"/>
                    <a:gd name="T7" fmla="*/ 19 h 235"/>
                    <a:gd name="T8" fmla="*/ 448 w 492"/>
                    <a:gd name="T9" fmla="*/ 31 h 235"/>
                    <a:gd name="T10" fmla="*/ 470 w 492"/>
                    <a:gd name="T11" fmla="*/ 58 h 235"/>
                    <a:gd name="T12" fmla="*/ 479 w 492"/>
                    <a:gd name="T13" fmla="*/ 60 h 235"/>
                    <a:gd name="T14" fmla="*/ 487 w 492"/>
                    <a:gd name="T15" fmla="*/ 65 h 235"/>
                    <a:gd name="T16" fmla="*/ 491 w 492"/>
                    <a:gd name="T17" fmla="*/ 73 h 235"/>
                    <a:gd name="T18" fmla="*/ 492 w 492"/>
                    <a:gd name="T19" fmla="*/ 82 h 235"/>
                    <a:gd name="T20" fmla="*/ 492 w 492"/>
                    <a:gd name="T21" fmla="*/ 158 h 235"/>
                    <a:gd name="T22" fmla="*/ 489 w 492"/>
                    <a:gd name="T23" fmla="*/ 166 h 235"/>
                    <a:gd name="T24" fmla="*/ 483 w 492"/>
                    <a:gd name="T25" fmla="*/ 173 h 235"/>
                    <a:gd name="T26" fmla="*/ 474 w 492"/>
                    <a:gd name="T27" fmla="*/ 177 h 235"/>
                    <a:gd name="T28" fmla="*/ 448 w 492"/>
                    <a:gd name="T29" fmla="*/ 177 h 235"/>
                    <a:gd name="T30" fmla="*/ 448 w 492"/>
                    <a:gd name="T31" fmla="*/ 211 h 235"/>
                    <a:gd name="T32" fmla="*/ 443 w 492"/>
                    <a:gd name="T33" fmla="*/ 222 h 235"/>
                    <a:gd name="T34" fmla="*/ 435 w 492"/>
                    <a:gd name="T35" fmla="*/ 230 h 235"/>
                    <a:gd name="T36" fmla="*/ 424 w 492"/>
                    <a:gd name="T37" fmla="*/ 235 h 235"/>
                    <a:gd name="T38" fmla="*/ 29 w 492"/>
                    <a:gd name="T39" fmla="*/ 235 h 235"/>
                    <a:gd name="T40" fmla="*/ 18 w 492"/>
                    <a:gd name="T41" fmla="*/ 233 h 235"/>
                    <a:gd name="T42" fmla="*/ 9 w 492"/>
                    <a:gd name="T43" fmla="*/ 227 h 235"/>
                    <a:gd name="T44" fmla="*/ 2 w 492"/>
                    <a:gd name="T45" fmla="*/ 217 h 235"/>
                    <a:gd name="T46" fmla="*/ 0 w 492"/>
                    <a:gd name="T47" fmla="*/ 205 h 235"/>
                    <a:gd name="T48" fmla="*/ 1 w 492"/>
                    <a:gd name="T49" fmla="*/ 24 h 235"/>
                    <a:gd name="T50" fmla="*/ 5 w 492"/>
                    <a:gd name="T51" fmla="*/ 14 h 235"/>
                    <a:gd name="T52" fmla="*/ 13 w 492"/>
                    <a:gd name="T53" fmla="*/ 6 h 235"/>
                    <a:gd name="T54" fmla="*/ 24 w 492"/>
                    <a:gd name="T55" fmla="*/ 1 h 235"/>
                    <a:gd name="T56" fmla="*/ 448 w 492"/>
                    <a:gd name="T57" fmla="*/ 93 h 235"/>
                    <a:gd name="T58" fmla="*/ 457 w 492"/>
                    <a:gd name="T59" fmla="*/ 141 h 235"/>
                    <a:gd name="T60" fmla="*/ 448 w 492"/>
                    <a:gd name="T61" fmla="*/ 93 h 235"/>
                    <a:gd name="T62" fmla="*/ 35 w 492"/>
                    <a:gd name="T63" fmla="*/ 35 h 235"/>
                    <a:gd name="T64" fmla="*/ 413 w 492"/>
                    <a:gd name="T65" fmla="*/ 199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2" h="235">
                      <a:moveTo>
                        <a:pt x="29" y="0"/>
                      </a:moveTo>
                      <a:lnTo>
                        <a:pt x="418" y="0"/>
                      </a:lnTo>
                      <a:lnTo>
                        <a:pt x="424" y="1"/>
                      </a:lnTo>
                      <a:lnTo>
                        <a:pt x="430" y="2"/>
                      </a:lnTo>
                      <a:lnTo>
                        <a:pt x="435" y="6"/>
                      </a:lnTo>
                      <a:lnTo>
                        <a:pt x="440" y="9"/>
                      </a:lnTo>
                      <a:lnTo>
                        <a:pt x="443" y="14"/>
                      </a:lnTo>
                      <a:lnTo>
                        <a:pt x="446" y="19"/>
                      </a:lnTo>
                      <a:lnTo>
                        <a:pt x="448" y="24"/>
                      </a:lnTo>
                      <a:lnTo>
                        <a:pt x="448" y="31"/>
                      </a:lnTo>
                      <a:lnTo>
                        <a:pt x="448" y="58"/>
                      </a:lnTo>
                      <a:lnTo>
                        <a:pt x="470" y="58"/>
                      </a:lnTo>
                      <a:lnTo>
                        <a:pt x="474" y="59"/>
                      </a:lnTo>
                      <a:lnTo>
                        <a:pt x="479" y="60"/>
                      </a:lnTo>
                      <a:lnTo>
                        <a:pt x="483" y="63"/>
                      </a:lnTo>
                      <a:lnTo>
                        <a:pt x="487" y="65"/>
                      </a:lnTo>
                      <a:lnTo>
                        <a:pt x="489" y="68"/>
                      </a:lnTo>
                      <a:lnTo>
                        <a:pt x="491" y="73"/>
                      </a:lnTo>
                      <a:lnTo>
                        <a:pt x="492" y="76"/>
                      </a:lnTo>
                      <a:lnTo>
                        <a:pt x="492" y="82"/>
                      </a:lnTo>
                      <a:lnTo>
                        <a:pt x="492" y="154"/>
                      </a:lnTo>
                      <a:lnTo>
                        <a:pt x="492" y="158"/>
                      </a:lnTo>
                      <a:lnTo>
                        <a:pt x="491" y="163"/>
                      </a:lnTo>
                      <a:lnTo>
                        <a:pt x="489" y="166"/>
                      </a:lnTo>
                      <a:lnTo>
                        <a:pt x="487" y="170"/>
                      </a:lnTo>
                      <a:lnTo>
                        <a:pt x="483" y="173"/>
                      </a:lnTo>
                      <a:lnTo>
                        <a:pt x="479" y="176"/>
                      </a:lnTo>
                      <a:lnTo>
                        <a:pt x="474" y="177"/>
                      </a:lnTo>
                      <a:lnTo>
                        <a:pt x="470" y="177"/>
                      </a:lnTo>
                      <a:lnTo>
                        <a:pt x="448" y="177"/>
                      </a:lnTo>
                      <a:lnTo>
                        <a:pt x="448" y="205"/>
                      </a:lnTo>
                      <a:lnTo>
                        <a:pt x="448" y="211"/>
                      </a:lnTo>
                      <a:lnTo>
                        <a:pt x="446" y="217"/>
                      </a:lnTo>
                      <a:lnTo>
                        <a:pt x="443" y="222"/>
                      </a:lnTo>
                      <a:lnTo>
                        <a:pt x="440" y="227"/>
                      </a:lnTo>
                      <a:lnTo>
                        <a:pt x="435" y="230"/>
                      </a:lnTo>
                      <a:lnTo>
                        <a:pt x="430" y="233"/>
                      </a:lnTo>
                      <a:lnTo>
                        <a:pt x="424" y="235"/>
                      </a:lnTo>
                      <a:lnTo>
                        <a:pt x="418" y="235"/>
                      </a:lnTo>
                      <a:lnTo>
                        <a:pt x="29" y="235"/>
                      </a:lnTo>
                      <a:lnTo>
                        <a:pt x="24" y="235"/>
                      </a:lnTo>
                      <a:lnTo>
                        <a:pt x="18" y="233"/>
                      </a:lnTo>
                      <a:lnTo>
                        <a:pt x="13" y="230"/>
                      </a:lnTo>
                      <a:lnTo>
                        <a:pt x="9" y="227"/>
                      </a:lnTo>
                      <a:lnTo>
                        <a:pt x="5" y="222"/>
                      </a:lnTo>
                      <a:lnTo>
                        <a:pt x="2" y="217"/>
                      </a:lnTo>
                      <a:lnTo>
                        <a:pt x="1" y="211"/>
                      </a:lnTo>
                      <a:lnTo>
                        <a:pt x="0" y="205"/>
                      </a:lnTo>
                      <a:lnTo>
                        <a:pt x="0" y="31"/>
                      </a:lnTo>
                      <a:lnTo>
                        <a:pt x="1" y="24"/>
                      </a:lnTo>
                      <a:lnTo>
                        <a:pt x="2" y="19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6"/>
                      </a:lnTo>
                      <a:lnTo>
                        <a:pt x="18" y="2"/>
                      </a:lnTo>
                      <a:lnTo>
                        <a:pt x="24" y="1"/>
                      </a:lnTo>
                      <a:lnTo>
                        <a:pt x="29" y="0"/>
                      </a:lnTo>
                      <a:close/>
                      <a:moveTo>
                        <a:pt x="448" y="93"/>
                      </a:moveTo>
                      <a:lnTo>
                        <a:pt x="448" y="141"/>
                      </a:lnTo>
                      <a:lnTo>
                        <a:pt x="457" y="141"/>
                      </a:lnTo>
                      <a:lnTo>
                        <a:pt x="457" y="93"/>
                      </a:lnTo>
                      <a:lnTo>
                        <a:pt x="448" y="93"/>
                      </a:lnTo>
                      <a:close/>
                      <a:moveTo>
                        <a:pt x="413" y="35"/>
                      </a:moveTo>
                      <a:lnTo>
                        <a:pt x="35" y="35"/>
                      </a:lnTo>
                      <a:lnTo>
                        <a:pt x="35" y="199"/>
                      </a:lnTo>
                      <a:lnTo>
                        <a:pt x="413" y="199"/>
                      </a:lnTo>
                      <a:lnTo>
                        <a:pt x="413" y="3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Rectangle 40"/>
                <p:cNvSpPr>
                  <a:spLocks noChangeArrowheads="1"/>
                </p:cNvSpPr>
                <p:nvPr/>
              </p:nvSpPr>
              <p:spPr bwMode="auto">
                <a:xfrm>
                  <a:off x="4051266" y="890592"/>
                  <a:ext cx="87312" cy="349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41"/>
                <p:cNvSpPr>
                  <a:spLocks noEditPoints="1"/>
                </p:cNvSpPr>
                <p:nvPr/>
              </p:nvSpPr>
              <p:spPr bwMode="auto">
                <a:xfrm>
                  <a:off x="3944937" y="862013"/>
                  <a:ext cx="52388" cy="96838"/>
                </a:xfrm>
                <a:custGeom>
                  <a:avLst/>
                  <a:gdLst>
                    <a:gd name="T0" fmla="*/ 25 w 200"/>
                    <a:gd name="T1" fmla="*/ 73 h 367"/>
                    <a:gd name="T2" fmla="*/ 79 w 200"/>
                    <a:gd name="T3" fmla="*/ 127 h 367"/>
                    <a:gd name="T4" fmla="*/ 80 w 200"/>
                    <a:gd name="T5" fmla="*/ 0 h 367"/>
                    <a:gd name="T6" fmla="*/ 184 w 200"/>
                    <a:gd name="T7" fmla="*/ 102 h 367"/>
                    <a:gd name="T8" fmla="*/ 196 w 200"/>
                    <a:gd name="T9" fmla="*/ 114 h 367"/>
                    <a:gd name="T10" fmla="*/ 184 w 200"/>
                    <a:gd name="T11" fmla="*/ 127 h 367"/>
                    <a:gd name="T12" fmla="*/ 131 w 200"/>
                    <a:gd name="T13" fmla="*/ 179 h 367"/>
                    <a:gd name="T14" fmla="*/ 187 w 200"/>
                    <a:gd name="T15" fmla="*/ 235 h 367"/>
                    <a:gd name="T16" fmla="*/ 200 w 200"/>
                    <a:gd name="T17" fmla="*/ 246 h 367"/>
                    <a:gd name="T18" fmla="*/ 187 w 200"/>
                    <a:gd name="T19" fmla="*/ 259 h 367"/>
                    <a:gd name="T20" fmla="*/ 110 w 200"/>
                    <a:gd name="T21" fmla="*/ 338 h 367"/>
                    <a:gd name="T22" fmla="*/ 79 w 200"/>
                    <a:gd name="T23" fmla="*/ 367 h 367"/>
                    <a:gd name="T24" fmla="*/ 79 w 200"/>
                    <a:gd name="T25" fmla="*/ 325 h 367"/>
                    <a:gd name="T26" fmla="*/ 79 w 200"/>
                    <a:gd name="T27" fmla="*/ 232 h 367"/>
                    <a:gd name="T28" fmla="*/ 29 w 200"/>
                    <a:gd name="T29" fmla="*/ 283 h 367"/>
                    <a:gd name="T30" fmla="*/ 4 w 200"/>
                    <a:gd name="T31" fmla="*/ 258 h 367"/>
                    <a:gd name="T32" fmla="*/ 79 w 200"/>
                    <a:gd name="T33" fmla="*/ 182 h 367"/>
                    <a:gd name="T34" fmla="*/ 79 w 200"/>
                    <a:gd name="T35" fmla="*/ 177 h 367"/>
                    <a:gd name="T36" fmla="*/ 0 w 200"/>
                    <a:gd name="T37" fmla="*/ 98 h 367"/>
                    <a:gd name="T38" fmla="*/ 25 w 200"/>
                    <a:gd name="T39" fmla="*/ 73 h 367"/>
                    <a:gd name="T40" fmla="*/ 150 w 200"/>
                    <a:gd name="T41" fmla="*/ 246 h 367"/>
                    <a:gd name="T42" fmla="*/ 114 w 200"/>
                    <a:gd name="T43" fmla="*/ 212 h 367"/>
                    <a:gd name="T44" fmla="*/ 114 w 200"/>
                    <a:gd name="T45" fmla="*/ 282 h 367"/>
                    <a:gd name="T46" fmla="*/ 150 w 200"/>
                    <a:gd name="T47" fmla="*/ 246 h 367"/>
                    <a:gd name="T48" fmla="*/ 114 w 200"/>
                    <a:gd name="T49" fmla="*/ 82 h 367"/>
                    <a:gd name="T50" fmla="*/ 114 w 200"/>
                    <a:gd name="T51" fmla="*/ 146 h 367"/>
                    <a:gd name="T52" fmla="*/ 146 w 200"/>
                    <a:gd name="T53" fmla="*/ 114 h 367"/>
                    <a:gd name="T54" fmla="*/ 114 w 200"/>
                    <a:gd name="T55" fmla="*/ 82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00" h="367">
                      <a:moveTo>
                        <a:pt x="25" y="73"/>
                      </a:moveTo>
                      <a:lnTo>
                        <a:pt x="79" y="127"/>
                      </a:lnTo>
                      <a:lnTo>
                        <a:pt x="80" y="0"/>
                      </a:lnTo>
                      <a:lnTo>
                        <a:pt x="184" y="102"/>
                      </a:lnTo>
                      <a:lnTo>
                        <a:pt x="196" y="114"/>
                      </a:lnTo>
                      <a:lnTo>
                        <a:pt x="184" y="127"/>
                      </a:lnTo>
                      <a:lnTo>
                        <a:pt x="131" y="179"/>
                      </a:lnTo>
                      <a:lnTo>
                        <a:pt x="187" y="235"/>
                      </a:lnTo>
                      <a:lnTo>
                        <a:pt x="200" y="246"/>
                      </a:lnTo>
                      <a:lnTo>
                        <a:pt x="187" y="259"/>
                      </a:lnTo>
                      <a:lnTo>
                        <a:pt x="110" y="338"/>
                      </a:lnTo>
                      <a:lnTo>
                        <a:pt x="79" y="367"/>
                      </a:lnTo>
                      <a:lnTo>
                        <a:pt x="79" y="325"/>
                      </a:lnTo>
                      <a:lnTo>
                        <a:pt x="79" y="232"/>
                      </a:lnTo>
                      <a:lnTo>
                        <a:pt x="29" y="283"/>
                      </a:lnTo>
                      <a:lnTo>
                        <a:pt x="4" y="258"/>
                      </a:lnTo>
                      <a:lnTo>
                        <a:pt x="79" y="182"/>
                      </a:lnTo>
                      <a:lnTo>
                        <a:pt x="79" y="177"/>
                      </a:lnTo>
                      <a:lnTo>
                        <a:pt x="0" y="98"/>
                      </a:lnTo>
                      <a:lnTo>
                        <a:pt x="25" y="73"/>
                      </a:lnTo>
                      <a:close/>
                      <a:moveTo>
                        <a:pt x="150" y="246"/>
                      </a:moveTo>
                      <a:lnTo>
                        <a:pt x="114" y="212"/>
                      </a:lnTo>
                      <a:lnTo>
                        <a:pt x="114" y="282"/>
                      </a:lnTo>
                      <a:lnTo>
                        <a:pt x="150" y="246"/>
                      </a:lnTo>
                      <a:close/>
                      <a:moveTo>
                        <a:pt x="114" y="82"/>
                      </a:moveTo>
                      <a:lnTo>
                        <a:pt x="114" y="146"/>
                      </a:lnTo>
                      <a:lnTo>
                        <a:pt x="146" y="114"/>
                      </a:lnTo>
                      <a:lnTo>
                        <a:pt x="114" y="82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36" name="Group 135"/>
              <p:cNvGrpSpPr/>
              <p:nvPr/>
            </p:nvGrpSpPr>
            <p:grpSpPr>
              <a:xfrm>
                <a:off x="5940539" y="5094371"/>
                <a:ext cx="371944" cy="371944"/>
                <a:chOff x="5940539" y="5094371"/>
                <a:chExt cx="371944" cy="371944"/>
              </a:xfrm>
            </p:grpSpPr>
            <p:sp>
              <p:nvSpPr>
                <p:cNvPr id="146" name="Freeform 33"/>
                <p:cNvSpPr>
                  <a:spLocks/>
                </p:cNvSpPr>
                <p:nvPr/>
              </p:nvSpPr>
              <p:spPr bwMode="auto">
                <a:xfrm>
                  <a:off x="5940539" y="5094371"/>
                  <a:ext cx="371944" cy="371944"/>
                </a:xfrm>
                <a:custGeom>
                  <a:avLst/>
                  <a:gdLst>
                    <a:gd name="T0" fmla="*/ 904 w 1639"/>
                    <a:gd name="T1" fmla="*/ 5 h 1638"/>
                    <a:gd name="T2" fmla="*/ 1025 w 1639"/>
                    <a:gd name="T3" fmla="*/ 27 h 1638"/>
                    <a:gd name="T4" fmla="*/ 1139 w 1639"/>
                    <a:gd name="T5" fmla="*/ 64 h 1638"/>
                    <a:gd name="T6" fmla="*/ 1245 w 1639"/>
                    <a:gd name="T7" fmla="*/ 119 h 1638"/>
                    <a:gd name="T8" fmla="*/ 1342 w 1639"/>
                    <a:gd name="T9" fmla="*/ 187 h 1638"/>
                    <a:gd name="T10" fmla="*/ 1427 w 1639"/>
                    <a:gd name="T11" fmla="*/ 268 h 1638"/>
                    <a:gd name="T12" fmla="*/ 1500 w 1639"/>
                    <a:gd name="T13" fmla="*/ 362 h 1638"/>
                    <a:gd name="T14" fmla="*/ 1560 w 1639"/>
                    <a:gd name="T15" fmla="*/ 464 h 1638"/>
                    <a:gd name="T16" fmla="*/ 1603 w 1639"/>
                    <a:gd name="T17" fmla="*/ 576 h 1638"/>
                    <a:gd name="T18" fmla="*/ 1630 w 1639"/>
                    <a:gd name="T19" fmla="*/ 695 h 1638"/>
                    <a:gd name="T20" fmla="*/ 1639 w 1639"/>
                    <a:gd name="T21" fmla="*/ 820 h 1638"/>
                    <a:gd name="T22" fmla="*/ 1630 w 1639"/>
                    <a:gd name="T23" fmla="*/ 944 h 1638"/>
                    <a:gd name="T24" fmla="*/ 1603 w 1639"/>
                    <a:gd name="T25" fmla="*/ 1063 h 1638"/>
                    <a:gd name="T26" fmla="*/ 1560 w 1639"/>
                    <a:gd name="T27" fmla="*/ 1174 h 1638"/>
                    <a:gd name="T28" fmla="*/ 1500 w 1639"/>
                    <a:gd name="T29" fmla="*/ 1278 h 1638"/>
                    <a:gd name="T30" fmla="*/ 1427 w 1639"/>
                    <a:gd name="T31" fmla="*/ 1371 h 1638"/>
                    <a:gd name="T32" fmla="*/ 1342 w 1639"/>
                    <a:gd name="T33" fmla="*/ 1452 h 1638"/>
                    <a:gd name="T34" fmla="*/ 1245 w 1639"/>
                    <a:gd name="T35" fmla="*/ 1520 h 1638"/>
                    <a:gd name="T36" fmla="*/ 1139 w 1639"/>
                    <a:gd name="T37" fmla="*/ 1575 h 1638"/>
                    <a:gd name="T38" fmla="*/ 1025 w 1639"/>
                    <a:gd name="T39" fmla="*/ 1613 h 1638"/>
                    <a:gd name="T40" fmla="*/ 904 w 1639"/>
                    <a:gd name="T41" fmla="*/ 1635 h 1638"/>
                    <a:gd name="T42" fmla="*/ 778 w 1639"/>
                    <a:gd name="T43" fmla="*/ 1637 h 1638"/>
                    <a:gd name="T44" fmla="*/ 655 w 1639"/>
                    <a:gd name="T45" fmla="*/ 1623 h 1638"/>
                    <a:gd name="T46" fmla="*/ 539 w 1639"/>
                    <a:gd name="T47" fmla="*/ 1589 h 1638"/>
                    <a:gd name="T48" fmla="*/ 429 w 1639"/>
                    <a:gd name="T49" fmla="*/ 1540 h 1638"/>
                    <a:gd name="T50" fmla="*/ 330 w 1639"/>
                    <a:gd name="T51" fmla="*/ 1477 h 1638"/>
                    <a:gd name="T52" fmla="*/ 241 w 1639"/>
                    <a:gd name="T53" fmla="*/ 1399 h 1638"/>
                    <a:gd name="T54" fmla="*/ 163 w 1639"/>
                    <a:gd name="T55" fmla="*/ 1310 h 1638"/>
                    <a:gd name="T56" fmla="*/ 100 w 1639"/>
                    <a:gd name="T57" fmla="*/ 1210 h 1638"/>
                    <a:gd name="T58" fmla="*/ 51 w 1639"/>
                    <a:gd name="T59" fmla="*/ 1102 h 1638"/>
                    <a:gd name="T60" fmla="*/ 17 w 1639"/>
                    <a:gd name="T61" fmla="*/ 985 h 1638"/>
                    <a:gd name="T62" fmla="*/ 1 w 1639"/>
                    <a:gd name="T63" fmla="*/ 862 h 1638"/>
                    <a:gd name="T64" fmla="*/ 5 w 1639"/>
                    <a:gd name="T65" fmla="*/ 736 h 1638"/>
                    <a:gd name="T66" fmla="*/ 27 w 1639"/>
                    <a:gd name="T67" fmla="*/ 615 h 1638"/>
                    <a:gd name="T68" fmla="*/ 65 w 1639"/>
                    <a:gd name="T69" fmla="*/ 501 h 1638"/>
                    <a:gd name="T70" fmla="*/ 119 w 1639"/>
                    <a:gd name="T71" fmla="*/ 395 h 1638"/>
                    <a:gd name="T72" fmla="*/ 187 w 1639"/>
                    <a:gd name="T73" fmla="*/ 299 h 1638"/>
                    <a:gd name="T74" fmla="*/ 270 w 1639"/>
                    <a:gd name="T75" fmla="*/ 213 h 1638"/>
                    <a:gd name="T76" fmla="*/ 362 w 1639"/>
                    <a:gd name="T77" fmla="*/ 141 h 1638"/>
                    <a:gd name="T78" fmla="*/ 465 w 1639"/>
                    <a:gd name="T79" fmla="*/ 81 h 1638"/>
                    <a:gd name="T80" fmla="*/ 576 w 1639"/>
                    <a:gd name="T81" fmla="*/ 37 h 1638"/>
                    <a:gd name="T82" fmla="*/ 695 w 1639"/>
                    <a:gd name="T83" fmla="*/ 9 h 1638"/>
                    <a:gd name="T84" fmla="*/ 820 w 1639"/>
                    <a:gd name="T85" fmla="*/ 0 h 1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639" h="1638">
                      <a:moveTo>
                        <a:pt x="820" y="0"/>
                      </a:moveTo>
                      <a:lnTo>
                        <a:pt x="863" y="1"/>
                      </a:lnTo>
                      <a:lnTo>
                        <a:pt x="904" y="5"/>
                      </a:lnTo>
                      <a:lnTo>
                        <a:pt x="945" y="9"/>
                      </a:lnTo>
                      <a:lnTo>
                        <a:pt x="986" y="17"/>
                      </a:lnTo>
                      <a:lnTo>
                        <a:pt x="1025" y="27"/>
                      </a:lnTo>
                      <a:lnTo>
                        <a:pt x="1063" y="37"/>
                      </a:lnTo>
                      <a:lnTo>
                        <a:pt x="1102" y="50"/>
                      </a:lnTo>
                      <a:lnTo>
                        <a:pt x="1139" y="64"/>
                      </a:lnTo>
                      <a:lnTo>
                        <a:pt x="1175" y="81"/>
                      </a:lnTo>
                      <a:lnTo>
                        <a:pt x="1211" y="99"/>
                      </a:lnTo>
                      <a:lnTo>
                        <a:pt x="1245" y="119"/>
                      </a:lnTo>
                      <a:lnTo>
                        <a:pt x="1279" y="141"/>
                      </a:lnTo>
                      <a:lnTo>
                        <a:pt x="1311" y="163"/>
                      </a:lnTo>
                      <a:lnTo>
                        <a:pt x="1342" y="187"/>
                      </a:lnTo>
                      <a:lnTo>
                        <a:pt x="1371" y="213"/>
                      </a:lnTo>
                      <a:lnTo>
                        <a:pt x="1400" y="240"/>
                      </a:lnTo>
                      <a:lnTo>
                        <a:pt x="1427" y="268"/>
                      </a:lnTo>
                      <a:lnTo>
                        <a:pt x="1452" y="299"/>
                      </a:lnTo>
                      <a:lnTo>
                        <a:pt x="1477" y="330"/>
                      </a:lnTo>
                      <a:lnTo>
                        <a:pt x="1500" y="362"/>
                      </a:lnTo>
                      <a:lnTo>
                        <a:pt x="1521" y="395"/>
                      </a:lnTo>
                      <a:lnTo>
                        <a:pt x="1541" y="429"/>
                      </a:lnTo>
                      <a:lnTo>
                        <a:pt x="1560" y="464"/>
                      </a:lnTo>
                      <a:lnTo>
                        <a:pt x="1576" y="501"/>
                      </a:lnTo>
                      <a:lnTo>
                        <a:pt x="1590" y="538"/>
                      </a:lnTo>
                      <a:lnTo>
                        <a:pt x="1603" y="576"/>
                      </a:lnTo>
                      <a:lnTo>
                        <a:pt x="1614" y="615"/>
                      </a:lnTo>
                      <a:lnTo>
                        <a:pt x="1623" y="655"/>
                      </a:lnTo>
                      <a:lnTo>
                        <a:pt x="1630" y="695"/>
                      </a:lnTo>
                      <a:lnTo>
                        <a:pt x="1636" y="736"/>
                      </a:lnTo>
                      <a:lnTo>
                        <a:pt x="1638" y="778"/>
                      </a:lnTo>
                      <a:lnTo>
                        <a:pt x="1639" y="820"/>
                      </a:lnTo>
                      <a:lnTo>
                        <a:pt x="1638" y="862"/>
                      </a:lnTo>
                      <a:lnTo>
                        <a:pt x="1636" y="903"/>
                      </a:lnTo>
                      <a:lnTo>
                        <a:pt x="1630" y="944"/>
                      </a:lnTo>
                      <a:lnTo>
                        <a:pt x="1623" y="985"/>
                      </a:lnTo>
                      <a:lnTo>
                        <a:pt x="1614" y="1024"/>
                      </a:lnTo>
                      <a:lnTo>
                        <a:pt x="1603" y="1063"/>
                      </a:lnTo>
                      <a:lnTo>
                        <a:pt x="1590" y="1102"/>
                      </a:lnTo>
                      <a:lnTo>
                        <a:pt x="1576" y="1138"/>
                      </a:lnTo>
                      <a:lnTo>
                        <a:pt x="1560" y="1174"/>
                      </a:lnTo>
                      <a:lnTo>
                        <a:pt x="1541" y="1210"/>
                      </a:lnTo>
                      <a:lnTo>
                        <a:pt x="1521" y="1244"/>
                      </a:lnTo>
                      <a:lnTo>
                        <a:pt x="1500" y="1278"/>
                      </a:lnTo>
                      <a:lnTo>
                        <a:pt x="1477" y="1310"/>
                      </a:lnTo>
                      <a:lnTo>
                        <a:pt x="1452" y="1341"/>
                      </a:lnTo>
                      <a:lnTo>
                        <a:pt x="1427" y="1371"/>
                      </a:lnTo>
                      <a:lnTo>
                        <a:pt x="1400" y="1399"/>
                      </a:lnTo>
                      <a:lnTo>
                        <a:pt x="1371" y="1426"/>
                      </a:lnTo>
                      <a:lnTo>
                        <a:pt x="1342" y="1452"/>
                      </a:lnTo>
                      <a:lnTo>
                        <a:pt x="1311" y="1477"/>
                      </a:lnTo>
                      <a:lnTo>
                        <a:pt x="1279" y="1499"/>
                      </a:lnTo>
                      <a:lnTo>
                        <a:pt x="1245" y="1520"/>
                      </a:lnTo>
                      <a:lnTo>
                        <a:pt x="1211" y="1540"/>
                      </a:lnTo>
                      <a:lnTo>
                        <a:pt x="1175" y="1558"/>
                      </a:lnTo>
                      <a:lnTo>
                        <a:pt x="1139" y="1575"/>
                      </a:lnTo>
                      <a:lnTo>
                        <a:pt x="1102" y="1589"/>
                      </a:lnTo>
                      <a:lnTo>
                        <a:pt x="1063" y="1602"/>
                      </a:lnTo>
                      <a:lnTo>
                        <a:pt x="1025" y="1613"/>
                      </a:lnTo>
                      <a:lnTo>
                        <a:pt x="986" y="1623"/>
                      </a:lnTo>
                      <a:lnTo>
                        <a:pt x="945" y="1629"/>
                      </a:lnTo>
                      <a:lnTo>
                        <a:pt x="904" y="1635"/>
                      </a:lnTo>
                      <a:lnTo>
                        <a:pt x="863" y="1637"/>
                      </a:lnTo>
                      <a:lnTo>
                        <a:pt x="820" y="1638"/>
                      </a:lnTo>
                      <a:lnTo>
                        <a:pt x="778" y="1637"/>
                      </a:lnTo>
                      <a:lnTo>
                        <a:pt x="736" y="1635"/>
                      </a:lnTo>
                      <a:lnTo>
                        <a:pt x="695" y="1629"/>
                      </a:lnTo>
                      <a:lnTo>
                        <a:pt x="655" y="1623"/>
                      </a:lnTo>
                      <a:lnTo>
                        <a:pt x="615" y="1613"/>
                      </a:lnTo>
                      <a:lnTo>
                        <a:pt x="576" y="1602"/>
                      </a:lnTo>
                      <a:lnTo>
                        <a:pt x="539" y="1589"/>
                      </a:lnTo>
                      <a:lnTo>
                        <a:pt x="501" y="1575"/>
                      </a:lnTo>
                      <a:lnTo>
                        <a:pt x="465" y="1558"/>
                      </a:lnTo>
                      <a:lnTo>
                        <a:pt x="429" y="1540"/>
                      </a:lnTo>
                      <a:lnTo>
                        <a:pt x="395" y="1520"/>
                      </a:lnTo>
                      <a:lnTo>
                        <a:pt x="362" y="1499"/>
                      </a:lnTo>
                      <a:lnTo>
                        <a:pt x="330" y="1477"/>
                      </a:lnTo>
                      <a:lnTo>
                        <a:pt x="299" y="1452"/>
                      </a:lnTo>
                      <a:lnTo>
                        <a:pt x="270" y="1426"/>
                      </a:lnTo>
                      <a:lnTo>
                        <a:pt x="241" y="1399"/>
                      </a:lnTo>
                      <a:lnTo>
                        <a:pt x="214" y="1371"/>
                      </a:lnTo>
                      <a:lnTo>
                        <a:pt x="187" y="1341"/>
                      </a:lnTo>
                      <a:lnTo>
                        <a:pt x="163" y="1310"/>
                      </a:lnTo>
                      <a:lnTo>
                        <a:pt x="141" y="1278"/>
                      </a:lnTo>
                      <a:lnTo>
                        <a:pt x="119" y="1244"/>
                      </a:lnTo>
                      <a:lnTo>
                        <a:pt x="100" y="1210"/>
                      </a:lnTo>
                      <a:lnTo>
                        <a:pt x="81" y="1174"/>
                      </a:lnTo>
                      <a:lnTo>
                        <a:pt x="65" y="1138"/>
                      </a:lnTo>
                      <a:lnTo>
                        <a:pt x="51" y="1102"/>
                      </a:lnTo>
                      <a:lnTo>
                        <a:pt x="37" y="1063"/>
                      </a:lnTo>
                      <a:lnTo>
                        <a:pt x="27" y="1024"/>
                      </a:lnTo>
                      <a:lnTo>
                        <a:pt x="17" y="985"/>
                      </a:lnTo>
                      <a:lnTo>
                        <a:pt x="9" y="944"/>
                      </a:lnTo>
                      <a:lnTo>
                        <a:pt x="5" y="903"/>
                      </a:lnTo>
                      <a:lnTo>
                        <a:pt x="1" y="862"/>
                      </a:lnTo>
                      <a:lnTo>
                        <a:pt x="0" y="820"/>
                      </a:lnTo>
                      <a:lnTo>
                        <a:pt x="1" y="778"/>
                      </a:lnTo>
                      <a:lnTo>
                        <a:pt x="5" y="736"/>
                      </a:lnTo>
                      <a:lnTo>
                        <a:pt x="9" y="695"/>
                      </a:lnTo>
                      <a:lnTo>
                        <a:pt x="17" y="655"/>
                      </a:lnTo>
                      <a:lnTo>
                        <a:pt x="27" y="615"/>
                      </a:lnTo>
                      <a:lnTo>
                        <a:pt x="37" y="576"/>
                      </a:lnTo>
                      <a:lnTo>
                        <a:pt x="51" y="538"/>
                      </a:lnTo>
                      <a:lnTo>
                        <a:pt x="65" y="501"/>
                      </a:lnTo>
                      <a:lnTo>
                        <a:pt x="81" y="464"/>
                      </a:lnTo>
                      <a:lnTo>
                        <a:pt x="100" y="429"/>
                      </a:lnTo>
                      <a:lnTo>
                        <a:pt x="119" y="395"/>
                      </a:lnTo>
                      <a:lnTo>
                        <a:pt x="141" y="362"/>
                      </a:lnTo>
                      <a:lnTo>
                        <a:pt x="163" y="330"/>
                      </a:lnTo>
                      <a:lnTo>
                        <a:pt x="187" y="299"/>
                      </a:lnTo>
                      <a:lnTo>
                        <a:pt x="214" y="268"/>
                      </a:lnTo>
                      <a:lnTo>
                        <a:pt x="241" y="240"/>
                      </a:lnTo>
                      <a:lnTo>
                        <a:pt x="270" y="213"/>
                      </a:lnTo>
                      <a:lnTo>
                        <a:pt x="299" y="187"/>
                      </a:lnTo>
                      <a:lnTo>
                        <a:pt x="330" y="163"/>
                      </a:lnTo>
                      <a:lnTo>
                        <a:pt x="362" y="141"/>
                      </a:lnTo>
                      <a:lnTo>
                        <a:pt x="395" y="119"/>
                      </a:lnTo>
                      <a:lnTo>
                        <a:pt x="429" y="99"/>
                      </a:lnTo>
                      <a:lnTo>
                        <a:pt x="465" y="81"/>
                      </a:lnTo>
                      <a:lnTo>
                        <a:pt x="501" y="64"/>
                      </a:lnTo>
                      <a:lnTo>
                        <a:pt x="539" y="50"/>
                      </a:lnTo>
                      <a:lnTo>
                        <a:pt x="576" y="37"/>
                      </a:lnTo>
                      <a:lnTo>
                        <a:pt x="615" y="27"/>
                      </a:lnTo>
                      <a:lnTo>
                        <a:pt x="655" y="17"/>
                      </a:lnTo>
                      <a:lnTo>
                        <a:pt x="695" y="9"/>
                      </a:lnTo>
                      <a:lnTo>
                        <a:pt x="736" y="5"/>
                      </a:lnTo>
                      <a:lnTo>
                        <a:pt x="778" y="1"/>
                      </a:lnTo>
                      <a:lnTo>
                        <a:pt x="82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alpha val="46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34"/>
                <p:cNvSpPr>
                  <a:spLocks/>
                </p:cNvSpPr>
                <p:nvPr/>
              </p:nvSpPr>
              <p:spPr bwMode="auto">
                <a:xfrm>
                  <a:off x="5951439" y="5105271"/>
                  <a:ext cx="351507" cy="351507"/>
                </a:xfrm>
                <a:custGeom>
                  <a:avLst/>
                  <a:gdLst>
                    <a:gd name="T0" fmla="*/ 853 w 1548"/>
                    <a:gd name="T1" fmla="*/ 4 h 1547"/>
                    <a:gd name="T2" fmla="*/ 967 w 1548"/>
                    <a:gd name="T3" fmla="*/ 25 h 1547"/>
                    <a:gd name="T4" fmla="*/ 1076 w 1548"/>
                    <a:gd name="T5" fmla="*/ 61 h 1547"/>
                    <a:gd name="T6" fmla="*/ 1176 w 1548"/>
                    <a:gd name="T7" fmla="*/ 112 h 1547"/>
                    <a:gd name="T8" fmla="*/ 1266 w 1548"/>
                    <a:gd name="T9" fmla="*/ 177 h 1547"/>
                    <a:gd name="T10" fmla="*/ 1347 w 1548"/>
                    <a:gd name="T11" fmla="*/ 254 h 1547"/>
                    <a:gd name="T12" fmla="*/ 1415 w 1548"/>
                    <a:gd name="T13" fmla="*/ 341 h 1547"/>
                    <a:gd name="T14" fmla="*/ 1471 w 1548"/>
                    <a:gd name="T15" fmla="*/ 439 h 1547"/>
                    <a:gd name="T16" fmla="*/ 1514 w 1548"/>
                    <a:gd name="T17" fmla="*/ 544 h 1547"/>
                    <a:gd name="T18" fmla="*/ 1539 w 1548"/>
                    <a:gd name="T19" fmla="*/ 655 h 1547"/>
                    <a:gd name="T20" fmla="*/ 1548 w 1548"/>
                    <a:gd name="T21" fmla="*/ 774 h 1547"/>
                    <a:gd name="T22" fmla="*/ 1539 w 1548"/>
                    <a:gd name="T23" fmla="*/ 891 h 1547"/>
                    <a:gd name="T24" fmla="*/ 1514 w 1548"/>
                    <a:gd name="T25" fmla="*/ 1003 h 1547"/>
                    <a:gd name="T26" fmla="*/ 1471 w 1548"/>
                    <a:gd name="T27" fmla="*/ 1109 h 1547"/>
                    <a:gd name="T28" fmla="*/ 1415 w 1548"/>
                    <a:gd name="T29" fmla="*/ 1206 h 1547"/>
                    <a:gd name="T30" fmla="*/ 1347 w 1548"/>
                    <a:gd name="T31" fmla="*/ 1294 h 1547"/>
                    <a:gd name="T32" fmla="*/ 1266 w 1548"/>
                    <a:gd name="T33" fmla="*/ 1370 h 1547"/>
                    <a:gd name="T34" fmla="*/ 1176 w 1548"/>
                    <a:gd name="T35" fmla="*/ 1435 h 1547"/>
                    <a:gd name="T36" fmla="*/ 1076 w 1548"/>
                    <a:gd name="T37" fmla="*/ 1486 h 1547"/>
                    <a:gd name="T38" fmla="*/ 967 w 1548"/>
                    <a:gd name="T39" fmla="*/ 1523 h 1547"/>
                    <a:gd name="T40" fmla="*/ 853 w 1548"/>
                    <a:gd name="T41" fmla="*/ 1543 h 1547"/>
                    <a:gd name="T42" fmla="*/ 735 w 1548"/>
                    <a:gd name="T43" fmla="*/ 1546 h 1547"/>
                    <a:gd name="T44" fmla="*/ 618 w 1548"/>
                    <a:gd name="T45" fmla="*/ 1531 h 1547"/>
                    <a:gd name="T46" fmla="*/ 509 w 1548"/>
                    <a:gd name="T47" fmla="*/ 1500 h 1547"/>
                    <a:gd name="T48" fmla="*/ 405 w 1548"/>
                    <a:gd name="T49" fmla="*/ 1453 h 1547"/>
                    <a:gd name="T50" fmla="*/ 311 w 1548"/>
                    <a:gd name="T51" fmla="*/ 1393 h 1547"/>
                    <a:gd name="T52" fmla="*/ 227 w 1548"/>
                    <a:gd name="T53" fmla="*/ 1320 h 1547"/>
                    <a:gd name="T54" fmla="*/ 154 w 1548"/>
                    <a:gd name="T55" fmla="*/ 1237 h 1547"/>
                    <a:gd name="T56" fmla="*/ 94 w 1548"/>
                    <a:gd name="T57" fmla="*/ 1142 h 1547"/>
                    <a:gd name="T58" fmla="*/ 48 w 1548"/>
                    <a:gd name="T59" fmla="*/ 1040 h 1547"/>
                    <a:gd name="T60" fmla="*/ 16 w 1548"/>
                    <a:gd name="T61" fmla="*/ 929 h 1547"/>
                    <a:gd name="T62" fmla="*/ 1 w 1548"/>
                    <a:gd name="T63" fmla="*/ 814 h 1547"/>
                    <a:gd name="T64" fmla="*/ 5 w 1548"/>
                    <a:gd name="T65" fmla="*/ 694 h 1547"/>
                    <a:gd name="T66" fmla="*/ 25 w 1548"/>
                    <a:gd name="T67" fmla="*/ 580 h 1547"/>
                    <a:gd name="T68" fmla="*/ 62 w 1548"/>
                    <a:gd name="T69" fmla="*/ 473 h 1547"/>
                    <a:gd name="T70" fmla="*/ 113 w 1548"/>
                    <a:gd name="T71" fmla="*/ 373 h 1547"/>
                    <a:gd name="T72" fmla="*/ 177 w 1548"/>
                    <a:gd name="T73" fmla="*/ 281 h 1547"/>
                    <a:gd name="T74" fmla="*/ 254 w 1548"/>
                    <a:gd name="T75" fmla="*/ 202 h 1547"/>
                    <a:gd name="T76" fmla="*/ 341 w 1548"/>
                    <a:gd name="T77" fmla="*/ 132 h 1547"/>
                    <a:gd name="T78" fmla="*/ 439 w 1548"/>
                    <a:gd name="T79" fmla="*/ 76 h 1547"/>
                    <a:gd name="T80" fmla="*/ 544 w 1548"/>
                    <a:gd name="T81" fmla="*/ 35 h 1547"/>
                    <a:gd name="T82" fmla="*/ 656 w 1548"/>
                    <a:gd name="T83" fmla="*/ 9 h 1547"/>
                    <a:gd name="T84" fmla="*/ 774 w 1548"/>
                    <a:gd name="T85" fmla="*/ 0 h 15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548" h="1547">
                      <a:moveTo>
                        <a:pt x="774" y="0"/>
                      </a:moveTo>
                      <a:lnTo>
                        <a:pt x="814" y="1"/>
                      </a:lnTo>
                      <a:lnTo>
                        <a:pt x="853" y="4"/>
                      </a:lnTo>
                      <a:lnTo>
                        <a:pt x="892" y="9"/>
                      </a:lnTo>
                      <a:lnTo>
                        <a:pt x="930" y="16"/>
                      </a:lnTo>
                      <a:lnTo>
                        <a:pt x="967" y="25"/>
                      </a:lnTo>
                      <a:lnTo>
                        <a:pt x="1004" y="35"/>
                      </a:lnTo>
                      <a:lnTo>
                        <a:pt x="1040" y="47"/>
                      </a:lnTo>
                      <a:lnTo>
                        <a:pt x="1076" y="61"/>
                      </a:lnTo>
                      <a:lnTo>
                        <a:pt x="1110" y="76"/>
                      </a:lnTo>
                      <a:lnTo>
                        <a:pt x="1143" y="93"/>
                      </a:lnTo>
                      <a:lnTo>
                        <a:pt x="1176" y="112"/>
                      </a:lnTo>
                      <a:lnTo>
                        <a:pt x="1207" y="132"/>
                      </a:lnTo>
                      <a:lnTo>
                        <a:pt x="1238" y="154"/>
                      </a:lnTo>
                      <a:lnTo>
                        <a:pt x="1266" y="177"/>
                      </a:lnTo>
                      <a:lnTo>
                        <a:pt x="1295" y="202"/>
                      </a:lnTo>
                      <a:lnTo>
                        <a:pt x="1321" y="227"/>
                      </a:lnTo>
                      <a:lnTo>
                        <a:pt x="1347" y="254"/>
                      </a:lnTo>
                      <a:lnTo>
                        <a:pt x="1371" y="281"/>
                      </a:lnTo>
                      <a:lnTo>
                        <a:pt x="1394" y="311"/>
                      </a:lnTo>
                      <a:lnTo>
                        <a:pt x="1415" y="341"/>
                      </a:lnTo>
                      <a:lnTo>
                        <a:pt x="1436" y="373"/>
                      </a:lnTo>
                      <a:lnTo>
                        <a:pt x="1454" y="405"/>
                      </a:lnTo>
                      <a:lnTo>
                        <a:pt x="1471" y="439"/>
                      </a:lnTo>
                      <a:lnTo>
                        <a:pt x="1487" y="473"/>
                      </a:lnTo>
                      <a:lnTo>
                        <a:pt x="1501" y="507"/>
                      </a:lnTo>
                      <a:lnTo>
                        <a:pt x="1514" y="544"/>
                      </a:lnTo>
                      <a:lnTo>
                        <a:pt x="1524" y="580"/>
                      </a:lnTo>
                      <a:lnTo>
                        <a:pt x="1532" y="618"/>
                      </a:lnTo>
                      <a:lnTo>
                        <a:pt x="1539" y="655"/>
                      </a:lnTo>
                      <a:lnTo>
                        <a:pt x="1544" y="694"/>
                      </a:lnTo>
                      <a:lnTo>
                        <a:pt x="1547" y="734"/>
                      </a:lnTo>
                      <a:lnTo>
                        <a:pt x="1548" y="774"/>
                      </a:lnTo>
                      <a:lnTo>
                        <a:pt x="1547" y="814"/>
                      </a:lnTo>
                      <a:lnTo>
                        <a:pt x="1544" y="853"/>
                      </a:lnTo>
                      <a:lnTo>
                        <a:pt x="1539" y="891"/>
                      </a:lnTo>
                      <a:lnTo>
                        <a:pt x="1532" y="929"/>
                      </a:lnTo>
                      <a:lnTo>
                        <a:pt x="1524" y="967"/>
                      </a:lnTo>
                      <a:lnTo>
                        <a:pt x="1514" y="1003"/>
                      </a:lnTo>
                      <a:lnTo>
                        <a:pt x="1501" y="1040"/>
                      </a:lnTo>
                      <a:lnTo>
                        <a:pt x="1487" y="1075"/>
                      </a:lnTo>
                      <a:lnTo>
                        <a:pt x="1471" y="1109"/>
                      </a:lnTo>
                      <a:lnTo>
                        <a:pt x="1454" y="1142"/>
                      </a:lnTo>
                      <a:lnTo>
                        <a:pt x="1436" y="1174"/>
                      </a:lnTo>
                      <a:lnTo>
                        <a:pt x="1415" y="1206"/>
                      </a:lnTo>
                      <a:lnTo>
                        <a:pt x="1394" y="1237"/>
                      </a:lnTo>
                      <a:lnTo>
                        <a:pt x="1371" y="1265"/>
                      </a:lnTo>
                      <a:lnTo>
                        <a:pt x="1347" y="1294"/>
                      </a:lnTo>
                      <a:lnTo>
                        <a:pt x="1321" y="1320"/>
                      </a:lnTo>
                      <a:lnTo>
                        <a:pt x="1295" y="1346"/>
                      </a:lnTo>
                      <a:lnTo>
                        <a:pt x="1266" y="1370"/>
                      </a:lnTo>
                      <a:lnTo>
                        <a:pt x="1238" y="1393"/>
                      </a:lnTo>
                      <a:lnTo>
                        <a:pt x="1207" y="1415"/>
                      </a:lnTo>
                      <a:lnTo>
                        <a:pt x="1176" y="1435"/>
                      </a:lnTo>
                      <a:lnTo>
                        <a:pt x="1143" y="1453"/>
                      </a:lnTo>
                      <a:lnTo>
                        <a:pt x="1110" y="1470"/>
                      </a:lnTo>
                      <a:lnTo>
                        <a:pt x="1076" y="1486"/>
                      </a:lnTo>
                      <a:lnTo>
                        <a:pt x="1040" y="1500"/>
                      </a:lnTo>
                      <a:lnTo>
                        <a:pt x="1004" y="1513"/>
                      </a:lnTo>
                      <a:lnTo>
                        <a:pt x="967" y="1523"/>
                      </a:lnTo>
                      <a:lnTo>
                        <a:pt x="930" y="1531"/>
                      </a:lnTo>
                      <a:lnTo>
                        <a:pt x="892" y="1538"/>
                      </a:lnTo>
                      <a:lnTo>
                        <a:pt x="853" y="1543"/>
                      </a:lnTo>
                      <a:lnTo>
                        <a:pt x="814" y="1546"/>
                      </a:lnTo>
                      <a:lnTo>
                        <a:pt x="774" y="1547"/>
                      </a:lnTo>
                      <a:lnTo>
                        <a:pt x="735" y="1546"/>
                      </a:lnTo>
                      <a:lnTo>
                        <a:pt x="695" y="1543"/>
                      </a:lnTo>
                      <a:lnTo>
                        <a:pt x="656" y="1538"/>
                      </a:lnTo>
                      <a:lnTo>
                        <a:pt x="618" y="1531"/>
                      </a:lnTo>
                      <a:lnTo>
                        <a:pt x="581" y="1523"/>
                      </a:lnTo>
                      <a:lnTo>
                        <a:pt x="544" y="1513"/>
                      </a:lnTo>
                      <a:lnTo>
                        <a:pt x="509" y="1500"/>
                      </a:lnTo>
                      <a:lnTo>
                        <a:pt x="473" y="1486"/>
                      </a:lnTo>
                      <a:lnTo>
                        <a:pt x="439" y="1470"/>
                      </a:lnTo>
                      <a:lnTo>
                        <a:pt x="405" y="1453"/>
                      </a:lnTo>
                      <a:lnTo>
                        <a:pt x="373" y="1435"/>
                      </a:lnTo>
                      <a:lnTo>
                        <a:pt x="341" y="1415"/>
                      </a:lnTo>
                      <a:lnTo>
                        <a:pt x="311" y="1393"/>
                      </a:lnTo>
                      <a:lnTo>
                        <a:pt x="282" y="1370"/>
                      </a:lnTo>
                      <a:lnTo>
                        <a:pt x="254" y="1346"/>
                      </a:lnTo>
                      <a:lnTo>
                        <a:pt x="227" y="1320"/>
                      </a:lnTo>
                      <a:lnTo>
                        <a:pt x="202" y="1294"/>
                      </a:lnTo>
                      <a:lnTo>
                        <a:pt x="177" y="1265"/>
                      </a:lnTo>
                      <a:lnTo>
                        <a:pt x="154" y="1237"/>
                      </a:lnTo>
                      <a:lnTo>
                        <a:pt x="132" y="1206"/>
                      </a:lnTo>
                      <a:lnTo>
                        <a:pt x="113" y="1174"/>
                      </a:lnTo>
                      <a:lnTo>
                        <a:pt x="94" y="1142"/>
                      </a:lnTo>
                      <a:lnTo>
                        <a:pt x="76" y="1109"/>
                      </a:lnTo>
                      <a:lnTo>
                        <a:pt x="62" y="1075"/>
                      </a:lnTo>
                      <a:lnTo>
                        <a:pt x="48" y="1040"/>
                      </a:lnTo>
                      <a:lnTo>
                        <a:pt x="35" y="1003"/>
                      </a:lnTo>
                      <a:lnTo>
                        <a:pt x="25" y="967"/>
                      </a:lnTo>
                      <a:lnTo>
                        <a:pt x="16" y="929"/>
                      </a:lnTo>
                      <a:lnTo>
                        <a:pt x="9" y="891"/>
                      </a:lnTo>
                      <a:lnTo>
                        <a:pt x="5" y="853"/>
                      </a:lnTo>
                      <a:lnTo>
                        <a:pt x="1" y="814"/>
                      </a:lnTo>
                      <a:lnTo>
                        <a:pt x="0" y="774"/>
                      </a:lnTo>
                      <a:lnTo>
                        <a:pt x="1" y="734"/>
                      </a:lnTo>
                      <a:lnTo>
                        <a:pt x="5" y="694"/>
                      </a:lnTo>
                      <a:lnTo>
                        <a:pt x="9" y="655"/>
                      </a:lnTo>
                      <a:lnTo>
                        <a:pt x="16" y="618"/>
                      </a:lnTo>
                      <a:lnTo>
                        <a:pt x="25" y="580"/>
                      </a:lnTo>
                      <a:lnTo>
                        <a:pt x="35" y="544"/>
                      </a:lnTo>
                      <a:lnTo>
                        <a:pt x="48" y="507"/>
                      </a:lnTo>
                      <a:lnTo>
                        <a:pt x="62" y="473"/>
                      </a:lnTo>
                      <a:lnTo>
                        <a:pt x="76" y="439"/>
                      </a:lnTo>
                      <a:lnTo>
                        <a:pt x="94" y="405"/>
                      </a:lnTo>
                      <a:lnTo>
                        <a:pt x="113" y="373"/>
                      </a:lnTo>
                      <a:lnTo>
                        <a:pt x="132" y="341"/>
                      </a:lnTo>
                      <a:lnTo>
                        <a:pt x="154" y="311"/>
                      </a:lnTo>
                      <a:lnTo>
                        <a:pt x="177" y="281"/>
                      </a:lnTo>
                      <a:lnTo>
                        <a:pt x="202" y="254"/>
                      </a:lnTo>
                      <a:lnTo>
                        <a:pt x="227" y="227"/>
                      </a:lnTo>
                      <a:lnTo>
                        <a:pt x="254" y="202"/>
                      </a:lnTo>
                      <a:lnTo>
                        <a:pt x="282" y="177"/>
                      </a:lnTo>
                      <a:lnTo>
                        <a:pt x="311" y="154"/>
                      </a:lnTo>
                      <a:lnTo>
                        <a:pt x="341" y="132"/>
                      </a:lnTo>
                      <a:lnTo>
                        <a:pt x="373" y="112"/>
                      </a:lnTo>
                      <a:lnTo>
                        <a:pt x="405" y="93"/>
                      </a:lnTo>
                      <a:lnTo>
                        <a:pt x="439" y="76"/>
                      </a:lnTo>
                      <a:lnTo>
                        <a:pt x="473" y="61"/>
                      </a:lnTo>
                      <a:lnTo>
                        <a:pt x="509" y="47"/>
                      </a:lnTo>
                      <a:lnTo>
                        <a:pt x="544" y="35"/>
                      </a:lnTo>
                      <a:lnTo>
                        <a:pt x="581" y="25"/>
                      </a:lnTo>
                      <a:lnTo>
                        <a:pt x="618" y="16"/>
                      </a:lnTo>
                      <a:lnTo>
                        <a:pt x="656" y="9"/>
                      </a:lnTo>
                      <a:lnTo>
                        <a:pt x="695" y="4"/>
                      </a:lnTo>
                      <a:lnTo>
                        <a:pt x="735" y="1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35"/>
                <p:cNvSpPr>
                  <a:spLocks noEditPoints="1"/>
                </p:cNvSpPr>
                <p:nvPr/>
              </p:nvSpPr>
              <p:spPr bwMode="auto">
                <a:xfrm>
                  <a:off x="6059071" y="5211540"/>
                  <a:ext cx="137606" cy="137606"/>
                </a:xfrm>
                <a:custGeom>
                  <a:avLst/>
                  <a:gdLst>
                    <a:gd name="T0" fmla="*/ 470 w 608"/>
                    <a:gd name="T1" fmla="*/ 1 h 609"/>
                    <a:gd name="T2" fmla="*/ 514 w 608"/>
                    <a:gd name="T3" fmla="*/ 13 h 609"/>
                    <a:gd name="T4" fmla="*/ 552 w 608"/>
                    <a:gd name="T5" fmla="*/ 36 h 609"/>
                    <a:gd name="T6" fmla="*/ 563 w 608"/>
                    <a:gd name="T7" fmla="*/ 46 h 609"/>
                    <a:gd name="T8" fmla="*/ 589 w 608"/>
                    <a:gd name="T9" fmla="*/ 81 h 609"/>
                    <a:gd name="T10" fmla="*/ 604 w 608"/>
                    <a:gd name="T11" fmla="*/ 123 h 609"/>
                    <a:gd name="T12" fmla="*/ 608 w 608"/>
                    <a:gd name="T13" fmla="*/ 455 h 609"/>
                    <a:gd name="T14" fmla="*/ 601 w 608"/>
                    <a:gd name="T15" fmla="*/ 501 h 609"/>
                    <a:gd name="T16" fmla="*/ 581 w 608"/>
                    <a:gd name="T17" fmla="*/ 541 h 609"/>
                    <a:gd name="T18" fmla="*/ 552 w 608"/>
                    <a:gd name="T19" fmla="*/ 574 h 609"/>
                    <a:gd name="T20" fmla="*/ 514 w 608"/>
                    <a:gd name="T21" fmla="*/ 597 h 609"/>
                    <a:gd name="T22" fmla="*/ 470 w 608"/>
                    <a:gd name="T23" fmla="*/ 608 h 609"/>
                    <a:gd name="T24" fmla="*/ 138 w 608"/>
                    <a:gd name="T25" fmla="*/ 608 h 609"/>
                    <a:gd name="T26" fmla="*/ 93 w 608"/>
                    <a:gd name="T27" fmla="*/ 597 h 609"/>
                    <a:gd name="T28" fmla="*/ 55 w 608"/>
                    <a:gd name="T29" fmla="*/ 574 h 609"/>
                    <a:gd name="T30" fmla="*/ 35 w 608"/>
                    <a:gd name="T31" fmla="*/ 553 h 609"/>
                    <a:gd name="T32" fmla="*/ 11 w 608"/>
                    <a:gd name="T33" fmla="*/ 514 h 609"/>
                    <a:gd name="T34" fmla="*/ 0 w 608"/>
                    <a:gd name="T35" fmla="*/ 471 h 609"/>
                    <a:gd name="T36" fmla="*/ 0 w 608"/>
                    <a:gd name="T37" fmla="*/ 138 h 609"/>
                    <a:gd name="T38" fmla="*/ 11 w 608"/>
                    <a:gd name="T39" fmla="*/ 95 h 609"/>
                    <a:gd name="T40" fmla="*/ 35 w 608"/>
                    <a:gd name="T41" fmla="*/ 57 h 609"/>
                    <a:gd name="T42" fmla="*/ 67 w 608"/>
                    <a:gd name="T43" fmla="*/ 28 h 609"/>
                    <a:gd name="T44" fmla="*/ 107 w 608"/>
                    <a:gd name="T45" fmla="*/ 8 h 609"/>
                    <a:gd name="T46" fmla="*/ 152 w 608"/>
                    <a:gd name="T47" fmla="*/ 0 h 609"/>
                    <a:gd name="T48" fmla="*/ 143 w 608"/>
                    <a:gd name="T49" fmla="*/ 61 h 609"/>
                    <a:gd name="T50" fmla="*/ 116 w 608"/>
                    <a:gd name="T51" fmla="*/ 68 h 609"/>
                    <a:gd name="T52" fmla="*/ 93 w 608"/>
                    <a:gd name="T53" fmla="*/ 81 h 609"/>
                    <a:gd name="T54" fmla="*/ 75 w 608"/>
                    <a:gd name="T55" fmla="*/ 102 h 609"/>
                    <a:gd name="T56" fmla="*/ 62 w 608"/>
                    <a:gd name="T57" fmla="*/ 127 h 609"/>
                    <a:gd name="T58" fmla="*/ 58 w 608"/>
                    <a:gd name="T59" fmla="*/ 154 h 609"/>
                    <a:gd name="T60" fmla="*/ 60 w 608"/>
                    <a:gd name="T61" fmla="*/ 475 h 609"/>
                    <a:gd name="T62" fmla="*/ 69 w 608"/>
                    <a:gd name="T63" fmla="*/ 501 h 609"/>
                    <a:gd name="T64" fmla="*/ 86 w 608"/>
                    <a:gd name="T65" fmla="*/ 522 h 609"/>
                    <a:gd name="T66" fmla="*/ 108 w 608"/>
                    <a:gd name="T67" fmla="*/ 538 h 609"/>
                    <a:gd name="T68" fmla="*/ 134 w 608"/>
                    <a:gd name="T69" fmla="*/ 547 h 609"/>
                    <a:gd name="T70" fmla="*/ 454 w 608"/>
                    <a:gd name="T71" fmla="*/ 550 h 609"/>
                    <a:gd name="T72" fmla="*/ 482 w 608"/>
                    <a:gd name="T73" fmla="*/ 545 h 609"/>
                    <a:gd name="T74" fmla="*/ 507 w 608"/>
                    <a:gd name="T75" fmla="*/ 534 h 609"/>
                    <a:gd name="T76" fmla="*/ 527 w 608"/>
                    <a:gd name="T77" fmla="*/ 516 h 609"/>
                    <a:gd name="T78" fmla="*/ 541 w 608"/>
                    <a:gd name="T79" fmla="*/ 492 h 609"/>
                    <a:gd name="T80" fmla="*/ 548 w 608"/>
                    <a:gd name="T81" fmla="*/ 465 h 609"/>
                    <a:gd name="T82" fmla="*/ 548 w 608"/>
                    <a:gd name="T83" fmla="*/ 145 h 609"/>
                    <a:gd name="T84" fmla="*/ 541 w 608"/>
                    <a:gd name="T85" fmla="*/ 118 h 609"/>
                    <a:gd name="T86" fmla="*/ 527 w 608"/>
                    <a:gd name="T87" fmla="*/ 94 h 609"/>
                    <a:gd name="T88" fmla="*/ 514 w 608"/>
                    <a:gd name="T89" fmla="*/ 81 h 609"/>
                    <a:gd name="T90" fmla="*/ 491 w 608"/>
                    <a:gd name="T91" fmla="*/ 68 h 609"/>
                    <a:gd name="T92" fmla="*/ 464 w 608"/>
                    <a:gd name="T93" fmla="*/ 61 h 6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08" h="609">
                      <a:moveTo>
                        <a:pt x="152" y="0"/>
                      </a:moveTo>
                      <a:lnTo>
                        <a:pt x="454" y="0"/>
                      </a:lnTo>
                      <a:lnTo>
                        <a:pt x="470" y="1"/>
                      </a:lnTo>
                      <a:lnTo>
                        <a:pt x="484" y="4"/>
                      </a:lnTo>
                      <a:lnTo>
                        <a:pt x="499" y="8"/>
                      </a:lnTo>
                      <a:lnTo>
                        <a:pt x="514" y="13"/>
                      </a:lnTo>
                      <a:lnTo>
                        <a:pt x="527" y="20"/>
                      </a:lnTo>
                      <a:lnTo>
                        <a:pt x="539" y="28"/>
                      </a:lnTo>
                      <a:lnTo>
                        <a:pt x="552" y="36"/>
                      </a:lnTo>
                      <a:lnTo>
                        <a:pt x="562" y="46"/>
                      </a:lnTo>
                      <a:lnTo>
                        <a:pt x="562" y="46"/>
                      </a:lnTo>
                      <a:lnTo>
                        <a:pt x="563" y="46"/>
                      </a:lnTo>
                      <a:lnTo>
                        <a:pt x="572" y="57"/>
                      </a:lnTo>
                      <a:lnTo>
                        <a:pt x="581" y="69"/>
                      </a:lnTo>
                      <a:lnTo>
                        <a:pt x="589" y="81"/>
                      </a:lnTo>
                      <a:lnTo>
                        <a:pt x="595" y="95"/>
                      </a:lnTo>
                      <a:lnTo>
                        <a:pt x="601" y="109"/>
                      </a:lnTo>
                      <a:lnTo>
                        <a:pt x="604" y="123"/>
                      </a:lnTo>
                      <a:lnTo>
                        <a:pt x="606" y="138"/>
                      </a:lnTo>
                      <a:lnTo>
                        <a:pt x="608" y="154"/>
                      </a:lnTo>
                      <a:lnTo>
                        <a:pt x="608" y="455"/>
                      </a:lnTo>
                      <a:lnTo>
                        <a:pt x="606" y="471"/>
                      </a:lnTo>
                      <a:lnTo>
                        <a:pt x="604" y="486"/>
                      </a:lnTo>
                      <a:lnTo>
                        <a:pt x="601" y="501"/>
                      </a:lnTo>
                      <a:lnTo>
                        <a:pt x="595" y="514"/>
                      </a:lnTo>
                      <a:lnTo>
                        <a:pt x="589" y="528"/>
                      </a:lnTo>
                      <a:lnTo>
                        <a:pt x="581" y="541"/>
                      </a:lnTo>
                      <a:lnTo>
                        <a:pt x="572" y="553"/>
                      </a:lnTo>
                      <a:lnTo>
                        <a:pt x="563" y="563"/>
                      </a:lnTo>
                      <a:lnTo>
                        <a:pt x="552" y="574"/>
                      </a:lnTo>
                      <a:lnTo>
                        <a:pt x="540" y="583"/>
                      </a:lnTo>
                      <a:lnTo>
                        <a:pt x="527" y="590"/>
                      </a:lnTo>
                      <a:lnTo>
                        <a:pt x="514" y="597"/>
                      </a:lnTo>
                      <a:lnTo>
                        <a:pt x="499" y="602"/>
                      </a:lnTo>
                      <a:lnTo>
                        <a:pt x="484" y="606"/>
                      </a:lnTo>
                      <a:lnTo>
                        <a:pt x="470" y="608"/>
                      </a:lnTo>
                      <a:lnTo>
                        <a:pt x="454" y="609"/>
                      </a:lnTo>
                      <a:lnTo>
                        <a:pt x="152" y="609"/>
                      </a:lnTo>
                      <a:lnTo>
                        <a:pt x="138" y="608"/>
                      </a:lnTo>
                      <a:lnTo>
                        <a:pt x="122" y="606"/>
                      </a:lnTo>
                      <a:lnTo>
                        <a:pt x="108" y="602"/>
                      </a:lnTo>
                      <a:lnTo>
                        <a:pt x="93" y="597"/>
                      </a:lnTo>
                      <a:lnTo>
                        <a:pt x="79" y="590"/>
                      </a:lnTo>
                      <a:lnTo>
                        <a:pt x="67" y="583"/>
                      </a:lnTo>
                      <a:lnTo>
                        <a:pt x="55" y="574"/>
                      </a:lnTo>
                      <a:lnTo>
                        <a:pt x="44" y="563"/>
                      </a:lnTo>
                      <a:lnTo>
                        <a:pt x="44" y="563"/>
                      </a:lnTo>
                      <a:lnTo>
                        <a:pt x="35" y="553"/>
                      </a:lnTo>
                      <a:lnTo>
                        <a:pt x="26" y="541"/>
                      </a:lnTo>
                      <a:lnTo>
                        <a:pt x="18" y="528"/>
                      </a:lnTo>
                      <a:lnTo>
                        <a:pt x="11" y="514"/>
                      </a:lnTo>
                      <a:lnTo>
                        <a:pt x="6" y="501"/>
                      </a:lnTo>
                      <a:lnTo>
                        <a:pt x="2" y="486"/>
                      </a:lnTo>
                      <a:lnTo>
                        <a:pt x="0" y="471"/>
                      </a:lnTo>
                      <a:lnTo>
                        <a:pt x="0" y="455"/>
                      </a:lnTo>
                      <a:lnTo>
                        <a:pt x="0" y="154"/>
                      </a:lnTo>
                      <a:lnTo>
                        <a:pt x="0" y="138"/>
                      </a:lnTo>
                      <a:lnTo>
                        <a:pt x="2" y="123"/>
                      </a:lnTo>
                      <a:lnTo>
                        <a:pt x="6" y="109"/>
                      </a:lnTo>
                      <a:lnTo>
                        <a:pt x="11" y="95"/>
                      </a:lnTo>
                      <a:lnTo>
                        <a:pt x="18" y="81"/>
                      </a:lnTo>
                      <a:lnTo>
                        <a:pt x="26" y="69"/>
                      </a:lnTo>
                      <a:lnTo>
                        <a:pt x="35" y="57"/>
                      </a:lnTo>
                      <a:lnTo>
                        <a:pt x="44" y="46"/>
                      </a:lnTo>
                      <a:lnTo>
                        <a:pt x="55" y="36"/>
                      </a:lnTo>
                      <a:lnTo>
                        <a:pt x="67" y="28"/>
                      </a:lnTo>
                      <a:lnTo>
                        <a:pt x="79" y="20"/>
                      </a:lnTo>
                      <a:lnTo>
                        <a:pt x="93" y="13"/>
                      </a:lnTo>
                      <a:lnTo>
                        <a:pt x="107" y="8"/>
                      </a:lnTo>
                      <a:lnTo>
                        <a:pt x="122" y="4"/>
                      </a:lnTo>
                      <a:lnTo>
                        <a:pt x="138" y="1"/>
                      </a:lnTo>
                      <a:lnTo>
                        <a:pt x="152" y="0"/>
                      </a:lnTo>
                      <a:close/>
                      <a:moveTo>
                        <a:pt x="454" y="60"/>
                      </a:moveTo>
                      <a:lnTo>
                        <a:pt x="152" y="60"/>
                      </a:lnTo>
                      <a:lnTo>
                        <a:pt x="143" y="61"/>
                      </a:lnTo>
                      <a:lnTo>
                        <a:pt x="134" y="62"/>
                      </a:lnTo>
                      <a:lnTo>
                        <a:pt x="125" y="64"/>
                      </a:lnTo>
                      <a:lnTo>
                        <a:pt x="116" y="68"/>
                      </a:lnTo>
                      <a:lnTo>
                        <a:pt x="108" y="71"/>
                      </a:lnTo>
                      <a:lnTo>
                        <a:pt x="100" y="76"/>
                      </a:lnTo>
                      <a:lnTo>
                        <a:pt x="93" y="81"/>
                      </a:lnTo>
                      <a:lnTo>
                        <a:pt x="86" y="88"/>
                      </a:lnTo>
                      <a:lnTo>
                        <a:pt x="79" y="94"/>
                      </a:lnTo>
                      <a:lnTo>
                        <a:pt x="75" y="102"/>
                      </a:lnTo>
                      <a:lnTo>
                        <a:pt x="69" y="110"/>
                      </a:lnTo>
                      <a:lnTo>
                        <a:pt x="66" y="118"/>
                      </a:lnTo>
                      <a:lnTo>
                        <a:pt x="62" y="127"/>
                      </a:lnTo>
                      <a:lnTo>
                        <a:pt x="60" y="135"/>
                      </a:lnTo>
                      <a:lnTo>
                        <a:pt x="59" y="145"/>
                      </a:lnTo>
                      <a:lnTo>
                        <a:pt x="58" y="154"/>
                      </a:lnTo>
                      <a:lnTo>
                        <a:pt x="58" y="455"/>
                      </a:lnTo>
                      <a:lnTo>
                        <a:pt x="59" y="465"/>
                      </a:lnTo>
                      <a:lnTo>
                        <a:pt x="60" y="475"/>
                      </a:lnTo>
                      <a:lnTo>
                        <a:pt x="62" y="484"/>
                      </a:lnTo>
                      <a:lnTo>
                        <a:pt x="66" y="492"/>
                      </a:lnTo>
                      <a:lnTo>
                        <a:pt x="69" y="501"/>
                      </a:lnTo>
                      <a:lnTo>
                        <a:pt x="75" y="509"/>
                      </a:lnTo>
                      <a:lnTo>
                        <a:pt x="79" y="516"/>
                      </a:lnTo>
                      <a:lnTo>
                        <a:pt x="86" y="522"/>
                      </a:lnTo>
                      <a:lnTo>
                        <a:pt x="93" y="528"/>
                      </a:lnTo>
                      <a:lnTo>
                        <a:pt x="100" y="534"/>
                      </a:lnTo>
                      <a:lnTo>
                        <a:pt x="108" y="538"/>
                      </a:lnTo>
                      <a:lnTo>
                        <a:pt x="116" y="543"/>
                      </a:lnTo>
                      <a:lnTo>
                        <a:pt x="125" y="545"/>
                      </a:lnTo>
                      <a:lnTo>
                        <a:pt x="134" y="547"/>
                      </a:lnTo>
                      <a:lnTo>
                        <a:pt x="143" y="550"/>
                      </a:lnTo>
                      <a:lnTo>
                        <a:pt x="152" y="550"/>
                      </a:lnTo>
                      <a:lnTo>
                        <a:pt x="454" y="550"/>
                      </a:lnTo>
                      <a:lnTo>
                        <a:pt x="464" y="550"/>
                      </a:lnTo>
                      <a:lnTo>
                        <a:pt x="473" y="547"/>
                      </a:lnTo>
                      <a:lnTo>
                        <a:pt x="482" y="545"/>
                      </a:lnTo>
                      <a:lnTo>
                        <a:pt x="491" y="543"/>
                      </a:lnTo>
                      <a:lnTo>
                        <a:pt x="499" y="538"/>
                      </a:lnTo>
                      <a:lnTo>
                        <a:pt x="507" y="534"/>
                      </a:lnTo>
                      <a:lnTo>
                        <a:pt x="514" y="528"/>
                      </a:lnTo>
                      <a:lnTo>
                        <a:pt x="521" y="522"/>
                      </a:lnTo>
                      <a:lnTo>
                        <a:pt x="527" y="516"/>
                      </a:lnTo>
                      <a:lnTo>
                        <a:pt x="532" y="508"/>
                      </a:lnTo>
                      <a:lnTo>
                        <a:pt x="537" y="501"/>
                      </a:lnTo>
                      <a:lnTo>
                        <a:pt x="541" y="492"/>
                      </a:lnTo>
                      <a:lnTo>
                        <a:pt x="545" y="484"/>
                      </a:lnTo>
                      <a:lnTo>
                        <a:pt x="547" y="475"/>
                      </a:lnTo>
                      <a:lnTo>
                        <a:pt x="548" y="465"/>
                      </a:lnTo>
                      <a:lnTo>
                        <a:pt x="548" y="455"/>
                      </a:lnTo>
                      <a:lnTo>
                        <a:pt x="548" y="154"/>
                      </a:lnTo>
                      <a:lnTo>
                        <a:pt x="548" y="145"/>
                      </a:lnTo>
                      <a:lnTo>
                        <a:pt x="547" y="135"/>
                      </a:lnTo>
                      <a:lnTo>
                        <a:pt x="545" y="126"/>
                      </a:lnTo>
                      <a:lnTo>
                        <a:pt x="541" y="118"/>
                      </a:lnTo>
                      <a:lnTo>
                        <a:pt x="537" y="110"/>
                      </a:lnTo>
                      <a:lnTo>
                        <a:pt x="532" y="102"/>
                      </a:lnTo>
                      <a:lnTo>
                        <a:pt x="527" y="94"/>
                      </a:lnTo>
                      <a:lnTo>
                        <a:pt x="521" y="88"/>
                      </a:lnTo>
                      <a:lnTo>
                        <a:pt x="521" y="87"/>
                      </a:lnTo>
                      <a:lnTo>
                        <a:pt x="514" y="81"/>
                      </a:lnTo>
                      <a:lnTo>
                        <a:pt x="507" y="76"/>
                      </a:lnTo>
                      <a:lnTo>
                        <a:pt x="499" y="71"/>
                      </a:lnTo>
                      <a:lnTo>
                        <a:pt x="491" y="68"/>
                      </a:lnTo>
                      <a:lnTo>
                        <a:pt x="482" y="64"/>
                      </a:lnTo>
                      <a:lnTo>
                        <a:pt x="473" y="62"/>
                      </a:lnTo>
                      <a:lnTo>
                        <a:pt x="464" y="61"/>
                      </a:lnTo>
                      <a:lnTo>
                        <a:pt x="454" y="60"/>
                      </a:lnTo>
                      <a:close/>
                    </a:path>
                  </a:pathLst>
                </a:custGeom>
                <a:gradFill flip="none" rotWithShape="1">
                  <a:gsLst>
                    <a:gs pos="46000">
                      <a:srgbClr val="FFFFFF"/>
                    </a:gs>
                    <a:gs pos="56000">
                      <a:schemeClr val="bg1">
                        <a:alpha val="45000"/>
                      </a:schemeClr>
                    </a:gs>
                    <a:gs pos="100000">
                      <a:srgbClr val="FFFFFF"/>
                    </a:gs>
                    <a:gs pos="0">
                      <a:schemeClr val="bg1">
                        <a:alpha val="97000"/>
                      </a:schemeClr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42"/>
                <p:cNvSpPr>
                  <a:spLocks/>
                </p:cNvSpPr>
                <p:nvPr/>
              </p:nvSpPr>
              <p:spPr bwMode="auto">
                <a:xfrm>
                  <a:off x="5940539" y="5287836"/>
                  <a:ext cx="371944" cy="178479"/>
                </a:xfrm>
                <a:custGeom>
                  <a:avLst/>
                  <a:gdLst>
                    <a:gd name="T0" fmla="*/ 1635 w 1638"/>
                    <a:gd name="T1" fmla="*/ 43 h 786"/>
                    <a:gd name="T2" fmla="*/ 1625 w 1638"/>
                    <a:gd name="T3" fmla="*/ 122 h 786"/>
                    <a:gd name="T4" fmla="*/ 1605 w 1638"/>
                    <a:gd name="T5" fmla="*/ 199 h 786"/>
                    <a:gd name="T6" fmla="*/ 1580 w 1638"/>
                    <a:gd name="T7" fmla="*/ 273 h 786"/>
                    <a:gd name="T8" fmla="*/ 1547 w 1638"/>
                    <a:gd name="T9" fmla="*/ 344 h 786"/>
                    <a:gd name="T10" fmla="*/ 1508 w 1638"/>
                    <a:gd name="T11" fmla="*/ 410 h 786"/>
                    <a:gd name="T12" fmla="*/ 1464 w 1638"/>
                    <a:gd name="T13" fmla="*/ 473 h 786"/>
                    <a:gd name="T14" fmla="*/ 1414 w 1638"/>
                    <a:gd name="T15" fmla="*/ 531 h 786"/>
                    <a:gd name="T16" fmla="*/ 1359 w 1638"/>
                    <a:gd name="T17" fmla="*/ 584 h 786"/>
                    <a:gd name="T18" fmla="*/ 1298 w 1638"/>
                    <a:gd name="T19" fmla="*/ 631 h 786"/>
                    <a:gd name="T20" fmla="*/ 1235 w 1638"/>
                    <a:gd name="T21" fmla="*/ 674 h 786"/>
                    <a:gd name="T22" fmla="*/ 1166 w 1638"/>
                    <a:gd name="T23" fmla="*/ 710 h 786"/>
                    <a:gd name="T24" fmla="*/ 1094 w 1638"/>
                    <a:gd name="T25" fmla="*/ 740 h 786"/>
                    <a:gd name="T26" fmla="*/ 1019 w 1638"/>
                    <a:gd name="T27" fmla="*/ 763 h 786"/>
                    <a:gd name="T28" fmla="*/ 940 w 1638"/>
                    <a:gd name="T29" fmla="*/ 777 h 786"/>
                    <a:gd name="T30" fmla="*/ 861 w 1638"/>
                    <a:gd name="T31" fmla="*/ 785 h 786"/>
                    <a:gd name="T32" fmla="*/ 778 w 1638"/>
                    <a:gd name="T33" fmla="*/ 785 h 786"/>
                    <a:gd name="T34" fmla="*/ 697 w 1638"/>
                    <a:gd name="T35" fmla="*/ 777 h 786"/>
                    <a:gd name="T36" fmla="*/ 619 w 1638"/>
                    <a:gd name="T37" fmla="*/ 763 h 786"/>
                    <a:gd name="T38" fmla="*/ 543 w 1638"/>
                    <a:gd name="T39" fmla="*/ 740 h 786"/>
                    <a:gd name="T40" fmla="*/ 472 w 1638"/>
                    <a:gd name="T41" fmla="*/ 710 h 786"/>
                    <a:gd name="T42" fmla="*/ 403 w 1638"/>
                    <a:gd name="T43" fmla="*/ 674 h 786"/>
                    <a:gd name="T44" fmla="*/ 338 w 1638"/>
                    <a:gd name="T45" fmla="*/ 631 h 786"/>
                    <a:gd name="T46" fmla="*/ 279 w 1638"/>
                    <a:gd name="T47" fmla="*/ 584 h 786"/>
                    <a:gd name="T48" fmla="*/ 223 w 1638"/>
                    <a:gd name="T49" fmla="*/ 530 h 786"/>
                    <a:gd name="T50" fmla="*/ 173 w 1638"/>
                    <a:gd name="T51" fmla="*/ 472 h 786"/>
                    <a:gd name="T52" fmla="*/ 128 w 1638"/>
                    <a:gd name="T53" fmla="*/ 409 h 786"/>
                    <a:gd name="T54" fmla="*/ 89 w 1638"/>
                    <a:gd name="T55" fmla="*/ 342 h 786"/>
                    <a:gd name="T56" fmla="*/ 58 w 1638"/>
                    <a:gd name="T57" fmla="*/ 271 h 786"/>
                    <a:gd name="T58" fmla="*/ 32 w 1638"/>
                    <a:gd name="T59" fmla="*/ 197 h 786"/>
                    <a:gd name="T60" fmla="*/ 14 w 1638"/>
                    <a:gd name="T61" fmla="*/ 120 h 786"/>
                    <a:gd name="T62" fmla="*/ 3 w 1638"/>
                    <a:gd name="T63" fmla="*/ 40 h 786"/>
                    <a:gd name="T64" fmla="*/ 48 w 1638"/>
                    <a:gd name="T65" fmla="*/ 6 h 786"/>
                    <a:gd name="T66" fmla="*/ 146 w 1638"/>
                    <a:gd name="T67" fmla="*/ 18 h 786"/>
                    <a:gd name="T68" fmla="*/ 246 w 1638"/>
                    <a:gd name="T69" fmla="*/ 28 h 786"/>
                    <a:gd name="T70" fmla="*/ 348 w 1638"/>
                    <a:gd name="T71" fmla="*/ 37 h 786"/>
                    <a:gd name="T72" fmla="*/ 452 w 1638"/>
                    <a:gd name="T73" fmla="*/ 44 h 786"/>
                    <a:gd name="T74" fmla="*/ 557 w 1638"/>
                    <a:gd name="T75" fmla="*/ 50 h 786"/>
                    <a:gd name="T76" fmla="*/ 664 w 1638"/>
                    <a:gd name="T77" fmla="*/ 53 h 786"/>
                    <a:gd name="T78" fmla="*/ 774 w 1638"/>
                    <a:gd name="T79" fmla="*/ 56 h 786"/>
                    <a:gd name="T80" fmla="*/ 882 w 1638"/>
                    <a:gd name="T81" fmla="*/ 56 h 786"/>
                    <a:gd name="T82" fmla="*/ 988 w 1638"/>
                    <a:gd name="T83" fmla="*/ 53 h 786"/>
                    <a:gd name="T84" fmla="*/ 1093 w 1638"/>
                    <a:gd name="T85" fmla="*/ 50 h 786"/>
                    <a:gd name="T86" fmla="*/ 1196 w 1638"/>
                    <a:gd name="T87" fmla="*/ 45 h 786"/>
                    <a:gd name="T88" fmla="*/ 1297 w 1638"/>
                    <a:gd name="T89" fmla="*/ 39 h 786"/>
                    <a:gd name="T90" fmla="*/ 1398 w 1638"/>
                    <a:gd name="T91" fmla="*/ 30 h 786"/>
                    <a:gd name="T92" fmla="*/ 1495 w 1638"/>
                    <a:gd name="T93" fmla="*/ 20 h 786"/>
                    <a:gd name="T94" fmla="*/ 1590 w 1638"/>
                    <a:gd name="T95" fmla="*/ 9 h 7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638" h="786">
                      <a:moveTo>
                        <a:pt x="1638" y="2"/>
                      </a:moveTo>
                      <a:lnTo>
                        <a:pt x="1635" y="43"/>
                      </a:lnTo>
                      <a:lnTo>
                        <a:pt x="1630" y="83"/>
                      </a:lnTo>
                      <a:lnTo>
                        <a:pt x="1625" y="122"/>
                      </a:lnTo>
                      <a:lnTo>
                        <a:pt x="1616" y="161"/>
                      </a:lnTo>
                      <a:lnTo>
                        <a:pt x="1605" y="199"/>
                      </a:lnTo>
                      <a:lnTo>
                        <a:pt x="1594" y="237"/>
                      </a:lnTo>
                      <a:lnTo>
                        <a:pt x="1580" y="273"/>
                      </a:lnTo>
                      <a:lnTo>
                        <a:pt x="1564" y="309"/>
                      </a:lnTo>
                      <a:lnTo>
                        <a:pt x="1547" y="344"/>
                      </a:lnTo>
                      <a:lnTo>
                        <a:pt x="1529" y="377"/>
                      </a:lnTo>
                      <a:lnTo>
                        <a:pt x="1508" y="410"/>
                      </a:lnTo>
                      <a:lnTo>
                        <a:pt x="1488" y="442"/>
                      </a:lnTo>
                      <a:lnTo>
                        <a:pt x="1464" y="473"/>
                      </a:lnTo>
                      <a:lnTo>
                        <a:pt x="1440" y="503"/>
                      </a:lnTo>
                      <a:lnTo>
                        <a:pt x="1414" y="531"/>
                      </a:lnTo>
                      <a:lnTo>
                        <a:pt x="1387" y="558"/>
                      </a:lnTo>
                      <a:lnTo>
                        <a:pt x="1359" y="584"/>
                      </a:lnTo>
                      <a:lnTo>
                        <a:pt x="1329" y="609"/>
                      </a:lnTo>
                      <a:lnTo>
                        <a:pt x="1298" y="631"/>
                      </a:lnTo>
                      <a:lnTo>
                        <a:pt x="1268" y="654"/>
                      </a:lnTo>
                      <a:lnTo>
                        <a:pt x="1235" y="674"/>
                      </a:lnTo>
                      <a:lnTo>
                        <a:pt x="1200" y="693"/>
                      </a:lnTo>
                      <a:lnTo>
                        <a:pt x="1166" y="710"/>
                      </a:lnTo>
                      <a:lnTo>
                        <a:pt x="1131" y="726"/>
                      </a:lnTo>
                      <a:lnTo>
                        <a:pt x="1094" y="740"/>
                      </a:lnTo>
                      <a:lnTo>
                        <a:pt x="1057" y="752"/>
                      </a:lnTo>
                      <a:lnTo>
                        <a:pt x="1019" y="763"/>
                      </a:lnTo>
                      <a:lnTo>
                        <a:pt x="980" y="771"/>
                      </a:lnTo>
                      <a:lnTo>
                        <a:pt x="940" y="777"/>
                      </a:lnTo>
                      <a:lnTo>
                        <a:pt x="900" y="783"/>
                      </a:lnTo>
                      <a:lnTo>
                        <a:pt x="861" y="785"/>
                      </a:lnTo>
                      <a:lnTo>
                        <a:pt x="819" y="786"/>
                      </a:lnTo>
                      <a:lnTo>
                        <a:pt x="778" y="785"/>
                      </a:lnTo>
                      <a:lnTo>
                        <a:pt x="737" y="783"/>
                      </a:lnTo>
                      <a:lnTo>
                        <a:pt x="697" y="777"/>
                      </a:lnTo>
                      <a:lnTo>
                        <a:pt x="657" y="771"/>
                      </a:lnTo>
                      <a:lnTo>
                        <a:pt x="619" y="763"/>
                      </a:lnTo>
                      <a:lnTo>
                        <a:pt x="581" y="752"/>
                      </a:lnTo>
                      <a:lnTo>
                        <a:pt x="543" y="740"/>
                      </a:lnTo>
                      <a:lnTo>
                        <a:pt x="507" y="725"/>
                      </a:lnTo>
                      <a:lnTo>
                        <a:pt x="472" y="710"/>
                      </a:lnTo>
                      <a:lnTo>
                        <a:pt x="436" y="693"/>
                      </a:lnTo>
                      <a:lnTo>
                        <a:pt x="403" y="674"/>
                      </a:lnTo>
                      <a:lnTo>
                        <a:pt x="370" y="653"/>
                      </a:lnTo>
                      <a:lnTo>
                        <a:pt x="338" y="631"/>
                      </a:lnTo>
                      <a:lnTo>
                        <a:pt x="308" y="607"/>
                      </a:lnTo>
                      <a:lnTo>
                        <a:pt x="279" y="584"/>
                      </a:lnTo>
                      <a:lnTo>
                        <a:pt x="250" y="557"/>
                      </a:lnTo>
                      <a:lnTo>
                        <a:pt x="223" y="530"/>
                      </a:lnTo>
                      <a:lnTo>
                        <a:pt x="198" y="501"/>
                      </a:lnTo>
                      <a:lnTo>
                        <a:pt x="173" y="472"/>
                      </a:lnTo>
                      <a:lnTo>
                        <a:pt x="150" y="441"/>
                      </a:lnTo>
                      <a:lnTo>
                        <a:pt x="128" y="409"/>
                      </a:lnTo>
                      <a:lnTo>
                        <a:pt x="109" y="376"/>
                      </a:lnTo>
                      <a:lnTo>
                        <a:pt x="89" y="342"/>
                      </a:lnTo>
                      <a:lnTo>
                        <a:pt x="73" y="308"/>
                      </a:lnTo>
                      <a:lnTo>
                        <a:pt x="58" y="271"/>
                      </a:lnTo>
                      <a:lnTo>
                        <a:pt x="44" y="235"/>
                      </a:lnTo>
                      <a:lnTo>
                        <a:pt x="32" y="197"/>
                      </a:lnTo>
                      <a:lnTo>
                        <a:pt x="22" y="159"/>
                      </a:lnTo>
                      <a:lnTo>
                        <a:pt x="14" y="120"/>
                      </a:lnTo>
                      <a:lnTo>
                        <a:pt x="7" y="81"/>
                      </a:lnTo>
                      <a:lnTo>
                        <a:pt x="3" y="40"/>
                      </a:lnTo>
                      <a:lnTo>
                        <a:pt x="0" y="0"/>
                      </a:lnTo>
                      <a:lnTo>
                        <a:pt x="48" y="6"/>
                      </a:lnTo>
                      <a:lnTo>
                        <a:pt x="96" y="12"/>
                      </a:lnTo>
                      <a:lnTo>
                        <a:pt x="146" y="18"/>
                      </a:lnTo>
                      <a:lnTo>
                        <a:pt x="196" y="24"/>
                      </a:lnTo>
                      <a:lnTo>
                        <a:pt x="246" y="28"/>
                      </a:lnTo>
                      <a:lnTo>
                        <a:pt x="297" y="33"/>
                      </a:lnTo>
                      <a:lnTo>
                        <a:pt x="348" y="37"/>
                      </a:lnTo>
                      <a:lnTo>
                        <a:pt x="400" y="41"/>
                      </a:lnTo>
                      <a:lnTo>
                        <a:pt x="452" y="44"/>
                      </a:lnTo>
                      <a:lnTo>
                        <a:pt x="505" y="48"/>
                      </a:lnTo>
                      <a:lnTo>
                        <a:pt x="557" y="50"/>
                      </a:lnTo>
                      <a:lnTo>
                        <a:pt x="611" y="52"/>
                      </a:lnTo>
                      <a:lnTo>
                        <a:pt x="664" y="53"/>
                      </a:lnTo>
                      <a:lnTo>
                        <a:pt x="719" y="55"/>
                      </a:lnTo>
                      <a:lnTo>
                        <a:pt x="774" y="56"/>
                      </a:lnTo>
                      <a:lnTo>
                        <a:pt x="829" y="56"/>
                      </a:lnTo>
                      <a:lnTo>
                        <a:pt x="882" y="56"/>
                      </a:lnTo>
                      <a:lnTo>
                        <a:pt x="936" y="55"/>
                      </a:lnTo>
                      <a:lnTo>
                        <a:pt x="988" y="53"/>
                      </a:lnTo>
                      <a:lnTo>
                        <a:pt x="1041" y="52"/>
                      </a:lnTo>
                      <a:lnTo>
                        <a:pt x="1093" y="50"/>
                      </a:lnTo>
                      <a:lnTo>
                        <a:pt x="1145" y="48"/>
                      </a:lnTo>
                      <a:lnTo>
                        <a:pt x="1196" y="45"/>
                      </a:lnTo>
                      <a:lnTo>
                        <a:pt x="1247" y="42"/>
                      </a:lnTo>
                      <a:lnTo>
                        <a:pt x="1297" y="39"/>
                      </a:lnTo>
                      <a:lnTo>
                        <a:pt x="1348" y="34"/>
                      </a:lnTo>
                      <a:lnTo>
                        <a:pt x="1398" y="30"/>
                      </a:lnTo>
                      <a:lnTo>
                        <a:pt x="1447" y="25"/>
                      </a:lnTo>
                      <a:lnTo>
                        <a:pt x="1495" y="20"/>
                      </a:lnTo>
                      <a:lnTo>
                        <a:pt x="1544" y="15"/>
                      </a:lnTo>
                      <a:lnTo>
                        <a:pt x="1590" y="9"/>
                      </a:lnTo>
                      <a:lnTo>
                        <a:pt x="1638" y="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45000"/>
                      </a:schemeClr>
                    </a:gs>
                    <a:gs pos="0">
                      <a:schemeClr val="bg1">
                        <a:alpha val="2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37" name="Group 136"/>
              <p:cNvGrpSpPr/>
              <p:nvPr/>
            </p:nvGrpSpPr>
            <p:grpSpPr>
              <a:xfrm>
                <a:off x="5940538" y="1511180"/>
                <a:ext cx="1109018" cy="3192174"/>
                <a:chOff x="3000179" y="211125"/>
                <a:chExt cx="1292141" cy="3719266"/>
              </a:xfrm>
            </p:grpSpPr>
            <p:sp>
              <p:nvSpPr>
                <p:cNvPr id="140" name="Freeform 27"/>
                <p:cNvSpPr>
                  <a:spLocks/>
                </p:cNvSpPr>
                <p:nvPr/>
              </p:nvSpPr>
              <p:spPr bwMode="auto">
                <a:xfrm>
                  <a:off x="3000179" y="531778"/>
                  <a:ext cx="430185" cy="88894"/>
                </a:xfrm>
                <a:custGeom>
                  <a:avLst/>
                  <a:gdLst>
                    <a:gd name="T0" fmla="*/ 1456 w 1626"/>
                    <a:gd name="T1" fmla="*/ 0 h 338"/>
                    <a:gd name="T2" fmla="*/ 1490 w 1626"/>
                    <a:gd name="T3" fmla="*/ 3 h 338"/>
                    <a:gd name="T4" fmla="*/ 1522 w 1626"/>
                    <a:gd name="T5" fmla="*/ 12 h 338"/>
                    <a:gd name="T6" fmla="*/ 1550 w 1626"/>
                    <a:gd name="T7" fmla="*/ 28 h 338"/>
                    <a:gd name="T8" fmla="*/ 1576 w 1626"/>
                    <a:gd name="T9" fmla="*/ 49 h 338"/>
                    <a:gd name="T10" fmla="*/ 1597 w 1626"/>
                    <a:gd name="T11" fmla="*/ 74 h 338"/>
                    <a:gd name="T12" fmla="*/ 1612 w 1626"/>
                    <a:gd name="T13" fmla="*/ 104 h 338"/>
                    <a:gd name="T14" fmla="*/ 1622 w 1626"/>
                    <a:gd name="T15" fmla="*/ 135 h 338"/>
                    <a:gd name="T16" fmla="*/ 1626 w 1626"/>
                    <a:gd name="T17" fmla="*/ 169 h 338"/>
                    <a:gd name="T18" fmla="*/ 1625 w 1626"/>
                    <a:gd name="T19" fmla="*/ 187 h 338"/>
                    <a:gd name="T20" fmla="*/ 1618 w 1626"/>
                    <a:gd name="T21" fmla="*/ 220 h 338"/>
                    <a:gd name="T22" fmla="*/ 1605 w 1626"/>
                    <a:gd name="T23" fmla="*/ 249 h 338"/>
                    <a:gd name="T24" fmla="*/ 1587 w 1626"/>
                    <a:gd name="T25" fmla="*/ 277 h 338"/>
                    <a:gd name="T26" fmla="*/ 1564 w 1626"/>
                    <a:gd name="T27" fmla="*/ 300 h 338"/>
                    <a:gd name="T28" fmla="*/ 1537 w 1626"/>
                    <a:gd name="T29" fmla="*/ 318 h 338"/>
                    <a:gd name="T30" fmla="*/ 1506 w 1626"/>
                    <a:gd name="T31" fmla="*/ 330 h 338"/>
                    <a:gd name="T32" fmla="*/ 1474 w 1626"/>
                    <a:gd name="T33" fmla="*/ 337 h 338"/>
                    <a:gd name="T34" fmla="*/ 170 w 1626"/>
                    <a:gd name="T35" fmla="*/ 338 h 338"/>
                    <a:gd name="T36" fmla="*/ 136 w 1626"/>
                    <a:gd name="T37" fmla="*/ 335 h 338"/>
                    <a:gd name="T38" fmla="*/ 104 w 1626"/>
                    <a:gd name="T39" fmla="*/ 325 h 338"/>
                    <a:gd name="T40" fmla="*/ 76 w 1626"/>
                    <a:gd name="T41" fmla="*/ 310 h 338"/>
                    <a:gd name="T42" fmla="*/ 51 w 1626"/>
                    <a:gd name="T43" fmla="*/ 288 h 338"/>
                    <a:gd name="T44" fmla="*/ 30 w 1626"/>
                    <a:gd name="T45" fmla="*/ 263 h 338"/>
                    <a:gd name="T46" fmla="*/ 14 w 1626"/>
                    <a:gd name="T47" fmla="*/ 235 h 338"/>
                    <a:gd name="T48" fmla="*/ 4 w 1626"/>
                    <a:gd name="T49" fmla="*/ 203 h 338"/>
                    <a:gd name="T50" fmla="*/ 0 w 1626"/>
                    <a:gd name="T51" fmla="*/ 169 h 338"/>
                    <a:gd name="T52" fmla="*/ 1 w 1626"/>
                    <a:gd name="T53" fmla="*/ 151 h 338"/>
                    <a:gd name="T54" fmla="*/ 8 w 1626"/>
                    <a:gd name="T55" fmla="*/ 118 h 338"/>
                    <a:gd name="T56" fmla="*/ 21 w 1626"/>
                    <a:gd name="T57" fmla="*/ 89 h 338"/>
                    <a:gd name="T58" fmla="*/ 39 w 1626"/>
                    <a:gd name="T59" fmla="*/ 61 h 338"/>
                    <a:gd name="T60" fmla="*/ 62 w 1626"/>
                    <a:gd name="T61" fmla="*/ 39 h 338"/>
                    <a:gd name="T62" fmla="*/ 89 w 1626"/>
                    <a:gd name="T63" fmla="*/ 20 h 338"/>
                    <a:gd name="T64" fmla="*/ 120 w 1626"/>
                    <a:gd name="T65" fmla="*/ 7 h 338"/>
                    <a:gd name="T66" fmla="*/ 153 w 1626"/>
                    <a:gd name="T67" fmla="*/ 1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6" h="338">
                      <a:moveTo>
                        <a:pt x="170" y="0"/>
                      </a:moveTo>
                      <a:lnTo>
                        <a:pt x="1456" y="0"/>
                      </a:lnTo>
                      <a:lnTo>
                        <a:pt x="1474" y="1"/>
                      </a:lnTo>
                      <a:lnTo>
                        <a:pt x="1490" y="3"/>
                      </a:lnTo>
                      <a:lnTo>
                        <a:pt x="1506" y="7"/>
                      </a:lnTo>
                      <a:lnTo>
                        <a:pt x="1522" y="12"/>
                      </a:lnTo>
                      <a:lnTo>
                        <a:pt x="1537" y="20"/>
                      </a:lnTo>
                      <a:lnTo>
                        <a:pt x="1550" y="28"/>
                      </a:lnTo>
                      <a:lnTo>
                        <a:pt x="1564" y="39"/>
                      </a:lnTo>
                      <a:lnTo>
                        <a:pt x="1576" y="49"/>
                      </a:lnTo>
                      <a:lnTo>
                        <a:pt x="1587" y="61"/>
                      </a:lnTo>
                      <a:lnTo>
                        <a:pt x="1597" y="74"/>
                      </a:lnTo>
                      <a:lnTo>
                        <a:pt x="1605" y="89"/>
                      </a:lnTo>
                      <a:lnTo>
                        <a:pt x="1612" y="104"/>
                      </a:lnTo>
                      <a:lnTo>
                        <a:pt x="1618" y="118"/>
                      </a:lnTo>
                      <a:lnTo>
                        <a:pt x="1622" y="135"/>
                      </a:lnTo>
                      <a:lnTo>
                        <a:pt x="1625" y="151"/>
                      </a:lnTo>
                      <a:lnTo>
                        <a:pt x="1626" y="169"/>
                      </a:lnTo>
                      <a:lnTo>
                        <a:pt x="1626" y="169"/>
                      </a:lnTo>
                      <a:lnTo>
                        <a:pt x="1625" y="187"/>
                      </a:lnTo>
                      <a:lnTo>
                        <a:pt x="1622" y="203"/>
                      </a:lnTo>
                      <a:lnTo>
                        <a:pt x="1618" y="220"/>
                      </a:lnTo>
                      <a:lnTo>
                        <a:pt x="1612" y="235"/>
                      </a:lnTo>
                      <a:lnTo>
                        <a:pt x="1605" y="249"/>
                      </a:lnTo>
                      <a:lnTo>
                        <a:pt x="1597" y="263"/>
                      </a:lnTo>
                      <a:lnTo>
                        <a:pt x="1587" y="277"/>
                      </a:lnTo>
                      <a:lnTo>
                        <a:pt x="1576" y="288"/>
                      </a:lnTo>
                      <a:lnTo>
                        <a:pt x="1564" y="300"/>
                      </a:lnTo>
                      <a:lnTo>
                        <a:pt x="1550" y="310"/>
                      </a:lnTo>
                      <a:lnTo>
                        <a:pt x="1537" y="318"/>
                      </a:lnTo>
                      <a:lnTo>
                        <a:pt x="1522" y="325"/>
                      </a:lnTo>
                      <a:lnTo>
                        <a:pt x="1506" y="330"/>
                      </a:lnTo>
                      <a:lnTo>
                        <a:pt x="1490" y="335"/>
                      </a:lnTo>
                      <a:lnTo>
                        <a:pt x="1474" y="337"/>
                      </a:lnTo>
                      <a:lnTo>
                        <a:pt x="1456" y="338"/>
                      </a:lnTo>
                      <a:lnTo>
                        <a:pt x="170" y="338"/>
                      </a:lnTo>
                      <a:lnTo>
                        <a:pt x="153" y="337"/>
                      </a:lnTo>
                      <a:lnTo>
                        <a:pt x="136" y="335"/>
                      </a:lnTo>
                      <a:lnTo>
                        <a:pt x="120" y="330"/>
                      </a:lnTo>
                      <a:lnTo>
                        <a:pt x="104" y="325"/>
                      </a:lnTo>
                      <a:lnTo>
                        <a:pt x="89" y="318"/>
                      </a:lnTo>
                      <a:lnTo>
                        <a:pt x="76" y="310"/>
                      </a:lnTo>
                      <a:lnTo>
                        <a:pt x="62" y="300"/>
                      </a:lnTo>
                      <a:lnTo>
                        <a:pt x="51" y="288"/>
                      </a:lnTo>
                      <a:lnTo>
                        <a:pt x="39" y="277"/>
                      </a:lnTo>
                      <a:lnTo>
                        <a:pt x="30" y="263"/>
                      </a:lnTo>
                      <a:lnTo>
                        <a:pt x="21" y="249"/>
                      </a:lnTo>
                      <a:lnTo>
                        <a:pt x="14" y="235"/>
                      </a:lnTo>
                      <a:lnTo>
                        <a:pt x="8" y="220"/>
                      </a:lnTo>
                      <a:lnTo>
                        <a:pt x="4" y="203"/>
                      </a:lnTo>
                      <a:lnTo>
                        <a:pt x="1" y="187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1" y="151"/>
                      </a:lnTo>
                      <a:lnTo>
                        <a:pt x="4" y="135"/>
                      </a:lnTo>
                      <a:lnTo>
                        <a:pt x="8" y="118"/>
                      </a:lnTo>
                      <a:lnTo>
                        <a:pt x="14" y="104"/>
                      </a:lnTo>
                      <a:lnTo>
                        <a:pt x="21" y="89"/>
                      </a:lnTo>
                      <a:lnTo>
                        <a:pt x="30" y="74"/>
                      </a:lnTo>
                      <a:lnTo>
                        <a:pt x="39" y="61"/>
                      </a:lnTo>
                      <a:lnTo>
                        <a:pt x="51" y="49"/>
                      </a:lnTo>
                      <a:lnTo>
                        <a:pt x="62" y="39"/>
                      </a:lnTo>
                      <a:lnTo>
                        <a:pt x="76" y="28"/>
                      </a:lnTo>
                      <a:lnTo>
                        <a:pt x="89" y="20"/>
                      </a:lnTo>
                      <a:lnTo>
                        <a:pt x="104" y="12"/>
                      </a:lnTo>
                      <a:lnTo>
                        <a:pt x="120" y="7"/>
                      </a:lnTo>
                      <a:lnTo>
                        <a:pt x="136" y="3"/>
                      </a:lnTo>
                      <a:lnTo>
                        <a:pt x="153" y="1"/>
                      </a:lnTo>
                      <a:lnTo>
                        <a:pt x="1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060606"/>
                    </a:gs>
                    <a:gs pos="62000">
                      <a:srgbClr val="3C3C3C"/>
                    </a:gs>
                    <a:gs pos="45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28"/>
                <p:cNvSpPr>
                  <a:spLocks/>
                </p:cNvSpPr>
                <p:nvPr/>
              </p:nvSpPr>
              <p:spPr bwMode="auto">
                <a:xfrm>
                  <a:off x="3025576" y="546063"/>
                  <a:ext cx="379388" cy="52385"/>
                </a:xfrm>
                <a:custGeom>
                  <a:avLst/>
                  <a:gdLst>
                    <a:gd name="T0" fmla="*/ 1360 w 1434"/>
                    <a:gd name="T1" fmla="*/ 0 h 200"/>
                    <a:gd name="T2" fmla="*/ 1375 w 1434"/>
                    <a:gd name="T3" fmla="*/ 3 h 200"/>
                    <a:gd name="T4" fmla="*/ 1388 w 1434"/>
                    <a:gd name="T5" fmla="*/ 6 h 200"/>
                    <a:gd name="T6" fmla="*/ 1401 w 1434"/>
                    <a:gd name="T7" fmla="*/ 13 h 200"/>
                    <a:gd name="T8" fmla="*/ 1412 w 1434"/>
                    <a:gd name="T9" fmla="*/ 22 h 200"/>
                    <a:gd name="T10" fmla="*/ 1421 w 1434"/>
                    <a:gd name="T11" fmla="*/ 33 h 200"/>
                    <a:gd name="T12" fmla="*/ 1428 w 1434"/>
                    <a:gd name="T13" fmla="*/ 46 h 200"/>
                    <a:gd name="T14" fmla="*/ 1433 w 1434"/>
                    <a:gd name="T15" fmla="*/ 60 h 200"/>
                    <a:gd name="T16" fmla="*/ 1434 w 1434"/>
                    <a:gd name="T17" fmla="*/ 75 h 200"/>
                    <a:gd name="T18" fmla="*/ 1434 w 1434"/>
                    <a:gd name="T19" fmla="*/ 134 h 200"/>
                    <a:gd name="T20" fmla="*/ 1430 w 1434"/>
                    <a:gd name="T21" fmla="*/ 147 h 200"/>
                    <a:gd name="T22" fmla="*/ 1425 w 1434"/>
                    <a:gd name="T23" fmla="*/ 161 h 200"/>
                    <a:gd name="T24" fmla="*/ 1417 w 1434"/>
                    <a:gd name="T25" fmla="*/ 172 h 200"/>
                    <a:gd name="T26" fmla="*/ 1407 w 1434"/>
                    <a:gd name="T27" fmla="*/ 183 h 200"/>
                    <a:gd name="T28" fmla="*/ 1395 w 1434"/>
                    <a:gd name="T29" fmla="*/ 191 h 200"/>
                    <a:gd name="T30" fmla="*/ 1381 w 1434"/>
                    <a:gd name="T31" fmla="*/ 196 h 200"/>
                    <a:gd name="T32" fmla="*/ 1367 w 1434"/>
                    <a:gd name="T33" fmla="*/ 200 h 200"/>
                    <a:gd name="T34" fmla="*/ 75 w 1434"/>
                    <a:gd name="T35" fmla="*/ 200 h 200"/>
                    <a:gd name="T36" fmla="*/ 59 w 1434"/>
                    <a:gd name="T37" fmla="*/ 199 h 200"/>
                    <a:gd name="T38" fmla="*/ 46 w 1434"/>
                    <a:gd name="T39" fmla="*/ 194 h 200"/>
                    <a:gd name="T40" fmla="*/ 33 w 1434"/>
                    <a:gd name="T41" fmla="*/ 187 h 200"/>
                    <a:gd name="T42" fmla="*/ 22 w 1434"/>
                    <a:gd name="T43" fmla="*/ 178 h 200"/>
                    <a:gd name="T44" fmla="*/ 13 w 1434"/>
                    <a:gd name="T45" fmla="*/ 167 h 200"/>
                    <a:gd name="T46" fmla="*/ 6 w 1434"/>
                    <a:gd name="T47" fmla="*/ 154 h 200"/>
                    <a:gd name="T48" fmla="*/ 2 w 1434"/>
                    <a:gd name="T49" fmla="*/ 140 h 200"/>
                    <a:gd name="T50" fmla="*/ 0 w 1434"/>
                    <a:gd name="T51" fmla="*/ 126 h 200"/>
                    <a:gd name="T52" fmla="*/ 1 w 1434"/>
                    <a:gd name="T53" fmla="*/ 68 h 200"/>
                    <a:gd name="T54" fmla="*/ 4 w 1434"/>
                    <a:gd name="T55" fmla="*/ 53 h 200"/>
                    <a:gd name="T56" fmla="*/ 9 w 1434"/>
                    <a:gd name="T57" fmla="*/ 39 h 200"/>
                    <a:gd name="T58" fmla="*/ 17 w 1434"/>
                    <a:gd name="T59" fmla="*/ 28 h 200"/>
                    <a:gd name="T60" fmla="*/ 28 w 1434"/>
                    <a:gd name="T61" fmla="*/ 17 h 200"/>
                    <a:gd name="T62" fmla="*/ 40 w 1434"/>
                    <a:gd name="T63" fmla="*/ 9 h 200"/>
                    <a:gd name="T64" fmla="*/ 53 w 1434"/>
                    <a:gd name="T65" fmla="*/ 4 h 200"/>
                    <a:gd name="T66" fmla="*/ 67 w 1434"/>
                    <a:gd name="T67" fmla="*/ 1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4" h="200">
                      <a:moveTo>
                        <a:pt x="75" y="0"/>
                      </a:moveTo>
                      <a:lnTo>
                        <a:pt x="1360" y="0"/>
                      </a:lnTo>
                      <a:lnTo>
                        <a:pt x="1367" y="1"/>
                      </a:lnTo>
                      <a:lnTo>
                        <a:pt x="1375" y="3"/>
                      </a:lnTo>
                      <a:lnTo>
                        <a:pt x="1381" y="4"/>
                      </a:lnTo>
                      <a:lnTo>
                        <a:pt x="1388" y="6"/>
                      </a:lnTo>
                      <a:lnTo>
                        <a:pt x="1395" y="9"/>
                      </a:lnTo>
                      <a:lnTo>
                        <a:pt x="1401" y="13"/>
                      </a:lnTo>
                      <a:lnTo>
                        <a:pt x="1407" y="17"/>
                      </a:lnTo>
                      <a:lnTo>
                        <a:pt x="1412" y="22"/>
                      </a:lnTo>
                      <a:lnTo>
                        <a:pt x="1417" y="28"/>
                      </a:lnTo>
                      <a:lnTo>
                        <a:pt x="1421" y="33"/>
                      </a:lnTo>
                      <a:lnTo>
                        <a:pt x="1425" y="39"/>
                      </a:lnTo>
                      <a:lnTo>
                        <a:pt x="1428" y="46"/>
                      </a:lnTo>
                      <a:lnTo>
                        <a:pt x="1430" y="53"/>
                      </a:lnTo>
                      <a:lnTo>
                        <a:pt x="1433" y="60"/>
                      </a:lnTo>
                      <a:lnTo>
                        <a:pt x="1434" y="68"/>
                      </a:lnTo>
                      <a:lnTo>
                        <a:pt x="1434" y="75"/>
                      </a:lnTo>
                      <a:lnTo>
                        <a:pt x="1434" y="126"/>
                      </a:lnTo>
                      <a:lnTo>
                        <a:pt x="1434" y="134"/>
                      </a:lnTo>
                      <a:lnTo>
                        <a:pt x="1433" y="140"/>
                      </a:lnTo>
                      <a:lnTo>
                        <a:pt x="1430" y="147"/>
                      </a:lnTo>
                      <a:lnTo>
                        <a:pt x="1428" y="154"/>
                      </a:lnTo>
                      <a:lnTo>
                        <a:pt x="1425" y="161"/>
                      </a:lnTo>
                      <a:lnTo>
                        <a:pt x="1421" y="167"/>
                      </a:lnTo>
                      <a:lnTo>
                        <a:pt x="1417" y="172"/>
                      </a:lnTo>
                      <a:lnTo>
                        <a:pt x="1412" y="178"/>
                      </a:lnTo>
                      <a:lnTo>
                        <a:pt x="1407" y="183"/>
                      </a:lnTo>
                      <a:lnTo>
                        <a:pt x="1401" y="187"/>
                      </a:lnTo>
                      <a:lnTo>
                        <a:pt x="1395" y="191"/>
                      </a:lnTo>
                      <a:lnTo>
                        <a:pt x="1388" y="194"/>
                      </a:lnTo>
                      <a:lnTo>
                        <a:pt x="1381" y="196"/>
                      </a:lnTo>
                      <a:lnTo>
                        <a:pt x="1375" y="199"/>
                      </a:lnTo>
                      <a:lnTo>
                        <a:pt x="1367" y="200"/>
                      </a:lnTo>
                      <a:lnTo>
                        <a:pt x="1360" y="200"/>
                      </a:lnTo>
                      <a:lnTo>
                        <a:pt x="75" y="200"/>
                      </a:lnTo>
                      <a:lnTo>
                        <a:pt x="67" y="200"/>
                      </a:lnTo>
                      <a:lnTo>
                        <a:pt x="59" y="199"/>
                      </a:lnTo>
                      <a:lnTo>
                        <a:pt x="53" y="196"/>
                      </a:lnTo>
                      <a:lnTo>
                        <a:pt x="46" y="194"/>
                      </a:lnTo>
                      <a:lnTo>
                        <a:pt x="40" y="191"/>
                      </a:lnTo>
                      <a:lnTo>
                        <a:pt x="33" y="187"/>
                      </a:lnTo>
                      <a:lnTo>
                        <a:pt x="28" y="183"/>
                      </a:lnTo>
                      <a:lnTo>
                        <a:pt x="22" y="178"/>
                      </a:lnTo>
                      <a:lnTo>
                        <a:pt x="17" y="172"/>
                      </a:lnTo>
                      <a:lnTo>
                        <a:pt x="13" y="167"/>
                      </a:lnTo>
                      <a:lnTo>
                        <a:pt x="9" y="161"/>
                      </a:lnTo>
                      <a:lnTo>
                        <a:pt x="6" y="154"/>
                      </a:lnTo>
                      <a:lnTo>
                        <a:pt x="4" y="147"/>
                      </a:lnTo>
                      <a:lnTo>
                        <a:pt x="2" y="140"/>
                      </a:lnTo>
                      <a:lnTo>
                        <a:pt x="1" y="134"/>
                      </a:lnTo>
                      <a:lnTo>
                        <a:pt x="0" y="126"/>
                      </a:lnTo>
                      <a:lnTo>
                        <a:pt x="0" y="75"/>
                      </a:lnTo>
                      <a:lnTo>
                        <a:pt x="1" y="68"/>
                      </a:lnTo>
                      <a:lnTo>
                        <a:pt x="2" y="60"/>
                      </a:lnTo>
                      <a:lnTo>
                        <a:pt x="4" y="53"/>
                      </a:lnTo>
                      <a:lnTo>
                        <a:pt x="6" y="46"/>
                      </a:lnTo>
                      <a:lnTo>
                        <a:pt x="9" y="39"/>
                      </a:lnTo>
                      <a:lnTo>
                        <a:pt x="13" y="33"/>
                      </a:lnTo>
                      <a:lnTo>
                        <a:pt x="17" y="28"/>
                      </a:lnTo>
                      <a:lnTo>
                        <a:pt x="22" y="22"/>
                      </a:lnTo>
                      <a:lnTo>
                        <a:pt x="28" y="17"/>
                      </a:lnTo>
                      <a:lnTo>
                        <a:pt x="33" y="13"/>
                      </a:lnTo>
                      <a:lnTo>
                        <a:pt x="40" y="9"/>
                      </a:lnTo>
                      <a:lnTo>
                        <a:pt x="46" y="6"/>
                      </a:lnTo>
                      <a:lnTo>
                        <a:pt x="53" y="4"/>
                      </a:lnTo>
                      <a:lnTo>
                        <a:pt x="59" y="3"/>
                      </a:lnTo>
                      <a:lnTo>
                        <a:pt x="67" y="1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pattFill prst="pct60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Freeform 29"/>
                <p:cNvSpPr>
                  <a:spLocks/>
                </p:cNvSpPr>
                <p:nvPr/>
              </p:nvSpPr>
              <p:spPr bwMode="auto">
                <a:xfrm>
                  <a:off x="3173201" y="353990"/>
                  <a:ext cx="92069" cy="90482"/>
                </a:xfrm>
                <a:custGeom>
                  <a:avLst/>
                  <a:gdLst>
                    <a:gd name="T0" fmla="*/ 189 w 345"/>
                    <a:gd name="T1" fmla="*/ 1 h 344"/>
                    <a:gd name="T2" fmla="*/ 224 w 345"/>
                    <a:gd name="T3" fmla="*/ 8 h 344"/>
                    <a:gd name="T4" fmla="*/ 254 w 345"/>
                    <a:gd name="T5" fmla="*/ 21 h 344"/>
                    <a:gd name="T6" fmla="*/ 282 w 345"/>
                    <a:gd name="T7" fmla="*/ 39 h 344"/>
                    <a:gd name="T8" fmla="*/ 305 w 345"/>
                    <a:gd name="T9" fmla="*/ 63 h 344"/>
                    <a:gd name="T10" fmla="*/ 324 w 345"/>
                    <a:gd name="T11" fmla="*/ 90 h 344"/>
                    <a:gd name="T12" fmla="*/ 337 w 345"/>
                    <a:gd name="T13" fmla="*/ 121 h 344"/>
                    <a:gd name="T14" fmla="*/ 343 w 345"/>
                    <a:gd name="T15" fmla="*/ 154 h 344"/>
                    <a:gd name="T16" fmla="*/ 343 w 345"/>
                    <a:gd name="T17" fmla="*/ 189 h 344"/>
                    <a:gd name="T18" fmla="*/ 337 w 345"/>
                    <a:gd name="T19" fmla="*/ 224 h 344"/>
                    <a:gd name="T20" fmla="*/ 324 w 345"/>
                    <a:gd name="T21" fmla="*/ 254 h 344"/>
                    <a:gd name="T22" fmla="*/ 305 w 345"/>
                    <a:gd name="T23" fmla="*/ 282 h 344"/>
                    <a:gd name="T24" fmla="*/ 282 w 345"/>
                    <a:gd name="T25" fmla="*/ 304 h 344"/>
                    <a:gd name="T26" fmla="*/ 254 w 345"/>
                    <a:gd name="T27" fmla="*/ 324 h 344"/>
                    <a:gd name="T28" fmla="*/ 224 w 345"/>
                    <a:gd name="T29" fmla="*/ 336 h 344"/>
                    <a:gd name="T30" fmla="*/ 189 w 345"/>
                    <a:gd name="T31" fmla="*/ 343 h 344"/>
                    <a:gd name="T32" fmla="*/ 155 w 345"/>
                    <a:gd name="T33" fmla="*/ 343 h 344"/>
                    <a:gd name="T34" fmla="*/ 121 w 345"/>
                    <a:gd name="T35" fmla="*/ 336 h 344"/>
                    <a:gd name="T36" fmla="*/ 90 w 345"/>
                    <a:gd name="T37" fmla="*/ 324 h 344"/>
                    <a:gd name="T38" fmla="*/ 63 w 345"/>
                    <a:gd name="T39" fmla="*/ 304 h 344"/>
                    <a:gd name="T40" fmla="*/ 39 w 345"/>
                    <a:gd name="T41" fmla="*/ 282 h 344"/>
                    <a:gd name="T42" fmla="*/ 21 w 345"/>
                    <a:gd name="T43" fmla="*/ 254 h 344"/>
                    <a:gd name="T44" fmla="*/ 8 w 345"/>
                    <a:gd name="T45" fmla="*/ 224 h 344"/>
                    <a:gd name="T46" fmla="*/ 1 w 345"/>
                    <a:gd name="T47" fmla="*/ 189 h 344"/>
                    <a:gd name="T48" fmla="*/ 1 w 345"/>
                    <a:gd name="T49" fmla="*/ 154 h 344"/>
                    <a:gd name="T50" fmla="*/ 8 w 345"/>
                    <a:gd name="T51" fmla="*/ 121 h 344"/>
                    <a:gd name="T52" fmla="*/ 21 w 345"/>
                    <a:gd name="T53" fmla="*/ 90 h 344"/>
                    <a:gd name="T54" fmla="*/ 39 w 345"/>
                    <a:gd name="T55" fmla="*/ 63 h 344"/>
                    <a:gd name="T56" fmla="*/ 63 w 345"/>
                    <a:gd name="T57" fmla="*/ 39 h 344"/>
                    <a:gd name="T58" fmla="*/ 90 w 345"/>
                    <a:gd name="T59" fmla="*/ 21 h 344"/>
                    <a:gd name="T60" fmla="*/ 121 w 345"/>
                    <a:gd name="T61" fmla="*/ 8 h 344"/>
                    <a:gd name="T62" fmla="*/ 155 w 345"/>
                    <a:gd name="T63" fmla="*/ 1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5" h="344">
                      <a:moveTo>
                        <a:pt x="172" y="0"/>
                      </a:moveTo>
                      <a:lnTo>
                        <a:pt x="189" y="1"/>
                      </a:lnTo>
                      <a:lnTo>
                        <a:pt x="207" y="3"/>
                      </a:lnTo>
                      <a:lnTo>
                        <a:pt x="224" y="8"/>
                      </a:lnTo>
                      <a:lnTo>
                        <a:pt x="240" y="14"/>
                      </a:lnTo>
                      <a:lnTo>
                        <a:pt x="254" y="21"/>
                      </a:lnTo>
                      <a:lnTo>
                        <a:pt x="268" y="30"/>
                      </a:lnTo>
                      <a:lnTo>
                        <a:pt x="282" y="39"/>
                      </a:lnTo>
                      <a:lnTo>
                        <a:pt x="294" y="50"/>
                      </a:lnTo>
                      <a:lnTo>
                        <a:pt x="305" y="63"/>
                      </a:lnTo>
                      <a:lnTo>
                        <a:pt x="315" y="75"/>
                      </a:lnTo>
                      <a:lnTo>
                        <a:pt x="324" y="90"/>
                      </a:lnTo>
                      <a:lnTo>
                        <a:pt x="331" y="105"/>
                      </a:lnTo>
                      <a:lnTo>
                        <a:pt x="337" y="121"/>
                      </a:lnTo>
                      <a:lnTo>
                        <a:pt x="341" y="137"/>
                      </a:lnTo>
                      <a:lnTo>
                        <a:pt x="343" y="154"/>
                      </a:lnTo>
                      <a:lnTo>
                        <a:pt x="345" y="172"/>
                      </a:lnTo>
                      <a:lnTo>
                        <a:pt x="343" y="189"/>
                      </a:lnTo>
                      <a:lnTo>
                        <a:pt x="341" y="206"/>
                      </a:lnTo>
                      <a:lnTo>
                        <a:pt x="337" y="224"/>
                      </a:lnTo>
                      <a:lnTo>
                        <a:pt x="331" y="239"/>
                      </a:lnTo>
                      <a:lnTo>
                        <a:pt x="324" y="254"/>
                      </a:lnTo>
                      <a:lnTo>
                        <a:pt x="315" y="268"/>
                      </a:lnTo>
                      <a:lnTo>
                        <a:pt x="305" y="282"/>
                      </a:lnTo>
                      <a:lnTo>
                        <a:pt x="294" y="294"/>
                      </a:lnTo>
                      <a:lnTo>
                        <a:pt x="282" y="304"/>
                      </a:lnTo>
                      <a:lnTo>
                        <a:pt x="268" y="315"/>
                      </a:lnTo>
                      <a:lnTo>
                        <a:pt x="254" y="324"/>
                      </a:lnTo>
                      <a:lnTo>
                        <a:pt x="240" y="331"/>
                      </a:lnTo>
                      <a:lnTo>
                        <a:pt x="224" y="336"/>
                      </a:lnTo>
                      <a:lnTo>
                        <a:pt x="207" y="341"/>
                      </a:lnTo>
                      <a:lnTo>
                        <a:pt x="189" y="343"/>
                      </a:lnTo>
                      <a:lnTo>
                        <a:pt x="172" y="344"/>
                      </a:lnTo>
                      <a:lnTo>
                        <a:pt x="155" y="343"/>
                      </a:lnTo>
                      <a:lnTo>
                        <a:pt x="138" y="341"/>
                      </a:lnTo>
                      <a:lnTo>
                        <a:pt x="121" y="336"/>
                      </a:lnTo>
                      <a:lnTo>
                        <a:pt x="105" y="331"/>
                      </a:lnTo>
                      <a:lnTo>
                        <a:pt x="90" y="324"/>
                      </a:lnTo>
                      <a:lnTo>
                        <a:pt x="76" y="315"/>
                      </a:lnTo>
                      <a:lnTo>
                        <a:pt x="63" y="304"/>
                      </a:lnTo>
                      <a:lnTo>
                        <a:pt x="50" y="294"/>
                      </a:lnTo>
                      <a:lnTo>
                        <a:pt x="39" y="282"/>
                      </a:lnTo>
                      <a:lnTo>
                        <a:pt x="30" y="268"/>
                      </a:lnTo>
                      <a:lnTo>
                        <a:pt x="21" y="254"/>
                      </a:lnTo>
                      <a:lnTo>
                        <a:pt x="14" y="239"/>
                      </a:lnTo>
                      <a:lnTo>
                        <a:pt x="8" y="224"/>
                      </a:lnTo>
                      <a:lnTo>
                        <a:pt x="3" y="206"/>
                      </a:lnTo>
                      <a:lnTo>
                        <a:pt x="1" y="189"/>
                      </a:lnTo>
                      <a:lnTo>
                        <a:pt x="0" y="172"/>
                      </a:lnTo>
                      <a:lnTo>
                        <a:pt x="1" y="154"/>
                      </a:lnTo>
                      <a:lnTo>
                        <a:pt x="3" y="137"/>
                      </a:lnTo>
                      <a:lnTo>
                        <a:pt x="8" y="121"/>
                      </a:lnTo>
                      <a:lnTo>
                        <a:pt x="14" y="105"/>
                      </a:lnTo>
                      <a:lnTo>
                        <a:pt x="21" y="90"/>
                      </a:lnTo>
                      <a:lnTo>
                        <a:pt x="30" y="75"/>
                      </a:lnTo>
                      <a:lnTo>
                        <a:pt x="39" y="63"/>
                      </a:lnTo>
                      <a:lnTo>
                        <a:pt x="50" y="50"/>
                      </a:lnTo>
                      <a:lnTo>
                        <a:pt x="63" y="39"/>
                      </a:lnTo>
                      <a:lnTo>
                        <a:pt x="76" y="30"/>
                      </a:lnTo>
                      <a:lnTo>
                        <a:pt x="90" y="21"/>
                      </a:lnTo>
                      <a:lnTo>
                        <a:pt x="105" y="14"/>
                      </a:lnTo>
                      <a:lnTo>
                        <a:pt x="121" y="8"/>
                      </a:lnTo>
                      <a:lnTo>
                        <a:pt x="138" y="3"/>
                      </a:lnTo>
                      <a:lnTo>
                        <a:pt x="155" y="1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65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30"/>
                <p:cNvSpPr>
                  <a:spLocks/>
                </p:cNvSpPr>
                <p:nvPr/>
              </p:nvSpPr>
              <p:spPr bwMode="auto">
                <a:xfrm>
                  <a:off x="3197034" y="376211"/>
                  <a:ext cx="44447" cy="44447"/>
                </a:xfrm>
                <a:custGeom>
                  <a:avLst/>
                  <a:gdLst>
                    <a:gd name="T0" fmla="*/ 93 w 169"/>
                    <a:gd name="T1" fmla="*/ 0 h 169"/>
                    <a:gd name="T2" fmla="*/ 109 w 169"/>
                    <a:gd name="T3" fmla="*/ 3 h 169"/>
                    <a:gd name="T4" fmla="*/ 124 w 169"/>
                    <a:gd name="T5" fmla="*/ 10 h 169"/>
                    <a:gd name="T6" fmla="*/ 138 w 169"/>
                    <a:gd name="T7" fmla="*/ 19 h 169"/>
                    <a:gd name="T8" fmla="*/ 149 w 169"/>
                    <a:gd name="T9" fmla="*/ 31 h 169"/>
                    <a:gd name="T10" fmla="*/ 158 w 169"/>
                    <a:gd name="T11" fmla="*/ 43 h 169"/>
                    <a:gd name="T12" fmla="*/ 165 w 169"/>
                    <a:gd name="T13" fmla="*/ 59 h 169"/>
                    <a:gd name="T14" fmla="*/ 169 w 169"/>
                    <a:gd name="T15" fmla="*/ 75 h 169"/>
                    <a:gd name="T16" fmla="*/ 169 w 169"/>
                    <a:gd name="T17" fmla="*/ 92 h 169"/>
                    <a:gd name="T18" fmla="*/ 165 w 169"/>
                    <a:gd name="T19" fmla="*/ 109 h 169"/>
                    <a:gd name="T20" fmla="*/ 158 w 169"/>
                    <a:gd name="T21" fmla="*/ 124 h 169"/>
                    <a:gd name="T22" fmla="*/ 149 w 169"/>
                    <a:gd name="T23" fmla="*/ 138 h 169"/>
                    <a:gd name="T24" fmla="*/ 138 w 169"/>
                    <a:gd name="T25" fmla="*/ 149 h 169"/>
                    <a:gd name="T26" fmla="*/ 124 w 169"/>
                    <a:gd name="T27" fmla="*/ 158 h 169"/>
                    <a:gd name="T28" fmla="*/ 109 w 169"/>
                    <a:gd name="T29" fmla="*/ 165 h 169"/>
                    <a:gd name="T30" fmla="*/ 93 w 169"/>
                    <a:gd name="T31" fmla="*/ 169 h 169"/>
                    <a:gd name="T32" fmla="*/ 75 w 169"/>
                    <a:gd name="T33" fmla="*/ 169 h 169"/>
                    <a:gd name="T34" fmla="*/ 59 w 169"/>
                    <a:gd name="T35" fmla="*/ 165 h 169"/>
                    <a:gd name="T36" fmla="*/ 44 w 169"/>
                    <a:gd name="T37" fmla="*/ 158 h 169"/>
                    <a:gd name="T38" fmla="*/ 31 w 169"/>
                    <a:gd name="T39" fmla="*/ 149 h 169"/>
                    <a:gd name="T40" fmla="*/ 19 w 169"/>
                    <a:gd name="T41" fmla="*/ 138 h 169"/>
                    <a:gd name="T42" fmla="*/ 10 w 169"/>
                    <a:gd name="T43" fmla="*/ 124 h 169"/>
                    <a:gd name="T44" fmla="*/ 3 w 169"/>
                    <a:gd name="T45" fmla="*/ 109 h 169"/>
                    <a:gd name="T46" fmla="*/ 0 w 169"/>
                    <a:gd name="T47" fmla="*/ 92 h 169"/>
                    <a:gd name="T48" fmla="*/ 0 w 169"/>
                    <a:gd name="T49" fmla="*/ 75 h 169"/>
                    <a:gd name="T50" fmla="*/ 3 w 169"/>
                    <a:gd name="T51" fmla="*/ 59 h 169"/>
                    <a:gd name="T52" fmla="*/ 10 w 169"/>
                    <a:gd name="T53" fmla="*/ 43 h 169"/>
                    <a:gd name="T54" fmla="*/ 19 w 169"/>
                    <a:gd name="T55" fmla="*/ 31 h 169"/>
                    <a:gd name="T56" fmla="*/ 31 w 169"/>
                    <a:gd name="T57" fmla="*/ 19 h 169"/>
                    <a:gd name="T58" fmla="*/ 44 w 169"/>
                    <a:gd name="T59" fmla="*/ 10 h 169"/>
                    <a:gd name="T60" fmla="*/ 59 w 169"/>
                    <a:gd name="T61" fmla="*/ 3 h 169"/>
                    <a:gd name="T62" fmla="*/ 75 w 169"/>
                    <a:gd name="T63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lnTo>
                        <a:pt x="93" y="0"/>
                      </a:lnTo>
                      <a:lnTo>
                        <a:pt x="101" y="1"/>
                      </a:lnTo>
                      <a:lnTo>
                        <a:pt x="109" y="3"/>
                      </a:lnTo>
                      <a:lnTo>
                        <a:pt x="117" y="6"/>
                      </a:lnTo>
                      <a:lnTo>
                        <a:pt x="124" y="10"/>
                      </a:lnTo>
                      <a:lnTo>
                        <a:pt x="132" y="14"/>
                      </a:lnTo>
                      <a:lnTo>
                        <a:pt x="138" y="19"/>
                      </a:lnTo>
                      <a:lnTo>
                        <a:pt x="145" y="24"/>
                      </a:lnTo>
                      <a:lnTo>
                        <a:pt x="149" y="31"/>
                      </a:lnTo>
                      <a:lnTo>
                        <a:pt x="155" y="36"/>
                      </a:lnTo>
                      <a:lnTo>
                        <a:pt x="158" y="43"/>
                      </a:lnTo>
                      <a:lnTo>
                        <a:pt x="162" y="51"/>
                      </a:lnTo>
                      <a:lnTo>
                        <a:pt x="165" y="59"/>
                      </a:lnTo>
                      <a:lnTo>
                        <a:pt x="168" y="67"/>
                      </a:lnTo>
                      <a:lnTo>
                        <a:pt x="169" y="75"/>
                      </a:lnTo>
                      <a:lnTo>
                        <a:pt x="169" y="84"/>
                      </a:lnTo>
                      <a:lnTo>
                        <a:pt x="169" y="92"/>
                      </a:lnTo>
                      <a:lnTo>
                        <a:pt x="168" y="101"/>
                      </a:lnTo>
                      <a:lnTo>
                        <a:pt x="165" y="109"/>
                      </a:lnTo>
                      <a:lnTo>
                        <a:pt x="162" y="117"/>
                      </a:lnTo>
                      <a:lnTo>
                        <a:pt x="158" y="124"/>
                      </a:lnTo>
                      <a:lnTo>
                        <a:pt x="155" y="131"/>
                      </a:lnTo>
                      <a:lnTo>
                        <a:pt x="149" y="138"/>
                      </a:lnTo>
                      <a:lnTo>
                        <a:pt x="145" y="143"/>
                      </a:lnTo>
                      <a:lnTo>
                        <a:pt x="138" y="149"/>
                      </a:lnTo>
                      <a:lnTo>
                        <a:pt x="132" y="155"/>
                      </a:lnTo>
                      <a:lnTo>
                        <a:pt x="124" y="158"/>
                      </a:lnTo>
                      <a:lnTo>
                        <a:pt x="117" y="162"/>
                      </a:lnTo>
                      <a:lnTo>
                        <a:pt x="109" y="165"/>
                      </a:lnTo>
                      <a:lnTo>
                        <a:pt x="101" y="167"/>
                      </a:lnTo>
                      <a:lnTo>
                        <a:pt x="93" y="169"/>
                      </a:lnTo>
                      <a:lnTo>
                        <a:pt x="84" y="169"/>
                      </a:lnTo>
                      <a:lnTo>
                        <a:pt x="75" y="169"/>
                      </a:lnTo>
                      <a:lnTo>
                        <a:pt x="67" y="167"/>
                      </a:lnTo>
                      <a:lnTo>
                        <a:pt x="59" y="165"/>
                      </a:lnTo>
                      <a:lnTo>
                        <a:pt x="51" y="162"/>
                      </a:lnTo>
                      <a:lnTo>
                        <a:pt x="44" y="158"/>
                      </a:lnTo>
                      <a:lnTo>
                        <a:pt x="36" y="155"/>
                      </a:lnTo>
                      <a:lnTo>
                        <a:pt x="31" y="149"/>
                      </a:lnTo>
                      <a:lnTo>
                        <a:pt x="24" y="143"/>
                      </a:lnTo>
                      <a:lnTo>
                        <a:pt x="19" y="138"/>
                      </a:lnTo>
                      <a:lnTo>
                        <a:pt x="14" y="131"/>
                      </a:lnTo>
                      <a:lnTo>
                        <a:pt x="10" y="124"/>
                      </a:lnTo>
                      <a:lnTo>
                        <a:pt x="6" y="117"/>
                      </a:lnTo>
                      <a:lnTo>
                        <a:pt x="3" y="109"/>
                      </a:lnTo>
                      <a:lnTo>
                        <a:pt x="1" y="101"/>
                      </a:lnTo>
                      <a:lnTo>
                        <a:pt x="0" y="92"/>
                      </a:lnTo>
                      <a:lnTo>
                        <a:pt x="0" y="84"/>
                      </a:lnTo>
                      <a:lnTo>
                        <a:pt x="0" y="75"/>
                      </a:lnTo>
                      <a:lnTo>
                        <a:pt x="1" y="67"/>
                      </a:lnTo>
                      <a:lnTo>
                        <a:pt x="3" y="59"/>
                      </a:lnTo>
                      <a:lnTo>
                        <a:pt x="6" y="51"/>
                      </a:lnTo>
                      <a:lnTo>
                        <a:pt x="10" y="43"/>
                      </a:lnTo>
                      <a:lnTo>
                        <a:pt x="14" y="36"/>
                      </a:lnTo>
                      <a:lnTo>
                        <a:pt x="19" y="31"/>
                      </a:lnTo>
                      <a:lnTo>
                        <a:pt x="24" y="24"/>
                      </a:lnTo>
                      <a:lnTo>
                        <a:pt x="31" y="19"/>
                      </a:lnTo>
                      <a:lnTo>
                        <a:pt x="36" y="14"/>
                      </a:lnTo>
                      <a:lnTo>
                        <a:pt x="44" y="10"/>
                      </a:lnTo>
                      <a:lnTo>
                        <a:pt x="51" y="6"/>
                      </a:lnTo>
                      <a:lnTo>
                        <a:pt x="59" y="3"/>
                      </a:lnTo>
                      <a:lnTo>
                        <a:pt x="67" y="1"/>
                      </a:lnTo>
                      <a:lnTo>
                        <a:pt x="75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74000">
                      <a:srgbClr val="00206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31"/>
                <p:cNvSpPr>
                  <a:spLocks/>
                </p:cNvSpPr>
                <p:nvPr/>
              </p:nvSpPr>
              <p:spPr bwMode="auto">
                <a:xfrm>
                  <a:off x="3203377" y="393675"/>
                  <a:ext cx="12699" cy="12699"/>
                </a:xfrm>
                <a:custGeom>
                  <a:avLst/>
                  <a:gdLst>
                    <a:gd name="T0" fmla="*/ 23 w 46"/>
                    <a:gd name="T1" fmla="*/ 0 h 47"/>
                    <a:gd name="T2" fmla="*/ 27 w 46"/>
                    <a:gd name="T3" fmla="*/ 1 h 47"/>
                    <a:gd name="T4" fmla="*/ 32 w 46"/>
                    <a:gd name="T5" fmla="*/ 2 h 47"/>
                    <a:gd name="T6" fmla="*/ 35 w 46"/>
                    <a:gd name="T7" fmla="*/ 5 h 47"/>
                    <a:gd name="T8" fmla="*/ 39 w 46"/>
                    <a:gd name="T9" fmla="*/ 7 h 47"/>
                    <a:gd name="T10" fmla="*/ 42 w 46"/>
                    <a:gd name="T11" fmla="*/ 10 h 47"/>
                    <a:gd name="T12" fmla="*/ 45 w 46"/>
                    <a:gd name="T13" fmla="*/ 15 h 47"/>
                    <a:gd name="T14" fmla="*/ 46 w 46"/>
                    <a:gd name="T15" fmla="*/ 18 h 47"/>
                    <a:gd name="T16" fmla="*/ 46 w 46"/>
                    <a:gd name="T17" fmla="*/ 24 h 47"/>
                    <a:gd name="T18" fmla="*/ 46 w 46"/>
                    <a:gd name="T19" fmla="*/ 28 h 47"/>
                    <a:gd name="T20" fmla="*/ 45 w 46"/>
                    <a:gd name="T21" fmla="*/ 32 h 47"/>
                    <a:gd name="T22" fmla="*/ 42 w 46"/>
                    <a:gd name="T23" fmla="*/ 36 h 47"/>
                    <a:gd name="T24" fmla="*/ 39 w 46"/>
                    <a:gd name="T25" fmla="*/ 40 h 47"/>
                    <a:gd name="T26" fmla="*/ 35 w 46"/>
                    <a:gd name="T27" fmla="*/ 42 h 47"/>
                    <a:gd name="T28" fmla="*/ 32 w 46"/>
                    <a:gd name="T29" fmla="*/ 44 h 47"/>
                    <a:gd name="T30" fmla="*/ 27 w 46"/>
                    <a:gd name="T31" fmla="*/ 46 h 47"/>
                    <a:gd name="T32" fmla="*/ 23 w 46"/>
                    <a:gd name="T33" fmla="*/ 47 h 47"/>
                    <a:gd name="T34" fmla="*/ 18 w 46"/>
                    <a:gd name="T35" fmla="*/ 46 h 47"/>
                    <a:gd name="T36" fmla="*/ 14 w 46"/>
                    <a:gd name="T37" fmla="*/ 44 h 47"/>
                    <a:gd name="T38" fmla="*/ 10 w 46"/>
                    <a:gd name="T39" fmla="*/ 42 h 47"/>
                    <a:gd name="T40" fmla="*/ 7 w 46"/>
                    <a:gd name="T41" fmla="*/ 40 h 47"/>
                    <a:gd name="T42" fmla="*/ 4 w 46"/>
                    <a:gd name="T43" fmla="*/ 36 h 47"/>
                    <a:gd name="T44" fmla="*/ 1 w 46"/>
                    <a:gd name="T45" fmla="*/ 32 h 47"/>
                    <a:gd name="T46" fmla="*/ 0 w 46"/>
                    <a:gd name="T47" fmla="*/ 28 h 47"/>
                    <a:gd name="T48" fmla="*/ 0 w 46"/>
                    <a:gd name="T49" fmla="*/ 24 h 47"/>
                    <a:gd name="T50" fmla="*/ 0 w 46"/>
                    <a:gd name="T51" fmla="*/ 18 h 47"/>
                    <a:gd name="T52" fmla="*/ 1 w 46"/>
                    <a:gd name="T53" fmla="*/ 15 h 47"/>
                    <a:gd name="T54" fmla="*/ 4 w 46"/>
                    <a:gd name="T55" fmla="*/ 10 h 47"/>
                    <a:gd name="T56" fmla="*/ 7 w 46"/>
                    <a:gd name="T57" fmla="*/ 7 h 47"/>
                    <a:gd name="T58" fmla="*/ 10 w 46"/>
                    <a:gd name="T59" fmla="*/ 5 h 47"/>
                    <a:gd name="T60" fmla="*/ 14 w 46"/>
                    <a:gd name="T61" fmla="*/ 2 h 47"/>
                    <a:gd name="T62" fmla="*/ 18 w 46"/>
                    <a:gd name="T63" fmla="*/ 1 h 47"/>
                    <a:gd name="T64" fmla="*/ 23 w 46"/>
                    <a:gd name="T65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6" h="47">
                      <a:moveTo>
                        <a:pt x="23" y="0"/>
                      </a:moveTo>
                      <a:lnTo>
                        <a:pt x="27" y="1"/>
                      </a:lnTo>
                      <a:lnTo>
                        <a:pt x="32" y="2"/>
                      </a:lnTo>
                      <a:lnTo>
                        <a:pt x="35" y="5"/>
                      </a:lnTo>
                      <a:lnTo>
                        <a:pt x="39" y="7"/>
                      </a:lnTo>
                      <a:lnTo>
                        <a:pt x="42" y="10"/>
                      </a:lnTo>
                      <a:lnTo>
                        <a:pt x="45" y="15"/>
                      </a:lnTo>
                      <a:lnTo>
                        <a:pt x="46" y="18"/>
                      </a:lnTo>
                      <a:lnTo>
                        <a:pt x="46" y="24"/>
                      </a:lnTo>
                      <a:lnTo>
                        <a:pt x="46" y="28"/>
                      </a:lnTo>
                      <a:lnTo>
                        <a:pt x="45" y="32"/>
                      </a:lnTo>
                      <a:lnTo>
                        <a:pt x="42" y="36"/>
                      </a:lnTo>
                      <a:lnTo>
                        <a:pt x="39" y="40"/>
                      </a:lnTo>
                      <a:lnTo>
                        <a:pt x="35" y="42"/>
                      </a:lnTo>
                      <a:lnTo>
                        <a:pt x="32" y="44"/>
                      </a:lnTo>
                      <a:lnTo>
                        <a:pt x="27" y="46"/>
                      </a:lnTo>
                      <a:lnTo>
                        <a:pt x="23" y="47"/>
                      </a:lnTo>
                      <a:lnTo>
                        <a:pt x="18" y="46"/>
                      </a:lnTo>
                      <a:lnTo>
                        <a:pt x="14" y="44"/>
                      </a:lnTo>
                      <a:lnTo>
                        <a:pt x="10" y="42"/>
                      </a:lnTo>
                      <a:lnTo>
                        <a:pt x="7" y="40"/>
                      </a:lnTo>
                      <a:lnTo>
                        <a:pt x="4" y="36"/>
                      </a:lnTo>
                      <a:lnTo>
                        <a:pt x="1" y="32"/>
                      </a:lnTo>
                      <a:lnTo>
                        <a:pt x="0" y="28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1" y="15"/>
                      </a:lnTo>
                      <a:lnTo>
                        <a:pt x="4" y="10"/>
                      </a:lnTo>
                      <a:lnTo>
                        <a:pt x="7" y="7"/>
                      </a:lnTo>
                      <a:lnTo>
                        <a:pt x="10" y="5"/>
                      </a:lnTo>
                      <a:lnTo>
                        <a:pt x="14" y="2"/>
                      </a:lnTo>
                      <a:lnTo>
                        <a:pt x="18" y="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E6E7E8">
                    <a:alpha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32"/>
                <p:cNvSpPr>
                  <a:spLocks/>
                </p:cNvSpPr>
                <p:nvPr/>
              </p:nvSpPr>
              <p:spPr bwMode="auto">
                <a:xfrm>
                  <a:off x="3224213" y="387350"/>
                  <a:ext cx="7938" cy="7938"/>
                </a:xfrm>
                <a:custGeom>
                  <a:avLst/>
                  <a:gdLst>
                    <a:gd name="T0" fmla="*/ 15 w 30"/>
                    <a:gd name="T1" fmla="*/ 0 h 31"/>
                    <a:gd name="T2" fmla="*/ 18 w 30"/>
                    <a:gd name="T3" fmla="*/ 0 h 31"/>
                    <a:gd name="T4" fmla="*/ 20 w 30"/>
                    <a:gd name="T5" fmla="*/ 1 h 31"/>
                    <a:gd name="T6" fmla="*/ 24 w 30"/>
                    <a:gd name="T7" fmla="*/ 2 h 31"/>
                    <a:gd name="T8" fmla="*/ 26 w 30"/>
                    <a:gd name="T9" fmla="*/ 4 h 31"/>
                    <a:gd name="T10" fmla="*/ 27 w 30"/>
                    <a:gd name="T11" fmla="*/ 7 h 31"/>
                    <a:gd name="T12" fmla="*/ 29 w 30"/>
                    <a:gd name="T13" fmla="*/ 9 h 31"/>
                    <a:gd name="T14" fmla="*/ 29 w 30"/>
                    <a:gd name="T15" fmla="*/ 11 h 31"/>
                    <a:gd name="T16" fmla="*/ 30 w 30"/>
                    <a:gd name="T17" fmla="*/ 15 h 31"/>
                    <a:gd name="T18" fmla="*/ 29 w 30"/>
                    <a:gd name="T19" fmla="*/ 18 h 31"/>
                    <a:gd name="T20" fmla="*/ 29 w 30"/>
                    <a:gd name="T21" fmla="*/ 20 h 31"/>
                    <a:gd name="T22" fmla="*/ 27 w 30"/>
                    <a:gd name="T23" fmla="*/ 24 h 31"/>
                    <a:gd name="T24" fmla="*/ 26 w 30"/>
                    <a:gd name="T25" fmla="*/ 26 h 31"/>
                    <a:gd name="T26" fmla="*/ 24 w 30"/>
                    <a:gd name="T27" fmla="*/ 27 h 31"/>
                    <a:gd name="T28" fmla="*/ 20 w 30"/>
                    <a:gd name="T29" fmla="*/ 28 h 31"/>
                    <a:gd name="T30" fmla="*/ 18 w 30"/>
                    <a:gd name="T31" fmla="*/ 30 h 31"/>
                    <a:gd name="T32" fmla="*/ 15 w 30"/>
                    <a:gd name="T33" fmla="*/ 31 h 31"/>
                    <a:gd name="T34" fmla="*/ 11 w 30"/>
                    <a:gd name="T35" fmla="*/ 30 h 31"/>
                    <a:gd name="T36" fmla="*/ 9 w 30"/>
                    <a:gd name="T37" fmla="*/ 28 h 31"/>
                    <a:gd name="T38" fmla="*/ 7 w 30"/>
                    <a:gd name="T39" fmla="*/ 27 h 31"/>
                    <a:gd name="T40" fmla="*/ 4 w 30"/>
                    <a:gd name="T41" fmla="*/ 26 h 31"/>
                    <a:gd name="T42" fmla="*/ 2 w 30"/>
                    <a:gd name="T43" fmla="*/ 24 h 31"/>
                    <a:gd name="T44" fmla="*/ 1 w 30"/>
                    <a:gd name="T45" fmla="*/ 20 h 31"/>
                    <a:gd name="T46" fmla="*/ 0 w 30"/>
                    <a:gd name="T47" fmla="*/ 18 h 31"/>
                    <a:gd name="T48" fmla="*/ 0 w 30"/>
                    <a:gd name="T49" fmla="*/ 15 h 31"/>
                    <a:gd name="T50" fmla="*/ 0 w 30"/>
                    <a:gd name="T51" fmla="*/ 11 h 31"/>
                    <a:gd name="T52" fmla="*/ 1 w 30"/>
                    <a:gd name="T53" fmla="*/ 9 h 31"/>
                    <a:gd name="T54" fmla="*/ 2 w 30"/>
                    <a:gd name="T55" fmla="*/ 7 h 31"/>
                    <a:gd name="T56" fmla="*/ 4 w 30"/>
                    <a:gd name="T57" fmla="*/ 4 h 31"/>
                    <a:gd name="T58" fmla="*/ 7 w 30"/>
                    <a:gd name="T59" fmla="*/ 2 h 31"/>
                    <a:gd name="T60" fmla="*/ 9 w 30"/>
                    <a:gd name="T61" fmla="*/ 1 h 31"/>
                    <a:gd name="T62" fmla="*/ 11 w 30"/>
                    <a:gd name="T63" fmla="*/ 0 h 31"/>
                    <a:gd name="T64" fmla="*/ 15 w 30"/>
                    <a:gd name="T65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0" h="31">
                      <a:moveTo>
                        <a:pt x="15" y="0"/>
                      </a:moveTo>
                      <a:lnTo>
                        <a:pt x="18" y="0"/>
                      </a:lnTo>
                      <a:lnTo>
                        <a:pt x="20" y="1"/>
                      </a:lnTo>
                      <a:lnTo>
                        <a:pt x="24" y="2"/>
                      </a:lnTo>
                      <a:lnTo>
                        <a:pt x="26" y="4"/>
                      </a:lnTo>
                      <a:lnTo>
                        <a:pt x="27" y="7"/>
                      </a:lnTo>
                      <a:lnTo>
                        <a:pt x="29" y="9"/>
                      </a:lnTo>
                      <a:lnTo>
                        <a:pt x="29" y="11"/>
                      </a:lnTo>
                      <a:lnTo>
                        <a:pt x="30" y="15"/>
                      </a:lnTo>
                      <a:lnTo>
                        <a:pt x="29" y="18"/>
                      </a:lnTo>
                      <a:lnTo>
                        <a:pt x="29" y="20"/>
                      </a:lnTo>
                      <a:lnTo>
                        <a:pt x="27" y="24"/>
                      </a:lnTo>
                      <a:lnTo>
                        <a:pt x="26" y="26"/>
                      </a:lnTo>
                      <a:lnTo>
                        <a:pt x="24" y="27"/>
                      </a:lnTo>
                      <a:lnTo>
                        <a:pt x="20" y="28"/>
                      </a:lnTo>
                      <a:lnTo>
                        <a:pt x="18" y="30"/>
                      </a:lnTo>
                      <a:lnTo>
                        <a:pt x="15" y="31"/>
                      </a:lnTo>
                      <a:lnTo>
                        <a:pt x="11" y="30"/>
                      </a:lnTo>
                      <a:lnTo>
                        <a:pt x="9" y="28"/>
                      </a:lnTo>
                      <a:lnTo>
                        <a:pt x="7" y="27"/>
                      </a:lnTo>
                      <a:lnTo>
                        <a:pt x="4" y="26"/>
                      </a:lnTo>
                      <a:lnTo>
                        <a:pt x="2" y="24"/>
                      </a:lnTo>
                      <a:lnTo>
                        <a:pt x="1" y="20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0" y="11"/>
                      </a:lnTo>
                      <a:lnTo>
                        <a:pt x="1" y="9"/>
                      </a:lnTo>
                      <a:lnTo>
                        <a:pt x="2" y="7"/>
                      </a:lnTo>
                      <a:lnTo>
                        <a:pt x="4" y="4"/>
                      </a:lnTo>
                      <a:lnTo>
                        <a:pt x="7" y="2"/>
                      </a:lnTo>
                      <a:lnTo>
                        <a:pt x="9" y="1"/>
                      </a:lnTo>
                      <a:lnTo>
                        <a:pt x="11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E6E7E8">
                    <a:alpha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Freeform 26"/>
                <p:cNvSpPr>
                  <a:spLocks/>
                </p:cNvSpPr>
                <p:nvPr/>
              </p:nvSpPr>
              <p:spPr bwMode="auto">
                <a:xfrm>
                  <a:off x="3038276" y="211125"/>
                  <a:ext cx="1254044" cy="3719266"/>
                </a:xfrm>
                <a:custGeom>
                  <a:avLst/>
                  <a:gdLst>
                    <a:gd name="T0" fmla="*/ 0 w 4741"/>
                    <a:gd name="T1" fmla="*/ 0 h 14059"/>
                    <a:gd name="T2" fmla="*/ 3656 w 4741"/>
                    <a:gd name="T3" fmla="*/ 0 h 14059"/>
                    <a:gd name="T4" fmla="*/ 3712 w 4741"/>
                    <a:gd name="T5" fmla="*/ 1 h 14059"/>
                    <a:gd name="T6" fmla="*/ 3767 w 4741"/>
                    <a:gd name="T7" fmla="*/ 4 h 14059"/>
                    <a:gd name="T8" fmla="*/ 3820 w 4741"/>
                    <a:gd name="T9" fmla="*/ 12 h 14059"/>
                    <a:gd name="T10" fmla="*/ 3874 w 4741"/>
                    <a:gd name="T11" fmla="*/ 22 h 14059"/>
                    <a:gd name="T12" fmla="*/ 3926 w 4741"/>
                    <a:gd name="T13" fmla="*/ 34 h 14059"/>
                    <a:gd name="T14" fmla="*/ 3978 w 4741"/>
                    <a:gd name="T15" fmla="*/ 49 h 14059"/>
                    <a:gd name="T16" fmla="*/ 4028 w 4741"/>
                    <a:gd name="T17" fmla="*/ 66 h 14059"/>
                    <a:gd name="T18" fmla="*/ 4077 w 4741"/>
                    <a:gd name="T19" fmla="*/ 85 h 14059"/>
                    <a:gd name="T20" fmla="*/ 4125 w 4741"/>
                    <a:gd name="T21" fmla="*/ 107 h 14059"/>
                    <a:gd name="T22" fmla="*/ 4172 w 4741"/>
                    <a:gd name="T23" fmla="*/ 131 h 14059"/>
                    <a:gd name="T24" fmla="*/ 4217 w 4741"/>
                    <a:gd name="T25" fmla="*/ 157 h 14059"/>
                    <a:gd name="T26" fmla="*/ 4262 w 4741"/>
                    <a:gd name="T27" fmla="*/ 186 h 14059"/>
                    <a:gd name="T28" fmla="*/ 4304 w 4741"/>
                    <a:gd name="T29" fmla="*/ 215 h 14059"/>
                    <a:gd name="T30" fmla="*/ 4345 w 4741"/>
                    <a:gd name="T31" fmla="*/ 247 h 14059"/>
                    <a:gd name="T32" fmla="*/ 4385 w 4741"/>
                    <a:gd name="T33" fmla="*/ 281 h 14059"/>
                    <a:gd name="T34" fmla="*/ 4422 w 4741"/>
                    <a:gd name="T35" fmla="*/ 318 h 14059"/>
                    <a:gd name="T36" fmla="*/ 4458 w 4741"/>
                    <a:gd name="T37" fmla="*/ 356 h 14059"/>
                    <a:gd name="T38" fmla="*/ 4492 w 4741"/>
                    <a:gd name="T39" fmla="*/ 395 h 14059"/>
                    <a:gd name="T40" fmla="*/ 4525 w 4741"/>
                    <a:gd name="T41" fmla="*/ 436 h 14059"/>
                    <a:gd name="T42" fmla="*/ 4555 w 4741"/>
                    <a:gd name="T43" fmla="*/ 479 h 14059"/>
                    <a:gd name="T44" fmla="*/ 4583 w 4741"/>
                    <a:gd name="T45" fmla="*/ 523 h 14059"/>
                    <a:gd name="T46" fmla="*/ 4609 w 4741"/>
                    <a:gd name="T47" fmla="*/ 568 h 14059"/>
                    <a:gd name="T48" fmla="*/ 4633 w 4741"/>
                    <a:gd name="T49" fmla="*/ 614 h 14059"/>
                    <a:gd name="T50" fmla="*/ 4655 w 4741"/>
                    <a:gd name="T51" fmla="*/ 662 h 14059"/>
                    <a:gd name="T52" fmla="*/ 4675 w 4741"/>
                    <a:gd name="T53" fmla="*/ 712 h 14059"/>
                    <a:gd name="T54" fmla="*/ 4692 w 4741"/>
                    <a:gd name="T55" fmla="*/ 763 h 14059"/>
                    <a:gd name="T56" fmla="*/ 4706 w 4741"/>
                    <a:gd name="T57" fmla="*/ 814 h 14059"/>
                    <a:gd name="T58" fmla="*/ 4719 w 4741"/>
                    <a:gd name="T59" fmla="*/ 866 h 14059"/>
                    <a:gd name="T60" fmla="*/ 4728 w 4741"/>
                    <a:gd name="T61" fmla="*/ 919 h 14059"/>
                    <a:gd name="T62" fmla="*/ 4735 w 4741"/>
                    <a:gd name="T63" fmla="*/ 973 h 14059"/>
                    <a:gd name="T64" fmla="*/ 4740 w 4741"/>
                    <a:gd name="T65" fmla="*/ 1028 h 14059"/>
                    <a:gd name="T66" fmla="*/ 4741 w 4741"/>
                    <a:gd name="T67" fmla="*/ 1084 h 14059"/>
                    <a:gd name="T68" fmla="*/ 4741 w 4741"/>
                    <a:gd name="T69" fmla="*/ 14059 h 14059"/>
                    <a:gd name="T70" fmla="*/ 0 w 4741"/>
                    <a:gd name="T71" fmla="*/ 0 h 140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741" h="14059">
                      <a:moveTo>
                        <a:pt x="0" y="0"/>
                      </a:moveTo>
                      <a:lnTo>
                        <a:pt x="3656" y="0"/>
                      </a:lnTo>
                      <a:lnTo>
                        <a:pt x="3712" y="1"/>
                      </a:lnTo>
                      <a:lnTo>
                        <a:pt x="3767" y="4"/>
                      </a:lnTo>
                      <a:lnTo>
                        <a:pt x="3820" y="12"/>
                      </a:lnTo>
                      <a:lnTo>
                        <a:pt x="3874" y="22"/>
                      </a:lnTo>
                      <a:lnTo>
                        <a:pt x="3926" y="34"/>
                      </a:lnTo>
                      <a:lnTo>
                        <a:pt x="3978" y="49"/>
                      </a:lnTo>
                      <a:lnTo>
                        <a:pt x="4028" y="66"/>
                      </a:lnTo>
                      <a:lnTo>
                        <a:pt x="4077" y="85"/>
                      </a:lnTo>
                      <a:lnTo>
                        <a:pt x="4125" y="107"/>
                      </a:lnTo>
                      <a:lnTo>
                        <a:pt x="4172" y="131"/>
                      </a:lnTo>
                      <a:lnTo>
                        <a:pt x="4217" y="157"/>
                      </a:lnTo>
                      <a:lnTo>
                        <a:pt x="4262" y="186"/>
                      </a:lnTo>
                      <a:lnTo>
                        <a:pt x="4304" y="215"/>
                      </a:lnTo>
                      <a:lnTo>
                        <a:pt x="4345" y="247"/>
                      </a:lnTo>
                      <a:lnTo>
                        <a:pt x="4385" y="281"/>
                      </a:lnTo>
                      <a:lnTo>
                        <a:pt x="4422" y="318"/>
                      </a:lnTo>
                      <a:lnTo>
                        <a:pt x="4458" y="356"/>
                      </a:lnTo>
                      <a:lnTo>
                        <a:pt x="4492" y="395"/>
                      </a:lnTo>
                      <a:lnTo>
                        <a:pt x="4525" y="436"/>
                      </a:lnTo>
                      <a:lnTo>
                        <a:pt x="4555" y="479"/>
                      </a:lnTo>
                      <a:lnTo>
                        <a:pt x="4583" y="523"/>
                      </a:lnTo>
                      <a:lnTo>
                        <a:pt x="4609" y="568"/>
                      </a:lnTo>
                      <a:lnTo>
                        <a:pt x="4633" y="614"/>
                      </a:lnTo>
                      <a:lnTo>
                        <a:pt x="4655" y="662"/>
                      </a:lnTo>
                      <a:lnTo>
                        <a:pt x="4675" y="712"/>
                      </a:lnTo>
                      <a:lnTo>
                        <a:pt x="4692" y="763"/>
                      </a:lnTo>
                      <a:lnTo>
                        <a:pt x="4706" y="814"/>
                      </a:lnTo>
                      <a:lnTo>
                        <a:pt x="4719" y="866"/>
                      </a:lnTo>
                      <a:lnTo>
                        <a:pt x="4728" y="919"/>
                      </a:lnTo>
                      <a:lnTo>
                        <a:pt x="4735" y="973"/>
                      </a:lnTo>
                      <a:lnTo>
                        <a:pt x="4740" y="1028"/>
                      </a:lnTo>
                      <a:lnTo>
                        <a:pt x="4741" y="1084"/>
                      </a:lnTo>
                      <a:lnTo>
                        <a:pt x="4741" y="140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65000">
                      <a:schemeClr val="bg1">
                        <a:alpha val="0"/>
                      </a:schemeClr>
                    </a:gs>
                    <a:gs pos="0">
                      <a:schemeClr val="bg1">
                        <a:alpha val="5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pic>
          <p:nvPicPr>
            <p:cNvPr id="337" name="Picture 3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005" b="26730"/>
            <a:stretch/>
          </p:blipFill>
          <p:spPr>
            <a:xfrm>
              <a:off x="8502626" y="2025505"/>
              <a:ext cx="1951133" cy="3404377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7315303" y="1618058"/>
              <a:ext cx="2097442" cy="4528944"/>
              <a:chOff x="5131235" y="1444422"/>
              <a:chExt cx="1961921" cy="4141786"/>
            </a:xfrm>
            <a:effectLst/>
          </p:grpSpPr>
          <p:grpSp>
            <p:nvGrpSpPr>
              <p:cNvPr id="257" name="Group 256"/>
              <p:cNvGrpSpPr/>
              <p:nvPr/>
            </p:nvGrpSpPr>
            <p:grpSpPr>
              <a:xfrm>
                <a:off x="6459626" y="1444422"/>
                <a:ext cx="317447" cy="25885"/>
                <a:chOff x="3605213" y="133352"/>
                <a:chExt cx="369888" cy="30161"/>
              </a:xfrm>
            </p:grpSpPr>
            <p:sp>
              <p:nvSpPr>
                <p:cNvPr id="297" name="Freeform 12"/>
                <p:cNvSpPr>
                  <a:spLocks/>
                </p:cNvSpPr>
                <p:nvPr/>
              </p:nvSpPr>
              <p:spPr bwMode="auto">
                <a:xfrm>
                  <a:off x="3617912" y="133352"/>
                  <a:ext cx="346075" cy="19050"/>
                </a:xfrm>
                <a:custGeom>
                  <a:avLst/>
                  <a:gdLst>
                    <a:gd name="T0" fmla="*/ 36 w 1309"/>
                    <a:gd name="T1" fmla="*/ 0 h 74"/>
                    <a:gd name="T2" fmla="*/ 1272 w 1309"/>
                    <a:gd name="T3" fmla="*/ 0 h 74"/>
                    <a:gd name="T4" fmla="*/ 1280 w 1309"/>
                    <a:gd name="T5" fmla="*/ 1 h 74"/>
                    <a:gd name="T6" fmla="*/ 1286 w 1309"/>
                    <a:gd name="T7" fmla="*/ 3 h 74"/>
                    <a:gd name="T8" fmla="*/ 1292 w 1309"/>
                    <a:gd name="T9" fmla="*/ 7 h 74"/>
                    <a:gd name="T10" fmla="*/ 1298 w 1309"/>
                    <a:gd name="T11" fmla="*/ 11 h 74"/>
                    <a:gd name="T12" fmla="*/ 1302 w 1309"/>
                    <a:gd name="T13" fmla="*/ 16 h 74"/>
                    <a:gd name="T14" fmla="*/ 1306 w 1309"/>
                    <a:gd name="T15" fmla="*/ 23 h 74"/>
                    <a:gd name="T16" fmla="*/ 1308 w 1309"/>
                    <a:gd name="T17" fmla="*/ 30 h 74"/>
                    <a:gd name="T18" fmla="*/ 1309 w 1309"/>
                    <a:gd name="T19" fmla="*/ 38 h 74"/>
                    <a:gd name="T20" fmla="*/ 1309 w 1309"/>
                    <a:gd name="T21" fmla="*/ 38 h 74"/>
                    <a:gd name="T22" fmla="*/ 1308 w 1309"/>
                    <a:gd name="T23" fmla="*/ 44 h 74"/>
                    <a:gd name="T24" fmla="*/ 1306 w 1309"/>
                    <a:gd name="T25" fmla="*/ 51 h 74"/>
                    <a:gd name="T26" fmla="*/ 1302 w 1309"/>
                    <a:gd name="T27" fmla="*/ 58 h 74"/>
                    <a:gd name="T28" fmla="*/ 1298 w 1309"/>
                    <a:gd name="T29" fmla="*/ 64 h 74"/>
                    <a:gd name="T30" fmla="*/ 1292 w 1309"/>
                    <a:gd name="T31" fmla="*/ 67 h 74"/>
                    <a:gd name="T32" fmla="*/ 1286 w 1309"/>
                    <a:gd name="T33" fmla="*/ 71 h 74"/>
                    <a:gd name="T34" fmla="*/ 1280 w 1309"/>
                    <a:gd name="T35" fmla="*/ 73 h 74"/>
                    <a:gd name="T36" fmla="*/ 1272 w 1309"/>
                    <a:gd name="T37" fmla="*/ 74 h 74"/>
                    <a:gd name="T38" fmla="*/ 36 w 1309"/>
                    <a:gd name="T39" fmla="*/ 74 h 74"/>
                    <a:gd name="T40" fmla="*/ 30 w 1309"/>
                    <a:gd name="T41" fmla="*/ 73 h 74"/>
                    <a:gd name="T42" fmla="*/ 23 w 1309"/>
                    <a:gd name="T43" fmla="*/ 71 h 74"/>
                    <a:gd name="T44" fmla="*/ 16 w 1309"/>
                    <a:gd name="T45" fmla="*/ 67 h 74"/>
                    <a:gd name="T46" fmla="*/ 10 w 1309"/>
                    <a:gd name="T47" fmla="*/ 64 h 74"/>
                    <a:gd name="T48" fmla="*/ 6 w 1309"/>
                    <a:gd name="T49" fmla="*/ 58 h 74"/>
                    <a:gd name="T50" fmla="*/ 2 w 1309"/>
                    <a:gd name="T51" fmla="*/ 51 h 74"/>
                    <a:gd name="T52" fmla="*/ 1 w 1309"/>
                    <a:gd name="T53" fmla="*/ 44 h 74"/>
                    <a:gd name="T54" fmla="*/ 0 w 1309"/>
                    <a:gd name="T55" fmla="*/ 38 h 74"/>
                    <a:gd name="T56" fmla="*/ 0 w 1309"/>
                    <a:gd name="T57" fmla="*/ 38 h 74"/>
                    <a:gd name="T58" fmla="*/ 1 w 1309"/>
                    <a:gd name="T59" fmla="*/ 30 h 74"/>
                    <a:gd name="T60" fmla="*/ 2 w 1309"/>
                    <a:gd name="T61" fmla="*/ 23 h 74"/>
                    <a:gd name="T62" fmla="*/ 6 w 1309"/>
                    <a:gd name="T63" fmla="*/ 16 h 74"/>
                    <a:gd name="T64" fmla="*/ 10 w 1309"/>
                    <a:gd name="T65" fmla="*/ 11 h 74"/>
                    <a:gd name="T66" fmla="*/ 16 w 1309"/>
                    <a:gd name="T67" fmla="*/ 7 h 74"/>
                    <a:gd name="T68" fmla="*/ 23 w 1309"/>
                    <a:gd name="T69" fmla="*/ 3 h 74"/>
                    <a:gd name="T70" fmla="*/ 30 w 1309"/>
                    <a:gd name="T71" fmla="*/ 1 h 74"/>
                    <a:gd name="T72" fmla="*/ 36 w 1309"/>
                    <a:gd name="T73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309" h="74">
                      <a:moveTo>
                        <a:pt x="36" y="0"/>
                      </a:moveTo>
                      <a:lnTo>
                        <a:pt x="1272" y="0"/>
                      </a:lnTo>
                      <a:lnTo>
                        <a:pt x="1280" y="1"/>
                      </a:lnTo>
                      <a:lnTo>
                        <a:pt x="1286" y="3"/>
                      </a:lnTo>
                      <a:lnTo>
                        <a:pt x="1292" y="7"/>
                      </a:lnTo>
                      <a:lnTo>
                        <a:pt x="1298" y="11"/>
                      </a:lnTo>
                      <a:lnTo>
                        <a:pt x="1302" y="16"/>
                      </a:lnTo>
                      <a:lnTo>
                        <a:pt x="1306" y="23"/>
                      </a:lnTo>
                      <a:lnTo>
                        <a:pt x="1308" y="30"/>
                      </a:lnTo>
                      <a:lnTo>
                        <a:pt x="1309" y="38"/>
                      </a:lnTo>
                      <a:lnTo>
                        <a:pt x="1309" y="38"/>
                      </a:lnTo>
                      <a:lnTo>
                        <a:pt x="1308" y="44"/>
                      </a:lnTo>
                      <a:lnTo>
                        <a:pt x="1306" y="51"/>
                      </a:lnTo>
                      <a:lnTo>
                        <a:pt x="1302" y="58"/>
                      </a:lnTo>
                      <a:lnTo>
                        <a:pt x="1298" y="64"/>
                      </a:lnTo>
                      <a:lnTo>
                        <a:pt x="1292" y="67"/>
                      </a:lnTo>
                      <a:lnTo>
                        <a:pt x="1286" y="71"/>
                      </a:lnTo>
                      <a:lnTo>
                        <a:pt x="1280" y="73"/>
                      </a:lnTo>
                      <a:lnTo>
                        <a:pt x="1272" y="74"/>
                      </a:lnTo>
                      <a:lnTo>
                        <a:pt x="36" y="74"/>
                      </a:lnTo>
                      <a:lnTo>
                        <a:pt x="30" y="73"/>
                      </a:lnTo>
                      <a:lnTo>
                        <a:pt x="23" y="71"/>
                      </a:lnTo>
                      <a:lnTo>
                        <a:pt x="16" y="67"/>
                      </a:lnTo>
                      <a:lnTo>
                        <a:pt x="10" y="64"/>
                      </a:lnTo>
                      <a:lnTo>
                        <a:pt x="6" y="58"/>
                      </a:lnTo>
                      <a:lnTo>
                        <a:pt x="2" y="51"/>
                      </a:lnTo>
                      <a:lnTo>
                        <a:pt x="1" y="44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1" y="30"/>
                      </a:lnTo>
                      <a:lnTo>
                        <a:pt x="2" y="23"/>
                      </a:lnTo>
                      <a:lnTo>
                        <a:pt x="6" y="16"/>
                      </a:lnTo>
                      <a:lnTo>
                        <a:pt x="10" y="11"/>
                      </a:lnTo>
                      <a:lnTo>
                        <a:pt x="16" y="7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8" name="Rectangle 13"/>
                <p:cNvSpPr>
                  <a:spLocks noChangeArrowheads="1"/>
                </p:cNvSpPr>
                <p:nvPr/>
              </p:nvSpPr>
              <p:spPr bwMode="auto">
                <a:xfrm>
                  <a:off x="3605213" y="142875"/>
                  <a:ext cx="369888" cy="20638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8" name="Group 257"/>
              <p:cNvGrpSpPr/>
              <p:nvPr/>
            </p:nvGrpSpPr>
            <p:grpSpPr>
              <a:xfrm>
                <a:off x="5131235" y="2035717"/>
                <a:ext cx="25874" cy="870588"/>
                <a:chOff x="2057454" y="822328"/>
                <a:chExt cx="30149" cy="1014410"/>
              </a:xfrm>
            </p:grpSpPr>
            <p:sp>
              <p:nvSpPr>
                <p:cNvPr id="291" name="Freeform 6"/>
                <p:cNvSpPr>
                  <a:spLocks/>
                </p:cNvSpPr>
                <p:nvPr/>
              </p:nvSpPr>
              <p:spPr bwMode="auto">
                <a:xfrm>
                  <a:off x="2057478" y="828677"/>
                  <a:ext cx="19050" cy="200025"/>
                </a:xfrm>
                <a:custGeom>
                  <a:avLst/>
                  <a:gdLst>
                    <a:gd name="T0" fmla="*/ 0 w 74"/>
                    <a:gd name="T1" fmla="*/ 723 h 760"/>
                    <a:gd name="T2" fmla="*/ 0 w 74"/>
                    <a:gd name="T3" fmla="*/ 37 h 760"/>
                    <a:gd name="T4" fmla="*/ 1 w 74"/>
                    <a:gd name="T5" fmla="*/ 29 h 760"/>
                    <a:gd name="T6" fmla="*/ 3 w 74"/>
                    <a:gd name="T7" fmla="*/ 22 h 760"/>
                    <a:gd name="T8" fmla="*/ 7 w 74"/>
                    <a:gd name="T9" fmla="*/ 16 h 760"/>
                    <a:gd name="T10" fmla="*/ 11 w 74"/>
                    <a:gd name="T11" fmla="*/ 11 h 760"/>
                    <a:gd name="T12" fmla="*/ 16 w 74"/>
                    <a:gd name="T13" fmla="*/ 6 h 760"/>
                    <a:gd name="T14" fmla="*/ 23 w 74"/>
                    <a:gd name="T15" fmla="*/ 3 h 760"/>
                    <a:gd name="T16" fmla="*/ 30 w 74"/>
                    <a:gd name="T17" fmla="*/ 1 h 760"/>
                    <a:gd name="T18" fmla="*/ 38 w 74"/>
                    <a:gd name="T19" fmla="*/ 0 h 760"/>
                    <a:gd name="T20" fmla="*/ 38 w 74"/>
                    <a:gd name="T21" fmla="*/ 0 h 760"/>
                    <a:gd name="T22" fmla="*/ 44 w 74"/>
                    <a:gd name="T23" fmla="*/ 1 h 760"/>
                    <a:gd name="T24" fmla="*/ 51 w 74"/>
                    <a:gd name="T25" fmla="*/ 3 h 760"/>
                    <a:gd name="T26" fmla="*/ 58 w 74"/>
                    <a:gd name="T27" fmla="*/ 6 h 760"/>
                    <a:gd name="T28" fmla="*/ 63 w 74"/>
                    <a:gd name="T29" fmla="*/ 11 h 760"/>
                    <a:gd name="T30" fmla="*/ 67 w 74"/>
                    <a:gd name="T31" fmla="*/ 16 h 760"/>
                    <a:gd name="T32" fmla="*/ 71 w 74"/>
                    <a:gd name="T33" fmla="*/ 22 h 760"/>
                    <a:gd name="T34" fmla="*/ 73 w 74"/>
                    <a:gd name="T35" fmla="*/ 29 h 760"/>
                    <a:gd name="T36" fmla="*/ 74 w 74"/>
                    <a:gd name="T37" fmla="*/ 37 h 760"/>
                    <a:gd name="T38" fmla="*/ 74 w 74"/>
                    <a:gd name="T39" fmla="*/ 723 h 760"/>
                    <a:gd name="T40" fmla="*/ 73 w 74"/>
                    <a:gd name="T41" fmla="*/ 730 h 760"/>
                    <a:gd name="T42" fmla="*/ 71 w 74"/>
                    <a:gd name="T43" fmla="*/ 738 h 760"/>
                    <a:gd name="T44" fmla="*/ 67 w 74"/>
                    <a:gd name="T45" fmla="*/ 744 h 760"/>
                    <a:gd name="T46" fmla="*/ 63 w 74"/>
                    <a:gd name="T47" fmla="*/ 750 h 760"/>
                    <a:gd name="T48" fmla="*/ 58 w 74"/>
                    <a:gd name="T49" fmla="*/ 754 h 760"/>
                    <a:gd name="T50" fmla="*/ 51 w 74"/>
                    <a:gd name="T51" fmla="*/ 758 h 760"/>
                    <a:gd name="T52" fmla="*/ 44 w 74"/>
                    <a:gd name="T53" fmla="*/ 760 h 760"/>
                    <a:gd name="T54" fmla="*/ 38 w 74"/>
                    <a:gd name="T55" fmla="*/ 760 h 760"/>
                    <a:gd name="T56" fmla="*/ 38 w 74"/>
                    <a:gd name="T57" fmla="*/ 760 h 760"/>
                    <a:gd name="T58" fmla="*/ 30 w 74"/>
                    <a:gd name="T59" fmla="*/ 760 h 760"/>
                    <a:gd name="T60" fmla="*/ 23 w 74"/>
                    <a:gd name="T61" fmla="*/ 758 h 760"/>
                    <a:gd name="T62" fmla="*/ 16 w 74"/>
                    <a:gd name="T63" fmla="*/ 754 h 760"/>
                    <a:gd name="T64" fmla="*/ 11 w 74"/>
                    <a:gd name="T65" fmla="*/ 750 h 760"/>
                    <a:gd name="T66" fmla="*/ 7 w 74"/>
                    <a:gd name="T67" fmla="*/ 744 h 760"/>
                    <a:gd name="T68" fmla="*/ 3 w 74"/>
                    <a:gd name="T69" fmla="*/ 738 h 760"/>
                    <a:gd name="T70" fmla="*/ 1 w 74"/>
                    <a:gd name="T71" fmla="*/ 730 h 760"/>
                    <a:gd name="T72" fmla="*/ 0 w 74"/>
                    <a:gd name="T73" fmla="*/ 723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760">
                      <a:moveTo>
                        <a:pt x="0" y="723"/>
                      </a:moveTo>
                      <a:lnTo>
                        <a:pt x="0" y="37"/>
                      </a:lnTo>
                      <a:lnTo>
                        <a:pt x="1" y="29"/>
                      </a:lnTo>
                      <a:lnTo>
                        <a:pt x="3" y="22"/>
                      </a:lnTo>
                      <a:lnTo>
                        <a:pt x="7" y="16"/>
                      </a:lnTo>
                      <a:lnTo>
                        <a:pt x="11" y="11"/>
                      </a:lnTo>
                      <a:lnTo>
                        <a:pt x="16" y="6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6"/>
                      </a:lnTo>
                      <a:lnTo>
                        <a:pt x="63" y="11"/>
                      </a:lnTo>
                      <a:lnTo>
                        <a:pt x="67" y="16"/>
                      </a:lnTo>
                      <a:lnTo>
                        <a:pt x="71" y="22"/>
                      </a:lnTo>
                      <a:lnTo>
                        <a:pt x="73" y="29"/>
                      </a:lnTo>
                      <a:lnTo>
                        <a:pt x="74" y="37"/>
                      </a:lnTo>
                      <a:lnTo>
                        <a:pt x="74" y="723"/>
                      </a:lnTo>
                      <a:lnTo>
                        <a:pt x="73" y="730"/>
                      </a:lnTo>
                      <a:lnTo>
                        <a:pt x="71" y="738"/>
                      </a:lnTo>
                      <a:lnTo>
                        <a:pt x="67" y="744"/>
                      </a:lnTo>
                      <a:lnTo>
                        <a:pt x="63" y="750"/>
                      </a:lnTo>
                      <a:lnTo>
                        <a:pt x="58" y="754"/>
                      </a:lnTo>
                      <a:lnTo>
                        <a:pt x="51" y="758"/>
                      </a:lnTo>
                      <a:lnTo>
                        <a:pt x="44" y="760"/>
                      </a:lnTo>
                      <a:lnTo>
                        <a:pt x="38" y="760"/>
                      </a:lnTo>
                      <a:lnTo>
                        <a:pt x="38" y="760"/>
                      </a:lnTo>
                      <a:lnTo>
                        <a:pt x="30" y="760"/>
                      </a:lnTo>
                      <a:lnTo>
                        <a:pt x="23" y="758"/>
                      </a:lnTo>
                      <a:lnTo>
                        <a:pt x="16" y="754"/>
                      </a:lnTo>
                      <a:lnTo>
                        <a:pt x="11" y="750"/>
                      </a:lnTo>
                      <a:lnTo>
                        <a:pt x="7" y="744"/>
                      </a:lnTo>
                      <a:lnTo>
                        <a:pt x="3" y="738"/>
                      </a:lnTo>
                      <a:lnTo>
                        <a:pt x="1" y="730"/>
                      </a:lnTo>
                      <a:lnTo>
                        <a:pt x="0" y="723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2" name="Freeform 7"/>
                <p:cNvSpPr>
                  <a:spLocks/>
                </p:cNvSpPr>
                <p:nvPr/>
              </p:nvSpPr>
              <p:spPr bwMode="auto">
                <a:xfrm>
                  <a:off x="2057454" y="1281117"/>
                  <a:ext cx="19050" cy="155575"/>
                </a:xfrm>
                <a:custGeom>
                  <a:avLst/>
                  <a:gdLst>
                    <a:gd name="T0" fmla="*/ 0 w 74"/>
                    <a:gd name="T1" fmla="*/ 550 h 588"/>
                    <a:gd name="T2" fmla="*/ 0 w 74"/>
                    <a:gd name="T3" fmla="*/ 37 h 588"/>
                    <a:gd name="T4" fmla="*/ 1 w 74"/>
                    <a:gd name="T5" fmla="*/ 29 h 588"/>
                    <a:gd name="T6" fmla="*/ 3 w 74"/>
                    <a:gd name="T7" fmla="*/ 22 h 588"/>
                    <a:gd name="T8" fmla="*/ 7 w 74"/>
                    <a:gd name="T9" fmla="*/ 17 h 588"/>
                    <a:gd name="T10" fmla="*/ 11 w 74"/>
                    <a:gd name="T11" fmla="*/ 11 h 588"/>
                    <a:gd name="T12" fmla="*/ 16 w 74"/>
                    <a:gd name="T13" fmla="*/ 6 h 588"/>
                    <a:gd name="T14" fmla="*/ 23 w 74"/>
                    <a:gd name="T15" fmla="*/ 3 h 588"/>
                    <a:gd name="T16" fmla="*/ 30 w 74"/>
                    <a:gd name="T17" fmla="*/ 1 h 588"/>
                    <a:gd name="T18" fmla="*/ 38 w 74"/>
                    <a:gd name="T19" fmla="*/ 0 h 588"/>
                    <a:gd name="T20" fmla="*/ 38 w 74"/>
                    <a:gd name="T21" fmla="*/ 0 h 588"/>
                    <a:gd name="T22" fmla="*/ 44 w 74"/>
                    <a:gd name="T23" fmla="*/ 1 h 588"/>
                    <a:gd name="T24" fmla="*/ 51 w 74"/>
                    <a:gd name="T25" fmla="*/ 3 h 588"/>
                    <a:gd name="T26" fmla="*/ 58 w 74"/>
                    <a:gd name="T27" fmla="*/ 6 h 588"/>
                    <a:gd name="T28" fmla="*/ 63 w 74"/>
                    <a:gd name="T29" fmla="*/ 11 h 588"/>
                    <a:gd name="T30" fmla="*/ 67 w 74"/>
                    <a:gd name="T31" fmla="*/ 17 h 588"/>
                    <a:gd name="T32" fmla="*/ 71 w 74"/>
                    <a:gd name="T33" fmla="*/ 22 h 588"/>
                    <a:gd name="T34" fmla="*/ 73 w 74"/>
                    <a:gd name="T35" fmla="*/ 29 h 588"/>
                    <a:gd name="T36" fmla="*/ 74 w 74"/>
                    <a:gd name="T37" fmla="*/ 37 h 588"/>
                    <a:gd name="T38" fmla="*/ 74 w 74"/>
                    <a:gd name="T39" fmla="*/ 550 h 588"/>
                    <a:gd name="T40" fmla="*/ 73 w 74"/>
                    <a:gd name="T41" fmla="*/ 558 h 588"/>
                    <a:gd name="T42" fmla="*/ 71 w 74"/>
                    <a:gd name="T43" fmla="*/ 565 h 588"/>
                    <a:gd name="T44" fmla="*/ 67 w 74"/>
                    <a:gd name="T45" fmla="*/ 571 h 588"/>
                    <a:gd name="T46" fmla="*/ 63 w 74"/>
                    <a:gd name="T47" fmla="*/ 576 h 588"/>
                    <a:gd name="T48" fmla="*/ 58 w 74"/>
                    <a:gd name="T49" fmla="*/ 581 h 588"/>
                    <a:gd name="T50" fmla="*/ 51 w 74"/>
                    <a:gd name="T51" fmla="*/ 584 h 588"/>
                    <a:gd name="T52" fmla="*/ 44 w 74"/>
                    <a:gd name="T53" fmla="*/ 587 h 588"/>
                    <a:gd name="T54" fmla="*/ 38 w 74"/>
                    <a:gd name="T55" fmla="*/ 588 h 588"/>
                    <a:gd name="T56" fmla="*/ 38 w 74"/>
                    <a:gd name="T57" fmla="*/ 588 h 588"/>
                    <a:gd name="T58" fmla="*/ 30 w 74"/>
                    <a:gd name="T59" fmla="*/ 587 h 588"/>
                    <a:gd name="T60" fmla="*/ 23 w 74"/>
                    <a:gd name="T61" fmla="*/ 584 h 588"/>
                    <a:gd name="T62" fmla="*/ 16 w 74"/>
                    <a:gd name="T63" fmla="*/ 581 h 588"/>
                    <a:gd name="T64" fmla="*/ 11 w 74"/>
                    <a:gd name="T65" fmla="*/ 576 h 588"/>
                    <a:gd name="T66" fmla="*/ 7 w 74"/>
                    <a:gd name="T67" fmla="*/ 571 h 588"/>
                    <a:gd name="T68" fmla="*/ 3 w 74"/>
                    <a:gd name="T69" fmla="*/ 565 h 588"/>
                    <a:gd name="T70" fmla="*/ 1 w 74"/>
                    <a:gd name="T71" fmla="*/ 558 h 588"/>
                    <a:gd name="T72" fmla="*/ 0 w 74"/>
                    <a:gd name="T73" fmla="*/ 550 h 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588">
                      <a:moveTo>
                        <a:pt x="0" y="550"/>
                      </a:moveTo>
                      <a:lnTo>
                        <a:pt x="0" y="37"/>
                      </a:lnTo>
                      <a:lnTo>
                        <a:pt x="1" y="29"/>
                      </a:lnTo>
                      <a:lnTo>
                        <a:pt x="3" y="22"/>
                      </a:lnTo>
                      <a:lnTo>
                        <a:pt x="7" y="17"/>
                      </a:lnTo>
                      <a:lnTo>
                        <a:pt x="11" y="11"/>
                      </a:lnTo>
                      <a:lnTo>
                        <a:pt x="16" y="6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6"/>
                      </a:lnTo>
                      <a:lnTo>
                        <a:pt x="63" y="11"/>
                      </a:lnTo>
                      <a:lnTo>
                        <a:pt x="67" y="17"/>
                      </a:lnTo>
                      <a:lnTo>
                        <a:pt x="71" y="22"/>
                      </a:lnTo>
                      <a:lnTo>
                        <a:pt x="73" y="29"/>
                      </a:lnTo>
                      <a:lnTo>
                        <a:pt x="74" y="37"/>
                      </a:lnTo>
                      <a:lnTo>
                        <a:pt x="74" y="550"/>
                      </a:lnTo>
                      <a:lnTo>
                        <a:pt x="73" y="558"/>
                      </a:lnTo>
                      <a:lnTo>
                        <a:pt x="71" y="565"/>
                      </a:lnTo>
                      <a:lnTo>
                        <a:pt x="67" y="571"/>
                      </a:lnTo>
                      <a:lnTo>
                        <a:pt x="63" y="576"/>
                      </a:lnTo>
                      <a:lnTo>
                        <a:pt x="58" y="581"/>
                      </a:lnTo>
                      <a:lnTo>
                        <a:pt x="51" y="584"/>
                      </a:lnTo>
                      <a:lnTo>
                        <a:pt x="44" y="587"/>
                      </a:lnTo>
                      <a:lnTo>
                        <a:pt x="38" y="588"/>
                      </a:lnTo>
                      <a:lnTo>
                        <a:pt x="38" y="588"/>
                      </a:lnTo>
                      <a:lnTo>
                        <a:pt x="30" y="587"/>
                      </a:lnTo>
                      <a:lnTo>
                        <a:pt x="23" y="584"/>
                      </a:lnTo>
                      <a:lnTo>
                        <a:pt x="16" y="581"/>
                      </a:lnTo>
                      <a:lnTo>
                        <a:pt x="11" y="576"/>
                      </a:lnTo>
                      <a:lnTo>
                        <a:pt x="7" y="571"/>
                      </a:lnTo>
                      <a:lnTo>
                        <a:pt x="3" y="565"/>
                      </a:lnTo>
                      <a:lnTo>
                        <a:pt x="1" y="558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Freeform 8"/>
                <p:cNvSpPr>
                  <a:spLocks/>
                </p:cNvSpPr>
                <p:nvPr/>
              </p:nvSpPr>
              <p:spPr bwMode="auto">
                <a:xfrm>
                  <a:off x="2057473" y="1676404"/>
                  <a:ext cx="19050" cy="155575"/>
                </a:xfrm>
                <a:custGeom>
                  <a:avLst/>
                  <a:gdLst>
                    <a:gd name="T0" fmla="*/ 0 w 74"/>
                    <a:gd name="T1" fmla="*/ 551 h 587"/>
                    <a:gd name="T2" fmla="*/ 0 w 74"/>
                    <a:gd name="T3" fmla="*/ 38 h 587"/>
                    <a:gd name="T4" fmla="*/ 1 w 74"/>
                    <a:gd name="T5" fmla="*/ 30 h 587"/>
                    <a:gd name="T6" fmla="*/ 3 w 74"/>
                    <a:gd name="T7" fmla="*/ 23 h 587"/>
                    <a:gd name="T8" fmla="*/ 7 w 74"/>
                    <a:gd name="T9" fmla="*/ 16 h 587"/>
                    <a:gd name="T10" fmla="*/ 11 w 74"/>
                    <a:gd name="T11" fmla="*/ 11 h 587"/>
                    <a:gd name="T12" fmla="*/ 16 w 74"/>
                    <a:gd name="T13" fmla="*/ 7 h 587"/>
                    <a:gd name="T14" fmla="*/ 23 w 74"/>
                    <a:gd name="T15" fmla="*/ 3 h 587"/>
                    <a:gd name="T16" fmla="*/ 30 w 74"/>
                    <a:gd name="T17" fmla="*/ 1 h 587"/>
                    <a:gd name="T18" fmla="*/ 38 w 74"/>
                    <a:gd name="T19" fmla="*/ 0 h 587"/>
                    <a:gd name="T20" fmla="*/ 38 w 74"/>
                    <a:gd name="T21" fmla="*/ 0 h 587"/>
                    <a:gd name="T22" fmla="*/ 44 w 74"/>
                    <a:gd name="T23" fmla="*/ 1 h 587"/>
                    <a:gd name="T24" fmla="*/ 51 w 74"/>
                    <a:gd name="T25" fmla="*/ 3 h 587"/>
                    <a:gd name="T26" fmla="*/ 58 w 74"/>
                    <a:gd name="T27" fmla="*/ 7 h 587"/>
                    <a:gd name="T28" fmla="*/ 63 w 74"/>
                    <a:gd name="T29" fmla="*/ 11 h 587"/>
                    <a:gd name="T30" fmla="*/ 67 w 74"/>
                    <a:gd name="T31" fmla="*/ 16 h 587"/>
                    <a:gd name="T32" fmla="*/ 71 w 74"/>
                    <a:gd name="T33" fmla="*/ 23 h 587"/>
                    <a:gd name="T34" fmla="*/ 73 w 74"/>
                    <a:gd name="T35" fmla="*/ 30 h 587"/>
                    <a:gd name="T36" fmla="*/ 74 w 74"/>
                    <a:gd name="T37" fmla="*/ 38 h 587"/>
                    <a:gd name="T38" fmla="*/ 74 w 74"/>
                    <a:gd name="T39" fmla="*/ 551 h 587"/>
                    <a:gd name="T40" fmla="*/ 73 w 74"/>
                    <a:gd name="T41" fmla="*/ 557 h 587"/>
                    <a:gd name="T42" fmla="*/ 71 w 74"/>
                    <a:gd name="T43" fmla="*/ 564 h 587"/>
                    <a:gd name="T44" fmla="*/ 67 w 74"/>
                    <a:gd name="T45" fmla="*/ 571 h 587"/>
                    <a:gd name="T46" fmla="*/ 63 w 74"/>
                    <a:gd name="T47" fmla="*/ 577 h 587"/>
                    <a:gd name="T48" fmla="*/ 58 w 74"/>
                    <a:gd name="T49" fmla="*/ 581 h 587"/>
                    <a:gd name="T50" fmla="*/ 51 w 74"/>
                    <a:gd name="T51" fmla="*/ 585 h 587"/>
                    <a:gd name="T52" fmla="*/ 44 w 74"/>
                    <a:gd name="T53" fmla="*/ 586 h 587"/>
                    <a:gd name="T54" fmla="*/ 38 w 74"/>
                    <a:gd name="T55" fmla="*/ 587 h 587"/>
                    <a:gd name="T56" fmla="*/ 38 w 74"/>
                    <a:gd name="T57" fmla="*/ 587 h 587"/>
                    <a:gd name="T58" fmla="*/ 30 w 74"/>
                    <a:gd name="T59" fmla="*/ 586 h 587"/>
                    <a:gd name="T60" fmla="*/ 23 w 74"/>
                    <a:gd name="T61" fmla="*/ 585 h 587"/>
                    <a:gd name="T62" fmla="*/ 16 w 74"/>
                    <a:gd name="T63" fmla="*/ 581 h 587"/>
                    <a:gd name="T64" fmla="*/ 11 w 74"/>
                    <a:gd name="T65" fmla="*/ 577 h 587"/>
                    <a:gd name="T66" fmla="*/ 7 w 74"/>
                    <a:gd name="T67" fmla="*/ 571 h 587"/>
                    <a:gd name="T68" fmla="*/ 3 w 74"/>
                    <a:gd name="T69" fmla="*/ 564 h 587"/>
                    <a:gd name="T70" fmla="*/ 1 w 74"/>
                    <a:gd name="T71" fmla="*/ 557 h 587"/>
                    <a:gd name="T72" fmla="*/ 0 w 74"/>
                    <a:gd name="T73" fmla="*/ 551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587">
                      <a:moveTo>
                        <a:pt x="0" y="551"/>
                      </a:moveTo>
                      <a:lnTo>
                        <a:pt x="0" y="38"/>
                      </a:lnTo>
                      <a:lnTo>
                        <a:pt x="1" y="30"/>
                      </a:lnTo>
                      <a:lnTo>
                        <a:pt x="3" y="23"/>
                      </a:lnTo>
                      <a:lnTo>
                        <a:pt x="7" y="16"/>
                      </a:lnTo>
                      <a:lnTo>
                        <a:pt x="11" y="11"/>
                      </a:lnTo>
                      <a:lnTo>
                        <a:pt x="16" y="7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7"/>
                      </a:lnTo>
                      <a:lnTo>
                        <a:pt x="63" y="11"/>
                      </a:lnTo>
                      <a:lnTo>
                        <a:pt x="67" y="16"/>
                      </a:lnTo>
                      <a:lnTo>
                        <a:pt x="71" y="23"/>
                      </a:lnTo>
                      <a:lnTo>
                        <a:pt x="73" y="30"/>
                      </a:lnTo>
                      <a:lnTo>
                        <a:pt x="74" y="38"/>
                      </a:lnTo>
                      <a:lnTo>
                        <a:pt x="74" y="551"/>
                      </a:lnTo>
                      <a:lnTo>
                        <a:pt x="73" y="557"/>
                      </a:lnTo>
                      <a:lnTo>
                        <a:pt x="71" y="564"/>
                      </a:lnTo>
                      <a:lnTo>
                        <a:pt x="67" y="571"/>
                      </a:lnTo>
                      <a:lnTo>
                        <a:pt x="63" y="577"/>
                      </a:lnTo>
                      <a:lnTo>
                        <a:pt x="58" y="581"/>
                      </a:lnTo>
                      <a:lnTo>
                        <a:pt x="51" y="585"/>
                      </a:lnTo>
                      <a:lnTo>
                        <a:pt x="44" y="586"/>
                      </a:lnTo>
                      <a:lnTo>
                        <a:pt x="38" y="587"/>
                      </a:lnTo>
                      <a:lnTo>
                        <a:pt x="38" y="587"/>
                      </a:lnTo>
                      <a:lnTo>
                        <a:pt x="30" y="586"/>
                      </a:lnTo>
                      <a:lnTo>
                        <a:pt x="23" y="585"/>
                      </a:lnTo>
                      <a:lnTo>
                        <a:pt x="16" y="581"/>
                      </a:lnTo>
                      <a:lnTo>
                        <a:pt x="11" y="577"/>
                      </a:lnTo>
                      <a:lnTo>
                        <a:pt x="7" y="571"/>
                      </a:lnTo>
                      <a:lnTo>
                        <a:pt x="3" y="564"/>
                      </a:lnTo>
                      <a:lnTo>
                        <a:pt x="1" y="557"/>
                      </a:lnTo>
                      <a:lnTo>
                        <a:pt x="0" y="551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4" name="Rectangle 9"/>
                <p:cNvSpPr>
                  <a:spLocks noChangeArrowheads="1"/>
                </p:cNvSpPr>
                <p:nvPr/>
              </p:nvSpPr>
              <p:spPr bwMode="auto">
                <a:xfrm>
                  <a:off x="2066965" y="822328"/>
                  <a:ext cx="20638" cy="214313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Rectangle 10"/>
                <p:cNvSpPr>
                  <a:spLocks noChangeArrowheads="1"/>
                </p:cNvSpPr>
                <p:nvPr/>
              </p:nvSpPr>
              <p:spPr bwMode="auto">
                <a:xfrm>
                  <a:off x="2066960" y="1276353"/>
                  <a:ext cx="20638" cy="165101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6" name="Rectangle 11"/>
                <p:cNvSpPr>
                  <a:spLocks noChangeArrowheads="1"/>
                </p:cNvSpPr>
                <p:nvPr/>
              </p:nvSpPr>
              <p:spPr bwMode="auto">
                <a:xfrm>
                  <a:off x="2066925" y="1670049"/>
                  <a:ext cx="20638" cy="166689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59" name="Freeform 14"/>
              <p:cNvSpPr>
                <a:spLocks/>
              </p:cNvSpPr>
              <p:nvPr/>
            </p:nvSpPr>
            <p:spPr bwMode="auto">
              <a:xfrm>
                <a:off x="5154418" y="1466220"/>
                <a:ext cx="1938738" cy="4119988"/>
              </a:xfrm>
              <a:custGeom>
                <a:avLst/>
                <a:gdLst>
                  <a:gd name="T0" fmla="*/ 7316 w 8536"/>
                  <a:gd name="T1" fmla="*/ 1 h 18144"/>
                  <a:gd name="T2" fmla="*/ 7508 w 8536"/>
                  <a:gd name="T3" fmla="*/ 26 h 18144"/>
                  <a:gd name="T4" fmla="*/ 7691 w 8536"/>
                  <a:gd name="T5" fmla="*/ 77 h 18144"/>
                  <a:gd name="T6" fmla="*/ 7862 w 8536"/>
                  <a:gd name="T7" fmla="*/ 155 h 18144"/>
                  <a:gd name="T8" fmla="*/ 8018 w 8536"/>
                  <a:gd name="T9" fmla="*/ 255 h 18144"/>
                  <a:gd name="T10" fmla="*/ 8158 w 8536"/>
                  <a:gd name="T11" fmla="*/ 377 h 18144"/>
                  <a:gd name="T12" fmla="*/ 8279 w 8536"/>
                  <a:gd name="T13" fmla="*/ 517 h 18144"/>
                  <a:gd name="T14" fmla="*/ 8380 w 8536"/>
                  <a:gd name="T15" fmla="*/ 674 h 18144"/>
                  <a:gd name="T16" fmla="*/ 8457 w 8536"/>
                  <a:gd name="T17" fmla="*/ 845 h 18144"/>
                  <a:gd name="T18" fmla="*/ 8510 w 8536"/>
                  <a:gd name="T19" fmla="*/ 1027 h 18144"/>
                  <a:gd name="T20" fmla="*/ 8535 w 8536"/>
                  <a:gd name="T21" fmla="*/ 1218 h 18144"/>
                  <a:gd name="T22" fmla="*/ 8535 w 8536"/>
                  <a:gd name="T23" fmla="*/ 16924 h 18144"/>
                  <a:gd name="T24" fmla="*/ 8510 w 8536"/>
                  <a:gd name="T25" fmla="*/ 17117 h 18144"/>
                  <a:gd name="T26" fmla="*/ 8457 w 8536"/>
                  <a:gd name="T27" fmla="*/ 17299 h 18144"/>
                  <a:gd name="T28" fmla="*/ 8380 w 8536"/>
                  <a:gd name="T29" fmla="*/ 17470 h 18144"/>
                  <a:gd name="T30" fmla="*/ 8279 w 8536"/>
                  <a:gd name="T31" fmla="*/ 17626 h 18144"/>
                  <a:gd name="T32" fmla="*/ 8158 w 8536"/>
                  <a:gd name="T33" fmla="*/ 17767 h 18144"/>
                  <a:gd name="T34" fmla="*/ 8018 w 8536"/>
                  <a:gd name="T35" fmla="*/ 17888 h 18144"/>
                  <a:gd name="T36" fmla="*/ 7862 w 8536"/>
                  <a:gd name="T37" fmla="*/ 17988 h 18144"/>
                  <a:gd name="T38" fmla="*/ 7691 w 8536"/>
                  <a:gd name="T39" fmla="*/ 18065 h 18144"/>
                  <a:gd name="T40" fmla="*/ 7508 w 8536"/>
                  <a:gd name="T41" fmla="*/ 18118 h 18144"/>
                  <a:gd name="T42" fmla="*/ 7316 w 8536"/>
                  <a:gd name="T43" fmla="*/ 18143 h 18144"/>
                  <a:gd name="T44" fmla="*/ 1220 w 8536"/>
                  <a:gd name="T45" fmla="*/ 18143 h 18144"/>
                  <a:gd name="T46" fmla="*/ 1027 w 8536"/>
                  <a:gd name="T47" fmla="*/ 18118 h 18144"/>
                  <a:gd name="T48" fmla="*/ 845 w 8536"/>
                  <a:gd name="T49" fmla="*/ 18065 h 18144"/>
                  <a:gd name="T50" fmla="*/ 674 w 8536"/>
                  <a:gd name="T51" fmla="*/ 17988 h 18144"/>
                  <a:gd name="T52" fmla="*/ 518 w 8536"/>
                  <a:gd name="T53" fmla="*/ 17888 h 18144"/>
                  <a:gd name="T54" fmla="*/ 377 w 8536"/>
                  <a:gd name="T55" fmla="*/ 17767 h 18144"/>
                  <a:gd name="T56" fmla="*/ 256 w 8536"/>
                  <a:gd name="T57" fmla="*/ 17626 h 18144"/>
                  <a:gd name="T58" fmla="*/ 156 w 8536"/>
                  <a:gd name="T59" fmla="*/ 17470 h 18144"/>
                  <a:gd name="T60" fmla="*/ 78 w 8536"/>
                  <a:gd name="T61" fmla="*/ 17299 h 18144"/>
                  <a:gd name="T62" fmla="*/ 26 w 8536"/>
                  <a:gd name="T63" fmla="*/ 17117 h 18144"/>
                  <a:gd name="T64" fmla="*/ 2 w 8536"/>
                  <a:gd name="T65" fmla="*/ 16924 h 18144"/>
                  <a:gd name="T66" fmla="*/ 2 w 8536"/>
                  <a:gd name="T67" fmla="*/ 1218 h 18144"/>
                  <a:gd name="T68" fmla="*/ 26 w 8536"/>
                  <a:gd name="T69" fmla="*/ 1027 h 18144"/>
                  <a:gd name="T70" fmla="*/ 78 w 8536"/>
                  <a:gd name="T71" fmla="*/ 845 h 18144"/>
                  <a:gd name="T72" fmla="*/ 156 w 8536"/>
                  <a:gd name="T73" fmla="*/ 674 h 18144"/>
                  <a:gd name="T74" fmla="*/ 256 w 8536"/>
                  <a:gd name="T75" fmla="*/ 517 h 18144"/>
                  <a:gd name="T76" fmla="*/ 377 w 8536"/>
                  <a:gd name="T77" fmla="*/ 377 h 18144"/>
                  <a:gd name="T78" fmla="*/ 518 w 8536"/>
                  <a:gd name="T79" fmla="*/ 255 h 18144"/>
                  <a:gd name="T80" fmla="*/ 674 w 8536"/>
                  <a:gd name="T81" fmla="*/ 155 h 18144"/>
                  <a:gd name="T82" fmla="*/ 845 w 8536"/>
                  <a:gd name="T83" fmla="*/ 77 h 18144"/>
                  <a:gd name="T84" fmla="*/ 1027 w 8536"/>
                  <a:gd name="T85" fmla="*/ 26 h 18144"/>
                  <a:gd name="T86" fmla="*/ 1220 w 8536"/>
                  <a:gd name="T87" fmla="*/ 1 h 18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536" h="18144">
                    <a:moveTo>
                      <a:pt x="1286" y="0"/>
                    </a:moveTo>
                    <a:lnTo>
                      <a:pt x="7249" y="0"/>
                    </a:lnTo>
                    <a:lnTo>
                      <a:pt x="7316" y="1"/>
                    </a:lnTo>
                    <a:lnTo>
                      <a:pt x="7381" y="5"/>
                    </a:lnTo>
                    <a:lnTo>
                      <a:pt x="7446" y="15"/>
                    </a:lnTo>
                    <a:lnTo>
                      <a:pt x="7508" y="26"/>
                    </a:lnTo>
                    <a:lnTo>
                      <a:pt x="7570" y="40"/>
                    </a:lnTo>
                    <a:lnTo>
                      <a:pt x="7632" y="58"/>
                    </a:lnTo>
                    <a:lnTo>
                      <a:pt x="7691" y="77"/>
                    </a:lnTo>
                    <a:lnTo>
                      <a:pt x="7749" y="101"/>
                    </a:lnTo>
                    <a:lnTo>
                      <a:pt x="7806" y="126"/>
                    </a:lnTo>
                    <a:lnTo>
                      <a:pt x="7862" y="155"/>
                    </a:lnTo>
                    <a:lnTo>
                      <a:pt x="7916" y="186"/>
                    </a:lnTo>
                    <a:lnTo>
                      <a:pt x="7968" y="220"/>
                    </a:lnTo>
                    <a:lnTo>
                      <a:pt x="8018" y="255"/>
                    </a:lnTo>
                    <a:lnTo>
                      <a:pt x="8067" y="294"/>
                    </a:lnTo>
                    <a:lnTo>
                      <a:pt x="8114" y="334"/>
                    </a:lnTo>
                    <a:lnTo>
                      <a:pt x="8158" y="377"/>
                    </a:lnTo>
                    <a:lnTo>
                      <a:pt x="8201" y="422"/>
                    </a:lnTo>
                    <a:lnTo>
                      <a:pt x="8242" y="468"/>
                    </a:lnTo>
                    <a:lnTo>
                      <a:pt x="8279" y="517"/>
                    </a:lnTo>
                    <a:lnTo>
                      <a:pt x="8316" y="567"/>
                    </a:lnTo>
                    <a:lnTo>
                      <a:pt x="8349" y="620"/>
                    </a:lnTo>
                    <a:lnTo>
                      <a:pt x="8380" y="674"/>
                    </a:lnTo>
                    <a:lnTo>
                      <a:pt x="8408" y="728"/>
                    </a:lnTo>
                    <a:lnTo>
                      <a:pt x="8434" y="785"/>
                    </a:lnTo>
                    <a:lnTo>
                      <a:pt x="8457" y="845"/>
                    </a:lnTo>
                    <a:lnTo>
                      <a:pt x="8478" y="904"/>
                    </a:lnTo>
                    <a:lnTo>
                      <a:pt x="8495" y="964"/>
                    </a:lnTo>
                    <a:lnTo>
                      <a:pt x="8510" y="1027"/>
                    </a:lnTo>
                    <a:lnTo>
                      <a:pt x="8521" y="1090"/>
                    </a:lnTo>
                    <a:lnTo>
                      <a:pt x="8529" y="1153"/>
                    </a:lnTo>
                    <a:lnTo>
                      <a:pt x="8535" y="1218"/>
                    </a:lnTo>
                    <a:lnTo>
                      <a:pt x="8536" y="1285"/>
                    </a:lnTo>
                    <a:lnTo>
                      <a:pt x="8536" y="16858"/>
                    </a:lnTo>
                    <a:lnTo>
                      <a:pt x="8535" y="16924"/>
                    </a:lnTo>
                    <a:lnTo>
                      <a:pt x="8529" y="16989"/>
                    </a:lnTo>
                    <a:lnTo>
                      <a:pt x="8521" y="17054"/>
                    </a:lnTo>
                    <a:lnTo>
                      <a:pt x="8510" y="17117"/>
                    </a:lnTo>
                    <a:lnTo>
                      <a:pt x="8495" y="17178"/>
                    </a:lnTo>
                    <a:lnTo>
                      <a:pt x="8478" y="17240"/>
                    </a:lnTo>
                    <a:lnTo>
                      <a:pt x="8457" y="17299"/>
                    </a:lnTo>
                    <a:lnTo>
                      <a:pt x="8434" y="17357"/>
                    </a:lnTo>
                    <a:lnTo>
                      <a:pt x="8408" y="17414"/>
                    </a:lnTo>
                    <a:lnTo>
                      <a:pt x="8380" y="17470"/>
                    </a:lnTo>
                    <a:lnTo>
                      <a:pt x="8349" y="17524"/>
                    </a:lnTo>
                    <a:lnTo>
                      <a:pt x="8316" y="17576"/>
                    </a:lnTo>
                    <a:lnTo>
                      <a:pt x="8279" y="17626"/>
                    </a:lnTo>
                    <a:lnTo>
                      <a:pt x="8242" y="17675"/>
                    </a:lnTo>
                    <a:lnTo>
                      <a:pt x="8201" y="17722"/>
                    </a:lnTo>
                    <a:lnTo>
                      <a:pt x="8158" y="17767"/>
                    </a:lnTo>
                    <a:lnTo>
                      <a:pt x="8114" y="17809"/>
                    </a:lnTo>
                    <a:lnTo>
                      <a:pt x="8067" y="17850"/>
                    </a:lnTo>
                    <a:lnTo>
                      <a:pt x="8018" y="17888"/>
                    </a:lnTo>
                    <a:lnTo>
                      <a:pt x="7968" y="17924"/>
                    </a:lnTo>
                    <a:lnTo>
                      <a:pt x="7916" y="17957"/>
                    </a:lnTo>
                    <a:lnTo>
                      <a:pt x="7862" y="17988"/>
                    </a:lnTo>
                    <a:lnTo>
                      <a:pt x="7806" y="18016"/>
                    </a:lnTo>
                    <a:lnTo>
                      <a:pt x="7749" y="18043"/>
                    </a:lnTo>
                    <a:lnTo>
                      <a:pt x="7691" y="18065"/>
                    </a:lnTo>
                    <a:lnTo>
                      <a:pt x="7632" y="18086"/>
                    </a:lnTo>
                    <a:lnTo>
                      <a:pt x="7570" y="18103"/>
                    </a:lnTo>
                    <a:lnTo>
                      <a:pt x="7508" y="18118"/>
                    </a:lnTo>
                    <a:lnTo>
                      <a:pt x="7446" y="18129"/>
                    </a:lnTo>
                    <a:lnTo>
                      <a:pt x="7381" y="18137"/>
                    </a:lnTo>
                    <a:lnTo>
                      <a:pt x="7316" y="18143"/>
                    </a:lnTo>
                    <a:lnTo>
                      <a:pt x="7249" y="18144"/>
                    </a:lnTo>
                    <a:lnTo>
                      <a:pt x="1286" y="18144"/>
                    </a:lnTo>
                    <a:lnTo>
                      <a:pt x="1220" y="18143"/>
                    </a:lnTo>
                    <a:lnTo>
                      <a:pt x="1155" y="18137"/>
                    </a:lnTo>
                    <a:lnTo>
                      <a:pt x="1091" y="18129"/>
                    </a:lnTo>
                    <a:lnTo>
                      <a:pt x="1027" y="18118"/>
                    </a:lnTo>
                    <a:lnTo>
                      <a:pt x="966" y="18103"/>
                    </a:lnTo>
                    <a:lnTo>
                      <a:pt x="904" y="18086"/>
                    </a:lnTo>
                    <a:lnTo>
                      <a:pt x="845" y="18065"/>
                    </a:lnTo>
                    <a:lnTo>
                      <a:pt x="787" y="18043"/>
                    </a:lnTo>
                    <a:lnTo>
                      <a:pt x="730" y="18016"/>
                    </a:lnTo>
                    <a:lnTo>
                      <a:pt x="674" y="17988"/>
                    </a:lnTo>
                    <a:lnTo>
                      <a:pt x="620" y="17957"/>
                    </a:lnTo>
                    <a:lnTo>
                      <a:pt x="569" y="17924"/>
                    </a:lnTo>
                    <a:lnTo>
                      <a:pt x="518" y="17888"/>
                    </a:lnTo>
                    <a:lnTo>
                      <a:pt x="470" y="17850"/>
                    </a:lnTo>
                    <a:lnTo>
                      <a:pt x="423" y="17809"/>
                    </a:lnTo>
                    <a:lnTo>
                      <a:pt x="377" y="17767"/>
                    </a:lnTo>
                    <a:lnTo>
                      <a:pt x="335" y="17722"/>
                    </a:lnTo>
                    <a:lnTo>
                      <a:pt x="295" y="17675"/>
                    </a:lnTo>
                    <a:lnTo>
                      <a:pt x="256" y="17626"/>
                    </a:lnTo>
                    <a:lnTo>
                      <a:pt x="221" y="17576"/>
                    </a:lnTo>
                    <a:lnTo>
                      <a:pt x="187" y="17524"/>
                    </a:lnTo>
                    <a:lnTo>
                      <a:pt x="156" y="17470"/>
                    </a:lnTo>
                    <a:lnTo>
                      <a:pt x="128" y="17414"/>
                    </a:lnTo>
                    <a:lnTo>
                      <a:pt x="101" y="17357"/>
                    </a:lnTo>
                    <a:lnTo>
                      <a:pt x="78" y="17299"/>
                    </a:lnTo>
                    <a:lnTo>
                      <a:pt x="58" y="17240"/>
                    </a:lnTo>
                    <a:lnTo>
                      <a:pt x="41" y="17178"/>
                    </a:lnTo>
                    <a:lnTo>
                      <a:pt x="26" y="17117"/>
                    </a:lnTo>
                    <a:lnTo>
                      <a:pt x="15" y="17054"/>
                    </a:lnTo>
                    <a:lnTo>
                      <a:pt x="7" y="16989"/>
                    </a:lnTo>
                    <a:lnTo>
                      <a:pt x="2" y="16924"/>
                    </a:lnTo>
                    <a:lnTo>
                      <a:pt x="0" y="16858"/>
                    </a:lnTo>
                    <a:lnTo>
                      <a:pt x="0" y="1285"/>
                    </a:lnTo>
                    <a:lnTo>
                      <a:pt x="2" y="1218"/>
                    </a:lnTo>
                    <a:lnTo>
                      <a:pt x="7" y="1153"/>
                    </a:lnTo>
                    <a:lnTo>
                      <a:pt x="15" y="1090"/>
                    </a:lnTo>
                    <a:lnTo>
                      <a:pt x="26" y="1027"/>
                    </a:lnTo>
                    <a:lnTo>
                      <a:pt x="41" y="964"/>
                    </a:lnTo>
                    <a:lnTo>
                      <a:pt x="58" y="904"/>
                    </a:lnTo>
                    <a:lnTo>
                      <a:pt x="78" y="845"/>
                    </a:lnTo>
                    <a:lnTo>
                      <a:pt x="101" y="785"/>
                    </a:lnTo>
                    <a:lnTo>
                      <a:pt x="128" y="728"/>
                    </a:lnTo>
                    <a:lnTo>
                      <a:pt x="156" y="674"/>
                    </a:lnTo>
                    <a:lnTo>
                      <a:pt x="187" y="620"/>
                    </a:lnTo>
                    <a:lnTo>
                      <a:pt x="221" y="567"/>
                    </a:lnTo>
                    <a:lnTo>
                      <a:pt x="256" y="517"/>
                    </a:lnTo>
                    <a:lnTo>
                      <a:pt x="295" y="468"/>
                    </a:lnTo>
                    <a:lnTo>
                      <a:pt x="335" y="422"/>
                    </a:lnTo>
                    <a:lnTo>
                      <a:pt x="377" y="377"/>
                    </a:lnTo>
                    <a:lnTo>
                      <a:pt x="423" y="334"/>
                    </a:lnTo>
                    <a:lnTo>
                      <a:pt x="470" y="294"/>
                    </a:lnTo>
                    <a:lnTo>
                      <a:pt x="518" y="255"/>
                    </a:lnTo>
                    <a:lnTo>
                      <a:pt x="569" y="220"/>
                    </a:lnTo>
                    <a:lnTo>
                      <a:pt x="620" y="186"/>
                    </a:lnTo>
                    <a:lnTo>
                      <a:pt x="674" y="155"/>
                    </a:lnTo>
                    <a:lnTo>
                      <a:pt x="730" y="126"/>
                    </a:lnTo>
                    <a:lnTo>
                      <a:pt x="787" y="101"/>
                    </a:lnTo>
                    <a:lnTo>
                      <a:pt x="845" y="77"/>
                    </a:lnTo>
                    <a:lnTo>
                      <a:pt x="904" y="58"/>
                    </a:lnTo>
                    <a:lnTo>
                      <a:pt x="966" y="40"/>
                    </a:lnTo>
                    <a:lnTo>
                      <a:pt x="1027" y="26"/>
                    </a:lnTo>
                    <a:lnTo>
                      <a:pt x="1091" y="15"/>
                    </a:lnTo>
                    <a:lnTo>
                      <a:pt x="1155" y="5"/>
                    </a:lnTo>
                    <a:lnTo>
                      <a:pt x="1220" y="1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15"/>
              <p:cNvSpPr>
                <a:spLocks/>
              </p:cNvSpPr>
              <p:nvPr/>
            </p:nvSpPr>
            <p:spPr bwMode="auto">
              <a:xfrm>
                <a:off x="5173492" y="1485294"/>
                <a:ext cx="1900590" cy="4081840"/>
              </a:xfrm>
              <a:custGeom>
                <a:avLst/>
                <a:gdLst>
                  <a:gd name="T0" fmla="*/ 7245 w 8370"/>
                  <a:gd name="T1" fmla="*/ 2 h 17971"/>
                  <a:gd name="T2" fmla="*/ 7422 w 8370"/>
                  <a:gd name="T3" fmla="*/ 24 h 17971"/>
                  <a:gd name="T4" fmla="*/ 7591 w 8370"/>
                  <a:gd name="T5" fmla="*/ 72 h 17971"/>
                  <a:gd name="T6" fmla="*/ 7748 w 8370"/>
                  <a:gd name="T7" fmla="*/ 143 h 17971"/>
                  <a:gd name="T8" fmla="*/ 7892 w 8370"/>
                  <a:gd name="T9" fmla="*/ 236 h 17971"/>
                  <a:gd name="T10" fmla="*/ 8022 w 8370"/>
                  <a:gd name="T11" fmla="*/ 348 h 17971"/>
                  <a:gd name="T12" fmla="*/ 8134 w 8370"/>
                  <a:gd name="T13" fmla="*/ 477 h 17971"/>
                  <a:gd name="T14" fmla="*/ 8226 w 8370"/>
                  <a:gd name="T15" fmla="*/ 622 h 17971"/>
                  <a:gd name="T16" fmla="*/ 8298 w 8370"/>
                  <a:gd name="T17" fmla="*/ 779 h 17971"/>
                  <a:gd name="T18" fmla="*/ 8346 w 8370"/>
                  <a:gd name="T19" fmla="*/ 947 h 17971"/>
                  <a:gd name="T20" fmla="*/ 8369 w 8370"/>
                  <a:gd name="T21" fmla="*/ 1124 h 17971"/>
                  <a:gd name="T22" fmla="*/ 8369 w 8370"/>
                  <a:gd name="T23" fmla="*/ 16847 h 17971"/>
                  <a:gd name="T24" fmla="*/ 8346 w 8370"/>
                  <a:gd name="T25" fmla="*/ 17024 h 17971"/>
                  <a:gd name="T26" fmla="*/ 8298 w 8370"/>
                  <a:gd name="T27" fmla="*/ 17193 h 17971"/>
                  <a:gd name="T28" fmla="*/ 8226 w 8370"/>
                  <a:gd name="T29" fmla="*/ 17350 h 17971"/>
                  <a:gd name="T30" fmla="*/ 8134 w 8370"/>
                  <a:gd name="T31" fmla="*/ 17494 h 17971"/>
                  <a:gd name="T32" fmla="*/ 8022 w 8370"/>
                  <a:gd name="T33" fmla="*/ 17624 h 17971"/>
                  <a:gd name="T34" fmla="*/ 7892 w 8370"/>
                  <a:gd name="T35" fmla="*/ 17735 h 17971"/>
                  <a:gd name="T36" fmla="*/ 7748 w 8370"/>
                  <a:gd name="T37" fmla="*/ 17828 h 17971"/>
                  <a:gd name="T38" fmla="*/ 7591 w 8370"/>
                  <a:gd name="T39" fmla="*/ 17900 h 17971"/>
                  <a:gd name="T40" fmla="*/ 7422 w 8370"/>
                  <a:gd name="T41" fmla="*/ 17947 h 17971"/>
                  <a:gd name="T42" fmla="*/ 7245 w 8370"/>
                  <a:gd name="T43" fmla="*/ 17970 h 17971"/>
                  <a:gd name="T44" fmla="*/ 1125 w 8370"/>
                  <a:gd name="T45" fmla="*/ 17970 h 17971"/>
                  <a:gd name="T46" fmla="*/ 948 w 8370"/>
                  <a:gd name="T47" fmla="*/ 17947 h 17971"/>
                  <a:gd name="T48" fmla="*/ 779 w 8370"/>
                  <a:gd name="T49" fmla="*/ 17900 h 17971"/>
                  <a:gd name="T50" fmla="*/ 622 w 8370"/>
                  <a:gd name="T51" fmla="*/ 17828 h 17971"/>
                  <a:gd name="T52" fmla="*/ 478 w 8370"/>
                  <a:gd name="T53" fmla="*/ 17735 h 17971"/>
                  <a:gd name="T54" fmla="*/ 349 w 8370"/>
                  <a:gd name="T55" fmla="*/ 17624 h 17971"/>
                  <a:gd name="T56" fmla="*/ 236 w 8370"/>
                  <a:gd name="T57" fmla="*/ 17494 h 17971"/>
                  <a:gd name="T58" fmla="*/ 144 w 8370"/>
                  <a:gd name="T59" fmla="*/ 17350 h 17971"/>
                  <a:gd name="T60" fmla="*/ 73 w 8370"/>
                  <a:gd name="T61" fmla="*/ 17193 h 17971"/>
                  <a:gd name="T62" fmla="*/ 24 w 8370"/>
                  <a:gd name="T63" fmla="*/ 17024 h 17971"/>
                  <a:gd name="T64" fmla="*/ 2 w 8370"/>
                  <a:gd name="T65" fmla="*/ 16847 h 17971"/>
                  <a:gd name="T66" fmla="*/ 2 w 8370"/>
                  <a:gd name="T67" fmla="*/ 1124 h 17971"/>
                  <a:gd name="T68" fmla="*/ 24 w 8370"/>
                  <a:gd name="T69" fmla="*/ 947 h 17971"/>
                  <a:gd name="T70" fmla="*/ 73 w 8370"/>
                  <a:gd name="T71" fmla="*/ 779 h 17971"/>
                  <a:gd name="T72" fmla="*/ 144 w 8370"/>
                  <a:gd name="T73" fmla="*/ 622 h 17971"/>
                  <a:gd name="T74" fmla="*/ 236 w 8370"/>
                  <a:gd name="T75" fmla="*/ 477 h 17971"/>
                  <a:gd name="T76" fmla="*/ 349 w 8370"/>
                  <a:gd name="T77" fmla="*/ 348 h 17971"/>
                  <a:gd name="T78" fmla="*/ 478 w 8370"/>
                  <a:gd name="T79" fmla="*/ 236 h 17971"/>
                  <a:gd name="T80" fmla="*/ 622 w 8370"/>
                  <a:gd name="T81" fmla="*/ 143 h 17971"/>
                  <a:gd name="T82" fmla="*/ 779 w 8370"/>
                  <a:gd name="T83" fmla="*/ 72 h 17971"/>
                  <a:gd name="T84" fmla="*/ 948 w 8370"/>
                  <a:gd name="T85" fmla="*/ 24 h 17971"/>
                  <a:gd name="T86" fmla="*/ 1125 w 8370"/>
                  <a:gd name="T87" fmla="*/ 2 h 17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70" h="17971">
                    <a:moveTo>
                      <a:pt x="1186" y="0"/>
                    </a:moveTo>
                    <a:lnTo>
                      <a:pt x="7184" y="0"/>
                    </a:lnTo>
                    <a:lnTo>
                      <a:pt x="7245" y="2"/>
                    </a:lnTo>
                    <a:lnTo>
                      <a:pt x="7304" y="6"/>
                    </a:lnTo>
                    <a:lnTo>
                      <a:pt x="7364" y="14"/>
                    </a:lnTo>
                    <a:lnTo>
                      <a:pt x="7422" y="24"/>
                    </a:lnTo>
                    <a:lnTo>
                      <a:pt x="7480" y="37"/>
                    </a:lnTo>
                    <a:lnTo>
                      <a:pt x="7536" y="53"/>
                    </a:lnTo>
                    <a:lnTo>
                      <a:pt x="7591" y="72"/>
                    </a:lnTo>
                    <a:lnTo>
                      <a:pt x="7644" y="94"/>
                    </a:lnTo>
                    <a:lnTo>
                      <a:pt x="7697" y="117"/>
                    </a:lnTo>
                    <a:lnTo>
                      <a:pt x="7748" y="143"/>
                    </a:lnTo>
                    <a:lnTo>
                      <a:pt x="7798" y="173"/>
                    </a:lnTo>
                    <a:lnTo>
                      <a:pt x="7846" y="203"/>
                    </a:lnTo>
                    <a:lnTo>
                      <a:pt x="7892" y="236"/>
                    </a:lnTo>
                    <a:lnTo>
                      <a:pt x="7937" y="272"/>
                    </a:lnTo>
                    <a:lnTo>
                      <a:pt x="7981" y="308"/>
                    </a:lnTo>
                    <a:lnTo>
                      <a:pt x="8022" y="348"/>
                    </a:lnTo>
                    <a:lnTo>
                      <a:pt x="8061" y="389"/>
                    </a:lnTo>
                    <a:lnTo>
                      <a:pt x="8098" y="432"/>
                    </a:lnTo>
                    <a:lnTo>
                      <a:pt x="8134" y="477"/>
                    </a:lnTo>
                    <a:lnTo>
                      <a:pt x="8167" y="524"/>
                    </a:lnTo>
                    <a:lnTo>
                      <a:pt x="8198" y="572"/>
                    </a:lnTo>
                    <a:lnTo>
                      <a:pt x="8226" y="622"/>
                    </a:lnTo>
                    <a:lnTo>
                      <a:pt x="8252" y="673"/>
                    </a:lnTo>
                    <a:lnTo>
                      <a:pt x="8276" y="725"/>
                    </a:lnTo>
                    <a:lnTo>
                      <a:pt x="8298" y="779"/>
                    </a:lnTo>
                    <a:lnTo>
                      <a:pt x="8316" y="834"/>
                    </a:lnTo>
                    <a:lnTo>
                      <a:pt x="8332" y="890"/>
                    </a:lnTo>
                    <a:lnTo>
                      <a:pt x="8346" y="947"/>
                    </a:lnTo>
                    <a:lnTo>
                      <a:pt x="8356" y="1005"/>
                    </a:lnTo>
                    <a:lnTo>
                      <a:pt x="8364" y="1064"/>
                    </a:lnTo>
                    <a:lnTo>
                      <a:pt x="8369" y="1124"/>
                    </a:lnTo>
                    <a:lnTo>
                      <a:pt x="8370" y="1185"/>
                    </a:lnTo>
                    <a:lnTo>
                      <a:pt x="8370" y="16786"/>
                    </a:lnTo>
                    <a:lnTo>
                      <a:pt x="8369" y="16847"/>
                    </a:lnTo>
                    <a:lnTo>
                      <a:pt x="8364" y="16907"/>
                    </a:lnTo>
                    <a:lnTo>
                      <a:pt x="8356" y="16966"/>
                    </a:lnTo>
                    <a:lnTo>
                      <a:pt x="8346" y="17024"/>
                    </a:lnTo>
                    <a:lnTo>
                      <a:pt x="8332" y="17081"/>
                    </a:lnTo>
                    <a:lnTo>
                      <a:pt x="8316" y="17138"/>
                    </a:lnTo>
                    <a:lnTo>
                      <a:pt x="8298" y="17193"/>
                    </a:lnTo>
                    <a:lnTo>
                      <a:pt x="8276" y="17246"/>
                    </a:lnTo>
                    <a:lnTo>
                      <a:pt x="8252" y="17299"/>
                    </a:lnTo>
                    <a:lnTo>
                      <a:pt x="8226" y="17350"/>
                    </a:lnTo>
                    <a:lnTo>
                      <a:pt x="8198" y="17399"/>
                    </a:lnTo>
                    <a:lnTo>
                      <a:pt x="8167" y="17448"/>
                    </a:lnTo>
                    <a:lnTo>
                      <a:pt x="8134" y="17494"/>
                    </a:lnTo>
                    <a:lnTo>
                      <a:pt x="8098" y="17539"/>
                    </a:lnTo>
                    <a:lnTo>
                      <a:pt x="8061" y="17583"/>
                    </a:lnTo>
                    <a:lnTo>
                      <a:pt x="8022" y="17624"/>
                    </a:lnTo>
                    <a:lnTo>
                      <a:pt x="7981" y="17662"/>
                    </a:lnTo>
                    <a:lnTo>
                      <a:pt x="7937" y="17700"/>
                    </a:lnTo>
                    <a:lnTo>
                      <a:pt x="7892" y="17735"/>
                    </a:lnTo>
                    <a:lnTo>
                      <a:pt x="7846" y="17768"/>
                    </a:lnTo>
                    <a:lnTo>
                      <a:pt x="7798" y="17799"/>
                    </a:lnTo>
                    <a:lnTo>
                      <a:pt x="7748" y="17828"/>
                    </a:lnTo>
                    <a:lnTo>
                      <a:pt x="7697" y="17854"/>
                    </a:lnTo>
                    <a:lnTo>
                      <a:pt x="7644" y="17878"/>
                    </a:lnTo>
                    <a:lnTo>
                      <a:pt x="7591" y="17900"/>
                    </a:lnTo>
                    <a:lnTo>
                      <a:pt x="7536" y="17918"/>
                    </a:lnTo>
                    <a:lnTo>
                      <a:pt x="7480" y="17934"/>
                    </a:lnTo>
                    <a:lnTo>
                      <a:pt x="7422" y="17947"/>
                    </a:lnTo>
                    <a:lnTo>
                      <a:pt x="7364" y="17958"/>
                    </a:lnTo>
                    <a:lnTo>
                      <a:pt x="7304" y="17966"/>
                    </a:lnTo>
                    <a:lnTo>
                      <a:pt x="7245" y="17970"/>
                    </a:lnTo>
                    <a:lnTo>
                      <a:pt x="7184" y="17971"/>
                    </a:lnTo>
                    <a:lnTo>
                      <a:pt x="1186" y="17971"/>
                    </a:lnTo>
                    <a:lnTo>
                      <a:pt x="1125" y="17970"/>
                    </a:lnTo>
                    <a:lnTo>
                      <a:pt x="1065" y="17966"/>
                    </a:lnTo>
                    <a:lnTo>
                      <a:pt x="1006" y="17958"/>
                    </a:lnTo>
                    <a:lnTo>
                      <a:pt x="948" y="17947"/>
                    </a:lnTo>
                    <a:lnTo>
                      <a:pt x="891" y="17934"/>
                    </a:lnTo>
                    <a:lnTo>
                      <a:pt x="835" y="17918"/>
                    </a:lnTo>
                    <a:lnTo>
                      <a:pt x="779" y="17900"/>
                    </a:lnTo>
                    <a:lnTo>
                      <a:pt x="725" y="17878"/>
                    </a:lnTo>
                    <a:lnTo>
                      <a:pt x="673" y="17854"/>
                    </a:lnTo>
                    <a:lnTo>
                      <a:pt x="622" y="17828"/>
                    </a:lnTo>
                    <a:lnTo>
                      <a:pt x="573" y="17799"/>
                    </a:lnTo>
                    <a:lnTo>
                      <a:pt x="525" y="17768"/>
                    </a:lnTo>
                    <a:lnTo>
                      <a:pt x="478" y="17735"/>
                    </a:lnTo>
                    <a:lnTo>
                      <a:pt x="432" y="17700"/>
                    </a:lnTo>
                    <a:lnTo>
                      <a:pt x="390" y="17662"/>
                    </a:lnTo>
                    <a:lnTo>
                      <a:pt x="349" y="17624"/>
                    </a:lnTo>
                    <a:lnTo>
                      <a:pt x="309" y="17583"/>
                    </a:lnTo>
                    <a:lnTo>
                      <a:pt x="272" y="17539"/>
                    </a:lnTo>
                    <a:lnTo>
                      <a:pt x="236" y="17494"/>
                    </a:lnTo>
                    <a:lnTo>
                      <a:pt x="203" y="17448"/>
                    </a:lnTo>
                    <a:lnTo>
                      <a:pt x="172" y="17399"/>
                    </a:lnTo>
                    <a:lnTo>
                      <a:pt x="144" y="17350"/>
                    </a:lnTo>
                    <a:lnTo>
                      <a:pt x="118" y="17299"/>
                    </a:lnTo>
                    <a:lnTo>
                      <a:pt x="94" y="17246"/>
                    </a:lnTo>
                    <a:lnTo>
                      <a:pt x="73" y="17193"/>
                    </a:lnTo>
                    <a:lnTo>
                      <a:pt x="54" y="17138"/>
                    </a:lnTo>
                    <a:lnTo>
                      <a:pt x="38" y="17081"/>
                    </a:lnTo>
                    <a:lnTo>
                      <a:pt x="24" y="17024"/>
                    </a:lnTo>
                    <a:lnTo>
                      <a:pt x="14" y="16966"/>
                    </a:lnTo>
                    <a:lnTo>
                      <a:pt x="7" y="16907"/>
                    </a:lnTo>
                    <a:lnTo>
                      <a:pt x="2" y="16847"/>
                    </a:lnTo>
                    <a:lnTo>
                      <a:pt x="0" y="16786"/>
                    </a:lnTo>
                    <a:lnTo>
                      <a:pt x="0" y="1185"/>
                    </a:lnTo>
                    <a:lnTo>
                      <a:pt x="2" y="1124"/>
                    </a:lnTo>
                    <a:lnTo>
                      <a:pt x="7" y="1064"/>
                    </a:lnTo>
                    <a:lnTo>
                      <a:pt x="14" y="1005"/>
                    </a:lnTo>
                    <a:lnTo>
                      <a:pt x="24" y="947"/>
                    </a:lnTo>
                    <a:lnTo>
                      <a:pt x="38" y="890"/>
                    </a:lnTo>
                    <a:lnTo>
                      <a:pt x="54" y="834"/>
                    </a:lnTo>
                    <a:lnTo>
                      <a:pt x="73" y="779"/>
                    </a:lnTo>
                    <a:lnTo>
                      <a:pt x="94" y="725"/>
                    </a:lnTo>
                    <a:lnTo>
                      <a:pt x="118" y="673"/>
                    </a:lnTo>
                    <a:lnTo>
                      <a:pt x="144" y="622"/>
                    </a:lnTo>
                    <a:lnTo>
                      <a:pt x="172" y="572"/>
                    </a:lnTo>
                    <a:lnTo>
                      <a:pt x="203" y="524"/>
                    </a:lnTo>
                    <a:lnTo>
                      <a:pt x="236" y="477"/>
                    </a:lnTo>
                    <a:lnTo>
                      <a:pt x="272" y="432"/>
                    </a:lnTo>
                    <a:lnTo>
                      <a:pt x="309" y="389"/>
                    </a:lnTo>
                    <a:lnTo>
                      <a:pt x="349" y="348"/>
                    </a:lnTo>
                    <a:lnTo>
                      <a:pt x="390" y="308"/>
                    </a:lnTo>
                    <a:lnTo>
                      <a:pt x="432" y="272"/>
                    </a:lnTo>
                    <a:lnTo>
                      <a:pt x="478" y="236"/>
                    </a:lnTo>
                    <a:lnTo>
                      <a:pt x="525" y="203"/>
                    </a:lnTo>
                    <a:lnTo>
                      <a:pt x="573" y="173"/>
                    </a:lnTo>
                    <a:lnTo>
                      <a:pt x="622" y="143"/>
                    </a:lnTo>
                    <a:lnTo>
                      <a:pt x="673" y="117"/>
                    </a:lnTo>
                    <a:lnTo>
                      <a:pt x="725" y="94"/>
                    </a:lnTo>
                    <a:lnTo>
                      <a:pt x="779" y="72"/>
                    </a:lnTo>
                    <a:lnTo>
                      <a:pt x="835" y="53"/>
                    </a:lnTo>
                    <a:lnTo>
                      <a:pt x="891" y="37"/>
                    </a:lnTo>
                    <a:lnTo>
                      <a:pt x="948" y="24"/>
                    </a:lnTo>
                    <a:lnTo>
                      <a:pt x="1006" y="14"/>
                    </a:lnTo>
                    <a:lnTo>
                      <a:pt x="1065" y="6"/>
                    </a:lnTo>
                    <a:lnTo>
                      <a:pt x="1125" y="2"/>
                    </a:lnTo>
                    <a:lnTo>
                      <a:pt x="1186" y="0"/>
                    </a:lnTo>
                    <a:close/>
                  </a:path>
                </a:pathLst>
              </a:custGeom>
              <a:solidFill>
                <a:srgbClr val="686A7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16"/>
              <p:cNvSpPr>
                <a:spLocks/>
              </p:cNvSpPr>
              <p:nvPr/>
            </p:nvSpPr>
            <p:spPr bwMode="auto">
              <a:xfrm>
                <a:off x="5184391" y="1497556"/>
                <a:ext cx="1880153" cy="4057316"/>
              </a:xfrm>
              <a:custGeom>
                <a:avLst/>
                <a:gdLst>
                  <a:gd name="T0" fmla="*/ 7193 w 8280"/>
                  <a:gd name="T1" fmla="*/ 2 h 17873"/>
                  <a:gd name="T2" fmla="*/ 7364 w 8280"/>
                  <a:gd name="T3" fmla="*/ 23 h 17873"/>
                  <a:gd name="T4" fmla="*/ 7527 w 8280"/>
                  <a:gd name="T5" fmla="*/ 70 h 17873"/>
                  <a:gd name="T6" fmla="*/ 7679 w 8280"/>
                  <a:gd name="T7" fmla="*/ 140 h 17873"/>
                  <a:gd name="T8" fmla="*/ 7819 w 8280"/>
                  <a:gd name="T9" fmla="*/ 228 h 17873"/>
                  <a:gd name="T10" fmla="*/ 7944 w 8280"/>
                  <a:gd name="T11" fmla="*/ 337 h 17873"/>
                  <a:gd name="T12" fmla="*/ 8052 w 8280"/>
                  <a:gd name="T13" fmla="*/ 462 h 17873"/>
                  <a:gd name="T14" fmla="*/ 8142 w 8280"/>
                  <a:gd name="T15" fmla="*/ 601 h 17873"/>
                  <a:gd name="T16" fmla="*/ 8211 w 8280"/>
                  <a:gd name="T17" fmla="*/ 754 h 17873"/>
                  <a:gd name="T18" fmla="*/ 8257 w 8280"/>
                  <a:gd name="T19" fmla="*/ 916 h 17873"/>
                  <a:gd name="T20" fmla="*/ 8279 w 8280"/>
                  <a:gd name="T21" fmla="*/ 1088 h 17873"/>
                  <a:gd name="T22" fmla="*/ 8279 w 8280"/>
                  <a:gd name="T23" fmla="*/ 16786 h 17873"/>
                  <a:gd name="T24" fmla="*/ 8257 w 8280"/>
                  <a:gd name="T25" fmla="*/ 16957 h 17873"/>
                  <a:gd name="T26" fmla="*/ 8211 w 8280"/>
                  <a:gd name="T27" fmla="*/ 17120 h 17873"/>
                  <a:gd name="T28" fmla="*/ 8142 w 8280"/>
                  <a:gd name="T29" fmla="*/ 17273 h 17873"/>
                  <a:gd name="T30" fmla="*/ 8052 w 8280"/>
                  <a:gd name="T31" fmla="*/ 17412 h 17873"/>
                  <a:gd name="T32" fmla="*/ 7944 w 8280"/>
                  <a:gd name="T33" fmla="*/ 17536 h 17873"/>
                  <a:gd name="T34" fmla="*/ 7819 w 8280"/>
                  <a:gd name="T35" fmla="*/ 17644 h 17873"/>
                  <a:gd name="T36" fmla="*/ 7679 w 8280"/>
                  <a:gd name="T37" fmla="*/ 17734 h 17873"/>
                  <a:gd name="T38" fmla="*/ 7527 w 8280"/>
                  <a:gd name="T39" fmla="*/ 17803 h 17873"/>
                  <a:gd name="T40" fmla="*/ 7364 w 8280"/>
                  <a:gd name="T41" fmla="*/ 17849 h 17873"/>
                  <a:gd name="T42" fmla="*/ 7193 w 8280"/>
                  <a:gd name="T43" fmla="*/ 17871 h 17873"/>
                  <a:gd name="T44" fmla="*/ 1088 w 8280"/>
                  <a:gd name="T45" fmla="*/ 17871 h 17873"/>
                  <a:gd name="T46" fmla="*/ 915 w 8280"/>
                  <a:gd name="T47" fmla="*/ 17849 h 17873"/>
                  <a:gd name="T48" fmla="*/ 752 w 8280"/>
                  <a:gd name="T49" fmla="*/ 17803 h 17873"/>
                  <a:gd name="T50" fmla="*/ 601 w 8280"/>
                  <a:gd name="T51" fmla="*/ 17734 h 17873"/>
                  <a:gd name="T52" fmla="*/ 461 w 8280"/>
                  <a:gd name="T53" fmla="*/ 17644 h 17873"/>
                  <a:gd name="T54" fmla="*/ 336 w 8280"/>
                  <a:gd name="T55" fmla="*/ 17536 h 17873"/>
                  <a:gd name="T56" fmla="*/ 228 w 8280"/>
                  <a:gd name="T57" fmla="*/ 17412 h 17873"/>
                  <a:gd name="T58" fmla="*/ 139 w 8280"/>
                  <a:gd name="T59" fmla="*/ 17273 h 17873"/>
                  <a:gd name="T60" fmla="*/ 69 w 8280"/>
                  <a:gd name="T61" fmla="*/ 17120 h 17873"/>
                  <a:gd name="T62" fmla="*/ 22 w 8280"/>
                  <a:gd name="T63" fmla="*/ 16957 h 17873"/>
                  <a:gd name="T64" fmla="*/ 1 w 8280"/>
                  <a:gd name="T65" fmla="*/ 16786 h 17873"/>
                  <a:gd name="T66" fmla="*/ 1 w 8280"/>
                  <a:gd name="T67" fmla="*/ 1088 h 17873"/>
                  <a:gd name="T68" fmla="*/ 22 w 8280"/>
                  <a:gd name="T69" fmla="*/ 916 h 17873"/>
                  <a:gd name="T70" fmla="*/ 69 w 8280"/>
                  <a:gd name="T71" fmla="*/ 754 h 17873"/>
                  <a:gd name="T72" fmla="*/ 139 w 8280"/>
                  <a:gd name="T73" fmla="*/ 601 h 17873"/>
                  <a:gd name="T74" fmla="*/ 228 w 8280"/>
                  <a:gd name="T75" fmla="*/ 462 h 17873"/>
                  <a:gd name="T76" fmla="*/ 336 w 8280"/>
                  <a:gd name="T77" fmla="*/ 337 h 17873"/>
                  <a:gd name="T78" fmla="*/ 461 w 8280"/>
                  <a:gd name="T79" fmla="*/ 228 h 17873"/>
                  <a:gd name="T80" fmla="*/ 601 w 8280"/>
                  <a:gd name="T81" fmla="*/ 140 h 17873"/>
                  <a:gd name="T82" fmla="*/ 752 w 8280"/>
                  <a:gd name="T83" fmla="*/ 70 h 17873"/>
                  <a:gd name="T84" fmla="*/ 915 w 8280"/>
                  <a:gd name="T85" fmla="*/ 23 h 17873"/>
                  <a:gd name="T86" fmla="*/ 1088 w 8280"/>
                  <a:gd name="T87" fmla="*/ 2 h 17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80" h="17873">
                    <a:moveTo>
                      <a:pt x="1146" y="0"/>
                    </a:moveTo>
                    <a:lnTo>
                      <a:pt x="7134" y="0"/>
                    </a:lnTo>
                    <a:lnTo>
                      <a:pt x="7193" y="2"/>
                    </a:lnTo>
                    <a:lnTo>
                      <a:pt x="7250" y="6"/>
                    </a:lnTo>
                    <a:lnTo>
                      <a:pt x="7308" y="14"/>
                    </a:lnTo>
                    <a:lnTo>
                      <a:pt x="7364" y="23"/>
                    </a:lnTo>
                    <a:lnTo>
                      <a:pt x="7420" y="37"/>
                    </a:lnTo>
                    <a:lnTo>
                      <a:pt x="7474" y="52"/>
                    </a:lnTo>
                    <a:lnTo>
                      <a:pt x="7527" y="70"/>
                    </a:lnTo>
                    <a:lnTo>
                      <a:pt x="7579" y="90"/>
                    </a:lnTo>
                    <a:lnTo>
                      <a:pt x="7630" y="113"/>
                    </a:lnTo>
                    <a:lnTo>
                      <a:pt x="7679" y="140"/>
                    </a:lnTo>
                    <a:lnTo>
                      <a:pt x="7727" y="167"/>
                    </a:lnTo>
                    <a:lnTo>
                      <a:pt x="7774" y="197"/>
                    </a:lnTo>
                    <a:lnTo>
                      <a:pt x="7819" y="228"/>
                    </a:lnTo>
                    <a:lnTo>
                      <a:pt x="7863" y="263"/>
                    </a:lnTo>
                    <a:lnTo>
                      <a:pt x="7904" y="299"/>
                    </a:lnTo>
                    <a:lnTo>
                      <a:pt x="7944" y="337"/>
                    </a:lnTo>
                    <a:lnTo>
                      <a:pt x="7981" y="377"/>
                    </a:lnTo>
                    <a:lnTo>
                      <a:pt x="8018" y="419"/>
                    </a:lnTo>
                    <a:lnTo>
                      <a:pt x="8052" y="462"/>
                    </a:lnTo>
                    <a:lnTo>
                      <a:pt x="8084" y="507"/>
                    </a:lnTo>
                    <a:lnTo>
                      <a:pt x="8114" y="553"/>
                    </a:lnTo>
                    <a:lnTo>
                      <a:pt x="8142" y="601"/>
                    </a:lnTo>
                    <a:lnTo>
                      <a:pt x="8167" y="650"/>
                    </a:lnTo>
                    <a:lnTo>
                      <a:pt x="8190" y="702"/>
                    </a:lnTo>
                    <a:lnTo>
                      <a:pt x="8211" y="754"/>
                    </a:lnTo>
                    <a:lnTo>
                      <a:pt x="8229" y="806"/>
                    </a:lnTo>
                    <a:lnTo>
                      <a:pt x="8245" y="861"/>
                    </a:lnTo>
                    <a:lnTo>
                      <a:pt x="8257" y="916"/>
                    </a:lnTo>
                    <a:lnTo>
                      <a:pt x="8268" y="973"/>
                    </a:lnTo>
                    <a:lnTo>
                      <a:pt x="8275" y="1030"/>
                    </a:lnTo>
                    <a:lnTo>
                      <a:pt x="8279" y="1088"/>
                    </a:lnTo>
                    <a:lnTo>
                      <a:pt x="8280" y="1146"/>
                    </a:lnTo>
                    <a:lnTo>
                      <a:pt x="8280" y="16727"/>
                    </a:lnTo>
                    <a:lnTo>
                      <a:pt x="8279" y="16786"/>
                    </a:lnTo>
                    <a:lnTo>
                      <a:pt x="8275" y="16844"/>
                    </a:lnTo>
                    <a:lnTo>
                      <a:pt x="8268" y="16901"/>
                    </a:lnTo>
                    <a:lnTo>
                      <a:pt x="8257" y="16957"/>
                    </a:lnTo>
                    <a:lnTo>
                      <a:pt x="8245" y="17013"/>
                    </a:lnTo>
                    <a:lnTo>
                      <a:pt x="8229" y="17066"/>
                    </a:lnTo>
                    <a:lnTo>
                      <a:pt x="8211" y="17120"/>
                    </a:lnTo>
                    <a:lnTo>
                      <a:pt x="8190" y="17172"/>
                    </a:lnTo>
                    <a:lnTo>
                      <a:pt x="8167" y="17222"/>
                    </a:lnTo>
                    <a:lnTo>
                      <a:pt x="8142" y="17273"/>
                    </a:lnTo>
                    <a:lnTo>
                      <a:pt x="8114" y="17320"/>
                    </a:lnTo>
                    <a:lnTo>
                      <a:pt x="8084" y="17366"/>
                    </a:lnTo>
                    <a:lnTo>
                      <a:pt x="8052" y="17412"/>
                    </a:lnTo>
                    <a:lnTo>
                      <a:pt x="8018" y="17455"/>
                    </a:lnTo>
                    <a:lnTo>
                      <a:pt x="7981" y="17496"/>
                    </a:lnTo>
                    <a:lnTo>
                      <a:pt x="7944" y="17536"/>
                    </a:lnTo>
                    <a:lnTo>
                      <a:pt x="7904" y="17575"/>
                    </a:lnTo>
                    <a:lnTo>
                      <a:pt x="7863" y="17610"/>
                    </a:lnTo>
                    <a:lnTo>
                      <a:pt x="7819" y="17644"/>
                    </a:lnTo>
                    <a:lnTo>
                      <a:pt x="7774" y="17676"/>
                    </a:lnTo>
                    <a:lnTo>
                      <a:pt x="7727" y="17707"/>
                    </a:lnTo>
                    <a:lnTo>
                      <a:pt x="7679" y="17734"/>
                    </a:lnTo>
                    <a:lnTo>
                      <a:pt x="7630" y="17759"/>
                    </a:lnTo>
                    <a:lnTo>
                      <a:pt x="7579" y="17782"/>
                    </a:lnTo>
                    <a:lnTo>
                      <a:pt x="7527" y="17803"/>
                    </a:lnTo>
                    <a:lnTo>
                      <a:pt x="7474" y="17821"/>
                    </a:lnTo>
                    <a:lnTo>
                      <a:pt x="7420" y="17837"/>
                    </a:lnTo>
                    <a:lnTo>
                      <a:pt x="7364" y="17849"/>
                    </a:lnTo>
                    <a:lnTo>
                      <a:pt x="7308" y="17860"/>
                    </a:lnTo>
                    <a:lnTo>
                      <a:pt x="7250" y="17868"/>
                    </a:lnTo>
                    <a:lnTo>
                      <a:pt x="7193" y="17871"/>
                    </a:lnTo>
                    <a:lnTo>
                      <a:pt x="7134" y="17873"/>
                    </a:lnTo>
                    <a:lnTo>
                      <a:pt x="1146" y="17873"/>
                    </a:lnTo>
                    <a:lnTo>
                      <a:pt x="1088" y="17871"/>
                    </a:lnTo>
                    <a:lnTo>
                      <a:pt x="1029" y="17868"/>
                    </a:lnTo>
                    <a:lnTo>
                      <a:pt x="972" y="17860"/>
                    </a:lnTo>
                    <a:lnTo>
                      <a:pt x="915" y="17849"/>
                    </a:lnTo>
                    <a:lnTo>
                      <a:pt x="861" y="17837"/>
                    </a:lnTo>
                    <a:lnTo>
                      <a:pt x="806" y="17821"/>
                    </a:lnTo>
                    <a:lnTo>
                      <a:pt x="752" y="17803"/>
                    </a:lnTo>
                    <a:lnTo>
                      <a:pt x="701" y="17782"/>
                    </a:lnTo>
                    <a:lnTo>
                      <a:pt x="650" y="17759"/>
                    </a:lnTo>
                    <a:lnTo>
                      <a:pt x="601" y="17734"/>
                    </a:lnTo>
                    <a:lnTo>
                      <a:pt x="553" y="17707"/>
                    </a:lnTo>
                    <a:lnTo>
                      <a:pt x="506" y="17676"/>
                    </a:lnTo>
                    <a:lnTo>
                      <a:pt x="461" y="17644"/>
                    </a:lnTo>
                    <a:lnTo>
                      <a:pt x="418" y="17610"/>
                    </a:lnTo>
                    <a:lnTo>
                      <a:pt x="376" y="17575"/>
                    </a:lnTo>
                    <a:lnTo>
                      <a:pt x="336" y="17536"/>
                    </a:lnTo>
                    <a:lnTo>
                      <a:pt x="298" y="17496"/>
                    </a:lnTo>
                    <a:lnTo>
                      <a:pt x="262" y="17455"/>
                    </a:lnTo>
                    <a:lnTo>
                      <a:pt x="228" y="17412"/>
                    </a:lnTo>
                    <a:lnTo>
                      <a:pt x="196" y="17366"/>
                    </a:lnTo>
                    <a:lnTo>
                      <a:pt x="166" y="17320"/>
                    </a:lnTo>
                    <a:lnTo>
                      <a:pt x="139" y="17273"/>
                    </a:lnTo>
                    <a:lnTo>
                      <a:pt x="112" y="17222"/>
                    </a:lnTo>
                    <a:lnTo>
                      <a:pt x="90" y="17172"/>
                    </a:lnTo>
                    <a:lnTo>
                      <a:pt x="69" y="17120"/>
                    </a:lnTo>
                    <a:lnTo>
                      <a:pt x="51" y="17066"/>
                    </a:lnTo>
                    <a:lnTo>
                      <a:pt x="36" y="17013"/>
                    </a:lnTo>
                    <a:lnTo>
                      <a:pt x="22" y="16957"/>
                    </a:lnTo>
                    <a:lnTo>
                      <a:pt x="13" y="16901"/>
                    </a:lnTo>
                    <a:lnTo>
                      <a:pt x="5" y="16844"/>
                    </a:lnTo>
                    <a:lnTo>
                      <a:pt x="1" y="16786"/>
                    </a:lnTo>
                    <a:lnTo>
                      <a:pt x="0" y="16727"/>
                    </a:lnTo>
                    <a:lnTo>
                      <a:pt x="0" y="1146"/>
                    </a:lnTo>
                    <a:lnTo>
                      <a:pt x="1" y="1088"/>
                    </a:lnTo>
                    <a:lnTo>
                      <a:pt x="5" y="1030"/>
                    </a:lnTo>
                    <a:lnTo>
                      <a:pt x="13" y="973"/>
                    </a:lnTo>
                    <a:lnTo>
                      <a:pt x="22" y="916"/>
                    </a:lnTo>
                    <a:lnTo>
                      <a:pt x="36" y="861"/>
                    </a:lnTo>
                    <a:lnTo>
                      <a:pt x="51" y="806"/>
                    </a:lnTo>
                    <a:lnTo>
                      <a:pt x="69" y="754"/>
                    </a:lnTo>
                    <a:lnTo>
                      <a:pt x="90" y="702"/>
                    </a:lnTo>
                    <a:lnTo>
                      <a:pt x="112" y="650"/>
                    </a:lnTo>
                    <a:lnTo>
                      <a:pt x="139" y="601"/>
                    </a:lnTo>
                    <a:lnTo>
                      <a:pt x="166" y="553"/>
                    </a:lnTo>
                    <a:lnTo>
                      <a:pt x="196" y="507"/>
                    </a:lnTo>
                    <a:lnTo>
                      <a:pt x="228" y="462"/>
                    </a:lnTo>
                    <a:lnTo>
                      <a:pt x="262" y="419"/>
                    </a:lnTo>
                    <a:lnTo>
                      <a:pt x="298" y="377"/>
                    </a:lnTo>
                    <a:lnTo>
                      <a:pt x="336" y="337"/>
                    </a:lnTo>
                    <a:lnTo>
                      <a:pt x="376" y="299"/>
                    </a:lnTo>
                    <a:lnTo>
                      <a:pt x="418" y="263"/>
                    </a:lnTo>
                    <a:lnTo>
                      <a:pt x="461" y="228"/>
                    </a:lnTo>
                    <a:lnTo>
                      <a:pt x="506" y="197"/>
                    </a:lnTo>
                    <a:lnTo>
                      <a:pt x="553" y="167"/>
                    </a:lnTo>
                    <a:lnTo>
                      <a:pt x="601" y="140"/>
                    </a:lnTo>
                    <a:lnTo>
                      <a:pt x="650" y="113"/>
                    </a:lnTo>
                    <a:lnTo>
                      <a:pt x="701" y="90"/>
                    </a:lnTo>
                    <a:lnTo>
                      <a:pt x="752" y="70"/>
                    </a:lnTo>
                    <a:lnTo>
                      <a:pt x="806" y="52"/>
                    </a:lnTo>
                    <a:lnTo>
                      <a:pt x="861" y="37"/>
                    </a:lnTo>
                    <a:lnTo>
                      <a:pt x="915" y="23"/>
                    </a:lnTo>
                    <a:lnTo>
                      <a:pt x="972" y="14"/>
                    </a:lnTo>
                    <a:lnTo>
                      <a:pt x="1029" y="6"/>
                    </a:lnTo>
                    <a:lnTo>
                      <a:pt x="1088" y="2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999BA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17"/>
              <p:cNvSpPr>
                <a:spLocks/>
              </p:cNvSpPr>
              <p:nvPr/>
            </p:nvSpPr>
            <p:spPr bwMode="auto">
              <a:xfrm>
                <a:off x="5198015" y="1511180"/>
                <a:ext cx="1851543" cy="4030068"/>
              </a:xfrm>
              <a:custGeom>
                <a:avLst/>
                <a:gdLst>
                  <a:gd name="T0" fmla="*/ 7129 w 8158"/>
                  <a:gd name="T1" fmla="*/ 1 h 17752"/>
                  <a:gd name="T2" fmla="*/ 7291 w 8158"/>
                  <a:gd name="T3" fmla="*/ 22 h 17752"/>
                  <a:gd name="T4" fmla="*/ 7445 w 8158"/>
                  <a:gd name="T5" fmla="*/ 66 h 17752"/>
                  <a:gd name="T6" fmla="*/ 7589 w 8158"/>
                  <a:gd name="T7" fmla="*/ 131 h 17752"/>
                  <a:gd name="T8" fmla="*/ 7721 w 8158"/>
                  <a:gd name="T9" fmla="*/ 215 h 17752"/>
                  <a:gd name="T10" fmla="*/ 7839 w 8158"/>
                  <a:gd name="T11" fmla="*/ 318 h 17752"/>
                  <a:gd name="T12" fmla="*/ 7942 w 8158"/>
                  <a:gd name="T13" fmla="*/ 436 h 17752"/>
                  <a:gd name="T14" fmla="*/ 8026 w 8158"/>
                  <a:gd name="T15" fmla="*/ 568 h 17752"/>
                  <a:gd name="T16" fmla="*/ 8092 w 8158"/>
                  <a:gd name="T17" fmla="*/ 712 h 17752"/>
                  <a:gd name="T18" fmla="*/ 8136 w 8158"/>
                  <a:gd name="T19" fmla="*/ 866 h 17752"/>
                  <a:gd name="T20" fmla="*/ 8157 w 8158"/>
                  <a:gd name="T21" fmla="*/ 1028 h 17752"/>
                  <a:gd name="T22" fmla="*/ 8157 w 8158"/>
                  <a:gd name="T23" fmla="*/ 16724 h 17752"/>
                  <a:gd name="T24" fmla="*/ 8136 w 8158"/>
                  <a:gd name="T25" fmla="*/ 16886 h 17752"/>
                  <a:gd name="T26" fmla="*/ 8092 w 8158"/>
                  <a:gd name="T27" fmla="*/ 17039 h 17752"/>
                  <a:gd name="T28" fmla="*/ 8026 w 8158"/>
                  <a:gd name="T29" fmla="*/ 17183 h 17752"/>
                  <a:gd name="T30" fmla="*/ 7942 w 8158"/>
                  <a:gd name="T31" fmla="*/ 17315 h 17752"/>
                  <a:gd name="T32" fmla="*/ 7839 w 8158"/>
                  <a:gd name="T33" fmla="*/ 17434 h 17752"/>
                  <a:gd name="T34" fmla="*/ 7721 w 8158"/>
                  <a:gd name="T35" fmla="*/ 17535 h 17752"/>
                  <a:gd name="T36" fmla="*/ 7589 w 8158"/>
                  <a:gd name="T37" fmla="*/ 17621 h 17752"/>
                  <a:gd name="T38" fmla="*/ 7445 w 8158"/>
                  <a:gd name="T39" fmla="*/ 17686 h 17752"/>
                  <a:gd name="T40" fmla="*/ 7291 w 8158"/>
                  <a:gd name="T41" fmla="*/ 17730 h 17752"/>
                  <a:gd name="T42" fmla="*/ 7129 w 8158"/>
                  <a:gd name="T43" fmla="*/ 17751 h 17752"/>
                  <a:gd name="T44" fmla="*/ 1030 w 8158"/>
                  <a:gd name="T45" fmla="*/ 17751 h 17752"/>
                  <a:gd name="T46" fmla="*/ 867 w 8158"/>
                  <a:gd name="T47" fmla="*/ 17730 h 17752"/>
                  <a:gd name="T48" fmla="*/ 713 w 8158"/>
                  <a:gd name="T49" fmla="*/ 17686 h 17752"/>
                  <a:gd name="T50" fmla="*/ 569 w 8158"/>
                  <a:gd name="T51" fmla="*/ 17621 h 17752"/>
                  <a:gd name="T52" fmla="*/ 437 w 8158"/>
                  <a:gd name="T53" fmla="*/ 17535 h 17752"/>
                  <a:gd name="T54" fmla="*/ 319 w 8158"/>
                  <a:gd name="T55" fmla="*/ 17434 h 17752"/>
                  <a:gd name="T56" fmla="*/ 217 w 8158"/>
                  <a:gd name="T57" fmla="*/ 17315 h 17752"/>
                  <a:gd name="T58" fmla="*/ 131 w 8158"/>
                  <a:gd name="T59" fmla="*/ 17183 h 17752"/>
                  <a:gd name="T60" fmla="*/ 66 w 8158"/>
                  <a:gd name="T61" fmla="*/ 17039 h 17752"/>
                  <a:gd name="T62" fmla="*/ 22 w 8158"/>
                  <a:gd name="T63" fmla="*/ 16886 h 17752"/>
                  <a:gd name="T64" fmla="*/ 1 w 8158"/>
                  <a:gd name="T65" fmla="*/ 16724 h 17752"/>
                  <a:gd name="T66" fmla="*/ 1 w 8158"/>
                  <a:gd name="T67" fmla="*/ 1028 h 17752"/>
                  <a:gd name="T68" fmla="*/ 22 w 8158"/>
                  <a:gd name="T69" fmla="*/ 866 h 17752"/>
                  <a:gd name="T70" fmla="*/ 66 w 8158"/>
                  <a:gd name="T71" fmla="*/ 712 h 17752"/>
                  <a:gd name="T72" fmla="*/ 131 w 8158"/>
                  <a:gd name="T73" fmla="*/ 568 h 17752"/>
                  <a:gd name="T74" fmla="*/ 217 w 8158"/>
                  <a:gd name="T75" fmla="*/ 436 h 17752"/>
                  <a:gd name="T76" fmla="*/ 319 w 8158"/>
                  <a:gd name="T77" fmla="*/ 318 h 17752"/>
                  <a:gd name="T78" fmla="*/ 437 w 8158"/>
                  <a:gd name="T79" fmla="*/ 215 h 17752"/>
                  <a:gd name="T80" fmla="*/ 569 w 8158"/>
                  <a:gd name="T81" fmla="*/ 131 h 17752"/>
                  <a:gd name="T82" fmla="*/ 713 w 8158"/>
                  <a:gd name="T83" fmla="*/ 66 h 17752"/>
                  <a:gd name="T84" fmla="*/ 867 w 8158"/>
                  <a:gd name="T85" fmla="*/ 22 h 17752"/>
                  <a:gd name="T86" fmla="*/ 1030 w 8158"/>
                  <a:gd name="T87" fmla="*/ 1 h 17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58" h="17752">
                    <a:moveTo>
                      <a:pt x="1085" y="0"/>
                    </a:moveTo>
                    <a:lnTo>
                      <a:pt x="7073" y="0"/>
                    </a:lnTo>
                    <a:lnTo>
                      <a:pt x="7129" y="1"/>
                    </a:lnTo>
                    <a:lnTo>
                      <a:pt x="7184" y="4"/>
                    </a:lnTo>
                    <a:lnTo>
                      <a:pt x="7237" y="12"/>
                    </a:lnTo>
                    <a:lnTo>
                      <a:pt x="7291" y="22"/>
                    </a:lnTo>
                    <a:lnTo>
                      <a:pt x="7343" y="34"/>
                    </a:lnTo>
                    <a:lnTo>
                      <a:pt x="7395" y="49"/>
                    </a:lnTo>
                    <a:lnTo>
                      <a:pt x="7445" y="66"/>
                    </a:lnTo>
                    <a:lnTo>
                      <a:pt x="7494" y="85"/>
                    </a:lnTo>
                    <a:lnTo>
                      <a:pt x="7542" y="107"/>
                    </a:lnTo>
                    <a:lnTo>
                      <a:pt x="7589" y="131"/>
                    </a:lnTo>
                    <a:lnTo>
                      <a:pt x="7634" y="157"/>
                    </a:lnTo>
                    <a:lnTo>
                      <a:pt x="7679" y="186"/>
                    </a:lnTo>
                    <a:lnTo>
                      <a:pt x="7721" y="215"/>
                    </a:lnTo>
                    <a:lnTo>
                      <a:pt x="7762" y="247"/>
                    </a:lnTo>
                    <a:lnTo>
                      <a:pt x="7802" y="281"/>
                    </a:lnTo>
                    <a:lnTo>
                      <a:pt x="7839" y="318"/>
                    </a:lnTo>
                    <a:lnTo>
                      <a:pt x="7875" y="356"/>
                    </a:lnTo>
                    <a:lnTo>
                      <a:pt x="7909" y="395"/>
                    </a:lnTo>
                    <a:lnTo>
                      <a:pt x="7942" y="436"/>
                    </a:lnTo>
                    <a:lnTo>
                      <a:pt x="7972" y="479"/>
                    </a:lnTo>
                    <a:lnTo>
                      <a:pt x="8000" y="523"/>
                    </a:lnTo>
                    <a:lnTo>
                      <a:pt x="8026" y="568"/>
                    </a:lnTo>
                    <a:lnTo>
                      <a:pt x="8050" y="614"/>
                    </a:lnTo>
                    <a:lnTo>
                      <a:pt x="8072" y="662"/>
                    </a:lnTo>
                    <a:lnTo>
                      <a:pt x="8092" y="712"/>
                    </a:lnTo>
                    <a:lnTo>
                      <a:pt x="8109" y="763"/>
                    </a:lnTo>
                    <a:lnTo>
                      <a:pt x="8123" y="814"/>
                    </a:lnTo>
                    <a:lnTo>
                      <a:pt x="8136" y="866"/>
                    </a:lnTo>
                    <a:lnTo>
                      <a:pt x="8145" y="919"/>
                    </a:lnTo>
                    <a:lnTo>
                      <a:pt x="8152" y="973"/>
                    </a:lnTo>
                    <a:lnTo>
                      <a:pt x="8157" y="1028"/>
                    </a:lnTo>
                    <a:lnTo>
                      <a:pt x="8158" y="1084"/>
                    </a:lnTo>
                    <a:lnTo>
                      <a:pt x="8158" y="16668"/>
                    </a:lnTo>
                    <a:lnTo>
                      <a:pt x="8157" y="16724"/>
                    </a:lnTo>
                    <a:lnTo>
                      <a:pt x="8152" y="16778"/>
                    </a:lnTo>
                    <a:lnTo>
                      <a:pt x="8145" y="16832"/>
                    </a:lnTo>
                    <a:lnTo>
                      <a:pt x="8136" y="16886"/>
                    </a:lnTo>
                    <a:lnTo>
                      <a:pt x="8123" y="16938"/>
                    </a:lnTo>
                    <a:lnTo>
                      <a:pt x="8109" y="16989"/>
                    </a:lnTo>
                    <a:lnTo>
                      <a:pt x="8092" y="17039"/>
                    </a:lnTo>
                    <a:lnTo>
                      <a:pt x="8072" y="17088"/>
                    </a:lnTo>
                    <a:lnTo>
                      <a:pt x="8050" y="17136"/>
                    </a:lnTo>
                    <a:lnTo>
                      <a:pt x="8026" y="17183"/>
                    </a:lnTo>
                    <a:lnTo>
                      <a:pt x="8000" y="17229"/>
                    </a:lnTo>
                    <a:lnTo>
                      <a:pt x="7972" y="17273"/>
                    </a:lnTo>
                    <a:lnTo>
                      <a:pt x="7942" y="17315"/>
                    </a:lnTo>
                    <a:lnTo>
                      <a:pt x="7909" y="17356"/>
                    </a:lnTo>
                    <a:lnTo>
                      <a:pt x="7875" y="17396"/>
                    </a:lnTo>
                    <a:lnTo>
                      <a:pt x="7839" y="17434"/>
                    </a:lnTo>
                    <a:lnTo>
                      <a:pt x="7802" y="17469"/>
                    </a:lnTo>
                    <a:lnTo>
                      <a:pt x="7762" y="17503"/>
                    </a:lnTo>
                    <a:lnTo>
                      <a:pt x="7721" y="17535"/>
                    </a:lnTo>
                    <a:lnTo>
                      <a:pt x="7679" y="17566"/>
                    </a:lnTo>
                    <a:lnTo>
                      <a:pt x="7634" y="17595"/>
                    </a:lnTo>
                    <a:lnTo>
                      <a:pt x="7589" y="17621"/>
                    </a:lnTo>
                    <a:lnTo>
                      <a:pt x="7542" y="17645"/>
                    </a:lnTo>
                    <a:lnTo>
                      <a:pt x="7494" y="17666"/>
                    </a:lnTo>
                    <a:lnTo>
                      <a:pt x="7445" y="17686"/>
                    </a:lnTo>
                    <a:lnTo>
                      <a:pt x="7395" y="17703"/>
                    </a:lnTo>
                    <a:lnTo>
                      <a:pt x="7343" y="17718"/>
                    </a:lnTo>
                    <a:lnTo>
                      <a:pt x="7291" y="17730"/>
                    </a:lnTo>
                    <a:lnTo>
                      <a:pt x="7237" y="17739"/>
                    </a:lnTo>
                    <a:lnTo>
                      <a:pt x="7184" y="17746"/>
                    </a:lnTo>
                    <a:lnTo>
                      <a:pt x="7129" y="17751"/>
                    </a:lnTo>
                    <a:lnTo>
                      <a:pt x="7073" y="17752"/>
                    </a:lnTo>
                    <a:lnTo>
                      <a:pt x="1085" y="17752"/>
                    </a:lnTo>
                    <a:lnTo>
                      <a:pt x="1030" y="17751"/>
                    </a:lnTo>
                    <a:lnTo>
                      <a:pt x="974" y="17746"/>
                    </a:lnTo>
                    <a:lnTo>
                      <a:pt x="921" y="17739"/>
                    </a:lnTo>
                    <a:lnTo>
                      <a:pt x="867" y="17730"/>
                    </a:lnTo>
                    <a:lnTo>
                      <a:pt x="815" y="17718"/>
                    </a:lnTo>
                    <a:lnTo>
                      <a:pt x="763" y="17703"/>
                    </a:lnTo>
                    <a:lnTo>
                      <a:pt x="713" y="17686"/>
                    </a:lnTo>
                    <a:lnTo>
                      <a:pt x="664" y="17666"/>
                    </a:lnTo>
                    <a:lnTo>
                      <a:pt x="616" y="17645"/>
                    </a:lnTo>
                    <a:lnTo>
                      <a:pt x="569" y="17621"/>
                    </a:lnTo>
                    <a:lnTo>
                      <a:pt x="524" y="17595"/>
                    </a:lnTo>
                    <a:lnTo>
                      <a:pt x="479" y="17566"/>
                    </a:lnTo>
                    <a:lnTo>
                      <a:pt x="437" y="17535"/>
                    </a:lnTo>
                    <a:lnTo>
                      <a:pt x="396" y="17503"/>
                    </a:lnTo>
                    <a:lnTo>
                      <a:pt x="357" y="17469"/>
                    </a:lnTo>
                    <a:lnTo>
                      <a:pt x="319" y="17434"/>
                    </a:lnTo>
                    <a:lnTo>
                      <a:pt x="283" y="17396"/>
                    </a:lnTo>
                    <a:lnTo>
                      <a:pt x="249" y="17356"/>
                    </a:lnTo>
                    <a:lnTo>
                      <a:pt x="217" y="17315"/>
                    </a:lnTo>
                    <a:lnTo>
                      <a:pt x="186" y="17273"/>
                    </a:lnTo>
                    <a:lnTo>
                      <a:pt x="158" y="17229"/>
                    </a:lnTo>
                    <a:lnTo>
                      <a:pt x="131" y="17183"/>
                    </a:lnTo>
                    <a:lnTo>
                      <a:pt x="107" y="17136"/>
                    </a:lnTo>
                    <a:lnTo>
                      <a:pt x="86" y="17088"/>
                    </a:lnTo>
                    <a:lnTo>
                      <a:pt x="66" y="17039"/>
                    </a:lnTo>
                    <a:lnTo>
                      <a:pt x="49" y="16989"/>
                    </a:lnTo>
                    <a:lnTo>
                      <a:pt x="34" y="16938"/>
                    </a:lnTo>
                    <a:lnTo>
                      <a:pt x="22" y="16886"/>
                    </a:lnTo>
                    <a:lnTo>
                      <a:pt x="13" y="16832"/>
                    </a:lnTo>
                    <a:lnTo>
                      <a:pt x="6" y="16778"/>
                    </a:lnTo>
                    <a:lnTo>
                      <a:pt x="1" y="16724"/>
                    </a:lnTo>
                    <a:lnTo>
                      <a:pt x="0" y="16668"/>
                    </a:lnTo>
                    <a:lnTo>
                      <a:pt x="0" y="1084"/>
                    </a:lnTo>
                    <a:lnTo>
                      <a:pt x="1" y="1028"/>
                    </a:lnTo>
                    <a:lnTo>
                      <a:pt x="6" y="973"/>
                    </a:lnTo>
                    <a:lnTo>
                      <a:pt x="13" y="919"/>
                    </a:lnTo>
                    <a:lnTo>
                      <a:pt x="22" y="866"/>
                    </a:lnTo>
                    <a:lnTo>
                      <a:pt x="34" y="814"/>
                    </a:lnTo>
                    <a:lnTo>
                      <a:pt x="49" y="763"/>
                    </a:lnTo>
                    <a:lnTo>
                      <a:pt x="66" y="712"/>
                    </a:lnTo>
                    <a:lnTo>
                      <a:pt x="86" y="662"/>
                    </a:lnTo>
                    <a:lnTo>
                      <a:pt x="107" y="614"/>
                    </a:lnTo>
                    <a:lnTo>
                      <a:pt x="131" y="568"/>
                    </a:lnTo>
                    <a:lnTo>
                      <a:pt x="158" y="523"/>
                    </a:lnTo>
                    <a:lnTo>
                      <a:pt x="186" y="479"/>
                    </a:lnTo>
                    <a:lnTo>
                      <a:pt x="217" y="436"/>
                    </a:lnTo>
                    <a:lnTo>
                      <a:pt x="249" y="395"/>
                    </a:lnTo>
                    <a:lnTo>
                      <a:pt x="283" y="356"/>
                    </a:lnTo>
                    <a:lnTo>
                      <a:pt x="319" y="318"/>
                    </a:lnTo>
                    <a:lnTo>
                      <a:pt x="357" y="281"/>
                    </a:lnTo>
                    <a:lnTo>
                      <a:pt x="396" y="247"/>
                    </a:lnTo>
                    <a:lnTo>
                      <a:pt x="437" y="215"/>
                    </a:lnTo>
                    <a:lnTo>
                      <a:pt x="479" y="186"/>
                    </a:lnTo>
                    <a:lnTo>
                      <a:pt x="524" y="157"/>
                    </a:lnTo>
                    <a:lnTo>
                      <a:pt x="569" y="131"/>
                    </a:lnTo>
                    <a:lnTo>
                      <a:pt x="616" y="107"/>
                    </a:lnTo>
                    <a:lnTo>
                      <a:pt x="664" y="85"/>
                    </a:lnTo>
                    <a:lnTo>
                      <a:pt x="713" y="66"/>
                    </a:lnTo>
                    <a:lnTo>
                      <a:pt x="763" y="49"/>
                    </a:lnTo>
                    <a:lnTo>
                      <a:pt x="815" y="34"/>
                    </a:lnTo>
                    <a:lnTo>
                      <a:pt x="867" y="22"/>
                    </a:lnTo>
                    <a:lnTo>
                      <a:pt x="921" y="12"/>
                    </a:lnTo>
                    <a:lnTo>
                      <a:pt x="974" y="4"/>
                    </a:lnTo>
                    <a:lnTo>
                      <a:pt x="1030" y="1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18"/>
              <p:cNvSpPr>
                <a:spLocks/>
              </p:cNvSpPr>
              <p:nvPr/>
            </p:nvSpPr>
            <p:spPr bwMode="auto">
              <a:xfrm>
                <a:off x="5275674" y="2031629"/>
                <a:ext cx="1704400" cy="3002796"/>
              </a:xfrm>
              <a:custGeom>
                <a:avLst/>
                <a:gdLst>
                  <a:gd name="T0" fmla="*/ 60 w 7504"/>
                  <a:gd name="T1" fmla="*/ 0 h 13222"/>
                  <a:gd name="T2" fmla="*/ 7444 w 7504"/>
                  <a:gd name="T3" fmla="*/ 0 h 13222"/>
                  <a:gd name="T4" fmla="*/ 7451 w 7504"/>
                  <a:gd name="T5" fmla="*/ 0 h 13222"/>
                  <a:gd name="T6" fmla="*/ 7457 w 7504"/>
                  <a:gd name="T7" fmla="*/ 1 h 13222"/>
                  <a:gd name="T8" fmla="*/ 7462 w 7504"/>
                  <a:gd name="T9" fmla="*/ 2 h 13222"/>
                  <a:gd name="T10" fmla="*/ 7468 w 7504"/>
                  <a:gd name="T11" fmla="*/ 5 h 13222"/>
                  <a:gd name="T12" fmla="*/ 7478 w 7504"/>
                  <a:gd name="T13" fmla="*/ 10 h 13222"/>
                  <a:gd name="T14" fmla="*/ 7486 w 7504"/>
                  <a:gd name="T15" fmla="*/ 17 h 13222"/>
                  <a:gd name="T16" fmla="*/ 7494 w 7504"/>
                  <a:gd name="T17" fmla="*/ 26 h 13222"/>
                  <a:gd name="T18" fmla="*/ 7500 w 7504"/>
                  <a:gd name="T19" fmla="*/ 36 h 13222"/>
                  <a:gd name="T20" fmla="*/ 7501 w 7504"/>
                  <a:gd name="T21" fmla="*/ 42 h 13222"/>
                  <a:gd name="T22" fmla="*/ 7503 w 7504"/>
                  <a:gd name="T23" fmla="*/ 48 h 13222"/>
                  <a:gd name="T24" fmla="*/ 7504 w 7504"/>
                  <a:gd name="T25" fmla="*/ 54 h 13222"/>
                  <a:gd name="T26" fmla="*/ 7504 w 7504"/>
                  <a:gd name="T27" fmla="*/ 59 h 13222"/>
                  <a:gd name="T28" fmla="*/ 7504 w 7504"/>
                  <a:gd name="T29" fmla="*/ 13161 h 13222"/>
                  <a:gd name="T30" fmla="*/ 7504 w 7504"/>
                  <a:gd name="T31" fmla="*/ 13167 h 13222"/>
                  <a:gd name="T32" fmla="*/ 7503 w 7504"/>
                  <a:gd name="T33" fmla="*/ 13174 h 13222"/>
                  <a:gd name="T34" fmla="*/ 7501 w 7504"/>
                  <a:gd name="T35" fmla="*/ 13179 h 13222"/>
                  <a:gd name="T36" fmla="*/ 7500 w 7504"/>
                  <a:gd name="T37" fmla="*/ 13185 h 13222"/>
                  <a:gd name="T38" fmla="*/ 7494 w 7504"/>
                  <a:gd name="T39" fmla="*/ 13195 h 13222"/>
                  <a:gd name="T40" fmla="*/ 7486 w 7504"/>
                  <a:gd name="T41" fmla="*/ 13203 h 13222"/>
                  <a:gd name="T42" fmla="*/ 7478 w 7504"/>
                  <a:gd name="T43" fmla="*/ 13211 h 13222"/>
                  <a:gd name="T44" fmla="*/ 7468 w 7504"/>
                  <a:gd name="T45" fmla="*/ 13217 h 13222"/>
                  <a:gd name="T46" fmla="*/ 7462 w 7504"/>
                  <a:gd name="T47" fmla="*/ 13218 h 13222"/>
                  <a:gd name="T48" fmla="*/ 7457 w 7504"/>
                  <a:gd name="T49" fmla="*/ 13221 h 13222"/>
                  <a:gd name="T50" fmla="*/ 7451 w 7504"/>
                  <a:gd name="T51" fmla="*/ 13222 h 13222"/>
                  <a:gd name="T52" fmla="*/ 7444 w 7504"/>
                  <a:gd name="T53" fmla="*/ 13222 h 13222"/>
                  <a:gd name="T54" fmla="*/ 60 w 7504"/>
                  <a:gd name="T55" fmla="*/ 13222 h 13222"/>
                  <a:gd name="T56" fmla="*/ 54 w 7504"/>
                  <a:gd name="T57" fmla="*/ 13222 h 13222"/>
                  <a:gd name="T58" fmla="*/ 48 w 7504"/>
                  <a:gd name="T59" fmla="*/ 13221 h 13222"/>
                  <a:gd name="T60" fmla="*/ 43 w 7504"/>
                  <a:gd name="T61" fmla="*/ 13218 h 13222"/>
                  <a:gd name="T62" fmla="*/ 37 w 7504"/>
                  <a:gd name="T63" fmla="*/ 13217 h 13222"/>
                  <a:gd name="T64" fmla="*/ 27 w 7504"/>
                  <a:gd name="T65" fmla="*/ 13211 h 13222"/>
                  <a:gd name="T66" fmla="*/ 18 w 7504"/>
                  <a:gd name="T67" fmla="*/ 13203 h 13222"/>
                  <a:gd name="T68" fmla="*/ 11 w 7504"/>
                  <a:gd name="T69" fmla="*/ 13195 h 13222"/>
                  <a:gd name="T70" fmla="*/ 5 w 7504"/>
                  <a:gd name="T71" fmla="*/ 13185 h 13222"/>
                  <a:gd name="T72" fmla="*/ 3 w 7504"/>
                  <a:gd name="T73" fmla="*/ 13179 h 13222"/>
                  <a:gd name="T74" fmla="*/ 2 w 7504"/>
                  <a:gd name="T75" fmla="*/ 13174 h 13222"/>
                  <a:gd name="T76" fmla="*/ 0 w 7504"/>
                  <a:gd name="T77" fmla="*/ 13167 h 13222"/>
                  <a:gd name="T78" fmla="*/ 0 w 7504"/>
                  <a:gd name="T79" fmla="*/ 13161 h 13222"/>
                  <a:gd name="T80" fmla="*/ 0 w 7504"/>
                  <a:gd name="T81" fmla="*/ 59 h 13222"/>
                  <a:gd name="T82" fmla="*/ 0 w 7504"/>
                  <a:gd name="T83" fmla="*/ 54 h 13222"/>
                  <a:gd name="T84" fmla="*/ 2 w 7504"/>
                  <a:gd name="T85" fmla="*/ 48 h 13222"/>
                  <a:gd name="T86" fmla="*/ 3 w 7504"/>
                  <a:gd name="T87" fmla="*/ 42 h 13222"/>
                  <a:gd name="T88" fmla="*/ 5 w 7504"/>
                  <a:gd name="T89" fmla="*/ 36 h 13222"/>
                  <a:gd name="T90" fmla="*/ 11 w 7504"/>
                  <a:gd name="T91" fmla="*/ 26 h 13222"/>
                  <a:gd name="T92" fmla="*/ 18 w 7504"/>
                  <a:gd name="T93" fmla="*/ 17 h 13222"/>
                  <a:gd name="T94" fmla="*/ 27 w 7504"/>
                  <a:gd name="T95" fmla="*/ 10 h 13222"/>
                  <a:gd name="T96" fmla="*/ 37 w 7504"/>
                  <a:gd name="T97" fmla="*/ 5 h 13222"/>
                  <a:gd name="T98" fmla="*/ 43 w 7504"/>
                  <a:gd name="T99" fmla="*/ 2 h 13222"/>
                  <a:gd name="T100" fmla="*/ 48 w 7504"/>
                  <a:gd name="T101" fmla="*/ 1 h 13222"/>
                  <a:gd name="T102" fmla="*/ 54 w 7504"/>
                  <a:gd name="T103" fmla="*/ 0 h 13222"/>
                  <a:gd name="T104" fmla="*/ 60 w 7504"/>
                  <a:gd name="T105" fmla="*/ 0 h 13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504" h="13222">
                    <a:moveTo>
                      <a:pt x="60" y="0"/>
                    </a:moveTo>
                    <a:lnTo>
                      <a:pt x="7444" y="0"/>
                    </a:lnTo>
                    <a:lnTo>
                      <a:pt x="7451" y="0"/>
                    </a:lnTo>
                    <a:lnTo>
                      <a:pt x="7457" y="1"/>
                    </a:lnTo>
                    <a:lnTo>
                      <a:pt x="7462" y="2"/>
                    </a:lnTo>
                    <a:lnTo>
                      <a:pt x="7468" y="5"/>
                    </a:lnTo>
                    <a:lnTo>
                      <a:pt x="7478" y="10"/>
                    </a:lnTo>
                    <a:lnTo>
                      <a:pt x="7486" y="17"/>
                    </a:lnTo>
                    <a:lnTo>
                      <a:pt x="7494" y="26"/>
                    </a:lnTo>
                    <a:lnTo>
                      <a:pt x="7500" y="36"/>
                    </a:lnTo>
                    <a:lnTo>
                      <a:pt x="7501" y="42"/>
                    </a:lnTo>
                    <a:lnTo>
                      <a:pt x="7503" y="48"/>
                    </a:lnTo>
                    <a:lnTo>
                      <a:pt x="7504" y="54"/>
                    </a:lnTo>
                    <a:lnTo>
                      <a:pt x="7504" y="59"/>
                    </a:lnTo>
                    <a:lnTo>
                      <a:pt x="7504" y="13161"/>
                    </a:lnTo>
                    <a:lnTo>
                      <a:pt x="7504" y="13167"/>
                    </a:lnTo>
                    <a:lnTo>
                      <a:pt x="7503" y="13174"/>
                    </a:lnTo>
                    <a:lnTo>
                      <a:pt x="7501" y="13179"/>
                    </a:lnTo>
                    <a:lnTo>
                      <a:pt x="7500" y="13185"/>
                    </a:lnTo>
                    <a:lnTo>
                      <a:pt x="7494" y="13195"/>
                    </a:lnTo>
                    <a:lnTo>
                      <a:pt x="7486" y="13203"/>
                    </a:lnTo>
                    <a:lnTo>
                      <a:pt x="7478" y="13211"/>
                    </a:lnTo>
                    <a:lnTo>
                      <a:pt x="7468" y="13217"/>
                    </a:lnTo>
                    <a:lnTo>
                      <a:pt x="7462" y="13218"/>
                    </a:lnTo>
                    <a:lnTo>
                      <a:pt x="7457" y="13221"/>
                    </a:lnTo>
                    <a:lnTo>
                      <a:pt x="7451" y="13222"/>
                    </a:lnTo>
                    <a:lnTo>
                      <a:pt x="7444" y="13222"/>
                    </a:lnTo>
                    <a:lnTo>
                      <a:pt x="60" y="13222"/>
                    </a:lnTo>
                    <a:lnTo>
                      <a:pt x="54" y="13222"/>
                    </a:lnTo>
                    <a:lnTo>
                      <a:pt x="48" y="13221"/>
                    </a:lnTo>
                    <a:lnTo>
                      <a:pt x="43" y="13218"/>
                    </a:lnTo>
                    <a:lnTo>
                      <a:pt x="37" y="13217"/>
                    </a:lnTo>
                    <a:lnTo>
                      <a:pt x="27" y="13211"/>
                    </a:lnTo>
                    <a:lnTo>
                      <a:pt x="18" y="13203"/>
                    </a:lnTo>
                    <a:lnTo>
                      <a:pt x="11" y="13195"/>
                    </a:lnTo>
                    <a:lnTo>
                      <a:pt x="5" y="13185"/>
                    </a:lnTo>
                    <a:lnTo>
                      <a:pt x="3" y="13179"/>
                    </a:lnTo>
                    <a:lnTo>
                      <a:pt x="2" y="13174"/>
                    </a:lnTo>
                    <a:lnTo>
                      <a:pt x="0" y="13167"/>
                    </a:lnTo>
                    <a:lnTo>
                      <a:pt x="0" y="13161"/>
                    </a:lnTo>
                    <a:lnTo>
                      <a:pt x="0" y="59"/>
                    </a:lnTo>
                    <a:lnTo>
                      <a:pt x="0" y="54"/>
                    </a:lnTo>
                    <a:lnTo>
                      <a:pt x="2" y="48"/>
                    </a:lnTo>
                    <a:lnTo>
                      <a:pt x="3" y="42"/>
                    </a:lnTo>
                    <a:lnTo>
                      <a:pt x="5" y="36"/>
                    </a:lnTo>
                    <a:lnTo>
                      <a:pt x="11" y="26"/>
                    </a:lnTo>
                    <a:lnTo>
                      <a:pt x="18" y="17"/>
                    </a:lnTo>
                    <a:lnTo>
                      <a:pt x="27" y="10"/>
                    </a:lnTo>
                    <a:lnTo>
                      <a:pt x="37" y="5"/>
                    </a:lnTo>
                    <a:lnTo>
                      <a:pt x="43" y="2"/>
                    </a:lnTo>
                    <a:lnTo>
                      <a:pt x="48" y="1"/>
                    </a:lnTo>
                    <a:lnTo>
                      <a:pt x="54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19"/>
              <p:cNvSpPr>
                <a:spLocks noChangeArrowheads="1"/>
              </p:cNvSpPr>
              <p:nvPr/>
            </p:nvSpPr>
            <p:spPr bwMode="auto">
              <a:xfrm>
                <a:off x="5298835" y="2056152"/>
                <a:ext cx="1656715" cy="295374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65" name="Group 264"/>
              <p:cNvGrpSpPr/>
              <p:nvPr/>
            </p:nvGrpSpPr>
            <p:grpSpPr>
              <a:xfrm>
                <a:off x="5298835" y="2056150"/>
                <a:ext cx="1656715" cy="108994"/>
                <a:chOff x="2252642" y="846142"/>
                <a:chExt cx="1930382" cy="127001"/>
              </a:xfrm>
            </p:grpSpPr>
            <p:sp>
              <p:nvSpPr>
                <p:cNvPr id="279" name="Rectangle 20"/>
                <p:cNvSpPr>
                  <a:spLocks noChangeArrowheads="1"/>
                </p:cNvSpPr>
                <p:nvPr/>
              </p:nvSpPr>
              <p:spPr bwMode="auto">
                <a:xfrm>
                  <a:off x="2252642" y="846142"/>
                  <a:ext cx="1930382" cy="127001"/>
                </a:xfrm>
                <a:prstGeom prst="rect">
                  <a:avLst/>
                </a:prstGeom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" name="Rectangle 21"/>
                <p:cNvSpPr>
                  <a:spLocks noChangeArrowheads="1"/>
                </p:cNvSpPr>
                <p:nvPr/>
              </p:nvSpPr>
              <p:spPr bwMode="auto">
                <a:xfrm>
                  <a:off x="2278042" y="912817"/>
                  <a:ext cx="19050" cy="25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" name="Rectangle 22"/>
                <p:cNvSpPr>
                  <a:spLocks noChangeArrowheads="1"/>
                </p:cNvSpPr>
                <p:nvPr/>
              </p:nvSpPr>
              <p:spPr bwMode="auto">
                <a:xfrm>
                  <a:off x="2301854" y="908054"/>
                  <a:ext cx="19050" cy="301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Rectangle 23"/>
                <p:cNvSpPr>
                  <a:spLocks noChangeArrowheads="1"/>
                </p:cNvSpPr>
                <p:nvPr/>
              </p:nvSpPr>
              <p:spPr bwMode="auto">
                <a:xfrm>
                  <a:off x="2327254" y="898529"/>
                  <a:ext cx="17463" cy="3968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" name="Rectangle 24"/>
                <p:cNvSpPr>
                  <a:spLocks noChangeArrowheads="1"/>
                </p:cNvSpPr>
                <p:nvPr/>
              </p:nvSpPr>
              <p:spPr bwMode="auto">
                <a:xfrm>
                  <a:off x="2351066" y="890592"/>
                  <a:ext cx="17463" cy="476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" name="Rectangle 25"/>
                <p:cNvSpPr>
                  <a:spLocks noChangeArrowheads="1"/>
                </p:cNvSpPr>
                <p:nvPr/>
              </p:nvSpPr>
              <p:spPr bwMode="auto">
                <a:xfrm>
                  <a:off x="2374878" y="877891"/>
                  <a:ext cx="17463" cy="603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" name="Freeform 36"/>
                <p:cNvSpPr>
                  <a:spLocks/>
                </p:cNvSpPr>
                <p:nvPr/>
              </p:nvSpPr>
              <p:spPr bwMode="auto">
                <a:xfrm>
                  <a:off x="2432028" y="873129"/>
                  <a:ext cx="96837" cy="34925"/>
                </a:xfrm>
                <a:custGeom>
                  <a:avLst/>
                  <a:gdLst>
                    <a:gd name="T0" fmla="*/ 195 w 362"/>
                    <a:gd name="T1" fmla="*/ 0 h 133"/>
                    <a:gd name="T2" fmla="*/ 222 w 362"/>
                    <a:gd name="T3" fmla="*/ 3 h 133"/>
                    <a:gd name="T4" fmla="*/ 248 w 362"/>
                    <a:gd name="T5" fmla="*/ 10 h 133"/>
                    <a:gd name="T6" fmla="*/ 274 w 362"/>
                    <a:gd name="T7" fmla="*/ 19 h 133"/>
                    <a:gd name="T8" fmla="*/ 296 w 362"/>
                    <a:gd name="T9" fmla="*/ 31 h 133"/>
                    <a:gd name="T10" fmla="*/ 318 w 362"/>
                    <a:gd name="T11" fmla="*/ 46 h 133"/>
                    <a:gd name="T12" fmla="*/ 337 w 362"/>
                    <a:gd name="T13" fmla="*/ 63 h 133"/>
                    <a:gd name="T14" fmla="*/ 356 w 362"/>
                    <a:gd name="T15" fmla="*/ 83 h 133"/>
                    <a:gd name="T16" fmla="*/ 321 w 362"/>
                    <a:gd name="T17" fmla="*/ 133 h 133"/>
                    <a:gd name="T18" fmla="*/ 309 w 362"/>
                    <a:gd name="T19" fmla="*/ 116 h 133"/>
                    <a:gd name="T20" fmla="*/ 295 w 362"/>
                    <a:gd name="T21" fmla="*/ 101 h 133"/>
                    <a:gd name="T22" fmla="*/ 279 w 362"/>
                    <a:gd name="T23" fmla="*/ 87 h 133"/>
                    <a:gd name="T24" fmla="*/ 262 w 362"/>
                    <a:gd name="T25" fmla="*/ 77 h 133"/>
                    <a:gd name="T26" fmla="*/ 244 w 362"/>
                    <a:gd name="T27" fmla="*/ 68 h 133"/>
                    <a:gd name="T28" fmla="*/ 223 w 362"/>
                    <a:gd name="T29" fmla="*/ 61 h 133"/>
                    <a:gd name="T30" fmla="*/ 203 w 362"/>
                    <a:gd name="T31" fmla="*/ 57 h 133"/>
                    <a:gd name="T32" fmla="*/ 181 w 362"/>
                    <a:gd name="T33" fmla="*/ 55 h 133"/>
                    <a:gd name="T34" fmla="*/ 159 w 362"/>
                    <a:gd name="T35" fmla="*/ 57 h 133"/>
                    <a:gd name="T36" fmla="*/ 139 w 362"/>
                    <a:gd name="T37" fmla="*/ 61 h 133"/>
                    <a:gd name="T38" fmla="*/ 118 w 362"/>
                    <a:gd name="T39" fmla="*/ 68 h 133"/>
                    <a:gd name="T40" fmla="*/ 100 w 362"/>
                    <a:gd name="T41" fmla="*/ 77 h 133"/>
                    <a:gd name="T42" fmla="*/ 83 w 362"/>
                    <a:gd name="T43" fmla="*/ 87 h 133"/>
                    <a:gd name="T44" fmla="*/ 67 w 362"/>
                    <a:gd name="T45" fmla="*/ 101 h 133"/>
                    <a:gd name="T46" fmla="*/ 53 w 362"/>
                    <a:gd name="T47" fmla="*/ 116 h 133"/>
                    <a:gd name="T48" fmla="*/ 41 w 362"/>
                    <a:gd name="T49" fmla="*/ 133 h 133"/>
                    <a:gd name="T50" fmla="*/ 7 w 362"/>
                    <a:gd name="T51" fmla="*/ 83 h 133"/>
                    <a:gd name="T52" fmla="*/ 25 w 362"/>
                    <a:gd name="T53" fmla="*/ 63 h 133"/>
                    <a:gd name="T54" fmla="*/ 44 w 362"/>
                    <a:gd name="T55" fmla="*/ 46 h 133"/>
                    <a:gd name="T56" fmla="*/ 66 w 362"/>
                    <a:gd name="T57" fmla="*/ 31 h 133"/>
                    <a:gd name="T58" fmla="*/ 89 w 362"/>
                    <a:gd name="T59" fmla="*/ 19 h 133"/>
                    <a:gd name="T60" fmla="*/ 114 w 362"/>
                    <a:gd name="T61" fmla="*/ 10 h 133"/>
                    <a:gd name="T62" fmla="*/ 140 w 362"/>
                    <a:gd name="T63" fmla="*/ 3 h 133"/>
                    <a:gd name="T64" fmla="*/ 167 w 362"/>
                    <a:gd name="T65" fmla="*/ 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2" h="133">
                      <a:moveTo>
                        <a:pt x="181" y="0"/>
                      </a:moveTo>
                      <a:lnTo>
                        <a:pt x="195" y="0"/>
                      </a:lnTo>
                      <a:lnTo>
                        <a:pt x="208" y="1"/>
                      </a:lnTo>
                      <a:lnTo>
                        <a:pt x="222" y="3"/>
                      </a:lnTo>
                      <a:lnTo>
                        <a:pt x="236" y="5"/>
                      </a:lnTo>
                      <a:lnTo>
                        <a:pt x="248" y="10"/>
                      </a:lnTo>
                      <a:lnTo>
                        <a:pt x="261" y="14"/>
                      </a:lnTo>
                      <a:lnTo>
                        <a:pt x="274" y="19"/>
                      </a:lnTo>
                      <a:lnTo>
                        <a:pt x="285" y="25"/>
                      </a:lnTo>
                      <a:lnTo>
                        <a:pt x="296" y="31"/>
                      </a:lnTo>
                      <a:lnTo>
                        <a:pt x="308" y="38"/>
                      </a:lnTo>
                      <a:lnTo>
                        <a:pt x="318" y="46"/>
                      </a:lnTo>
                      <a:lnTo>
                        <a:pt x="328" y="54"/>
                      </a:lnTo>
                      <a:lnTo>
                        <a:pt x="337" y="63"/>
                      </a:lnTo>
                      <a:lnTo>
                        <a:pt x="346" y="73"/>
                      </a:lnTo>
                      <a:lnTo>
                        <a:pt x="356" y="83"/>
                      </a:lnTo>
                      <a:lnTo>
                        <a:pt x="362" y="93"/>
                      </a:lnTo>
                      <a:lnTo>
                        <a:pt x="321" y="133"/>
                      </a:lnTo>
                      <a:lnTo>
                        <a:pt x="316" y="124"/>
                      </a:lnTo>
                      <a:lnTo>
                        <a:pt x="309" y="116"/>
                      </a:lnTo>
                      <a:lnTo>
                        <a:pt x="302" y="108"/>
                      </a:lnTo>
                      <a:lnTo>
                        <a:pt x="295" y="101"/>
                      </a:lnTo>
                      <a:lnTo>
                        <a:pt x="287" y="94"/>
                      </a:lnTo>
                      <a:lnTo>
                        <a:pt x="279" y="87"/>
                      </a:lnTo>
                      <a:lnTo>
                        <a:pt x="271" y="82"/>
                      </a:lnTo>
                      <a:lnTo>
                        <a:pt x="262" y="77"/>
                      </a:lnTo>
                      <a:lnTo>
                        <a:pt x="253" y="71"/>
                      </a:lnTo>
                      <a:lnTo>
                        <a:pt x="244" y="68"/>
                      </a:lnTo>
                      <a:lnTo>
                        <a:pt x="234" y="65"/>
                      </a:lnTo>
                      <a:lnTo>
                        <a:pt x="223" y="61"/>
                      </a:lnTo>
                      <a:lnTo>
                        <a:pt x="213" y="59"/>
                      </a:lnTo>
                      <a:lnTo>
                        <a:pt x="203" y="57"/>
                      </a:lnTo>
                      <a:lnTo>
                        <a:pt x="193" y="55"/>
                      </a:lnTo>
                      <a:lnTo>
                        <a:pt x="181" y="55"/>
                      </a:lnTo>
                      <a:lnTo>
                        <a:pt x="170" y="55"/>
                      </a:lnTo>
                      <a:lnTo>
                        <a:pt x="159" y="57"/>
                      </a:lnTo>
                      <a:lnTo>
                        <a:pt x="149" y="59"/>
                      </a:lnTo>
                      <a:lnTo>
                        <a:pt x="139" y="61"/>
                      </a:lnTo>
                      <a:lnTo>
                        <a:pt x="129" y="65"/>
                      </a:lnTo>
                      <a:lnTo>
                        <a:pt x="118" y="68"/>
                      </a:lnTo>
                      <a:lnTo>
                        <a:pt x="109" y="71"/>
                      </a:lnTo>
                      <a:lnTo>
                        <a:pt x="100" y="77"/>
                      </a:lnTo>
                      <a:lnTo>
                        <a:pt x="91" y="82"/>
                      </a:lnTo>
                      <a:lnTo>
                        <a:pt x="83" y="87"/>
                      </a:lnTo>
                      <a:lnTo>
                        <a:pt x="75" y="94"/>
                      </a:lnTo>
                      <a:lnTo>
                        <a:pt x="67" y="101"/>
                      </a:lnTo>
                      <a:lnTo>
                        <a:pt x="60" y="108"/>
                      </a:lnTo>
                      <a:lnTo>
                        <a:pt x="53" y="116"/>
                      </a:lnTo>
                      <a:lnTo>
                        <a:pt x="47" y="124"/>
                      </a:lnTo>
                      <a:lnTo>
                        <a:pt x="41" y="133"/>
                      </a:lnTo>
                      <a:lnTo>
                        <a:pt x="0" y="93"/>
                      </a:lnTo>
                      <a:lnTo>
                        <a:pt x="7" y="83"/>
                      </a:lnTo>
                      <a:lnTo>
                        <a:pt x="16" y="73"/>
                      </a:lnTo>
                      <a:lnTo>
                        <a:pt x="25" y="63"/>
                      </a:lnTo>
                      <a:lnTo>
                        <a:pt x="34" y="54"/>
                      </a:lnTo>
                      <a:lnTo>
                        <a:pt x="44" y="46"/>
                      </a:lnTo>
                      <a:lnTo>
                        <a:pt x="55" y="38"/>
                      </a:lnTo>
                      <a:lnTo>
                        <a:pt x="66" y="31"/>
                      </a:lnTo>
                      <a:lnTo>
                        <a:pt x="77" y="25"/>
                      </a:lnTo>
                      <a:lnTo>
                        <a:pt x="89" y="19"/>
                      </a:lnTo>
                      <a:lnTo>
                        <a:pt x="101" y="14"/>
                      </a:lnTo>
                      <a:lnTo>
                        <a:pt x="114" y="10"/>
                      </a:lnTo>
                      <a:lnTo>
                        <a:pt x="126" y="5"/>
                      </a:lnTo>
                      <a:lnTo>
                        <a:pt x="140" y="3"/>
                      </a:lnTo>
                      <a:lnTo>
                        <a:pt x="154" y="1"/>
                      </a:lnTo>
                      <a:lnTo>
                        <a:pt x="167" y="0"/>
                      </a:lnTo>
                      <a:lnTo>
                        <a:pt x="181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Freeform 37"/>
                <p:cNvSpPr>
                  <a:spLocks/>
                </p:cNvSpPr>
                <p:nvPr/>
              </p:nvSpPr>
              <p:spPr bwMode="auto">
                <a:xfrm>
                  <a:off x="2449489" y="896942"/>
                  <a:ext cx="61912" cy="28576"/>
                </a:xfrm>
                <a:custGeom>
                  <a:avLst/>
                  <a:gdLst>
                    <a:gd name="T0" fmla="*/ 117 w 235"/>
                    <a:gd name="T1" fmla="*/ 0 h 111"/>
                    <a:gd name="T2" fmla="*/ 126 w 235"/>
                    <a:gd name="T3" fmla="*/ 1 h 111"/>
                    <a:gd name="T4" fmla="*/ 135 w 235"/>
                    <a:gd name="T5" fmla="*/ 2 h 111"/>
                    <a:gd name="T6" fmla="*/ 144 w 235"/>
                    <a:gd name="T7" fmla="*/ 3 h 111"/>
                    <a:gd name="T8" fmla="*/ 154 w 235"/>
                    <a:gd name="T9" fmla="*/ 6 h 111"/>
                    <a:gd name="T10" fmla="*/ 162 w 235"/>
                    <a:gd name="T11" fmla="*/ 8 h 111"/>
                    <a:gd name="T12" fmla="*/ 171 w 235"/>
                    <a:gd name="T13" fmla="*/ 11 h 111"/>
                    <a:gd name="T14" fmla="*/ 179 w 235"/>
                    <a:gd name="T15" fmla="*/ 15 h 111"/>
                    <a:gd name="T16" fmla="*/ 186 w 235"/>
                    <a:gd name="T17" fmla="*/ 19 h 111"/>
                    <a:gd name="T18" fmla="*/ 200 w 235"/>
                    <a:gd name="T19" fmla="*/ 30 h 111"/>
                    <a:gd name="T20" fmla="*/ 214 w 235"/>
                    <a:gd name="T21" fmla="*/ 41 h 111"/>
                    <a:gd name="T22" fmla="*/ 225 w 235"/>
                    <a:gd name="T23" fmla="*/ 54 h 111"/>
                    <a:gd name="T24" fmla="*/ 235 w 235"/>
                    <a:gd name="T25" fmla="*/ 68 h 111"/>
                    <a:gd name="T26" fmla="*/ 190 w 235"/>
                    <a:gd name="T27" fmla="*/ 111 h 111"/>
                    <a:gd name="T28" fmla="*/ 186 w 235"/>
                    <a:gd name="T29" fmla="*/ 99 h 111"/>
                    <a:gd name="T30" fmla="*/ 179 w 235"/>
                    <a:gd name="T31" fmla="*/ 90 h 111"/>
                    <a:gd name="T32" fmla="*/ 172 w 235"/>
                    <a:gd name="T33" fmla="*/ 81 h 111"/>
                    <a:gd name="T34" fmla="*/ 163 w 235"/>
                    <a:gd name="T35" fmla="*/ 73 h 111"/>
                    <a:gd name="T36" fmla="*/ 152 w 235"/>
                    <a:gd name="T37" fmla="*/ 67 h 111"/>
                    <a:gd name="T38" fmla="*/ 141 w 235"/>
                    <a:gd name="T39" fmla="*/ 63 h 111"/>
                    <a:gd name="T40" fmla="*/ 130 w 235"/>
                    <a:gd name="T41" fmla="*/ 59 h 111"/>
                    <a:gd name="T42" fmla="*/ 117 w 235"/>
                    <a:gd name="T43" fmla="*/ 59 h 111"/>
                    <a:gd name="T44" fmla="*/ 105 w 235"/>
                    <a:gd name="T45" fmla="*/ 59 h 111"/>
                    <a:gd name="T46" fmla="*/ 93 w 235"/>
                    <a:gd name="T47" fmla="*/ 63 h 111"/>
                    <a:gd name="T48" fmla="*/ 82 w 235"/>
                    <a:gd name="T49" fmla="*/ 67 h 111"/>
                    <a:gd name="T50" fmla="*/ 71 w 235"/>
                    <a:gd name="T51" fmla="*/ 73 h 111"/>
                    <a:gd name="T52" fmla="*/ 64 w 235"/>
                    <a:gd name="T53" fmla="*/ 81 h 111"/>
                    <a:gd name="T54" fmla="*/ 56 w 235"/>
                    <a:gd name="T55" fmla="*/ 90 h 111"/>
                    <a:gd name="T56" fmla="*/ 49 w 235"/>
                    <a:gd name="T57" fmla="*/ 99 h 111"/>
                    <a:gd name="T58" fmla="*/ 44 w 235"/>
                    <a:gd name="T59" fmla="*/ 111 h 111"/>
                    <a:gd name="T60" fmla="*/ 0 w 235"/>
                    <a:gd name="T61" fmla="*/ 68 h 111"/>
                    <a:gd name="T62" fmla="*/ 9 w 235"/>
                    <a:gd name="T63" fmla="*/ 54 h 111"/>
                    <a:gd name="T64" fmla="*/ 20 w 235"/>
                    <a:gd name="T65" fmla="*/ 41 h 111"/>
                    <a:gd name="T66" fmla="*/ 34 w 235"/>
                    <a:gd name="T67" fmla="*/ 30 h 111"/>
                    <a:gd name="T68" fmla="*/ 49 w 235"/>
                    <a:gd name="T69" fmla="*/ 19 h 111"/>
                    <a:gd name="T70" fmla="*/ 56 w 235"/>
                    <a:gd name="T71" fmla="*/ 15 h 111"/>
                    <a:gd name="T72" fmla="*/ 64 w 235"/>
                    <a:gd name="T73" fmla="*/ 11 h 111"/>
                    <a:gd name="T74" fmla="*/ 73 w 235"/>
                    <a:gd name="T75" fmla="*/ 8 h 111"/>
                    <a:gd name="T76" fmla="*/ 81 w 235"/>
                    <a:gd name="T77" fmla="*/ 6 h 111"/>
                    <a:gd name="T78" fmla="*/ 90 w 235"/>
                    <a:gd name="T79" fmla="*/ 3 h 111"/>
                    <a:gd name="T80" fmla="*/ 99 w 235"/>
                    <a:gd name="T81" fmla="*/ 2 h 111"/>
                    <a:gd name="T82" fmla="*/ 108 w 235"/>
                    <a:gd name="T83" fmla="*/ 1 h 111"/>
                    <a:gd name="T84" fmla="*/ 117 w 235"/>
                    <a:gd name="T85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35" h="111">
                      <a:moveTo>
                        <a:pt x="117" y="0"/>
                      </a:moveTo>
                      <a:lnTo>
                        <a:pt x="126" y="1"/>
                      </a:lnTo>
                      <a:lnTo>
                        <a:pt x="135" y="2"/>
                      </a:lnTo>
                      <a:lnTo>
                        <a:pt x="144" y="3"/>
                      </a:lnTo>
                      <a:lnTo>
                        <a:pt x="154" y="6"/>
                      </a:lnTo>
                      <a:lnTo>
                        <a:pt x="162" y="8"/>
                      </a:lnTo>
                      <a:lnTo>
                        <a:pt x="171" y="11"/>
                      </a:lnTo>
                      <a:lnTo>
                        <a:pt x="179" y="15"/>
                      </a:lnTo>
                      <a:lnTo>
                        <a:pt x="186" y="19"/>
                      </a:lnTo>
                      <a:lnTo>
                        <a:pt x="200" y="30"/>
                      </a:lnTo>
                      <a:lnTo>
                        <a:pt x="214" y="41"/>
                      </a:lnTo>
                      <a:lnTo>
                        <a:pt x="225" y="54"/>
                      </a:lnTo>
                      <a:lnTo>
                        <a:pt x="235" y="68"/>
                      </a:lnTo>
                      <a:lnTo>
                        <a:pt x="190" y="111"/>
                      </a:lnTo>
                      <a:lnTo>
                        <a:pt x="186" y="99"/>
                      </a:lnTo>
                      <a:lnTo>
                        <a:pt x="179" y="90"/>
                      </a:lnTo>
                      <a:lnTo>
                        <a:pt x="172" y="81"/>
                      </a:lnTo>
                      <a:lnTo>
                        <a:pt x="163" y="73"/>
                      </a:lnTo>
                      <a:lnTo>
                        <a:pt x="152" y="67"/>
                      </a:lnTo>
                      <a:lnTo>
                        <a:pt x="141" y="63"/>
                      </a:lnTo>
                      <a:lnTo>
                        <a:pt x="130" y="59"/>
                      </a:lnTo>
                      <a:lnTo>
                        <a:pt x="117" y="59"/>
                      </a:lnTo>
                      <a:lnTo>
                        <a:pt x="105" y="59"/>
                      </a:lnTo>
                      <a:lnTo>
                        <a:pt x="93" y="63"/>
                      </a:lnTo>
                      <a:lnTo>
                        <a:pt x="82" y="67"/>
                      </a:lnTo>
                      <a:lnTo>
                        <a:pt x="71" y="73"/>
                      </a:lnTo>
                      <a:lnTo>
                        <a:pt x="64" y="81"/>
                      </a:lnTo>
                      <a:lnTo>
                        <a:pt x="56" y="90"/>
                      </a:lnTo>
                      <a:lnTo>
                        <a:pt x="49" y="99"/>
                      </a:lnTo>
                      <a:lnTo>
                        <a:pt x="44" y="111"/>
                      </a:lnTo>
                      <a:lnTo>
                        <a:pt x="0" y="68"/>
                      </a:lnTo>
                      <a:lnTo>
                        <a:pt x="9" y="54"/>
                      </a:lnTo>
                      <a:lnTo>
                        <a:pt x="20" y="41"/>
                      </a:lnTo>
                      <a:lnTo>
                        <a:pt x="34" y="30"/>
                      </a:lnTo>
                      <a:lnTo>
                        <a:pt x="49" y="19"/>
                      </a:lnTo>
                      <a:lnTo>
                        <a:pt x="56" y="15"/>
                      </a:lnTo>
                      <a:lnTo>
                        <a:pt x="64" y="11"/>
                      </a:lnTo>
                      <a:lnTo>
                        <a:pt x="73" y="8"/>
                      </a:lnTo>
                      <a:lnTo>
                        <a:pt x="81" y="6"/>
                      </a:lnTo>
                      <a:lnTo>
                        <a:pt x="90" y="3"/>
                      </a:lnTo>
                      <a:lnTo>
                        <a:pt x="99" y="2"/>
                      </a:lnTo>
                      <a:lnTo>
                        <a:pt x="108" y="1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Freeform 38"/>
                <p:cNvSpPr>
                  <a:spLocks/>
                </p:cNvSpPr>
                <p:nvPr/>
              </p:nvSpPr>
              <p:spPr bwMode="auto">
                <a:xfrm>
                  <a:off x="2468539" y="920755"/>
                  <a:ext cx="23813" cy="22225"/>
                </a:xfrm>
                <a:custGeom>
                  <a:avLst/>
                  <a:gdLst>
                    <a:gd name="T0" fmla="*/ 42 w 84"/>
                    <a:gd name="T1" fmla="*/ 0 h 84"/>
                    <a:gd name="T2" fmla="*/ 51 w 84"/>
                    <a:gd name="T3" fmla="*/ 0 h 84"/>
                    <a:gd name="T4" fmla="*/ 59 w 84"/>
                    <a:gd name="T5" fmla="*/ 2 h 84"/>
                    <a:gd name="T6" fmla="*/ 66 w 84"/>
                    <a:gd name="T7" fmla="*/ 7 h 84"/>
                    <a:gd name="T8" fmla="*/ 72 w 84"/>
                    <a:gd name="T9" fmla="*/ 11 h 84"/>
                    <a:gd name="T10" fmla="*/ 77 w 84"/>
                    <a:gd name="T11" fmla="*/ 18 h 84"/>
                    <a:gd name="T12" fmla="*/ 81 w 84"/>
                    <a:gd name="T13" fmla="*/ 25 h 84"/>
                    <a:gd name="T14" fmla="*/ 83 w 84"/>
                    <a:gd name="T15" fmla="*/ 33 h 84"/>
                    <a:gd name="T16" fmla="*/ 84 w 84"/>
                    <a:gd name="T17" fmla="*/ 42 h 84"/>
                    <a:gd name="T18" fmla="*/ 84 w 84"/>
                    <a:gd name="T19" fmla="*/ 43 h 84"/>
                    <a:gd name="T20" fmla="*/ 84 w 84"/>
                    <a:gd name="T21" fmla="*/ 44 h 84"/>
                    <a:gd name="T22" fmla="*/ 42 w 84"/>
                    <a:gd name="T23" fmla="*/ 84 h 84"/>
                    <a:gd name="T24" fmla="*/ 0 w 84"/>
                    <a:gd name="T25" fmla="*/ 44 h 84"/>
                    <a:gd name="T26" fmla="*/ 0 w 84"/>
                    <a:gd name="T27" fmla="*/ 43 h 84"/>
                    <a:gd name="T28" fmla="*/ 0 w 84"/>
                    <a:gd name="T29" fmla="*/ 42 h 84"/>
                    <a:gd name="T30" fmla="*/ 1 w 84"/>
                    <a:gd name="T31" fmla="*/ 33 h 84"/>
                    <a:gd name="T32" fmla="*/ 3 w 84"/>
                    <a:gd name="T33" fmla="*/ 25 h 84"/>
                    <a:gd name="T34" fmla="*/ 7 w 84"/>
                    <a:gd name="T35" fmla="*/ 18 h 84"/>
                    <a:gd name="T36" fmla="*/ 12 w 84"/>
                    <a:gd name="T37" fmla="*/ 11 h 84"/>
                    <a:gd name="T38" fmla="*/ 18 w 84"/>
                    <a:gd name="T39" fmla="*/ 7 h 84"/>
                    <a:gd name="T40" fmla="*/ 26 w 84"/>
                    <a:gd name="T41" fmla="*/ 2 h 84"/>
                    <a:gd name="T42" fmla="*/ 34 w 84"/>
                    <a:gd name="T43" fmla="*/ 0 h 84"/>
                    <a:gd name="T44" fmla="*/ 42 w 84"/>
                    <a:gd name="T45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4" h="84">
                      <a:moveTo>
                        <a:pt x="42" y="0"/>
                      </a:moveTo>
                      <a:lnTo>
                        <a:pt x="51" y="0"/>
                      </a:lnTo>
                      <a:lnTo>
                        <a:pt x="59" y="2"/>
                      </a:lnTo>
                      <a:lnTo>
                        <a:pt x="66" y="7"/>
                      </a:lnTo>
                      <a:lnTo>
                        <a:pt x="72" y="11"/>
                      </a:lnTo>
                      <a:lnTo>
                        <a:pt x="77" y="18"/>
                      </a:lnTo>
                      <a:lnTo>
                        <a:pt x="81" y="25"/>
                      </a:lnTo>
                      <a:lnTo>
                        <a:pt x="83" y="33"/>
                      </a:lnTo>
                      <a:lnTo>
                        <a:pt x="84" y="42"/>
                      </a:lnTo>
                      <a:lnTo>
                        <a:pt x="84" y="43"/>
                      </a:lnTo>
                      <a:lnTo>
                        <a:pt x="84" y="44"/>
                      </a:lnTo>
                      <a:lnTo>
                        <a:pt x="42" y="84"/>
                      </a:lnTo>
                      <a:lnTo>
                        <a:pt x="0" y="44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1" y="33"/>
                      </a:lnTo>
                      <a:lnTo>
                        <a:pt x="3" y="25"/>
                      </a:lnTo>
                      <a:lnTo>
                        <a:pt x="7" y="18"/>
                      </a:lnTo>
                      <a:lnTo>
                        <a:pt x="12" y="11"/>
                      </a:lnTo>
                      <a:lnTo>
                        <a:pt x="18" y="7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Freeform 39"/>
                <p:cNvSpPr>
                  <a:spLocks noEditPoints="1"/>
                </p:cNvSpPr>
                <p:nvPr/>
              </p:nvSpPr>
              <p:spPr bwMode="auto">
                <a:xfrm>
                  <a:off x="4035385" y="876304"/>
                  <a:ext cx="130173" cy="61913"/>
                </a:xfrm>
                <a:custGeom>
                  <a:avLst/>
                  <a:gdLst>
                    <a:gd name="T0" fmla="*/ 418 w 492"/>
                    <a:gd name="T1" fmla="*/ 0 h 235"/>
                    <a:gd name="T2" fmla="*/ 430 w 492"/>
                    <a:gd name="T3" fmla="*/ 2 h 235"/>
                    <a:gd name="T4" fmla="*/ 440 w 492"/>
                    <a:gd name="T5" fmla="*/ 9 h 235"/>
                    <a:gd name="T6" fmla="*/ 446 w 492"/>
                    <a:gd name="T7" fmla="*/ 19 h 235"/>
                    <a:gd name="T8" fmla="*/ 448 w 492"/>
                    <a:gd name="T9" fmla="*/ 31 h 235"/>
                    <a:gd name="T10" fmla="*/ 470 w 492"/>
                    <a:gd name="T11" fmla="*/ 58 h 235"/>
                    <a:gd name="T12" fmla="*/ 479 w 492"/>
                    <a:gd name="T13" fmla="*/ 60 h 235"/>
                    <a:gd name="T14" fmla="*/ 487 w 492"/>
                    <a:gd name="T15" fmla="*/ 65 h 235"/>
                    <a:gd name="T16" fmla="*/ 491 w 492"/>
                    <a:gd name="T17" fmla="*/ 73 h 235"/>
                    <a:gd name="T18" fmla="*/ 492 w 492"/>
                    <a:gd name="T19" fmla="*/ 82 h 235"/>
                    <a:gd name="T20" fmla="*/ 492 w 492"/>
                    <a:gd name="T21" fmla="*/ 158 h 235"/>
                    <a:gd name="T22" fmla="*/ 489 w 492"/>
                    <a:gd name="T23" fmla="*/ 166 h 235"/>
                    <a:gd name="T24" fmla="*/ 483 w 492"/>
                    <a:gd name="T25" fmla="*/ 173 h 235"/>
                    <a:gd name="T26" fmla="*/ 474 w 492"/>
                    <a:gd name="T27" fmla="*/ 177 h 235"/>
                    <a:gd name="T28" fmla="*/ 448 w 492"/>
                    <a:gd name="T29" fmla="*/ 177 h 235"/>
                    <a:gd name="T30" fmla="*/ 448 w 492"/>
                    <a:gd name="T31" fmla="*/ 211 h 235"/>
                    <a:gd name="T32" fmla="*/ 443 w 492"/>
                    <a:gd name="T33" fmla="*/ 222 h 235"/>
                    <a:gd name="T34" fmla="*/ 435 w 492"/>
                    <a:gd name="T35" fmla="*/ 230 h 235"/>
                    <a:gd name="T36" fmla="*/ 424 w 492"/>
                    <a:gd name="T37" fmla="*/ 235 h 235"/>
                    <a:gd name="T38" fmla="*/ 29 w 492"/>
                    <a:gd name="T39" fmla="*/ 235 h 235"/>
                    <a:gd name="T40" fmla="*/ 18 w 492"/>
                    <a:gd name="T41" fmla="*/ 233 h 235"/>
                    <a:gd name="T42" fmla="*/ 9 w 492"/>
                    <a:gd name="T43" fmla="*/ 227 h 235"/>
                    <a:gd name="T44" fmla="*/ 2 w 492"/>
                    <a:gd name="T45" fmla="*/ 217 h 235"/>
                    <a:gd name="T46" fmla="*/ 0 w 492"/>
                    <a:gd name="T47" fmla="*/ 205 h 235"/>
                    <a:gd name="T48" fmla="*/ 1 w 492"/>
                    <a:gd name="T49" fmla="*/ 24 h 235"/>
                    <a:gd name="T50" fmla="*/ 5 w 492"/>
                    <a:gd name="T51" fmla="*/ 14 h 235"/>
                    <a:gd name="T52" fmla="*/ 13 w 492"/>
                    <a:gd name="T53" fmla="*/ 6 h 235"/>
                    <a:gd name="T54" fmla="*/ 24 w 492"/>
                    <a:gd name="T55" fmla="*/ 1 h 235"/>
                    <a:gd name="T56" fmla="*/ 448 w 492"/>
                    <a:gd name="T57" fmla="*/ 93 h 235"/>
                    <a:gd name="T58" fmla="*/ 457 w 492"/>
                    <a:gd name="T59" fmla="*/ 141 h 235"/>
                    <a:gd name="T60" fmla="*/ 448 w 492"/>
                    <a:gd name="T61" fmla="*/ 93 h 235"/>
                    <a:gd name="T62" fmla="*/ 35 w 492"/>
                    <a:gd name="T63" fmla="*/ 35 h 235"/>
                    <a:gd name="T64" fmla="*/ 413 w 492"/>
                    <a:gd name="T65" fmla="*/ 199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2" h="235">
                      <a:moveTo>
                        <a:pt x="29" y="0"/>
                      </a:moveTo>
                      <a:lnTo>
                        <a:pt x="418" y="0"/>
                      </a:lnTo>
                      <a:lnTo>
                        <a:pt x="424" y="1"/>
                      </a:lnTo>
                      <a:lnTo>
                        <a:pt x="430" y="2"/>
                      </a:lnTo>
                      <a:lnTo>
                        <a:pt x="435" y="6"/>
                      </a:lnTo>
                      <a:lnTo>
                        <a:pt x="440" y="9"/>
                      </a:lnTo>
                      <a:lnTo>
                        <a:pt x="443" y="14"/>
                      </a:lnTo>
                      <a:lnTo>
                        <a:pt x="446" y="19"/>
                      </a:lnTo>
                      <a:lnTo>
                        <a:pt x="448" y="24"/>
                      </a:lnTo>
                      <a:lnTo>
                        <a:pt x="448" y="31"/>
                      </a:lnTo>
                      <a:lnTo>
                        <a:pt x="448" y="58"/>
                      </a:lnTo>
                      <a:lnTo>
                        <a:pt x="470" y="58"/>
                      </a:lnTo>
                      <a:lnTo>
                        <a:pt x="474" y="59"/>
                      </a:lnTo>
                      <a:lnTo>
                        <a:pt x="479" y="60"/>
                      </a:lnTo>
                      <a:lnTo>
                        <a:pt x="483" y="63"/>
                      </a:lnTo>
                      <a:lnTo>
                        <a:pt x="487" y="65"/>
                      </a:lnTo>
                      <a:lnTo>
                        <a:pt x="489" y="68"/>
                      </a:lnTo>
                      <a:lnTo>
                        <a:pt x="491" y="73"/>
                      </a:lnTo>
                      <a:lnTo>
                        <a:pt x="492" y="76"/>
                      </a:lnTo>
                      <a:lnTo>
                        <a:pt x="492" y="82"/>
                      </a:lnTo>
                      <a:lnTo>
                        <a:pt x="492" y="154"/>
                      </a:lnTo>
                      <a:lnTo>
                        <a:pt x="492" y="158"/>
                      </a:lnTo>
                      <a:lnTo>
                        <a:pt x="491" y="163"/>
                      </a:lnTo>
                      <a:lnTo>
                        <a:pt x="489" y="166"/>
                      </a:lnTo>
                      <a:lnTo>
                        <a:pt x="487" y="170"/>
                      </a:lnTo>
                      <a:lnTo>
                        <a:pt x="483" y="173"/>
                      </a:lnTo>
                      <a:lnTo>
                        <a:pt x="479" y="176"/>
                      </a:lnTo>
                      <a:lnTo>
                        <a:pt x="474" y="177"/>
                      </a:lnTo>
                      <a:lnTo>
                        <a:pt x="470" y="177"/>
                      </a:lnTo>
                      <a:lnTo>
                        <a:pt x="448" y="177"/>
                      </a:lnTo>
                      <a:lnTo>
                        <a:pt x="448" y="205"/>
                      </a:lnTo>
                      <a:lnTo>
                        <a:pt x="448" y="211"/>
                      </a:lnTo>
                      <a:lnTo>
                        <a:pt x="446" y="217"/>
                      </a:lnTo>
                      <a:lnTo>
                        <a:pt x="443" y="222"/>
                      </a:lnTo>
                      <a:lnTo>
                        <a:pt x="440" y="227"/>
                      </a:lnTo>
                      <a:lnTo>
                        <a:pt x="435" y="230"/>
                      </a:lnTo>
                      <a:lnTo>
                        <a:pt x="430" y="233"/>
                      </a:lnTo>
                      <a:lnTo>
                        <a:pt x="424" y="235"/>
                      </a:lnTo>
                      <a:lnTo>
                        <a:pt x="418" y="235"/>
                      </a:lnTo>
                      <a:lnTo>
                        <a:pt x="29" y="235"/>
                      </a:lnTo>
                      <a:lnTo>
                        <a:pt x="24" y="235"/>
                      </a:lnTo>
                      <a:lnTo>
                        <a:pt x="18" y="233"/>
                      </a:lnTo>
                      <a:lnTo>
                        <a:pt x="13" y="230"/>
                      </a:lnTo>
                      <a:lnTo>
                        <a:pt x="9" y="227"/>
                      </a:lnTo>
                      <a:lnTo>
                        <a:pt x="5" y="222"/>
                      </a:lnTo>
                      <a:lnTo>
                        <a:pt x="2" y="217"/>
                      </a:lnTo>
                      <a:lnTo>
                        <a:pt x="1" y="211"/>
                      </a:lnTo>
                      <a:lnTo>
                        <a:pt x="0" y="205"/>
                      </a:lnTo>
                      <a:lnTo>
                        <a:pt x="0" y="31"/>
                      </a:lnTo>
                      <a:lnTo>
                        <a:pt x="1" y="24"/>
                      </a:lnTo>
                      <a:lnTo>
                        <a:pt x="2" y="19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6"/>
                      </a:lnTo>
                      <a:lnTo>
                        <a:pt x="18" y="2"/>
                      </a:lnTo>
                      <a:lnTo>
                        <a:pt x="24" y="1"/>
                      </a:lnTo>
                      <a:lnTo>
                        <a:pt x="29" y="0"/>
                      </a:lnTo>
                      <a:close/>
                      <a:moveTo>
                        <a:pt x="448" y="93"/>
                      </a:moveTo>
                      <a:lnTo>
                        <a:pt x="448" y="141"/>
                      </a:lnTo>
                      <a:lnTo>
                        <a:pt x="457" y="141"/>
                      </a:lnTo>
                      <a:lnTo>
                        <a:pt x="457" y="93"/>
                      </a:lnTo>
                      <a:lnTo>
                        <a:pt x="448" y="93"/>
                      </a:lnTo>
                      <a:close/>
                      <a:moveTo>
                        <a:pt x="413" y="35"/>
                      </a:moveTo>
                      <a:lnTo>
                        <a:pt x="35" y="35"/>
                      </a:lnTo>
                      <a:lnTo>
                        <a:pt x="35" y="199"/>
                      </a:lnTo>
                      <a:lnTo>
                        <a:pt x="413" y="199"/>
                      </a:lnTo>
                      <a:lnTo>
                        <a:pt x="413" y="3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Rectangle 40"/>
                <p:cNvSpPr>
                  <a:spLocks noChangeArrowheads="1"/>
                </p:cNvSpPr>
                <p:nvPr/>
              </p:nvSpPr>
              <p:spPr bwMode="auto">
                <a:xfrm>
                  <a:off x="4051266" y="890592"/>
                  <a:ext cx="87312" cy="349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0" name="Freeform 41"/>
                <p:cNvSpPr>
                  <a:spLocks noEditPoints="1"/>
                </p:cNvSpPr>
                <p:nvPr/>
              </p:nvSpPr>
              <p:spPr bwMode="auto">
                <a:xfrm>
                  <a:off x="3944937" y="862013"/>
                  <a:ext cx="52388" cy="96838"/>
                </a:xfrm>
                <a:custGeom>
                  <a:avLst/>
                  <a:gdLst>
                    <a:gd name="T0" fmla="*/ 25 w 200"/>
                    <a:gd name="T1" fmla="*/ 73 h 367"/>
                    <a:gd name="T2" fmla="*/ 79 w 200"/>
                    <a:gd name="T3" fmla="*/ 127 h 367"/>
                    <a:gd name="T4" fmla="*/ 80 w 200"/>
                    <a:gd name="T5" fmla="*/ 0 h 367"/>
                    <a:gd name="T6" fmla="*/ 184 w 200"/>
                    <a:gd name="T7" fmla="*/ 102 h 367"/>
                    <a:gd name="T8" fmla="*/ 196 w 200"/>
                    <a:gd name="T9" fmla="*/ 114 h 367"/>
                    <a:gd name="T10" fmla="*/ 184 w 200"/>
                    <a:gd name="T11" fmla="*/ 127 h 367"/>
                    <a:gd name="T12" fmla="*/ 131 w 200"/>
                    <a:gd name="T13" fmla="*/ 179 h 367"/>
                    <a:gd name="T14" fmla="*/ 187 w 200"/>
                    <a:gd name="T15" fmla="*/ 235 h 367"/>
                    <a:gd name="T16" fmla="*/ 200 w 200"/>
                    <a:gd name="T17" fmla="*/ 246 h 367"/>
                    <a:gd name="T18" fmla="*/ 187 w 200"/>
                    <a:gd name="T19" fmla="*/ 259 h 367"/>
                    <a:gd name="T20" fmla="*/ 110 w 200"/>
                    <a:gd name="T21" fmla="*/ 338 h 367"/>
                    <a:gd name="T22" fmla="*/ 79 w 200"/>
                    <a:gd name="T23" fmla="*/ 367 h 367"/>
                    <a:gd name="T24" fmla="*/ 79 w 200"/>
                    <a:gd name="T25" fmla="*/ 325 h 367"/>
                    <a:gd name="T26" fmla="*/ 79 w 200"/>
                    <a:gd name="T27" fmla="*/ 232 h 367"/>
                    <a:gd name="T28" fmla="*/ 29 w 200"/>
                    <a:gd name="T29" fmla="*/ 283 h 367"/>
                    <a:gd name="T30" fmla="*/ 4 w 200"/>
                    <a:gd name="T31" fmla="*/ 258 h 367"/>
                    <a:gd name="T32" fmla="*/ 79 w 200"/>
                    <a:gd name="T33" fmla="*/ 182 h 367"/>
                    <a:gd name="T34" fmla="*/ 79 w 200"/>
                    <a:gd name="T35" fmla="*/ 177 h 367"/>
                    <a:gd name="T36" fmla="*/ 0 w 200"/>
                    <a:gd name="T37" fmla="*/ 98 h 367"/>
                    <a:gd name="T38" fmla="*/ 25 w 200"/>
                    <a:gd name="T39" fmla="*/ 73 h 367"/>
                    <a:gd name="T40" fmla="*/ 150 w 200"/>
                    <a:gd name="T41" fmla="*/ 246 h 367"/>
                    <a:gd name="T42" fmla="*/ 114 w 200"/>
                    <a:gd name="T43" fmla="*/ 212 h 367"/>
                    <a:gd name="T44" fmla="*/ 114 w 200"/>
                    <a:gd name="T45" fmla="*/ 282 h 367"/>
                    <a:gd name="T46" fmla="*/ 150 w 200"/>
                    <a:gd name="T47" fmla="*/ 246 h 367"/>
                    <a:gd name="T48" fmla="*/ 114 w 200"/>
                    <a:gd name="T49" fmla="*/ 82 h 367"/>
                    <a:gd name="T50" fmla="*/ 114 w 200"/>
                    <a:gd name="T51" fmla="*/ 146 h 367"/>
                    <a:gd name="T52" fmla="*/ 146 w 200"/>
                    <a:gd name="T53" fmla="*/ 114 h 367"/>
                    <a:gd name="T54" fmla="*/ 114 w 200"/>
                    <a:gd name="T55" fmla="*/ 82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00" h="367">
                      <a:moveTo>
                        <a:pt x="25" y="73"/>
                      </a:moveTo>
                      <a:lnTo>
                        <a:pt x="79" y="127"/>
                      </a:lnTo>
                      <a:lnTo>
                        <a:pt x="80" y="0"/>
                      </a:lnTo>
                      <a:lnTo>
                        <a:pt x="184" y="102"/>
                      </a:lnTo>
                      <a:lnTo>
                        <a:pt x="196" y="114"/>
                      </a:lnTo>
                      <a:lnTo>
                        <a:pt x="184" y="127"/>
                      </a:lnTo>
                      <a:lnTo>
                        <a:pt x="131" y="179"/>
                      </a:lnTo>
                      <a:lnTo>
                        <a:pt x="187" y="235"/>
                      </a:lnTo>
                      <a:lnTo>
                        <a:pt x="200" y="246"/>
                      </a:lnTo>
                      <a:lnTo>
                        <a:pt x="187" y="259"/>
                      </a:lnTo>
                      <a:lnTo>
                        <a:pt x="110" y="338"/>
                      </a:lnTo>
                      <a:lnTo>
                        <a:pt x="79" y="367"/>
                      </a:lnTo>
                      <a:lnTo>
                        <a:pt x="79" y="325"/>
                      </a:lnTo>
                      <a:lnTo>
                        <a:pt x="79" y="232"/>
                      </a:lnTo>
                      <a:lnTo>
                        <a:pt x="29" y="283"/>
                      </a:lnTo>
                      <a:lnTo>
                        <a:pt x="4" y="258"/>
                      </a:lnTo>
                      <a:lnTo>
                        <a:pt x="79" y="182"/>
                      </a:lnTo>
                      <a:lnTo>
                        <a:pt x="79" y="177"/>
                      </a:lnTo>
                      <a:lnTo>
                        <a:pt x="0" y="98"/>
                      </a:lnTo>
                      <a:lnTo>
                        <a:pt x="25" y="73"/>
                      </a:lnTo>
                      <a:close/>
                      <a:moveTo>
                        <a:pt x="150" y="246"/>
                      </a:moveTo>
                      <a:lnTo>
                        <a:pt x="114" y="212"/>
                      </a:lnTo>
                      <a:lnTo>
                        <a:pt x="114" y="282"/>
                      </a:lnTo>
                      <a:lnTo>
                        <a:pt x="150" y="246"/>
                      </a:lnTo>
                      <a:close/>
                      <a:moveTo>
                        <a:pt x="114" y="82"/>
                      </a:moveTo>
                      <a:lnTo>
                        <a:pt x="114" y="146"/>
                      </a:lnTo>
                      <a:lnTo>
                        <a:pt x="146" y="114"/>
                      </a:lnTo>
                      <a:lnTo>
                        <a:pt x="114" y="82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5940539" y="5094371"/>
                <a:ext cx="371944" cy="371944"/>
                <a:chOff x="5940539" y="5094371"/>
                <a:chExt cx="371944" cy="371944"/>
              </a:xfrm>
            </p:grpSpPr>
            <p:sp>
              <p:nvSpPr>
                <p:cNvPr id="275" name="Freeform 33"/>
                <p:cNvSpPr>
                  <a:spLocks/>
                </p:cNvSpPr>
                <p:nvPr/>
              </p:nvSpPr>
              <p:spPr bwMode="auto">
                <a:xfrm>
                  <a:off x="5940539" y="5094371"/>
                  <a:ext cx="371944" cy="371944"/>
                </a:xfrm>
                <a:custGeom>
                  <a:avLst/>
                  <a:gdLst>
                    <a:gd name="T0" fmla="*/ 904 w 1639"/>
                    <a:gd name="T1" fmla="*/ 5 h 1638"/>
                    <a:gd name="T2" fmla="*/ 1025 w 1639"/>
                    <a:gd name="T3" fmla="*/ 27 h 1638"/>
                    <a:gd name="T4" fmla="*/ 1139 w 1639"/>
                    <a:gd name="T5" fmla="*/ 64 h 1638"/>
                    <a:gd name="T6" fmla="*/ 1245 w 1639"/>
                    <a:gd name="T7" fmla="*/ 119 h 1638"/>
                    <a:gd name="T8" fmla="*/ 1342 w 1639"/>
                    <a:gd name="T9" fmla="*/ 187 h 1638"/>
                    <a:gd name="T10" fmla="*/ 1427 w 1639"/>
                    <a:gd name="T11" fmla="*/ 268 h 1638"/>
                    <a:gd name="T12" fmla="*/ 1500 w 1639"/>
                    <a:gd name="T13" fmla="*/ 362 h 1638"/>
                    <a:gd name="T14" fmla="*/ 1560 w 1639"/>
                    <a:gd name="T15" fmla="*/ 464 h 1638"/>
                    <a:gd name="T16" fmla="*/ 1603 w 1639"/>
                    <a:gd name="T17" fmla="*/ 576 h 1638"/>
                    <a:gd name="T18" fmla="*/ 1630 w 1639"/>
                    <a:gd name="T19" fmla="*/ 695 h 1638"/>
                    <a:gd name="T20" fmla="*/ 1639 w 1639"/>
                    <a:gd name="T21" fmla="*/ 820 h 1638"/>
                    <a:gd name="T22" fmla="*/ 1630 w 1639"/>
                    <a:gd name="T23" fmla="*/ 944 h 1638"/>
                    <a:gd name="T24" fmla="*/ 1603 w 1639"/>
                    <a:gd name="T25" fmla="*/ 1063 h 1638"/>
                    <a:gd name="T26" fmla="*/ 1560 w 1639"/>
                    <a:gd name="T27" fmla="*/ 1174 h 1638"/>
                    <a:gd name="T28" fmla="*/ 1500 w 1639"/>
                    <a:gd name="T29" fmla="*/ 1278 h 1638"/>
                    <a:gd name="T30" fmla="*/ 1427 w 1639"/>
                    <a:gd name="T31" fmla="*/ 1371 h 1638"/>
                    <a:gd name="T32" fmla="*/ 1342 w 1639"/>
                    <a:gd name="T33" fmla="*/ 1452 h 1638"/>
                    <a:gd name="T34" fmla="*/ 1245 w 1639"/>
                    <a:gd name="T35" fmla="*/ 1520 h 1638"/>
                    <a:gd name="T36" fmla="*/ 1139 w 1639"/>
                    <a:gd name="T37" fmla="*/ 1575 h 1638"/>
                    <a:gd name="T38" fmla="*/ 1025 w 1639"/>
                    <a:gd name="T39" fmla="*/ 1613 h 1638"/>
                    <a:gd name="T40" fmla="*/ 904 w 1639"/>
                    <a:gd name="T41" fmla="*/ 1635 h 1638"/>
                    <a:gd name="T42" fmla="*/ 778 w 1639"/>
                    <a:gd name="T43" fmla="*/ 1637 h 1638"/>
                    <a:gd name="T44" fmla="*/ 655 w 1639"/>
                    <a:gd name="T45" fmla="*/ 1623 h 1638"/>
                    <a:gd name="T46" fmla="*/ 539 w 1639"/>
                    <a:gd name="T47" fmla="*/ 1589 h 1638"/>
                    <a:gd name="T48" fmla="*/ 429 w 1639"/>
                    <a:gd name="T49" fmla="*/ 1540 h 1638"/>
                    <a:gd name="T50" fmla="*/ 330 w 1639"/>
                    <a:gd name="T51" fmla="*/ 1477 h 1638"/>
                    <a:gd name="T52" fmla="*/ 241 w 1639"/>
                    <a:gd name="T53" fmla="*/ 1399 h 1638"/>
                    <a:gd name="T54" fmla="*/ 163 w 1639"/>
                    <a:gd name="T55" fmla="*/ 1310 h 1638"/>
                    <a:gd name="T56" fmla="*/ 100 w 1639"/>
                    <a:gd name="T57" fmla="*/ 1210 h 1638"/>
                    <a:gd name="T58" fmla="*/ 51 w 1639"/>
                    <a:gd name="T59" fmla="*/ 1102 h 1638"/>
                    <a:gd name="T60" fmla="*/ 17 w 1639"/>
                    <a:gd name="T61" fmla="*/ 985 h 1638"/>
                    <a:gd name="T62" fmla="*/ 1 w 1639"/>
                    <a:gd name="T63" fmla="*/ 862 h 1638"/>
                    <a:gd name="T64" fmla="*/ 5 w 1639"/>
                    <a:gd name="T65" fmla="*/ 736 h 1638"/>
                    <a:gd name="T66" fmla="*/ 27 w 1639"/>
                    <a:gd name="T67" fmla="*/ 615 h 1638"/>
                    <a:gd name="T68" fmla="*/ 65 w 1639"/>
                    <a:gd name="T69" fmla="*/ 501 h 1638"/>
                    <a:gd name="T70" fmla="*/ 119 w 1639"/>
                    <a:gd name="T71" fmla="*/ 395 h 1638"/>
                    <a:gd name="T72" fmla="*/ 187 w 1639"/>
                    <a:gd name="T73" fmla="*/ 299 h 1638"/>
                    <a:gd name="T74" fmla="*/ 270 w 1639"/>
                    <a:gd name="T75" fmla="*/ 213 h 1638"/>
                    <a:gd name="T76" fmla="*/ 362 w 1639"/>
                    <a:gd name="T77" fmla="*/ 141 h 1638"/>
                    <a:gd name="T78" fmla="*/ 465 w 1639"/>
                    <a:gd name="T79" fmla="*/ 81 h 1638"/>
                    <a:gd name="T80" fmla="*/ 576 w 1639"/>
                    <a:gd name="T81" fmla="*/ 37 h 1638"/>
                    <a:gd name="T82" fmla="*/ 695 w 1639"/>
                    <a:gd name="T83" fmla="*/ 9 h 1638"/>
                    <a:gd name="T84" fmla="*/ 820 w 1639"/>
                    <a:gd name="T85" fmla="*/ 0 h 1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639" h="1638">
                      <a:moveTo>
                        <a:pt x="820" y="0"/>
                      </a:moveTo>
                      <a:lnTo>
                        <a:pt x="863" y="1"/>
                      </a:lnTo>
                      <a:lnTo>
                        <a:pt x="904" y="5"/>
                      </a:lnTo>
                      <a:lnTo>
                        <a:pt x="945" y="9"/>
                      </a:lnTo>
                      <a:lnTo>
                        <a:pt x="986" y="17"/>
                      </a:lnTo>
                      <a:lnTo>
                        <a:pt x="1025" y="27"/>
                      </a:lnTo>
                      <a:lnTo>
                        <a:pt x="1063" y="37"/>
                      </a:lnTo>
                      <a:lnTo>
                        <a:pt x="1102" y="50"/>
                      </a:lnTo>
                      <a:lnTo>
                        <a:pt x="1139" y="64"/>
                      </a:lnTo>
                      <a:lnTo>
                        <a:pt x="1175" y="81"/>
                      </a:lnTo>
                      <a:lnTo>
                        <a:pt x="1211" y="99"/>
                      </a:lnTo>
                      <a:lnTo>
                        <a:pt x="1245" y="119"/>
                      </a:lnTo>
                      <a:lnTo>
                        <a:pt x="1279" y="141"/>
                      </a:lnTo>
                      <a:lnTo>
                        <a:pt x="1311" y="163"/>
                      </a:lnTo>
                      <a:lnTo>
                        <a:pt x="1342" y="187"/>
                      </a:lnTo>
                      <a:lnTo>
                        <a:pt x="1371" y="213"/>
                      </a:lnTo>
                      <a:lnTo>
                        <a:pt x="1400" y="240"/>
                      </a:lnTo>
                      <a:lnTo>
                        <a:pt x="1427" y="268"/>
                      </a:lnTo>
                      <a:lnTo>
                        <a:pt x="1452" y="299"/>
                      </a:lnTo>
                      <a:lnTo>
                        <a:pt x="1477" y="330"/>
                      </a:lnTo>
                      <a:lnTo>
                        <a:pt x="1500" y="362"/>
                      </a:lnTo>
                      <a:lnTo>
                        <a:pt x="1521" y="395"/>
                      </a:lnTo>
                      <a:lnTo>
                        <a:pt x="1541" y="429"/>
                      </a:lnTo>
                      <a:lnTo>
                        <a:pt x="1560" y="464"/>
                      </a:lnTo>
                      <a:lnTo>
                        <a:pt x="1576" y="501"/>
                      </a:lnTo>
                      <a:lnTo>
                        <a:pt x="1590" y="538"/>
                      </a:lnTo>
                      <a:lnTo>
                        <a:pt x="1603" y="576"/>
                      </a:lnTo>
                      <a:lnTo>
                        <a:pt x="1614" y="615"/>
                      </a:lnTo>
                      <a:lnTo>
                        <a:pt x="1623" y="655"/>
                      </a:lnTo>
                      <a:lnTo>
                        <a:pt x="1630" y="695"/>
                      </a:lnTo>
                      <a:lnTo>
                        <a:pt x="1636" y="736"/>
                      </a:lnTo>
                      <a:lnTo>
                        <a:pt x="1638" y="778"/>
                      </a:lnTo>
                      <a:lnTo>
                        <a:pt x="1639" y="820"/>
                      </a:lnTo>
                      <a:lnTo>
                        <a:pt x="1638" y="862"/>
                      </a:lnTo>
                      <a:lnTo>
                        <a:pt x="1636" y="903"/>
                      </a:lnTo>
                      <a:lnTo>
                        <a:pt x="1630" y="944"/>
                      </a:lnTo>
                      <a:lnTo>
                        <a:pt x="1623" y="985"/>
                      </a:lnTo>
                      <a:lnTo>
                        <a:pt x="1614" y="1024"/>
                      </a:lnTo>
                      <a:lnTo>
                        <a:pt x="1603" y="1063"/>
                      </a:lnTo>
                      <a:lnTo>
                        <a:pt x="1590" y="1102"/>
                      </a:lnTo>
                      <a:lnTo>
                        <a:pt x="1576" y="1138"/>
                      </a:lnTo>
                      <a:lnTo>
                        <a:pt x="1560" y="1174"/>
                      </a:lnTo>
                      <a:lnTo>
                        <a:pt x="1541" y="1210"/>
                      </a:lnTo>
                      <a:lnTo>
                        <a:pt x="1521" y="1244"/>
                      </a:lnTo>
                      <a:lnTo>
                        <a:pt x="1500" y="1278"/>
                      </a:lnTo>
                      <a:lnTo>
                        <a:pt x="1477" y="1310"/>
                      </a:lnTo>
                      <a:lnTo>
                        <a:pt x="1452" y="1341"/>
                      </a:lnTo>
                      <a:lnTo>
                        <a:pt x="1427" y="1371"/>
                      </a:lnTo>
                      <a:lnTo>
                        <a:pt x="1400" y="1399"/>
                      </a:lnTo>
                      <a:lnTo>
                        <a:pt x="1371" y="1426"/>
                      </a:lnTo>
                      <a:lnTo>
                        <a:pt x="1342" y="1452"/>
                      </a:lnTo>
                      <a:lnTo>
                        <a:pt x="1311" y="1477"/>
                      </a:lnTo>
                      <a:lnTo>
                        <a:pt x="1279" y="1499"/>
                      </a:lnTo>
                      <a:lnTo>
                        <a:pt x="1245" y="1520"/>
                      </a:lnTo>
                      <a:lnTo>
                        <a:pt x="1211" y="1540"/>
                      </a:lnTo>
                      <a:lnTo>
                        <a:pt x="1175" y="1558"/>
                      </a:lnTo>
                      <a:lnTo>
                        <a:pt x="1139" y="1575"/>
                      </a:lnTo>
                      <a:lnTo>
                        <a:pt x="1102" y="1589"/>
                      </a:lnTo>
                      <a:lnTo>
                        <a:pt x="1063" y="1602"/>
                      </a:lnTo>
                      <a:lnTo>
                        <a:pt x="1025" y="1613"/>
                      </a:lnTo>
                      <a:lnTo>
                        <a:pt x="986" y="1623"/>
                      </a:lnTo>
                      <a:lnTo>
                        <a:pt x="945" y="1629"/>
                      </a:lnTo>
                      <a:lnTo>
                        <a:pt x="904" y="1635"/>
                      </a:lnTo>
                      <a:lnTo>
                        <a:pt x="863" y="1637"/>
                      </a:lnTo>
                      <a:lnTo>
                        <a:pt x="820" y="1638"/>
                      </a:lnTo>
                      <a:lnTo>
                        <a:pt x="778" y="1637"/>
                      </a:lnTo>
                      <a:lnTo>
                        <a:pt x="736" y="1635"/>
                      </a:lnTo>
                      <a:lnTo>
                        <a:pt x="695" y="1629"/>
                      </a:lnTo>
                      <a:lnTo>
                        <a:pt x="655" y="1623"/>
                      </a:lnTo>
                      <a:lnTo>
                        <a:pt x="615" y="1613"/>
                      </a:lnTo>
                      <a:lnTo>
                        <a:pt x="576" y="1602"/>
                      </a:lnTo>
                      <a:lnTo>
                        <a:pt x="539" y="1589"/>
                      </a:lnTo>
                      <a:lnTo>
                        <a:pt x="501" y="1575"/>
                      </a:lnTo>
                      <a:lnTo>
                        <a:pt x="465" y="1558"/>
                      </a:lnTo>
                      <a:lnTo>
                        <a:pt x="429" y="1540"/>
                      </a:lnTo>
                      <a:lnTo>
                        <a:pt x="395" y="1520"/>
                      </a:lnTo>
                      <a:lnTo>
                        <a:pt x="362" y="1499"/>
                      </a:lnTo>
                      <a:lnTo>
                        <a:pt x="330" y="1477"/>
                      </a:lnTo>
                      <a:lnTo>
                        <a:pt x="299" y="1452"/>
                      </a:lnTo>
                      <a:lnTo>
                        <a:pt x="270" y="1426"/>
                      </a:lnTo>
                      <a:lnTo>
                        <a:pt x="241" y="1399"/>
                      </a:lnTo>
                      <a:lnTo>
                        <a:pt x="214" y="1371"/>
                      </a:lnTo>
                      <a:lnTo>
                        <a:pt x="187" y="1341"/>
                      </a:lnTo>
                      <a:lnTo>
                        <a:pt x="163" y="1310"/>
                      </a:lnTo>
                      <a:lnTo>
                        <a:pt x="141" y="1278"/>
                      </a:lnTo>
                      <a:lnTo>
                        <a:pt x="119" y="1244"/>
                      </a:lnTo>
                      <a:lnTo>
                        <a:pt x="100" y="1210"/>
                      </a:lnTo>
                      <a:lnTo>
                        <a:pt x="81" y="1174"/>
                      </a:lnTo>
                      <a:lnTo>
                        <a:pt x="65" y="1138"/>
                      </a:lnTo>
                      <a:lnTo>
                        <a:pt x="51" y="1102"/>
                      </a:lnTo>
                      <a:lnTo>
                        <a:pt x="37" y="1063"/>
                      </a:lnTo>
                      <a:lnTo>
                        <a:pt x="27" y="1024"/>
                      </a:lnTo>
                      <a:lnTo>
                        <a:pt x="17" y="985"/>
                      </a:lnTo>
                      <a:lnTo>
                        <a:pt x="9" y="944"/>
                      </a:lnTo>
                      <a:lnTo>
                        <a:pt x="5" y="903"/>
                      </a:lnTo>
                      <a:lnTo>
                        <a:pt x="1" y="862"/>
                      </a:lnTo>
                      <a:lnTo>
                        <a:pt x="0" y="820"/>
                      </a:lnTo>
                      <a:lnTo>
                        <a:pt x="1" y="778"/>
                      </a:lnTo>
                      <a:lnTo>
                        <a:pt x="5" y="736"/>
                      </a:lnTo>
                      <a:lnTo>
                        <a:pt x="9" y="695"/>
                      </a:lnTo>
                      <a:lnTo>
                        <a:pt x="17" y="655"/>
                      </a:lnTo>
                      <a:lnTo>
                        <a:pt x="27" y="615"/>
                      </a:lnTo>
                      <a:lnTo>
                        <a:pt x="37" y="576"/>
                      </a:lnTo>
                      <a:lnTo>
                        <a:pt x="51" y="538"/>
                      </a:lnTo>
                      <a:lnTo>
                        <a:pt x="65" y="501"/>
                      </a:lnTo>
                      <a:lnTo>
                        <a:pt x="81" y="464"/>
                      </a:lnTo>
                      <a:lnTo>
                        <a:pt x="100" y="429"/>
                      </a:lnTo>
                      <a:lnTo>
                        <a:pt x="119" y="395"/>
                      </a:lnTo>
                      <a:lnTo>
                        <a:pt x="141" y="362"/>
                      </a:lnTo>
                      <a:lnTo>
                        <a:pt x="163" y="330"/>
                      </a:lnTo>
                      <a:lnTo>
                        <a:pt x="187" y="299"/>
                      </a:lnTo>
                      <a:lnTo>
                        <a:pt x="214" y="268"/>
                      </a:lnTo>
                      <a:lnTo>
                        <a:pt x="241" y="240"/>
                      </a:lnTo>
                      <a:lnTo>
                        <a:pt x="270" y="213"/>
                      </a:lnTo>
                      <a:lnTo>
                        <a:pt x="299" y="187"/>
                      </a:lnTo>
                      <a:lnTo>
                        <a:pt x="330" y="163"/>
                      </a:lnTo>
                      <a:lnTo>
                        <a:pt x="362" y="141"/>
                      </a:lnTo>
                      <a:lnTo>
                        <a:pt x="395" y="119"/>
                      </a:lnTo>
                      <a:lnTo>
                        <a:pt x="429" y="99"/>
                      </a:lnTo>
                      <a:lnTo>
                        <a:pt x="465" y="81"/>
                      </a:lnTo>
                      <a:lnTo>
                        <a:pt x="501" y="64"/>
                      </a:lnTo>
                      <a:lnTo>
                        <a:pt x="539" y="50"/>
                      </a:lnTo>
                      <a:lnTo>
                        <a:pt x="576" y="37"/>
                      </a:lnTo>
                      <a:lnTo>
                        <a:pt x="615" y="27"/>
                      </a:lnTo>
                      <a:lnTo>
                        <a:pt x="655" y="17"/>
                      </a:lnTo>
                      <a:lnTo>
                        <a:pt x="695" y="9"/>
                      </a:lnTo>
                      <a:lnTo>
                        <a:pt x="736" y="5"/>
                      </a:lnTo>
                      <a:lnTo>
                        <a:pt x="778" y="1"/>
                      </a:lnTo>
                      <a:lnTo>
                        <a:pt x="82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alpha val="46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" name="Freeform 34"/>
                <p:cNvSpPr>
                  <a:spLocks/>
                </p:cNvSpPr>
                <p:nvPr/>
              </p:nvSpPr>
              <p:spPr bwMode="auto">
                <a:xfrm>
                  <a:off x="5951439" y="5105271"/>
                  <a:ext cx="351507" cy="351507"/>
                </a:xfrm>
                <a:custGeom>
                  <a:avLst/>
                  <a:gdLst>
                    <a:gd name="T0" fmla="*/ 853 w 1548"/>
                    <a:gd name="T1" fmla="*/ 4 h 1547"/>
                    <a:gd name="T2" fmla="*/ 967 w 1548"/>
                    <a:gd name="T3" fmla="*/ 25 h 1547"/>
                    <a:gd name="T4" fmla="*/ 1076 w 1548"/>
                    <a:gd name="T5" fmla="*/ 61 h 1547"/>
                    <a:gd name="T6" fmla="*/ 1176 w 1548"/>
                    <a:gd name="T7" fmla="*/ 112 h 1547"/>
                    <a:gd name="T8" fmla="*/ 1266 w 1548"/>
                    <a:gd name="T9" fmla="*/ 177 h 1547"/>
                    <a:gd name="T10" fmla="*/ 1347 w 1548"/>
                    <a:gd name="T11" fmla="*/ 254 h 1547"/>
                    <a:gd name="T12" fmla="*/ 1415 w 1548"/>
                    <a:gd name="T13" fmla="*/ 341 h 1547"/>
                    <a:gd name="T14" fmla="*/ 1471 w 1548"/>
                    <a:gd name="T15" fmla="*/ 439 h 1547"/>
                    <a:gd name="T16" fmla="*/ 1514 w 1548"/>
                    <a:gd name="T17" fmla="*/ 544 h 1547"/>
                    <a:gd name="T18" fmla="*/ 1539 w 1548"/>
                    <a:gd name="T19" fmla="*/ 655 h 1547"/>
                    <a:gd name="T20" fmla="*/ 1548 w 1548"/>
                    <a:gd name="T21" fmla="*/ 774 h 1547"/>
                    <a:gd name="T22" fmla="*/ 1539 w 1548"/>
                    <a:gd name="T23" fmla="*/ 891 h 1547"/>
                    <a:gd name="T24" fmla="*/ 1514 w 1548"/>
                    <a:gd name="T25" fmla="*/ 1003 h 1547"/>
                    <a:gd name="T26" fmla="*/ 1471 w 1548"/>
                    <a:gd name="T27" fmla="*/ 1109 h 1547"/>
                    <a:gd name="T28" fmla="*/ 1415 w 1548"/>
                    <a:gd name="T29" fmla="*/ 1206 h 1547"/>
                    <a:gd name="T30" fmla="*/ 1347 w 1548"/>
                    <a:gd name="T31" fmla="*/ 1294 h 1547"/>
                    <a:gd name="T32" fmla="*/ 1266 w 1548"/>
                    <a:gd name="T33" fmla="*/ 1370 h 1547"/>
                    <a:gd name="T34" fmla="*/ 1176 w 1548"/>
                    <a:gd name="T35" fmla="*/ 1435 h 1547"/>
                    <a:gd name="T36" fmla="*/ 1076 w 1548"/>
                    <a:gd name="T37" fmla="*/ 1486 h 1547"/>
                    <a:gd name="T38" fmla="*/ 967 w 1548"/>
                    <a:gd name="T39" fmla="*/ 1523 h 1547"/>
                    <a:gd name="T40" fmla="*/ 853 w 1548"/>
                    <a:gd name="T41" fmla="*/ 1543 h 1547"/>
                    <a:gd name="T42" fmla="*/ 735 w 1548"/>
                    <a:gd name="T43" fmla="*/ 1546 h 1547"/>
                    <a:gd name="T44" fmla="*/ 618 w 1548"/>
                    <a:gd name="T45" fmla="*/ 1531 h 1547"/>
                    <a:gd name="T46" fmla="*/ 509 w 1548"/>
                    <a:gd name="T47" fmla="*/ 1500 h 1547"/>
                    <a:gd name="T48" fmla="*/ 405 w 1548"/>
                    <a:gd name="T49" fmla="*/ 1453 h 1547"/>
                    <a:gd name="T50" fmla="*/ 311 w 1548"/>
                    <a:gd name="T51" fmla="*/ 1393 h 1547"/>
                    <a:gd name="T52" fmla="*/ 227 w 1548"/>
                    <a:gd name="T53" fmla="*/ 1320 h 1547"/>
                    <a:gd name="T54" fmla="*/ 154 w 1548"/>
                    <a:gd name="T55" fmla="*/ 1237 h 1547"/>
                    <a:gd name="T56" fmla="*/ 94 w 1548"/>
                    <a:gd name="T57" fmla="*/ 1142 h 1547"/>
                    <a:gd name="T58" fmla="*/ 48 w 1548"/>
                    <a:gd name="T59" fmla="*/ 1040 h 1547"/>
                    <a:gd name="T60" fmla="*/ 16 w 1548"/>
                    <a:gd name="T61" fmla="*/ 929 h 1547"/>
                    <a:gd name="T62" fmla="*/ 1 w 1548"/>
                    <a:gd name="T63" fmla="*/ 814 h 1547"/>
                    <a:gd name="T64" fmla="*/ 5 w 1548"/>
                    <a:gd name="T65" fmla="*/ 694 h 1547"/>
                    <a:gd name="T66" fmla="*/ 25 w 1548"/>
                    <a:gd name="T67" fmla="*/ 580 h 1547"/>
                    <a:gd name="T68" fmla="*/ 62 w 1548"/>
                    <a:gd name="T69" fmla="*/ 473 h 1547"/>
                    <a:gd name="T70" fmla="*/ 113 w 1548"/>
                    <a:gd name="T71" fmla="*/ 373 h 1547"/>
                    <a:gd name="T72" fmla="*/ 177 w 1548"/>
                    <a:gd name="T73" fmla="*/ 281 h 1547"/>
                    <a:gd name="T74" fmla="*/ 254 w 1548"/>
                    <a:gd name="T75" fmla="*/ 202 h 1547"/>
                    <a:gd name="T76" fmla="*/ 341 w 1548"/>
                    <a:gd name="T77" fmla="*/ 132 h 1547"/>
                    <a:gd name="T78" fmla="*/ 439 w 1548"/>
                    <a:gd name="T79" fmla="*/ 76 h 1547"/>
                    <a:gd name="T80" fmla="*/ 544 w 1548"/>
                    <a:gd name="T81" fmla="*/ 35 h 1547"/>
                    <a:gd name="T82" fmla="*/ 656 w 1548"/>
                    <a:gd name="T83" fmla="*/ 9 h 1547"/>
                    <a:gd name="T84" fmla="*/ 774 w 1548"/>
                    <a:gd name="T85" fmla="*/ 0 h 15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548" h="1547">
                      <a:moveTo>
                        <a:pt x="774" y="0"/>
                      </a:moveTo>
                      <a:lnTo>
                        <a:pt x="814" y="1"/>
                      </a:lnTo>
                      <a:lnTo>
                        <a:pt x="853" y="4"/>
                      </a:lnTo>
                      <a:lnTo>
                        <a:pt x="892" y="9"/>
                      </a:lnTo>
                      <a:lnTo>
                        <a:pt x="930" y="16"/>
                      </a:lnTo>
                      <a:lnTo>
                        <a:pt x="967" y="25"/>
                      </a:lnTo>
                      <a:lnTo>
                        <a:pt x="1004" y="35"/>
                      </a:lnTo>
                      <a:lnTo>
                        <a:pt x="1040" y="47"/>
                      </a:lnTo>
                      <a:lnTo>
                        <a:pt x="1076" y="61"/>
                      </a:lnTo>
                      <a:lnTo>
                        <a:pt x="1110" y="76"/>
                      </a:lnTo>
                      <a:lnTo>
                        <a:pt x="1143" y="93"/>
                      </a:lnTo>
                      <a:lnTo>
                        <a:pt x="1176" y="112"/>
                      </a:lnTo>
                      <a:lnTo>
                        <a:pt x="1207" y="132"/>
                      </a:lnTo>
                      <a:lnTo>
                        <a:pt x="1238" y="154"/>
                      </a:lnTo>
                      <a:lnTo>
                        <a:pt x="1266" y="177"/>
                      </a:lnTo>
                      <a:lnTo>
                        <a:pt x="1295" y="202"/>
                      </a:lnTo>
                      <a:lnTo>
                        <a:pt x="1321" y="227"/>
                      </a:lnTo>
                      <a:lnTo>
                        <a:pt x="1347" y="254"/>
                      </a:lnTo>
                      <a:lnTo>
                        <a:pt x="1371" y="281"/>
                      </a:lnTo>
                      <a:lnTo>
                        <a:pt x="1394" y="311"/>
                      </a:lnTo>
                      <a:lnTo>
                        <a:pt x="1415" y="341"/>
                      </a:lnTo>
                      <a:lnTo>
                        <a:pt x="1436" y="373"/>
                      </a:lnTo>
                      <a:lnTo>
                        <a:pt x="1454" y="405"/>
                      </a:lnTo>
                      <a:lnTo>
                        <a:pt x="1471" y="439"/>
                      </a:lnTo>
                      <a:lnTo>
                        <a:pt x="1487" y="473"/>
                      </a:lnTo>
                      <a:lnTo>
                        <a:pt x="1501" y="507"/>
                      </a:lnTo>
                      <a:lnTo>
                        <a:pt x="1514" y="544"/>
                      </a:lnTo>
                      <a:lnTo>
                        <a:pt x="1524" y="580"/>
                      </a:lnTo>
                      <a:lnTo>
                        <a:pt x="1532" y="618"/>
                      </a:lnTo>
                      <a:lnTo>
                        <a:pt x="1539" y="655"/>
                      </a:lnTo>
                      <a:lnTo>
                        <a:pt x="1544" y="694"/>
                      </a:lnTo>
                      <a:lnTo>
                        <a:pt x="1547" y="734"/>
                      </a:lnTo>
                      <a:lnTo>
                        <a:pt x="1548" y="774"/>
                      </a:lnTo>
                      <a:lnTo>
                        <a:pt x="1547" y="814"/>
                      </a:lnTo>
                      <a:lnTo>
                        <a:pt x="1544" y="853"/>
                      </a:lnTo>
                      <a:lnTo>
                        <a:pt x="1539" y="891"/>
                      </a:lnTo>
                      <a:lnTo>
                        <a:pt x="1532" y="929"/>
                      </a:lnTo>
                      <a:lnTo>
                        <a:pt x="1524" y="967"/>
                      </a:lnTo>
                      <a:lnTo>
                        <a:pt x="1514" y="1003"/>
                      </a:lnTo>
                      <a:lnTo>
                        <a:pt x="1501" y="1040"/>
                      </a:lnTo>
                      <a:lnTo>
                        <a:pt x="1487" y="1075"/>
                      </a:lnTo>
                      <a:lnTo>
                        <a:pt x="1471" y="1109"/>
                      </a:lnTo>
                      <a:lnTo>
                        <a:pt x="1454" y="1142"/>
                      </a:lnTo>
                      <a:lnTo>
                        <a:pt x="1436" y="1174"/>
                      </a:lnTo>
                      <a:lnTo>
                        <a:pt x="1415" y="1206"/>
                      </a:lnTo>
                      <a:lnTo>
                        <a:pt x="1394" y="1237"/>
                      </a:lnTo>
                      <a:lnTo>
                        <a:pt x="1371" y="1265"/>
                      </a:lnTo>
                      <a:lnTo>
                        <a:pt x="1347" y="1294"/>
                      </a:lnTo>
                      <a:lnTo>
                        <a:pt x="1321" y="1320"/>
                      </a:lnTo>
                      <a:lnTo>
                        <a:pt x="1295" y="1346"/>
                      </a:lnTo>
                      <a:lnTo>
                        <a:pt x="1266" y="1370"/>
                      </a:lnTo>
                      <a:lnTo>
                        <a:pt x="1238" y="1393"/>
                      </a:lnTo>
                      <a:lnTo>
                        <a:pt x="1207" y="1415"/>
                      </a:lnTo>
                      <a:lnTo>
                        <a:pt x="1176" y="1435"/>
                      </a:lnTo>
                      <a:lnTo>
                        <a:pt x="1143" y="1453"/>
                      </a:lnTo>
                      <a:lnTo>
                        <a:pt x="1110" y="1470"/>
                      </a:lnTo>
                      <a:lnTo>
                        <a:pt x="1076" y="1486"/>
                      </a:lnTo>
                      <a:lnTo>
                        <a:pt x="1040" y="1500"/>
                      </a:lnTo>
                      <a:lnTo>
                        <a:pt x="1004" y="1513"/>
                      </a:lnTo>
                      <a:lnTo>
                        <a:pt x="967" y="1523"/>
                      </a:lnTo>
                      <a:lnTo>
                        <a:pt x="930" y="1531"/>
                      </a:lnTo>
                      <a:lnTo>
                        <a:pt x="892" y="1538"/>
                      </a:lnTo>
                      <a:lnTo>
                        <a:pt x="853" y="1543"/>
                      </a:lnTo>
                      <a:lnTo>
                        <a:pt x="814" y="1546"/>
                      </a:lnTo>
                      <a:lnTo>
                        <a:pt x="774" y="1547"/>
                      </a:lnTo>
                      <a:lnTo>
                        <a:pt x="735" y="1546"/>
                      </a:lnTo>
                      <a:lnTo>
                        <a:pt x="695" y="1543"/>
                      </a:lnTo>
                      <a:lnTo>
                        <a:pt x="656" y="1538"/>
                      </a:lnTo>
                      <a:lnTo>
                        <a:pt x="618" y="1531"/>
                      </a:lnTo>
                      <a:lnTo>
                        <a:pt x="581" y="1523"/>
                      </a:lnTo>
                      <a:lnTo>
                        <a:pt x="544" y="1513"/>
                      </a:lnTo>
                      <a:lnTo>
                        <a:pt x="509" y="1500"/>
                      </a:lnTo>
                      <a:lnTo>
                        <a:pt x="473" y="1486"/>
                      </a:lnTo>
                      <a:lnTo>
                        <a:pt x="439" y="1470"/>
                      </a:lnTo>
                      <a:lnTo>
                        <a:pt x="405" y="1453"/>
                      </a:lnTo>
                      <a:lnTo>
                        <a:pt x="373" y="1435"/>
                      </a:lnTo>
                      <a:lnTo>
                        <a:pt x="341" y="1415"/>
                      </a:lnTo>
                      <a:lnTo>
                        <a:pt x="311" y="1393"/>
                      </a:lnTo>
                      <a:lnTo>
                        <a:pt x="282" y="1370"/>
                      </a:lnTo>
                      <a:lnTo>
                        <a:pt x="254" y="1346"/>
                      </a:lnTo>
                      <a:lnTo>
                        <a:pt x="227" y="1320"/>
                      </a:lnTo>
                      <a:lnTo>
                        <a:pt x="202" y="1294"/>
                      </a:lnTo>
                      <a:lnTo>
                        <a:pt x="177" y="1265"/>
                      </a:lnTo>
                      <a:lnTo>
                        <a:pt x="154" y="1237"/>
                      </a:lnTo>
                      <a:lnTo>
                        <a:pt x="132" y="1206"/>
                      </a:lnTo>
                      <a:lnTo>
                        <a:pt x="113" y="1174"/>
                      </a:lnTo>
                      <a:lnTo>
                        <a:pt x="94" y="1142"/>
                      </a:lnTo>
                      <a:lnTo>
                        <a:pt x="76" y="1109"/>
                      </a:lnTo>
                      <a:lnTo>
                        <a:pt x="62" y="1075"/>
                      </a:lnTo>
                      <a:lnTo>
                        <a:pt x="48" y="1040"/>
                      </a:lnTo>
                      <a:lnTo>
                        <a:pt x="35" y="1003"/>
                      </a:lnTo>
                      <a:lnTo>
                        <a:pt x="25" y="967"/>
                      </a:lnTo>
                      <a:lnTo>
                        <a:pt x="16" y="929"/>
                      </a:lnTo>
                      <a:lnTo>
                        <a:pt x="9" y="891"/>
                      </a:lnTo>
                      <a:lnTo>
                        <a:pt x="5" y="853"/>
                      </a:lnTo>
                      <a:lnTo>
                        <a:pt x="1" y="814"/>
                      </a:lnTo>
                      <a:lnTo>
                        <a:pt x="0" y="774"/>
                      </a:lnTo>
                      <a:lnTo>
                        <a:pt x="1" y="734"/>
                      </a:lnTo>
                      <a:lnTo>
                        <a:pt x="5" y="694"/>
                      </a:lnTo>
                      <a:lnTo>
                        <a:pt x="9" y="655"/>
                      </a:lnTo>
                      <a:lnTo>
                        <a:pt x="16" y="618"/>
                      </a:lnTo>
                      <a:lnTo>
                        <a:pt x="25" y="580"/>
                      </a:lnTo>
                      <a:lnTo>
                        <a:pt x="35" y="544"/>
                      </a:lnTo>
                      <a:lnTo>
                        <a:pt x="48" y="507"/>
                      </a:lnTo>
                      <a:lnTo>
                        <a:pt x="62" y="473"/>
                      </a:lnTo>
                      <a:lnTo>
                        <a:pt x="76" y="439"/>
                      </a:lnTo>
                      <a:lnTo>
                        <a:pt x="94" y="405"/>
                      </a:lnTo>
                      <a:lnTo>
                        <a:pt x="113" y="373"/>
                      </a:lnTo>
                      <a:lnTo>
                        <a:pt x="132" y="341"/>
                      </a:lnTo>
                      <a:lnTo>
                        <a:pt x="154" y="311"/>
                      </a:lnTo>
                      <a:lnTo>
                        <a:pt x="177" y="281"/>
                      </a:lnTo>
                      <a:lnTo>
                        <a:pt x="202" y="254"/>
                      </a:lnTo>
                      <a:lnTo>
                        <a:pt x="227" y="227"/>
                      </a:lnTo>
                      <a:lnTo>
                        <a:pt x="254" y="202"/>
                      </a:lnTo>
                      <a:lnTo>
                        <a:pt x="282" y="177"/>
                      </a:lnTo>
                      <a:lnTo>
                        <a:pt x="311" y="154"/>
                      </a:lnTo>
                      <a:lnTo>
                        <a:pt x="341" y="132"/>
                      </a:lnTo>
                      <a:lnTo>
                        <a:pt x="373" y="112"/>
                      </a:lnTo>
                      <a:lnTo>
                        <a:pt x="405" y="93"/>
                      </a:lnTo>
                      <a:lnTo>
                        <a:pt x="439" y="76"/>
                      </a:lnTo>
                      <a:lnTo>
                        <a:pt x="473" y="61"/>
                      </a:lnTo>
                      <a:lnTo>
                        <a:pt x="509" y="47"/>
                      </a:lnTo>
                      <a:lnTo>
                        <a:pt x="544" y="35"/>
                      </a:lnTo>
                      <a:lnTo>
                        <a:pt x="581" y="25"/>
                      </a:lnTo>
                      <a:lnTo>
                        <a:pt x="618" y="16"/>
                      </a:lnTo>
                      <a:lnTo>
                        <a:pt x="656" y="9"/>
                      </a:lnTo>
                      <a:lnTo>
                        <a:pt x="695" y="4"/>
                      </a:lnTo>
                      <a:lnTo>
                        <a:pt x="735" y="1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" name="Freeform 35"/>
                <p:cNvSpPr>
                  <a:spLocks noEditPoints="1"/>
                </p:cNvSpPr>
                <p:nvPr/>
              </p:nvSpPr>
              <p:spPr bwMode="auto">
                <a:xfrm>
                  <a:off x="6059071" y="5211540"/>
                  <a:ext cx="137606" cy="137606"/>
                </a:xfrm>
                <a:custGeom>
                  <a:avLst/>
                  <a:gdLst>
                    <a:gd name="T0" fmla="*/ 470 w 608"/>
                    <a:gd name="T1" fmla="*/ 1 h 609"/>
                    <a:gd name="T2" fmla="*/ 514 w 608"/>
                    <a:gd name="T3" fmla="*/ 13 h 609"/>
                    <a:gd name="T4" fmla="*/ 552 w 608"/>
                    <a:gd name="T5" fmla="*/ 36 h 609"/>
                    <a:gd name="T6" fmla="*/ 563 w 608"/>
                    <a:gd name="T7" fmla="*/ 46 h 609"/>
                    <a:gd name="T8" fmla="*/ 589 w 608"/>
                    <a:gd name="T9" fmla="*/ 81 h 609"/>
                    <a:gd name="T10" fmla="*/ 604 w 608"/>
                    <a:gd name="T11" fmla="*/ 123 h 609"/>
                    <a:gd name="T12" fmla="*/ 608 w 608"/>
                    <a:gd name="T13" fmla="*/ 455 h 609"/>
                    <a:gd name="T14" fmla="*/ 601 w 608"/>
                    <a:gd name="T15" fmla="*/ 501 h 609"/>
                    <a:gd name="T16" fmla="*/ 581 w 608"/>
                    <a:gd name="T17" fmla="*/ 541 h 609"/>
                    <a:gd name="T18" fmla="*/ 552 w 608"/>
                    <a:gd name="T19" fmla="*/ 574 h 609"/>
                    <a:gd name="T20" fmla="*/ 514 w 608"/>
                    <a:gd name="T21" fmla="*/ 597 h 609"/>
                    <a:gd name="T22" fmla="*/ 470 w 608"/>
                    <a:gd name="T23" fmla="*/ 608 h 609"/>
                    <a:gd name="T24" fmla="*/ 138 w 608"/>
                    <a:gd name="T25" fmla="*/ 608 h 609"/>
                    <a:gd name="T26" fmla="*/ 93 w 608"/>
                    <a:gd name="T27" fmla="*/ 597 h 609"/>
                    <a:gd name="T28" fmla="*/ 55 w 608"/>
                    <a:gd name="T29" fmla="*/ 574 h 609"/>
                    <a:gd name="T30" fmla="*/ 35 w 608"/>
                    <a:gd name="T31" fmla="*/ 553 h 609"/>
                    <a:gd name="T32" fmla="*/ 11 w 608"/>
                    <a:gd name="T33" fmla="*/ 514 h 609"/>
                    <a:gd name="T34" fmla="*/ 0 w 608"/>
                    <a:gd name="T35" fmla="*/ 471 h 609"/>
                    <a:gd name="T36" fmla="*/ 0 w 608"/>
                    <a:gd name="T37" fmla="*/ 138 h 609"/>
                    <a:gd name="T38" fmla="*/ 11 w 608"/>
                    <a:gd name="T39" fmla="*/ 95 h 609"/>
                    <a:gd name="T40" fmla="*/ 35 w 608"/>
                    <a:gd name="T41" fmla="*/ 57 h 609"/>
                    <a:gd name="T42" fmla="*/ 67 w 608"/>
                    <a:gd name="T43" fmla="*/ 28 h 609"/>
                    <a:gd name="T44" fmla="*/ 107 w 608"/>
                    <a:gd name="T45" fmla="*/ 8 h 609"/>
                    <a:gd name="T46" fmla="*/ 152 w 608"/>
                    <a:gd name="T47" fmla="*/ 0 h 609"/>
                    <a:gd name="T48" fmla="*/ 143 w 608"/>
                    <a:gd name="T49" fmla="*/ 61 h 609"/>
                    <a:gd name="T50" fmla="*/ 116 w 608"/>
                    <a:gd name="T51" fmla="*/ 68 h 609"/>
                    <a:gd name="T52" fmla="*/ 93 w 608"/>
                    <a:gd name="T53" fmla="*/ 81 h 609"/>
                    <a:gd name="T54" fmla="*/ 75 w 608"/>
                    <a:gd name="T55" fmla="*/ 102 h 609"/>
                    <a:gd name="T56" fmla="*/ 62 w 608"/>
                    <a:gd name="T57" fmla="*/ 127 h 609"/>
                    <a:gd name="T58" fmla="*/ 58 w 608"/>
                    <a:gd name="T59" fmla="*/ 154 h 609"/>
                    <a:gd name="T60" fmla="*/ 60 w 608"/>
                    <a:gd name="T61" fmla="*/ 475 h 609"/>
                    <a:gd name="T62" fmla="*/ 69 w 608"/>
                    <a:gd name="T63" fmla="*/ 501 h 609"/>
                    <a:gd name="T64" fmla="*/ 86 w 608"/>
                    <a:gd name="T65" fmla="*/ 522 h 609"/>
                    <a:gd name="T66" fmla="*/ 108 w 608"/>
                    <a:gd name="T67" fmla="*/ 538 h 609"/>
                    <a:gd name="T68" fmla="*/ 134 w 608"/>
                    <a:gd name="T69" fmla="*/ 547 h 609"/>
                    <a:gd name="T70" fmla="*/ 454 w 608"/>
                    <a:gd name="T71" fmla="*/ 550 h 609"/>
                    <a:gd name="T72" fmla="*/ 482 w 608"/>
                    <a:gd name="T73" fmla="*/ 545 h 609"/>
                    <a:gd name="T74" fmla="*/ 507 w 608"/>
                    <a:gd name="T75" fmla="*/ 534 h 609"/>
                    <a:gd name="T76" fmla="*/ 527 w 608"/>
                    <a:gd name="T77" fmla="*/ 516 h 609"/>
                    <a:gd name="T78" fmla="*/ 541 w 608"/>
                    <a:gd name="T79" fmla="*/ 492 h 609"/>
                    <a:gd name="T80" fmla="*/ 548 w 608"/>
                    <a:gd name="T81" fmla="*/ 465 h 609"/>
                    <a:gd name="T82" fmla="*/ 548 w 608"/>
                    <a:gd name="T83" fmla="*/ 145 h 609"/>
                    <a:gd name="T84" fmla="*/ 541 w 608"/>
                    <a:gd name="T85" fmla="*/ 118 h 609"/>
                    <a:gd name="T86" fmla="*/ 527 w 608"/>
                    <a:gd name="T87" fmla="*/ 94 h 609"/>
                    <a:gd name="T88" fmla="*/ 514 w 608"/>
                    <a:gd name="T89" fmla="*/ 81 h 609"/>
                    <a:gd name="T90" fmla="*/ 491 w 608"/>
                    <a:gd name="T91" fmla="*/ 68 h 609"/>
                    <a:gd name="T92" fmla="*/ 464 w 608"/>
                    <a:gd name="T93" fmla="*/ 61 h 6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08" h="609">
                      <a:moveTo>
                        <a:pt x="152" y="0"/>
                      </a:moveTo>
                      <a:lnTo>
                        <a:pt x="454" y="0"/>
                      </a:lnTo>
                      <a:lnTo>
                        <a:pt x="470" y="1"/>
                      </a:lnTo>
                      <a:lnTo>
                        <a:pt x="484" y="4"/>
                      </a:lnTo>
                      <a:lnTo>
                        <a:pt x="499" y="8"/>
                      </a:lnTo>
                      <a:lnTo>
                        <a:pt x="514" y="13"/>
                      </a:lnTo>
                      <a:lnTo>
                        <a:pt x="527" y="20"/>
                      </a:lnTo>
                      <a:lnTo>
                        <a:pt x="539" y="28"/>
                      </a:lnTo>
                      <a:lnTo>
                        <a:pt x="552" y="36"/>
                      </a:lnTo>
                      <a:lnTo>
                        <a:pt x="562" y="46"/>
                      </a:lnTo>
                      <a:lnTo>
                        <a:pt x="562" y="46"/>
                      </a:lnTo>
                      <a:lnTo>
                        <a:pt x="563" y="46"/>
                      </a:lnTo>
                      <a:lnTo>
                        <a:pt x="572" y="57"/>
                      </a:lnTo>
                      <a:lnTo>
                        <a:pt x="581" y="69"/>
                      </a:lnTo>
                      <a:lnTo>
                        <a:pt x="589" y="81"/>
                      </a:lnTo>
                      <a:lnTo>
                        <a:pt x="595" y="95"/>
                      </a:lnTo>
                      <a:lnTo>
                        <a:pt x="601" y="109"/>
                      </a:lnTo>
                      <a:lnTo>
                        <a:pt x="604" y="123"/>
                      </a:lnTo>
                      <a:lnTo>
                        <a:pt x="606" y="138"/>
                      </a:lnTo>
                      <a:lnTo>
                        <a:pt x="608" y="154"/>
                      </a:lnTo>
                      <a:lnTo>
                        <a:pt x="608" y="455"/>
                      </a:lnTo>
                      <a:lnTo>
                        <a:pt x="606" y="471"/>
                      </a:lnTo>
                      <a:lnTo>
                        <a:pt x="604" y="486"/>
                      </a:lnTo>
                      <a:lnTo>
                        <a:pt x="601" y="501"/>
                      </a:lnTo>
                      <a:lnTo>
                        <a:pt x="595" y="514"/>
                      </a:lnTo>
                      <a:lnTo>
                        <a:pt x="589" y="528"/>
                      </a:lnTo>
                      <a:lnTo>
                        <a:pt x="581" y="541"/>
                      </a:lnTo>
                      <a:lnTo>
                        <a:pt x="572" y="553"/>
                      </a:lnTo>
                      <a:lnTo>
                        <a:pt x="563" y="563"/>
                      </a:lnTo>
                      <a:lnTo>
                        <a:pt x="552" y="574"/>
                      </a:lnTo>
                      <a:lnTo>
                        <a:pt x="540" y="583"/>
                      </a:lnTo>
                      <a:lnTo>
                        <a:pt x="527" y="590"/>
                      </a:lnTo>
                      <a:lnTo>
                        <a:pt x="514" y="597"/>
                      </a:lnTo>
                      <a:lnTo>
                        <a:pt x="499" y="602"/>
                      </a:lnTo>
                      <a:lnTo>
                        <a:pt x="484" y="606"/>
                      </a:lnTo>
                      <a:lnTo>
                        <a:pt x="470" y="608"/>
                      </a:lnTo>
                      <a:lnTo>
                        <a:pt x="454" y="609"/>
                      </a:lnTo>
                      <a:lnTo>
                        <a:pt x="152" y="609"/>
                      </a:lnTo>
                      <a:lnTo>
                        <a:pt x="138" y="608"/>
                      </a:lnTo>
                      <a:lnTo>
                        <a:pt x="122" y="606"/>
                      </a:lnTo>
                      <a:lnTo>
                        <a:pt x="108" y="602"/>
                      </a:lnTo>
                      <a:lnTo>
                        <a:pt x="93" y="597"/>
                      </a:lnTo>
                      <a:lnTo>
                        <a:pt x="79" y="590"/>
                      </a:lnTo>
                      <a:lnTo>
                        <a:pt x="67" y="583"/>
                      </a:lnTo>
                      <a:lnTo>
                        <a:pt x="55" y="574"/>
                      </a:lnTo>
                      <a:lnTo>
                        <a:pt x="44" y="563"/>
                      </a:lnTo>
                      <a:lnTo>
                        <a:pt x="44" y="563"/>
                      </a:lnTo>
                      <a:lnTo>
                        <a:pt x="35" y="553"/>
                      </a:lnTo>
                      <a:lnTo>
                        <a:pt x="26" y="541"/>
                      </a:lnTo>
                      <a:lnTo>
                        <a:pt x="18" y="528"/>
                      </a:lnTo>
                      <a:lnTo>
                        <a:pt x="11" y="514"/>
                      </a:lnTo>
                      <a:lnTo>
                        <a:pt x="6" y="501"/>
                      </a:lnTo>
                      <a:lnTo>
                        <a:pt x="2" y="486"/>
                      </a:lnTo>
                      <a:lnTo>
                        <a:pt x="0" y="471"/>
                      </a:lnTo>
                      <a:lnTo>
                        <a:pt x="0" y="455"/>
                      </a:lnTo>
                      <a:lnTo>
                        <a:pt x="0" y="154"/>
                      </a:lnTo>
                      <a:lnTo>
                        <a:pt x="0" y="138"/>
                      </a:lnTo>
                      <a:lnTo>
                        <a:pt x="2" y="123"/>
                      </a:lnTo>
                      <a:lnTo>
                        <a:pt x="6" y="109"/>
                      </a:lnTo>
                      <a:lnTo>
                        <a:pt x="11" y="95"/>
                      </a:lnTo>
                      <a:lnTo>
                        <a:pt x="18" y="81"/>
                      </a:lnTo>
                      <a:lnTo>
                        <a:pt x="26" y="69"/>
                      </a:lnTo>
                      <a:lnTo>
                        <a:pt x="35" y="57"/>
                      </a:lnTo>
                      <a:lnTo>
                        <a:pt x="44" y="46"/>
                      </a:lnTo>
                      <a:lnTo>
                        <a:pt x="55" y="36"/>
                      </a:lnTo>
                      <a:lnTo>
                        <a:pt x="67" y="28"/>
                      </a:lnTo>
                      <a:lnTo>
                        <a:pt x="79" y="20"/>
                      </a:lnTo>
                      <a:lnTo>
                        <a:pt x="93" y="13"/>
                      </a:lnTo>
                      <a:lnTo>
                        <a:pt x="107" y="8"/>
                      </a:lnTo>
                      <a:lnTo>
                        <a:pt x="122" y="4"/>
                      </a:lnTo>
                      <a:lnTo>
                        <a:pt x="138" y="1"/>
                      </a:lnTo>
                      <a:lnTo>
                        <a:pt x="152" y="0"/>
                      </a:lnTo>
                      <a:close/>
                      <a:moveTo>
                        <a:pt x="454" y="60"/>
                      </a:moveTo>
                      <a:lnTo>
                        <a:pt x="152" y="60"/>
                      </a:lnTo>
                      <a:lnTo>
                        <a:pt x="143" y="61"/>
                      </a:lnTo>
                      <a:lnTo>
                        <a:pt x="134" y="62"/>
                      </a:lnTo>
                      <a:lnTo>
                        <a:pt x="125" y="64"/>
                      </a:lnTo>
                      <a:lnTo>
                        <a:pt x="116" y="68"/>
                      </a:lnTo>
                      <a:lnTo>
                        <a:pt x="108" y="71"/>
                      </a:lnTo>
                      <a:lnTo>
                        <a:pt x="100" y="76"/>
                      </a:lnTo>
                      <a:lnTo>
                        <a:pt x="93" y="81"/>
                      </a:lnTo>
                      <a:lnTo>
                        <a:pt x="86" y="88"/>
                      </a:lnTo>
                      <a:lnTo>
                        <a:pt x="79" y="94"/>
                      </a:lnTo>
                      <a:lnTo>
                        <a:pt x="75" y="102"/>
                      </a:lnTo>
                      <a:lnTo>
                        <a:pt x="69" y="110"/>
                      </a:lnTo>
                      <a:lnTo>
                        <a:pt x="66" y="118"/>
                      </a:lnTo>
                      <a:lnTo>
                        <a:pt x="62" y="127"/>
                      </a:lnTo>
                      <a:lnTo>
                        <a:pt x="60" y="135"/>
                      </a:lnTo>
                      <a:lnTo>
                        <a:pt x="59" y="145"/>
                      </a:lnTo>
                      <a:lnTo>
                        <a:pt x="58" y="154"/>
                      </a:lnTo>
                      <a:lnTo>
                        <a:pt x="58" y="455"/>
                      </a:lnTo>
                      <a:lnTo>
                        <a:pt x="59" y="465"/>
                      </a:lnTo>
                      <a:lnTo>
                        <a:pt x="60" y="475"/>
                      </a:lnTo>
                      <a:lnTo>
                        <a:pt x="62" y="484"/>
                      </a:lnTo>
                      <a:lnTo>
                        <a:pt x="66" y="492"/>
                      </a:lnTo>
                      <a:lnTo>
                        <a:pt x="69" y="501"/>
                      </a:lnTo>
                      <a:lnTo>
                        <a:pt x="75" y="509"/>
                      </a:lnTo>
                      <a:lnTo>
                        <a:pt x="79" y="516"/>
                      </a:lnTo>
                      <a:lnTo>
                        <a:pt x="86" y="522"/>
                      </a:lnTo>
                      <a:lnTo>
                        <a:pt x="93" y="528"/>
                      </a:lnTo>
                      <a:lnTo>
                        <a:pt x="100" y="534"/>
                      </a:lnTo>
                      <a:lnTo>
                        <a:pt x="108" y="538"/>
                      </a:lnTo>
                      <a:lnTo>
                        <a:pt x="116" y="543"/>
                      </a:lnTo>
                      <a:lnTo>
                        <a:pt x="125" y="545"/>
                      </a:lnTo>
                      <a:lnTo>
                        <a:pt x="134" y="547"/>
                      </a:lnTo>
                      <a:lnTo>
                        <a:pt x="143" y="550"/>
                      </a:lnTo>
                      <a:lnTo>
                        <a:pt x="152" y="550"/>
                      </a:lnTo>
                      <a:lnTo>
                        <a:pt x="454" y="550"/>
                      </a:lnTo>
                      <a:lnTo>
                        <a:pt x="464" y="550"/>
                      </a:lnTo>
                      <a:lnTo>
                        <a:pt x="473" y="547"/>
                      </a:lnTo>
                      <a:lnTo>
                        <a:pt x="482" y="545"/>
                      </a:lnTo>
                      <a:lnTo>
                        <a:pt x="491" y="543"/>
                      </a:lnTo>
                      <a:lnTo>
                        <a:pt x="499" y="538"/>
                      </a:lnTo>
                      <a:lnTo>
                        <a:pt x="507" y="534"/>
                      </a:lnTo>
                      <a:lnTo>
                        <a:pt x="514" y="528"/>
                      </a:lnTo>
                      <a:lnTo>
                        <a:pt x="521" y="522"/>
                      </a:lnTo>
                      <a:lnTo>
                        <a:pt x="527" y="516"/>
                      </a:lnTo>
                      <a:lnTo>
                        <a:pt x="532" y="508"/>
                      </a:lnTo>
                      <a:lnTo>
                        <a:pt x="537" y="501"/>
                      </a:lnTo>
                      <a:lnTo>
                        <a:pt x="541" y="492"/>
                      </a:lnTo>
                      <a:lnTo>
                        <a:pt x="545" y="484"/>
                      </a:lnTo>
                      <a:lnTo>
                        <a:pt x="547" y="475"/>
                      </a:lnTo>
                      <a:lnTo>
                        <a:pt x="548" y="465"/>
                      </a:lnTo>
                      <a:lnTo>
                        <a:pt x="548" y="455"/>
                      </a:lnTo>
                      <a:lnTo>
                        <a:pt x="548" y="154"/>
                      </a:lnTo>
                      <a:lnTo>
                        <a:pt x="548" y="145"/>
                      </a:lnTo>
                      <a:lnTo>
                        <a:pt x="547" y="135"/>
                      </a:lnTo>
                      <a:lnTo>
                        <a:pt x="545" y="126"/>
                      </a:lnTo>
                      <a:lnTo>
                        <a:pt x="541" y="118"/>
                      </a:lnTo>
                      <a:lnTo>
                        <a:pt x="537" y="110"/>
                      </a:lnTo>
                      <a:lnTo>
                        <a:pt x="532" y="102"/>
                      </a:lnTo>
                      <a:lnTo>
                        <a:pt x="527" y="94"/>
                      </a:lnTo>
                      <a:lnTo>
                        <a:pt x="521" y="88"/>
                      </a:lnTo>
                      <a:lnTo>
                        <a:pt x="521" y="87"/>
                      </a:lnTo>
                      <a:lnTo>
                        <a:pt x="514" y="81"/>
                      </a:lnTo>
                      <a:lnTo>
                        <a:pt x="507" y="76"/>
                      </a:lnTo>
                      <a:lnTo>
                        <a:pt x="499" y="71"/>
                      </a:lnTo>
                      <a:lnTo>
                        <a:pt x="491" y="68"/>
                      </a:lnTo>
                      <a:lnTo>
                        <a:pt x="482" y="64"/>
                      </a:lnTo>
                      <a:lnTo>
                        <a:pt x="473" y="62"/>
                      </a:lnTo>
                      <a:lnTo>
                        <a:pt x="464" y="61"/>
                      </a:lnTo>
                      <a:lnTo>
                        <a:pt x="454" y="60"/>
                      </a:lnTo>
                      <a:close/>
                    </a:path>
                  </a:pathLst>
                </a:custGeom>
                <a:gradFill flip="none" rotWithShape="1">
                  <a:gsLst>
                    <a:gs pos="46000">
                      <a:srgbClr val="FFFFFF"/>
                    </a:gs>
                    <a:gs pos="56000">
                      <a:schemeClr val="bg1">
                        <a:alpha val="45000"/>
                      </a:schemeClr>
                    </a:gs>
                    <a:gs pos="100000">
                      <a:srgbClr val="FFFFFF"/>
                    </a:gs>
                    <a:gs pos="0">
                      <a:schemeClr val="bg1">
                        <a:alpha val="97000"/>
                      </a:schemeClr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" name="Freeform 42"/>
                <p:cNvSpPr>
                  <a:spLocks/>
                </p:cNvSpPr>
                <p:nvPr/>
              </p:nvSpPr>
              <p:spPr bwMode="auto">
                <a:xfrm>
                  <a:off x="5940539" y="5287836"/>
                  <a:ext cx="371944" cy="178479"/>
                </a:xfrm>
                <a:custGeom>
                  <a:avLst/>
                  <a:gdLst>
                    <a:gd name="T0" fmla="*/ 1635 w 1638"/>
                    <a:gd name="T1" fmla="*/ 43 h 786"/>
                    <a:gd name="T2" fmla="*/ 1625 w 1638"/>
                    <a:gd name="T3" fmla="*/ 122 h 786"/>
                    <a:gd name="T4" fmla="*/ 1605 w 1638"/>
                    <a:gd name="T5" fmla="*/ 199 h 786"/>
                    <a:gd name="T6" fmla="*/ 1580 w 1638"/>
                    <a:gd name="T7" fmla="*/ 273 h 786"/>
                    <a:gd name="T8" fmla="*/ 1547 w 1638"/>
                    <a:gd name="T9" fmla="*/ 344 h 786"/>
                    <a:gd name="T10" fmla="*/ 1508 w 1638"/>
                    <a:gd name="T11" fmla="*/ 410 h 786"/>
                    <a:gd name="T12" fmla="*/ 1464 w 1638"/>
                    <a:gd name="T13" fmla="*/ 473 h 786"/>
                    <a:gd name="T14" fmla="*/ 1414 w 1638"/>
                    <a:gd name="T15" fmla="*/ 531 h 786"/>
                    <a:gd name="T16" fmla="*/ 1359 w 1638"/>
                    <a:gd name="T17" fmla="*/ 584 h 786"/>
                    <a:gd name="T18" fmla="*/ 1298 w 1638"/>
                    <a:gd name="T19" fmla="*/ 631 h 786"/>
                    <a:gd name="T20" fmla="*/ 1235 w 1638"/>
                    <a:gd name="T21" fmla="*/ 674 h 786"/>
                    <a:gd name="T22" fmla="*/ 1166 w 1638"/>
                    <a:gd name="T23" fmla="*/ 710 h 786"/>
                    <a:gd name="T24" fmla="*/ 1094 w 1638"/>
                    <a:gd name="T25" fmla="*/ 740 h 786"/>
                    <a:gd name="T26" fmla="*/ 1019 w 1638"/>
                    <a:gd name="T27" fmla="*/ 763 h 786"/>
                    <a:gd name="T28" fmla="*/ 940 w 1638"/>
                    <a:gd name="T29" fmla="*/ 777 h 786"/>
                    <a:gd name="T30" fmla="*/ 861 w 1638"/>
                    <a:gd name="T31" fmla="*/ 785 h 786"/>
                    <a:gd name="T32" fmla="*/ 778 w 1638"/>
                    <a:gd name="T33" fmla="*/ 785 h 786"/>
                    <a:gd name="T34" fmla="*/ 697 w 1638"/>
                    <a:gd name="T35" fmla="*/ 777 h 786"/>
                    <a:gd name="T36" fmla="*/ 619 w 1638"/>
                    <a:gd name="T37" fmla="*/ 763 h 786"/>
                    <a:gd name="T38" fmla="*/ 543 w 1638"/>
                    <a:gd name="T39" fmla="*/ 740 h 786"/>
                    <a:gd name="T40" fmla="*/ 472 w 1638"/>
                    <a:gd name="T41" fmla="*/ 710 h 786"/>
                    <a:gd name="T42" fmla="*/ 403 w 1638"/>
                    <a:gd name="T43" fmla="*/ 674 h 786"/>
                    <a:gd name="T44" fmla="*/ 338 w 1638"/>
                    <a:gd name="T45" fmla="*/ 631 h 786"/>
                    <a:gd name="T46" fmla="*/ 279 w 1638"/>
                    <a:gd name="T47" fmla="*/ 584 h 786"/>
                    <a:gd name="T48" fmla="*/ 223 w 1638"/>
                    <a:gd name="T49" fmla="*/ 530 h 786"/>
                    <a:gd name="T50" fmla="*/ 173 w 1638"/>
                    <a:gd name="T51" fmla="*/ 472 h 786"/>
                    <a:gd name="T52" fmla="*/ 128 w 1638"/>
                    <a:gd name="T53" fmla="*/ 409 h 786"/>
                    <a:gd name="T54" fmla="*/ 89 w 1638"/>
                    <a:gd name="T55" fmla="*/ 342 h 786"/>
                    <a:gd name="T56" fmla="*/ 58 w 1638"/>
                    <a:gd name="T57" fmla="*/ 271 h 786"/>
                    <a:gd name="T58" fmla="*/ 32 w 1638"/>
                    <a:gd name="T59" fmla="*/ 197 h 786"/>
                    <a:gd name="T60" fmla="*/ 14 w 1638"/>
                    <a:gd name="T61" fmla="*/ 120 h 786"/>
                    <a:gd name="T62" fmla="*/ 3 w 1638"/>
                    <a:gd name="T63" fmla="*/ 40 h 786"/>
                    <a:gd name="T64" fmla="*/ 48 w 1638"/>
                    <a:gd name="T65" fmla="*/ 6 h 786"/>
                    <a:gd name="T66" fmla="*/ 146 w 1638"/>
                    <a:gd name="T67" fmla="*/ 18 h 786"/>
                    <a:gd name="T68" fmla="*/ 246 w 1638"/>
                    <a:gd name="T69" fmla="*/ 28 h 786"/>
                    <a:gd name="T70" fmla="*/ 348 w 1638"/>
                    <a:gd name="T71" fmla="*/ 37 h 786"/>
                    <a:gd name="T72" fmla="*/ 452 w 1638"/>
                    <a:gd name="T73" fmla="*/ 44 h 786"/>
                    <a:gd name="T74" fmla="*/ 557 w 1638"/>
                    <a:gd name="T75" fmla="*/ 50 h 786"/>
                    <a:gd name="T76" fmla="*/ 664 w 1638"/>
                    <a:gd name="T77" fmla="*/ 53 h 786"/>
                    <a:gd name="T78" fmla="*/ 774 w 1638"/>
                    <a:gd name="T79" fmla="*/ 56 h 786"/>
                    <a:gd name="T80" fmla="*/ 882 w 1638"/>
                    <a:gd name="T81" fmla="*/ 56 h 786"/>
                    <a:gd name="T82" fmla="*/ 988 w 1638"/>
                    <a:gd name="T83" fmla="*/ 53 h 786"/>
                    <a:gd name="T84" fmla="*/ 1093 w 1638"/>
                    <a:gd name="T85" fmla="*/ 50 h 786"/>
                    <a:gd name="T86" fmla="*/ 1196 w 1638"/>
                    <a:gd name="T87" fmla="*/ 45 h 786"/>
                    <a:gd name="T88" fmla="*/ 1297 w 1638"/>
                    <a:gd name="T89" fmla="*/ 39 h 786"/>
                    <a:gd name="T90" fmla="*/ 1398 w 1638"/>
                    <a:gd name="T91" fmla="*/ 30 h 786"/>
                    <a:gd name="T92" fmla="*/ 1495 w 1638"/>
                    <a:gd name="T93" fmla="*/ 20 h 786"/>
                    <a:gd name="T94" fmla="*/ 1590 w 1638"/>
                    <a:gd name="T95" fmla="*/ 9 h 7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638" h="786">
                      <a:moveTo>
                        <a:pt x="1638" y="2"/>
                      </a:moveTo>
                      <a:lnTo>
                        <a:pt x="1635" y="43"/>
                      </a:lnTo>
                      <a:lnTo>
                        <a:pt x="1630" y="83"/>
                      </a:lnTo>
                      <a:lnTo>
                        <a:pt x="1625" y="122"/>
                      </a:lnTo>
                      <a:lnTo>
                        <a:pt x="1616" y="161"/>
                      </a:lnTo>
                      <a:lnTo>
                        <a:pt x="1605" y="199"/>
                      </a:lnTo>
                      <a:lnTo>
                        <a:pt x="1594" y="237"/>
                      </a:lnTo>
                      <a:lnTo>
                        <a:pt x="1580" y="273"/>
                      </a:lnTo>
                      <a:lnTo>
                        <a:pt x="1564" y="309"/>
                      </a:lnTo>
                      <a:lnTo>
                        <a:pt x="1547" y="344"/>
                      </a:lnTo>
                      <a:lnTo>
                        <a:pt x="1529" y="377"/>
                      </a:lnTo>
                      <a:lnTo>
                        <a:pt x="1508" y="410"/>
                      </a:lnTo>
                      <a:lnTo>
                        <a:pt x="1488" y="442"/>
                      </a:lnTo>
                      <a:lnTo>
                        <a:pt x="1464" y="473"/>
                      </a:lnTo>
                      <a:lnTo>
                        <a:pt x="1440" y="503"/>
                      </a:lnTo>
                      <a:lnTo>
                        <a:pt x="1414" y="531"/>
                      </a:lnTo>
                      <a:lnTo>
                        <a:pt x="1387" y="558"/>
                      </a:lnTo>
                      <a:lnTo>
                        <a:pt x="1359" y="584"/>
                      </a:lnTo>
                      <a:lnTo>
                        <a:pt x="1329" y="609"/>
                      </a:lnTo>
                      <a:lnTo>
                        <a:pt x="1298" y="631"/>
                      </a:lnTo>
                      <a:lnTo>
                        <a:pt x="1268" y="654"/>
                      </a:lnTo>
                      <a:lnTo>
                        <a:pt x="1235" y="674"/>
                      </a:lnTo>
                      <a:lnTo>
                        <a:pt x="1200" y="693"/>
                      </a:lnTo>
                      <a:lnTo>
                        <a:pt x="1166" y="710"/>
                      </a:lnTo>
                      <a:lnTo>
                        <a:pt x="1131" y="726"/>
                      </a:lnTo>
                      <a:lnTo>
                        <a:pt x="1094" y="740"/>
                      </a:lnTo>
                      <a:lnTo>
                        <a:pt x="1057" y="752"/>
                      </a:lnTo>
                      <a:lnTo>
                        <a:pt x="1019" y="763"/>
                      </a:lnTo>
                      <a:lnTo>
                        <a:pt x="980" y="771"/>
                      </a:lnTo>
                      <a:lnTo>
                        <a:pt x="940" y="777"/>
                      </a:lnTo>
                      <a:lnTo>
                        <a:pt x="900" y="783"/>
                      </a:lnTo>
                      <a:lnTo>
                        <a:pt x="861" y="785"/>
                      </a:lnTo>
                      <a:lnTo>
                        <a:pt x="819" y="786"/>
                      </a:lnTo>
                      <a:lnTo>
                        <a:pt x="778" y="785"/>
                      </a:lnTo>
                      <a:lnTo>
                        <a:pt x="737" y="783"/>
                      </a:lnTo>
                      <a:lnTo>
                        <a:pt x="697" y="777"/>
                      </a:lnTo>
                      <a:lnTo>
                        <a:pt x="657" y="771"/>
                      </a:lnTo>
                      <a:lnTo>
                        <a:pt x="619" y="763"/>
                      </a:lnTo>
                      <a:lnTo>
                        <a:pt x="581" y="752"/>
                      </a:lnTo>
                      <a:lnTo>
                        <a:pt x="543" y="740"/>
                      </a:lnTo>
                      <a:lnTo>
                        <a:pt x="507" y="725"/>
                      </a:lnTo>
                      <a:lnTo>
                        <a:pt x="472" y="710"/>
                      </a:lnTo>
                      <a:lnTo>
                        <a:pt x="436" y="693"/>
                      </a:lnTo>
                      <a:lnTo>
                        <a:pt x="403" y="674"/>
                      </a:lnTo>
                      <a:lnTo>
                        <a:pt x="370" y="653"/>
                      </a:lnTo>
                      <a:lnTo>
                        <a:pt x="338" y="631"/>
                      </a:lnTo>
                      <a:lnTo>
                        <a:pt x="308" y="607"/>
                      </a:lnTo>
                      <a:lnTo>
                        <a:pt x="279" y="584"/>
                      </a:lnTo>
                      <a:lnTo>
                        <a:pt x="250" y="557"/>
                      </a:lnTo>
                      <a:lnTo>
                        <a:pt x="223" y="530"/>
                      </a:lnTo>
                      <a:lnTo>
                        <a:pt x="198" y="501"/>
                      </a:lnTo>
                      <a:lnTo>
                        <a:pt x="173" y="472"/>
                      </a:lnTo>
                      <a:lnTo>
                        <a:pt x="150" y="441"/>
                      </a:lnTo>
                      <a:lnTo>
                        <a:pt x="128" y="409"/>
                      </a:lnTo>
                      <a:lnTo>
                        <a:pt x="109" y="376"/>
                      </a:lnTo>
                      <a:lnTo>
                        <a:pt x="89" y="342"/>
                      </a:lnTo>
                      <a:lnTo>
                        <a:pt x="73" y="308"/>
                      </a:lnTo>
                      <a:lnTo>
                        <a:pt x="58" y="271"/>
                      </a:lnTo>
                      <a:lnTo>
                        <a:pt x="44" y="235"/>
                      </a:lnTo>
                      <a:lnTo>
                        <a:pt x="32" y="197"/>
                      </a:lnTo>
                      <a:lnTo>
                        <a:pt x="22" y="159"/>
                      </a:lnTo>
                      <a:lnTo>
                        <a:pt x="14" y="120"/>
                      </a:lnTo>
                      <a:lnTo>
                        <a:pt x="7" y="81"/>
                      </a:lnTo>
                      <a:lnTo>
                        <a:pt x="3" y="40"/>
                      </a:lnTo>
                      <a:lnTo>
                        <a:pt x="0" y="0"/>
                      </a:lnTo>
                      <a:lnTo>
                        <a:pt x="48" y="6"/>
                      </a:lnTo>
                      <a:lnTo>
                        <a:pt x="96" y="12"/>
                      </a:lnTo>
                      <a:lnTo>
                        <a:pt x="146" y="18"/>
                      </a:lnTo>
                      <a:lnTo>
                        <a:pt x="196" y="24"/>
                      </a:lnTo>
                      <a:lnTo>
                        <a:pt x="246" y="28"/>
                      </a:lnTo>
                      <a:lnTo>
                        <a:pt x="297" y="33"/>
                      </a:lnTo>
                      <a:lnTo>
                        <a:pt x="348" y="37"/>
                      </a:lnTo>
                      <a:lnTo>
                        <a:pt x="400" y="41"/>
                      </a:lnTo>
                      <a:lnTo>
                        <a:pt x="452" y="44"/>
                      </a:lnTo>
                      <a:lnTo>
                        <a:pt x="505" y="48"/>
                      </a:lnTo>
                      <a:lnTo>
                        <a:pt x="557" y="50"/>
                      </a:lnTo>
                      <a:lnTo>
                        <a:pt x="611" y="52"/>
                      </a:lnTo>
                      <a:lnTo>
                        <a:pt x="664" y="53"/>
                      </a:lnTo>
                      <a:lnTo>
                        <a:pt x="719" y="55"/>
                      </a:lnTo>
                      <a:lnTo>
                        <a:pt x="774" y="56"/>
                      </a:lnTo>
                      <a:lnTo>
                        <a:pt x="829" y="56"/>
                      </a:lnTo>
                      <a:lnTo>
                        <a:pt x="882" y="56"/>
                      </a:lnTo>
                      <a:lnTo>
                        <a:pt x="936" y="55"/>
                      </a:lnTo>
                      <a:lnTo>
                        <a:pt x="988" y="53"/>
                      </a:lnTo>
                      <a:lnTo>
                        <a:pt x="1041" y="52"/>
                      </a:lnTo>
                      <a:lnTo>
                        <a:pt x="1093" y="50"/>
                      </a:lnTo>
                      <a:lnTo>
                        <a:pt x="1145" y="48"/>
                      </a:lnTo>
                      <a:lnTo>
                        <a:pt x="1196" y="45"/>
                      </a:lnTo>
                      <a:lnTo>
                        <a:pt x="1247" y="42"/>
                      </a:lnTo>
                      <a:lnTo>
                        <a:pt x="1297" y="39"/>
                      </a:lnTo>
                      <a:lnTo>
                        <a:pt x="1348" y="34"/>
                      </a:lnTo>
                      <a:lnTo>
                        <a:pt x="1398" y="30"/>
                      </a:lnTo>
                      <a:lnTo>
                        <a:pt x="1447" y="25"/>
                      </a:lnTo>
                      <a:lnTo>
                        <a:pt x="1495" y="20"/>
                      </a:lnTo>
                      <a:lnTo>
                        <a:pt x="1544" y="15"/>
                      </a:lnTo>
                      <a:lnTo>
                        <a:pt x="1590" y="9"/>
                      </a:lnTo>
                      <a:lnTo>
                        <a:pt x="1638" y="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45000"/>
                      </a:schemeClr>
                    </a:gs>
                    <a:gs pos="0">
                      <a:schemeClr val="bg1">
                        <a:alpha val="2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7" name="Group 266"/>
              <p:cNvGrpSpPr/>
              <p:nvPr/>
            </p:nvGrpSpPr>
            <p:grpSpPr>
              <a:xfrm>
                <a:off x="5940538" y="1511180"/>
                <a:ext cx="1109018" cy="3192174"/>
                <a:chOff x="3000179" y="211125"/>
                <a:chExt cx="1292141" cy="3719266"/>
              </a:xfrm>
            </p:grpSpPr>
            <p:sp>
              <p:nvSpPr>
                <p:cNvPr id="269" name="Freeform 27"/>
                <p:cNvSpPr>
                  <a:spLocks/>
                </p:cNvSpPr>
                <p:nvPr/>
              </p:nvSpPr>
              <p:spPr bwMode="auto">
                <a:xfrm>
                  <a:off x="3000179" y="531778"/>
                  <a:ext cx="430185" cy="88894"/>
                </a:xfrm>
                <a:custGeom>
                  <a:avLst/>
                  <a:gdLst>
                    <a:gd name="T0" fmla="*/ 1456 w 1626"/>
                    <a:gd name="T1" fmla="*/ 0 h 338"/>
                    <a:gd name="T2" fmla="*/ 1490 w 1626"/>
                    <a:gd name="T3" fmla="*/ 3 h 338"/>
                    <a:gd name="T4" fmla="*/ 1522 w 1626"/>
                    <a:gd name="T5" fmla="*/ 12 h 338"/>
                    <a:gd name="T6" fmla="*/ 1550 w 1626"/>
                    <a:gd name="T7" fmla="*/ 28 h 338"/>
                    <a:gd name="T8" fmla="*/ 1576 w 1626"/>
                    <a:gd name="T9" fmla="*/ 49 h 338"/>
                    <a:gd name="T10" fmla="*/ 1597 w 1626"/>
                    <a:gd name="T11" fmla="*/ 74 h 338"/>
                    <a:gd name="T12" fmla="*/ 1612 w 1626"/>
                    <a:gd name="T13" fmla="*/ 104 h 338"/>
                    <a:gd name="T14" fmla="*/ 1622 w 1626"/>
                    <a:gd name="T15" fmla="*/ 135 h 338"/>
                    <a:gd name="T16" fmla="*/ 1626 w 1626"/>
                    <a:gd name="T17" fmla="*/ 169 h 338"/>
                    <a:gd name="T18" fmla="*/ 1625 w 1626"/>
                    <a:gd name="T19" fmla="*/ 187 h 338"/>
                    <a:gd name="T20" fmla="*/ 1618 w 1626"/>
                    <a:gd name="T21" fmla="*/ 220 h 338"/>
                    <a:gd name="T22" fmla="*/ 1605 w 1626"/>
                    <a:gd name="T23" fmla="*/ 249 h 338"/>
                    <a:gd name="T24" fmla="*/ 1587 w 1626"/>
                    <a:gd name="T25" fmla="*/ 277 h 338"/>
                    <a:gd name="T26" fmla="*/ 1564 w 1626"/>
                    <a:gd name="T27" fmla="*/ 300 h 338"/>
                    <a:gd name="T28" fmla="*/ 1537 w 1626"/>
                    <a:gd name="T29" fmla="*/ 318 h 338"/>
                    <a:gd name="T30" fmla="*/ 1506 w 1626"/>
                    <a:gd name="T31" fmla="*/ 330 h 338"/>
                    <a:gd name="T32" fmla="*/ 1474 w 1626"/>
                    <a:gd name="T33" fmla="*/ 337 h 338"/>
                    <a:gd name="T34" fmla="*/ 170 w 1626"/>
                    <a:gd name="T35" fmla="*/ 338 h 338"/>
                    <a:gd name="T36" fmla="*/ 136 w 1626"/>
                    <a:gd name="T37" fmla="*/ 335 h 338"/>
                    <a:gd name="T38" fmla="*/ 104 w 1626"/>
                    <a:gd name="T39" fmla="*/ 325 h 338"/>
                    <a:gd name="T40" fmla="*/ 76 w 1626"/>
                    <a:gd name="T41" fmla="*/ 310 h 338"/>
                    <a:gd name="T42" fmla="*/ 51 w 1626"/>
                    <a:gd name="T43" fmla="*/ 288 h 338"/>
                    <a:gd name="T44" fmla="*/ 30 w 1626"/>
                    <a:gd name="T45" fmla="*/ 263 h 338"/>
                    <a:gd name="T46" fmla="*/ 14 w 1626"/>
                    <a:gd name="T47" fmla="*/ 235 h 338"/>
                    <a:gd name="T48" fmla="*/ 4 w 1626"/>
                    <a:gd name="T49" fmla="*/ 203 h 338"/>
                    <a:gd name="T50" fmla="*/ 0 w 1626"/>
                    <a:gd name="T51" fmla="*/ 169 h 338"/>
                    <a:gd name="T52" fmla="*/ 1 w 1626"/>
                    <a:gd name="T53" fmla="*/ 151 h 338"/>
                    <a:gd name="T54" fmla="*/ 8 w 1626"/>
                    <a:gd name="T55" fmla="*/ 118 h 338"/>
                    <a:gd name="T56" fmla="*/ 21 w 1626"/>
                    <a:gd name="T57" fmla="*/ 89 h 338"/>
                    <a:gd name="T58" fmla="*/ 39 w 1626"/>
                    <a:gd name="T59" fmla="*/ 61 h 338"/>
                    <a:gd name="T60" fmla="*/ 62 w 1626"/>
                    <a:gd name="T61" fmla="*/ 39 h 338"/>
                    <a:gd name="T62" fmla="*/ 89 w 1626"/>
                    <a:gd name="T63" fmla="*/ 20 h 338"/>
                    <a:gd name="T64" fmla="*/ 120 w 1626"/>
                    <a:gd name="T65" fmla="*/ 7 h 338"/>
                    <a:gd name="T66" fmla="*/ 153 w 1626"/>
                    <a:gd name="T67" fmla="*/ 1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6" h="338">
                      <a:moveTo>
                        <a:pt x="170" y="0"/>
                      </a:moveTo>
                      <a:lnTo>
                        <a:pt x="1456" y="0"/>
                      </a:lnTo>
                      <a:lnTo>
                        <a:pt x="1474" y="1"/>
                      </a:lnTo>
                      <a:lnTo>
                        <a:pt x="1490" y="3"/>
                      </a:lnTo>
                      <a:lnTo>
                        <a:pt x="1506" y="7"/>
                      </a:lnTo>
                      <a:lnTo>
                        <a:pt x="1522" y="12"/>
                      </a:lnTo>
                      <a:lnTo>
                        <a:pt x="1537" y="20"/>
                      </a:lnTo>
                      <a:lnTo>
                        <a:pt x="1550" y="28"/>
                      </a:lnTo>
                      <a:lnTo>
                        <a:pt x="1564" y="39"/>
                      </a:lnTo>
                      <a:lnTo>
                        <a:pt x="1576" y="49"/>
                      </a:lnTo>
                      <a:lnTo>
                        <a:pt x="1587" y="61"/>
                      </a:lnTo>
                      <a:lnTo>
                        <a:pt x="1597" y="74"/>
                      </a:lnTo>
                      <a:lnTo>
                        <a:pt x="1605" y="89"/>
                      </a:lnTo>
                      <a:lnTo>
                        <a:pt x="1612" y="104"/>
                      </a:lnTo>
                      <a:lnTo>
                        <a:pt x="1618" y="118"/>
                      </a:lnTo>
                      <a:lnTo>
                        <a:pt x="1622" y="135"/>
                      </a:lnTo>
                      <a:lnTo>
                        <a:pt x="1625" y="151"/>
                      </a:lnTo>
                      <a:lnTo>
                        <a:pt x="1626" y="169"/>
                      </a:lnTo>
                      <a:lnTo>
                        <a:pt x="1626" y="169"/>
                      </a:lnTo>
                      <a:lnTo>
                        <a:pt x="1625" y="187"/>
                      </a:lnTo>
                      <a:lnTo>
                        <a:pt x="1622" y="203"/>
                      </a:lnTo>
                      <a:lnTo>
                        <a:pt x="1618" y="220"/>
                      </a:lnTo>
                      <a:lnTo>
                        <a:pt x="1612" y="235"/>
                      </a:lnTo>
                      <a:lnTo>
                        <a:pt x="1605" y="249"/>
                      </a:lnTo>
                      <a:lnTo>
                        <a:pt x="1597" y="263"/>
                      </a:lnTo>
                      <a:lnTo>
                        <a:pt x="1587" y="277"/>
                      </a:lnTo>
                      <a:lnTo>
                        <a:pt x="1576" y="288"/>
                      </a:lnTo>
                      <a:lnTo>
                        <a:pt x="1564" y="300"/>
                      </a:lnTo>
                      <a:lnTo>
                        <a:pt x="1550" y="310"/>
                      </a:lnTo>
                      <a:lnTo>
                        <a:pt x="1537" y="318"/>
                      </a:lnTo>
                      <a:lnTo>
                        <a:pt x="1522" y="325"/>
                      </a:lnTo>
                      <a:lnTo>
                        <a:pt x="1506" y="330"/>
                      </a:lnTo>
                      <a:lnTo>
                        <a:pt x="1490" y="335"/>
                      </a:lnTo>
                      <a:lnTo>
                        <a:pt x="1474" y="337"/>
                      </a:lnTo>
                      <a:lnTo>
                        <a:pt x="1456" y="338"/>
                      </a:lnTo>
                      <a:lnTo>
                        <a:pt x="170" y="338"/>
                      </a:lnTo>
                      <a:lnTo>
                        <a:pt x="153" y="337"/>
                      </a:lnTo>
                      <a:lnTo>
                        <a:pt x="136" y="335"/>
                      </a:lnTo>
                      <a:lnTo>
                        <a:pt x="120" y="330"/>
                      </a:lnTo>
                      <a:lnTo>
                        <a:pt x="104" y="325"/>
                      </a:lnTo>
                      <a:lnTo>
                        <a:pt x="89" y="318"/>
                      </a:lnTo>
                      <a:lnTo>
                        <a:pt x="76" y="310"/>
                      </a:lnTo>
                      <a:lnTo>
                        <a:pt x="62" y="300"/>
                      </a:lnTo>
                      <a:lnTo>
                        <a:pt x="51" y="288"/>
                      </a:lnTo>
                      <a:lnTo>
                        <a:pt x="39" y="277"/>
                      </a:lnTo>
                      <a:lnTo>
                        <a:pt x="30" y="263"/>
                      </a:lnTo>
                      <a:lnTo>
                        <a:pt x="21" y="249"/>
                      </a:lnTo>
                      <a:lnTo>
                        <a:pt x="14" y="235"/>
                      </a:lnTo>
                      <a:lnTo>
                        <a:pt x="8" y="220"/>
                      </a:lnTo>
                      <a:lnTo>
                        <a:pt x="4" y="203"/>
                      </a:lnTo>
                      <a:lnTo>
                        <a:pt x="1" y="187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1" y="151"/>
                      </a:lnTo>
                      <a:lnTo>
                        <a:pt x="4" y="135"/>
                      </a:lnTo>
                      <a:lnTo>
                        <a:pt x="8" y="118"/>
                      </a:lnTo>
                      <a:lnTo>
                        <a:pt x="14" y="104"/>
                      </a:lnTo>
                      <a:lnTo>
                        <a:pt x="21" y="89"/>
                      </a:lnTo>
                      <a:lnTo>
                        <a:pt x="30" y="74"/>
                      </a:lnTo>
                      <a:lnTo>
                        <a:pt x="39" y="61"/>
                      </a:lnTo>
                      <a:lnTo>
                        <a:pt x="51" y="49"/>
                      </a:lnTo>
                      <a:lnTo>
                        <a:pt x="62" y="39"/>
                      </a:lnTo>
                      <a:lnTo>
                        <a:pt x="76" y="28"/>
                      </a:lnTo>
                      <a:lnTo>
                        <a:pt x="89" y="20"/>
                      </a:lnTo>
                      <a:lnTo>
                        <a:pt x="104" y="12"/>
                      </a:lnTo>
                      <a:lnTo>
                        <a:pt x="120" y="7"/>
                      </a:lnTo>
                      <a:lnTo>
                        <a:pt x="136" y="3"/>
                      </a:lnTo>
                      <a:lnTo>
                        <a:pt x="153" y="1"/>
                      </a:lnTo>
                      <a:lnTo>
                        <a:pt x="1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060606"/>
                    </a:gs>
                    <a:gs pos="62000">
                      <a:srgbClr val="3C3C3C"/>
                    </a:gs>
                    <a:gs pos="45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Freeform 28"/>
                <p:cNvSpPr>
                  <a:spLocks/>
                </p:cNvSpPr>
                <p:nvPr/>
              </p:nvSpPr>
              <p:spPr bwMode="auto">
                <a:xfrm>
                  <a:off x="3025576" y="546063"/>
                  <a:ext cx="379388" cy="52385"/>
                </a:xfrm>
                <a:custGeom>
                  <a:avLst/>
                  <a:gdLst>
                    <a:gd name="T0" fmla="*/ 1360 w 1434"/>
                    <a:gd name="T1" fmla="*/ 0 h 200"/>
                    <a:gd name="T2" fmla="*/ 1375 w 1434"/>
                    <a:gd name="T3" fmla="*/ 3 h 200"/>
                    <a:gd name="T4" fmla="*/ 1388 w 1434"/>
                    <a:gd name="T5" fmla="*/ 6 h 200"/>
                    <a:gd name="T6" fmla="*/ 1401 w 1434"/>
                    <a:gd name="T7" fmla="*/ 13 h 200"/>
                    <a:gd name="T8" fmla="*/ 1412 w 1434"/>
                    <a:gd name="T9" fmla="*/ 22 h 200"/>
                    <a:gd name="T10" fmla="*/ 1421 w 1434"/>
                    <a:gd name="T11" fmla="*/ 33 h 200"/>
                    <a:gd name="T12" fmla="*/ 1428 w 1434"/>
                    <a:gd name="T13" fmla="*/ 46 h 200"/>
                    <a:gd name="T14" fmla="*/ 1433 w 1434"/>
                    <a:gd name="T15" fmla="*/ 60 h 200"/>
                    <a:gd name="T16" fmla="*/ 1434 w 1434"/>
                    <a:gd name="T17" fmla="*/ 75 h 200"/>
                    <a:gd name="T18" fmla="*/ 1434 w 1434"/>
                    <a:gd name="T19" fmla="*/ 134 h 200"/>
                    <a:gd name="T20" fmla="*/ 1430 w 1434"/>
                    <a:gd name="T21" fmla="*/ 147 h 200"/>
                    <a:gd name="T22" fmla="*/ 1425 w 1434"/>
                    <a:gd name="T23" fmla="*/ 161 h 200"/>
                    <a:gd name="T24" fmla="*/ 1417 w 1434"/>
                    <a:gd name="T25" fmla="*/ 172 h 200"/>
                    <a:gd name="T26" fmla="*/ 1407 w 1434"/>
                    <a:gd name="T27" fmla="*/ 183 h 200"/>
                    <a:gd name="T28" fmla="*/ 1395 w 1434"/>
                    <a:gd name="T29" fmla="*/ 191 h 200"/>
                    <a:gd name="T30" fmla="*/ 1381 w 1434"/>
                    <a:gd name="T31" fmla="*/ 196 h 200"/>
                    <a:gd name="T32" fmla="*/ 1367 w 1434"/>
                    <a:gd name="T33" fmla="*/ 200 h 200"/>
                    <a:gd name="T34" fmla="*/ 75 w 1434"/>
                    <a:gd name="T35" fmla="*/ 200 h 200"/>
                    <a:gd name="T36" fmla="*/ 59 w 1434"/>
                    <a:gd name="T37" fmla="*/ 199 h 200"/>
                    <a:gd name="T38" fmla="*/ 46 w 1434"/>
                    <a:gd name="T39" fmla="*/ 194 h 200"/>
                    <a:gd name="T40" fmla="*/ 33 w 1434"/>
                    <a:gd name="T41" fmla="*/ 187 h 200"/>
                    <a:gd name="T42" fmla="*/ 22 w 1434"/>
                    <a:gd name="T43" fmla="*/ 178 h 200"/>
                    <a:gd name="T44" fmla="*/ 13 w 1434"/>
                    <a:gd name="T45" fmla="*/ 167 h 200"/>
                    <a:gd name="T46" fmla="*/ 6 w 1434"/>
                    <a:gd name="T47" fmla="*/ 154 h 200"/>
                    <a:gd name="T48" fmla="*/ 2 w 1434"/>
                    <a:gd name="T49" fmla="*/ 140 h 200"/>
                    <a:gd name="T50" fmla="*/ 0 w 1434"/>
                    <a:gd name="T51" fmla="*/ 126 h 200"/>
                    <a:gd name="T52" fmla="*/ 1 w 1434"/>
                    <a:gd name="T53" fmla="*/ 68 h 200"/>
                    <a:gd name="T54" fmla="*/ 4 w 1434"/>
                    <a:gd name="T55" fmla="*/ 53 h 200"/>
                    <a:gd name="T56" fmla="*/ 9 w 1434"/>
                    <a:gd name="T57" fmla="*/ 39 h 200"/>
                    <a:gd name="T58" fmla="*/ 17 w 1434"/>
                    <a:gd name="T59" fmla="*/ 28 h 200"/>
                    <a:gd name="T60" fmla="*/ 28 w 1434"/>
                    <a:gd name="T61" fmla="*/ 17 h 200"/>
                    <a:gd name="T62" fmla="*/ 40 w 1434"/>
                    <a:gd name="T63" fmla="*/ 9 h 200"/>
                    <a:gd name="T64" fmla="*/ 53 w 1434"/>
                    <a:gd name="T65" fmla="*/ 4 h 200"/>
                    <a:gd name="T66" fmla="*/ 67 w 1434"/>
                    <a:gd name="T67" fmla="*/ 1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4" h="200">
                      <a:moveTo>
                        <a:pt x="75" y="0"/>
                      </a:moveTo>
                      <a:lnTo>
                        <a:pt x="1360" y="0"/>
                      </a:lnTo>
                      <a:lnTo>
                        <a:pt x="1367" y="1"/>
                      </a:lnTo>
                      <a:lnTo>
                        <a:pt x="1375" y="3"/>
                      </a:lnTo>
                      <a:lnTo>
                        <a:pt x="1381" y="4"/>
                      </a:lnTo>
                      <a:lnTo>
                        <a:pt x="1388" y="6"/>
                      </a:lnTo>
                      <a:lnTo>
                        <a:pt x="1395" y="9"/>
                      </a:lnTo>
                      <a:lnTo>
                        <a:pt x="1401" y="13"/>
                      </a:lnTo>
                      <a:lnTo>
                        <a:pt x="1407" y="17"/>
                      </a:lnTo>
                      <a:lnTo>
                        <a:pt x="1412" y="22"/>
                      </a:lnTo>
                      <a:lnTo>
                        <a:pt x="1417" y="28"/>
                      </a:lnTo>
                      <a:lnTo>
                        <a:pt x="1421" y="33"/>
                      </a:lnTo>
                      <a:lnTo>
                        <a:pt x="1425" y="39"/>
                      </a:lnTo>
                      <a:lnTo>
                        <a:pt x="1428" y="46"/>
                      </a:lnTo>
                      <a:lnTo>
                        <a:pt x="1430" y="53"/>
                      </a:lnTo>
                      <a:lnTo>
                        <a:pt x="1433" y="60"/>
                      </a:lnTo>
                      <a:lnTo>
                        <a:pt x="1434" y="68"/>
                      </a:lnTo>
                      <a:lnTo>
                        <a:pt x="1434" y="75"/>
                      </a:lnTo>
                      <a:lnTo>
                        <a:pt x="1434" y="126"/>
                      </a:lnTo>
                      <a:lnTo>
                        <a:pt x="1434" y="134"/>
                      </a:lnTo>
                      <a:lnTo>
                        <a:pt x="1433" y="140"/>
                      </a:lnTo>
                      <a:lnTo>
                        <a:pt x="1430" y="147"/>
                      </a:lnTo>
                      <a:lnTo>
                        <a:pt x="1428" y="154"/>
                      </a:lnTo>
                      <a:lnTo>
                        <a:pt x="1425" y="161"/>
                      </a:lnTo>
                      <a:lnTo>
                        <a:pt x="1421" y="167"/>
                      </a:lnTo>
                      <a:lnTo>
                        <a:pt x="1417" y="172"/>
                      </a:lnTo>
                      <a:lnTo>
                        <a:pt x="1412" y="178"/>
                      </a:lnTo>
                      <a:lnTo>
                        <a:pt x="1407" y="183"/>
                      </a:lnTo>
                      <a:lnTo>
                        <a:pt x="1401" y="187"/>
                      </a:lnTo>
                      <a:lnTo>
                        <a:pt x="1395" y="191"/>
                      </a:lnTo>
                      <a:lnTo>
                        <a:pt x="1388" y="194"/>
                      </a:lnTo>
                      <a:lnTo>
                        <a:pt x="1381" y="196"/>
                      </a:lnTo>
                      <a:lnTo>
                        <a:pt x="1375" y="199"/>
                      </a:lnTo>
                      <a:lnTo>
                        <a:pt x="1367" y="200"/>
                      </a:lnTo>
                      <a:lnTo>
                        <a:pt x="1360" y="200"/>
                      </a:lnTo>
                      <a:lnTo>
                        <a:pt x="75" y="200"/>
                      </a:lnTo>
                      <a:lnTo>
                        <a:pt x="67" y="200"/>
                      </a:lnTo>
                      <a:lnTo>
                        <a:pt x="59" y="199"/>
                      </a:lnTo>
                      <a:lnTo>
                        <a:pt x="53" y="196"/>
                      </a:lnTo>
                      <a:lnTo>
                        <a:pt x="46" y="194"/>
                      </a:lnTo>
                      <a:lnTo>
                        <a:pt x="40" y="191"/>
                      </a:lnTo>
                      <a:lnTo>
                        <a:pt x="33" y="187"/>
                      </a:lnTo>
                      <a:lnTo>
                        <a:pt x="28" y="183"/>
                      </a:lnTo>
                      <a:lnTo>
                        <a:pt x="22" y="178"/>
                      </a:lnTo>
                      <a:lnTo>
                        <a:pt x="17" y="172"/>
                      </a:lnTo>
                      <a:lnTo>
                        <a:pt x="13" y="167"/>
                      </a:lnTo>
                      <a:lnTo>
                        <a:pt x="9" y="161"/>
                      </a:lnTo>
                      <a:lnTo>
                        <a:pt x="6" y="154"/>
                      </a:lnTo>
                      <a:lnTo>
                        <a:pt x="4" y="147"/>
                      </a:lnTo>
                      <a:lnTo>
                        <a:pt x="2" y="140"/>
                      </a:lnTo>
                      <a:lnTo>
                        <a:pt x="1" y="134"/>
                      </a:lnTo>
                      <a:lnTo>
                        <a:pt x="0" y="126"/>
                      </a:lnTo>
                      <a:lnTo>
                        <a:pt x="0" y="75"/>
                      </a:lnTo>
                      <a:lnTo>
                        <a:pt x="1" y="68"/>
                      </a:lnTo>
                      <a:lnTo>
                        <a:pt x="2" y="60"/>
                      </a:lnTo>
                      <a:lnTo>
                        <a:pt x="4" y="53"/>
                      </a:lnTo>
                      <a:lnTo>
                        <a:pt x="6" y="46"/>
                      </a:lnTo>
                      <a:lnTo>
                        <a:pt x="9" y="39"/>
                      </a:lnTo>
                      <a:lnTo>
                        <a:pt x="13" y="33"/>
                      </a:lnTo>
                      <a:lnTo>
                        <a:pt x="17" y="28"/>
                      </a:lnTo>
                      <a:lnTo>
                        <a:pt x="22" y="22"/>
                      </a:lnTo>
                      <a:lnTo>
                        <a:pt x="28" y="17"/>
                      </a:lnTo>
                      <a:lnTo>
                        <a:pt x="33" y="13"/>
                      </a:lnTo>
                      <a:lnTo>
                        <a:pt x="40" y="9"/>
                      </a:lnTo>
                      <a:lnTo>
                        <a:pt x="46" y="6"/>
                      </a:lnTo>
                      <a:lnTo>
                        <a:pt x="53" y="4"/>
                      </a:lnTo>
                      <a:lnTo>
                        <a:pt x="59" y="3"/>
                      </a:lnTo>
                      <a:lnTo>
                        <a:pt x="67" y="1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pattFill prst="pct60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" name="Freeform 29"/>
                <p:cNvSpPr>
                  <a:spLocks/>
                </p:cNvSpPr>
                <p:nvPr/>
              </p:nvSpPr>
              <p:spPr bwMode="auto">
                <a:xfrm>
                  <a:off x="3173201" y="353990"/>
                  <a:ext cx="92069" cy="90482"/>
                </a:xfrm>
                <a:custGeom>
                  <a:avLst/>
                  <a:gdLst>
                    <a:gd name="T0" fmla="*/ 189 w 345"/>
                    <a:gd name="T1" fmla="*/ 1 h 344"/>
                    <a:gd name="T2" fmla="*/ 224 w 345"/>
                    <a:gd name="T3" fmla="*/ 8 h 344"/>
                    <a:gd name="T4" fmla="*/ 254 w 345"/>
                    <a:gd name="T5" fmla="*/ 21 h 344"/>
                    <a:gd name="T6" fmla="*/ 282 w 345"/>
                    <a:gd name="T7" fmla="*/ 39 h 344"/>
                    <a:gd name="T8" fmla="*/ 305 w 345"/>
                    <a:gd name="T9" fmla="*/ 63 h 344"/>
                    <a:gd name="T10" fmla="*/ 324 w 345"/>
                    <a:gd name="T11" fmla="*/ 90 h 344"/>
                    <a:gd name="T12" fmla="*/ 337 w 345"/>
                    <a:gd name="T13" fmla="*/ 121 h 344"/>
                    <a:gd name="T14" fmla="*/ 343 w 345"/>
                    <a:gd name="T15" fmla="*/ 154 h 344"/>
                    <a:gd name="T16" fmla="*/ 343 w 345"/>
                    <a:gd name="T17" fmla="*/ 189 h 344"/>
                    <a:gd name="T18" fmla="*/ 337 w 345"/>
                    <a:gd name="T19" fmla="*/ 224 h 344"/>
                    <a:gd name="T20" fmla="*/ 324 w 345"/>
                    <a:gd name="T21" fmla="*/ 254 h 344"/>
                    <a:gd name="T22" fmla="*/ 305 w 345"/>
                    <a:gd name="T23" fmla="*/ 282 h 344"/>
                    <a:gd name="T24" fmla="*/ 282 w 345"/>
                    <a:gd name="T25" fmla="*/ 304 h 344"/>
                    <a:gd name="T26" fmla="*/ 254 w 345"/>
                    <a:gd name="T27" fmla="*/ 324 h 344"/>
                    <a:gd name="T28" fmla="*/ 224 w 345"/>
                    <a:gd name="T29" fmla="*/ 336 h 344"/>
                    <a:gd name="T30" fmla="*/ 189 w 345"/>
                    <a:gd name="T31" fmla="*/ 343 h 344"/>
                    <a:gd name="T32" fmla="*/ 155 w 345"/>
                    <a:gd name="T33" fmla="*/ 343 h 344"/>
                    <a:gd name="T34" fmla="*/ 121 w 345"/>
                    <a:gd name="T35" fmla="*/ 336 h 344"/>
                    <a:gd name="T36" fmla="*/ 90 w 345"/>
                    <a:gd name="T37" fmla="*/ 324 h 344"/>
                    <a:gd name="T38" fmla="*/ 63 w 345"/>
                    <a:gd name="T39" fmla="*/ 304 h 344"/>
                    <a:gd name="T40" fmla="*/ 39 w 345"/>
                    <a:gd name="T41" fmla="*/ 282 h 344"/>
                    <a:gd name="T42" fmla="*/ 21 w 345"/>
                    <a:gd name="T43" fmla="*/ 254 h 344"/>
                    <a:gd name="T44" fmla="*/ 8 w 345"/>
                    <a:gd name="T45" fmla="*/ 224 h 344"/>
                    <a:gd name="T46" fmla="*/ 1 w 345"/>
                    <a:gd name="T47" fmla="*/ 189 h 344"/>
                    <a:gd name="T48" fmla="*/ 1 w 345"/>
                    <a:gd name="T49" fmla="*/ 154 h 344"/>
                    <a:gd name="T50" fmla="*/ 8 w 345"/>
                    <a:gd name="T51" fmla="*/ 121 h 344"/>
                    <a:gd name="T52" fmla="*/ 21 w 345"/>
                    <a:gd name="T53" fmla="*/ 90 h 344"/>
                    <a:gd name="T54" fmla="*/ 39 w 345"/>
                    <a:gd name="T55" fmla="*/ 63 h 344"/>
                    <a:gd name="T56" fmla="*/ 63 w 345"/>
                    <a:gd name="T57" fmla="*/ 39 h 344"/>
                    <a:gd name="T58" fmla="*/ 90 w 345"/>
                    <a:gd name="T59" fmla="*/ 21 h 344"/>
                    <a:gd name="T60" fmla="*/ 121 w 345"/>
                    <a:gd name="T61" fmla="*/ 8 h 344"/>
                    <a:gd name="T62" fmla="*/ 155 w 345"/>
                    <a:gd name="T63" fmla="*/ 1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5" h="344">
                      <a:moveTo>
                        <a:pt x="172" y="0"/>
                      </a:moveTo>
                      <a:lnTo>
                        <a:pt x="189" y="1"/>
                      </a:lnTo>
                      <a:lnTo>
                        <a:pt x="207" y="3"/>
                      </a:lnTo>
                      <a:lnTo>
                        <a:pt x="224" y="8"/>
                      </a:lnTo>
                      <a:lnTo>
                        <a:pt x="240" y="14"/>
                      </a:lnTo>
                      <a:lnTo>
                        <a:pt x="254" y="21"/>
                      </a:lnTo>
                      <a:lnTo>
                        <a:pt x="268" y="30"/>
                      </a:lnTo>
                      <a:lnTo>
                        <a:pt x="282" y="39"/>
                      </a:lnTo>
                      <a:lnTo>
                        <a:pt x="294" y="50"/>
                      </a:lnTo>
                      <a:lnTo>
                        <a:pt x="305" y="63"/>
                      </a:lnTo>
                      <a:lnTo>
                        <a:pt x="315" y="75"/>
                      </a:lnTo>
                      <a:lnTo>
                        <a:pt x="324" y="90"/>
                      </a:lnTo>
                      <a:lnTo>
                        <a:pt x="331" y="105"/>
                      </a:lnTo>
                      <a:lnTo>
                        <a:pt x="337" y="121"/>
                      </a:lnTo>
                      <a:lnTo>
                        <a:pt x="341" y="137"/>
                      </a:lnTo>
                      <a:lnTo>
                        <a:pt x="343" y="154"/>
                      </a:lnTo>
                      <a:lnTo>
                        <a:pt x="345" y="172"/>
                      </a:lnTo>
                      <a:lnTo>
                        <a:pt x="343" y="189"/>
                      </a:lnTo>
                      <a:lnTo>
                        <a:pt x="341" y="206"/>
                      </a:lnTo>
                      <a:lnTo>
                        <a:pt x="337" y="224"/>
                      </a:lnTo>
                      <a:lnTo>
                        <a:pt x="331" y="239"/>
                      </a:lnTo>
                      <a:lnTo>
                        <a:pt x="324" y="254"/>
                      </a:lnTo>
                      <a:lnTo>
                        <a:pt x="315" y="268"/>
                      </a:lnTo>
                      <a:lnTo>
                        <a:pt x="305" y="282"/>
                      </a:lnTo>
                      <a:lnTo>
                        <a:pt x="294" y="294"/>
                      </a:lnTo>
                      <a:lnTo>
                        <a:pt x="282" y="304"/>
                      </a:lnTo>
                      <a:lnTo>
                        <a:pt x="268" y="315"/>
                      </a:lnTo>
                      <a:lnTo>
                        <a:pt x="254" y="324"/>
                      </a:lnTo>
                      <a:lnTo>
                        <a:pt x="240" y="331"/>
                      </a:lnTo>
                      <a:lnTo>
                        <a:pt x="224" y="336"/>
                      </a:lnTo>
                      <a:lnTo>
                        <a:pt x="207" y="341"/>
                      </a:lnTo>
                      <a:lnTo>
                        <a:pt x="189" y="343"/>
                      </a:lnTo>
                      <a:lnTo>
                        <a:pt x="172" y="344"/>
                      </a:lnTo>
                      <a:lnTo>
                        <a:pt x="155" y="343"/>
                      </a:lnTo>
                      <a:lnTo>
                        <a:pt x="138" y="341"/>
                      </a:lnTo>
                      <a:lnTo>
                        <a:pt x="121" y="336"/>
                      </a:lnTo>
                      <a:lnTo>
                        <a:pt x="105" y="331"/>
                      </a:lnTo>
                      <a:lnTo>
                        <a:pt x="90" y="324"/>
                      </a:lnTo>
                      <a:lnTo>
                        <a:pt x="76" y="315"/>
                      </a:lnTo>
                      <a:lnTo>
                        <a:pt x="63" y="304"/>
                      </a:lnTo>
                      <a:lnTo>
                        <a:pt x="50" y="294"/>
                      </a:lnTo>
                      <a:lnTo>
                        <a:pt x="39" y="282"/>
                      </a:lnTo>
                      <a:lnTo>
                        <a:pt x="30" y="268"/>
                      </a:lnTo>
                      <a:lnTo>
                        <a:pt x="21" y="254"/>
                      </a:lnTo>
                      <a:lnTo>
                        <a:pt x="14" y="239"/>
                      </a:lnTo>
                      <a:lnTo>
                        <a:pt x="8" y="224"/>
                      </a:lnTo>
                      <a:lnTo>
                        <a:pt x="3" y="206"/>
                      </a:lnTo>
                      <a:lnTo>
                        <a:pt x="1" y="189"/>
                      </a:lnTo>
                      <a:lnTo>
                        <a:pt x="0" y="172"/>
                      </a:lnTo>
                      <a:lnTo>
                        <a:pt x="1" y="154"/>
                      </a:lnTo>
                      <a:lnTo>
                        <a:pt x="3" y="137"/>
                      </a:lnTo>
                      <a:lnTo>
                        <a:pt x="8" y="121"/>
                      </a:lnTo>
                      <a:lnTo>
                        <a:pt x="14" y="105"/>
                      </a:lnTo>
                      <a:lnTo>
                        <a:pt x="21" y="90"/>
                      </a:lnTo>
                      <a:lnTo>
                        <a:pt x="30" y="75"/>
                      </a:lnTo>
                      <a:lnTo>
                        <a:pt x="39" y="63"/>
                      </a:lnTo>
                      <a:lnTo>
                        <a:pt x="50" y="50"/>
                      </a:lnTo>
                      <a:lnTo>
                        <a:pt x="63" y="39"/>
                      </a:lnTo>
                      <a:lnTo>
                        <a:pt x="76" y="30"/>
                      </a:lnTo>
                      <a:lnTo>
                        <a:pt x="90" y="21"/>
                      </a:lnTo>
                      <a:lnTo>
                        <a:pt x="105" y="14"/>
                      </a:lnTo>
                      <a:lnTo>
                        <a:pt x="121" y="8"/>
                      </a:lnTo>
                      <a:lnTo>
                        <a:pt x="138" y="3"/>
                      </a:lnTo>
                      <a:lnTo>
                        <a:pt x="155" y="1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65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2" name="Freeform 30"/>
                <p:cNvSpPr>
                  <a:spLocks/>
                </p:cNvSpPr>
                <p:nvPr/>
              </p:nvSpPr>
              <p:spPr bwMode="auto">
                <a:xfrm>
                  <a:off x="3197034" y="376211"/>
                  <a:ext cx="44447" cy="44447"/>
                </a:xfrm>
                <a:custGeom>
                  <a:avLst/>
                  <a:gdLst>
                    <a:gd name="T0" fmla="*/ 93 w 169"/>
                    <a:gd name="T1" fmla="*/ 0 h 169"/>
                    <a:gd name="T2" fmla="*/ 109 w 169"/>
                    <a:gd name="T3" fmla="*/ 3 h 169"/>
                    <a:gd name="T4" fmla="*/ 124 w 169"/>
                    <a:gd name="T5" fmla="*/ 10 h 169"/>
                    <a:gd name="T6" fmla="*/ 138 w 169"/>
                    <a:gd name="T7" fmla="*/ 19 h 169"/>
                    <a:gd name="T8" fmla="*/ 149 w 169"/>
                    <a:gd name="T9" fmla="*/ 31 h 169"/>
                    <a:gd name="T10" fmla="*/ 158 w 169"/>
                    <a:gd name="T11" fmla="*/ 43 h 169"/>
                    <a:gd name="T12" fmla="*/ 165 w 169"/>
                    <a:gd name="T13" fmla="*/ 59 h 169"/>
                    <a:gd name="T14" fmla="*/ 169 w 169"/>
                    <a:gd name="T15" fmla="*/ 75 h 169"/>
                    <a:gd name="T16" fmla="*/ 169 w 169"/>
                    <a:gd name="T17" fmla="*/ 92 h 169"/>
                    <a:gd name="T18" fmla="*/ 165 w 169"/>
                    <a:gd name="T19" fmla="*/ 109 h 169"/>
                    <a:gd name="T20" fmla="*/ 158 w 169"/>
                    <a:gd name="T21" fmla="*/ 124 h 169"/>
                    <a:gd name="T22" fmla="*/ 149 w 169"/>
                    <a:gd name="T23" fmla="*/ 138 h 169"/>
                    <a:gd name="T24" fmla="*/ 138 w 169"/>
                    <a:gd name="T25" fmla="*/ 149 h 169"/>
                    <a:gd name="T26" fmla="*/ 124 w 169"/>
                    <a:gd name="T27" fmla="*/ 158 h 169"/>
                    <a:gd name="T28" fmla="*/ 109 w 169"/>
                    <a:gd name="T29" fmla="*/ 165 h 169"/>
                    <a:gd name="T30" fmla="*/ 93 w 169"/>
                    <a:gd name="T31" fmla="*/ 169 h 169"/>
                    <a:gd name="T32" fmla="*/ 75 w 169"/>
                    <a:gd name="T33" fmla="*/ 169 h 169"/>
                    <a:gd name="T34" fmla="*/ 59 w 169"/>
                    <a:gd name="T35" fmla="*/ 165 h 169"/>
                    <a:gd name="T36" fmla="*/ 44 w 169"/>
                    <a:gd name="T37" fmla="*/ 158 h 169"/>
                    <a:gd name="T38" fmla="*/ 31 w 169"/>
                    <a:gd name="T39" fmla="*/ 149 h 169"/>
                    <a:gd name="T40" fmla="*/ 19 w 169"/>
                    <a:gd name="T41" fmla="*/ 138 h 169"/>
                    <a:gd name="T42" fmla="*/ 10 w 169"/>
                    <a:gd name="T43" fmla="*/ 124 h 169"/>
                    <a:gd name="T44" fmla="*/ 3 w 169"/>
                    <a:gd name="T45" fmla="*/ 109 h 169"/>
                    <a:gd name="T46" fmla="*/ 0 w 169"/>
                    <a:gd name="T47" fmla="*/ 92 h 169"/>
                    <a:gd name="T48" fmla="*/ 0 w 169"/>
                    <a:gd name="T49" fmla="*/ 75 h 169"/>
                    <a:gd name="T50" fmla="*/ 3 w 169"/>
                    <a:gd name="T51" fmla="*/ 59 h 169"/>
                    <a:gd name="T52" fmla="*/ 10 w 169"/>
                    <a:gd name="T53" fmla="*/ 43 h 169"/>
                    <a:gd name="T54" fmla="*/ 19 w 169"/>
                    <a:gd name="T55" fmla="*/ 31 h 169"/>
                    <a:gd name="T56" fmla="*/ 31 w 169"/>
                    <a:gd name="T57" fmla="*/ 19 h 169"/>
                    <a:gd name="T58" fmla="*/ 44 w 169"/>
                    <a:gd name="T59" fmla="*/ 10 h 169"/>
                    <a:gd name="T60" fmla="*/ 59 w 169"/>
                    <a:gd name="T61" fmla="*/ 3 h 169"/>
                    <a:gd name="T62" fmla="*/ 75 w 169"/>
                    <a:gd name="T63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lnTo>
                        <a:pt x="93" y="0"/>
                      </a:lnTo>
                      <a:lnTo>
                        <a:pt x="101" y="1"/>
                      </a:lnTo>
                      <a:lnTo>
                        <a:pt x="109" y="3"/>
                      </a:lnTo>
                      <a:lnTo>
                        <a:pt x="117" y="6"/>
                      </a:lnTo>
                      <a:lnTo>
                        <a:pt x="124" y="10"/>
                      </a:lnTo>
                      <a:lnTo>
                        <a:pt x="132" y="14"/>
                      </a:lnTo>
                      <a:lnTo>
                        <a:pt x="138" y="19"/>
                      </a:lnTo>
                      <a:lnTo>
                        <a:pt x="145" y="24"/>
                      </a:lnTo>
                      <a:lnTo>
                        <a:pt x="149" y="31"/>
                      </a:lnTo>
                      <a:lnTo>
                        <a:pt x="155" y="36"/>
                      </a:lnTo>
                      <a:lnTo>
                        <a:pt x="158" y="43"/>
                      </a:lnTo>
                      <a:lnTo>
                        <a:pt x="162" y="51"/>
                      </a:lnTo>
                      <a:lnTo>
                        <a:pt x="165" y="59"/>
                      </a:lnTo>
                      <a:lnTo>
                        <a:pt x="168" y="67"/>
                      </a:lnTo>
                      <a:lnTo>
                        <a:pt x="169" y="75"/>
                      </a:lnTo>
                      <a:lnTo>
                        <a:pt x="169" y="84"/>
                      </a:lnTo>
                      <a:lnTo>
                        <a:pt x="169" y="92"/>
                      </a:lnTo>
                      <a:lnTo>
                        <a:pt x="168" y="101"/>
                      </a:lnTo>
                      <a:lnTo>
                        <a:pt x="165" y="109"/>
                      </a:lnTo>
                      <a:lnTo>
                        <a:pt x="162" y="117"/>
                      </a:lnTo>
                      <a:lnTo>
                        <a:pt x="158" y="124"/>
                      </a:lnTo>
                      <a:lnTo>
                        <a:pt x="155" y="131"/>
                      </a:lnTo>
                      <a:lnTo>
                        <a:pt x="149" y="138"/>
                      </a:lnTo>
                      <a:lnTo>
                        <a:pt x="145" y="143"/>
                      </a:lnTo>
                      <a:lnTo>
                        <a:pt x="138" y="149"/>
                      </a:lnTo>
                      <a:lnTo>
                        <a:pt x="132" y="155"/>
                      </a:lnTo>
                      <a:lnTo>
                        <a:pt x="124" y="158"/>
                      </a:lnTo>
                      <a:lnTo>
                        <a:pt x="117" y="162"/>
                      </a:lnTo>
                      <a:lnTo>
                        <a:pt x="109" y="165"/>
                      </a:lnTo>
                      <a:lnTo>
                        <a:pt x="101" y="167"/>
                      </a:lnTo>
                      <a:lnTo>
                        <a:pt x="93" y="169"/>
                      </a:lnTo>
                      <a:lnTo>
                        <a:pt x="84" y="169"/>
                      </a:lnTo>
                      <a:lnTo>
                        <a:pt x="75" y="169"/>
                      </a:lnTo>
                      <a:lnTo>
                        <a:pt x="67" y="167"/>
                      </a:lnTo>
                      <a:lnTo>
                        <a:pt x="59" y="165"/>
                      </a:lnTo>
                      <a:lnTo>
                        <a:pt x="51" y="162"/>
                      </a:lnTo>
                      <a:lnTo>
                        <a:pt x="44" y="158"/>
                      </a:lnTo>
                      <a:lnTo>
                        <a:pt x="36" y="155"/>
                      </a:lnTo>
                      <a:lnTo>
                        <a:pt x="31" y="149"/>
                      </a:lnTo>
                      <a:lnTo>
                        <a:pt x="24" y="143"/>
                      </a:lnTo>
                      <a:lnTo>
                        <a:pt x="19" y="138"/>
                      </a:lnTo>
                      <a:lnTo>
                        <a:pt x="14" y="131"/>
                      </a:lnTo>
                      <a:lnTo>
                        <a:pt x="10" y="124"/>
                      </a:lnTo>
                      <a:lnTo>
                        <a:pt x="6" y="117"/>
                      </a:lnTo>
                      <a:lnTo>
                        <a:pt x="3" y="109"/>
                      </a:lnTo>
                      <a:lnTo>
                        <a:pt x="1" y="101"/>
                      </a:lnTo>
                      <a:lnTo>
                        <a:pt x="0" y="92"/>
                      </a:lnTo>
                      <a:lnTo>
                        <a:pt x="0" y="84"/>
                      </a:lnTo>
                      <a:lnTo>
                        <a:pt x="0" y="75"/>
                      </a:lnTo>
                      <a:lnTo>
                        <a:pt x="1" y="67"/>
                      </a:lnTo>
                      <a:lnTo>
                        <a:pt x="3" y="59"/>
                      </a:lnTo>
                      <a:lnTo>
                        <a:pt x="6" y="51"/>
                      </a:lnTo>
                      <a:lnTo>
                        <a:pt x="10" y="43"/>
                      </a:lnTo>
                      <a:lnTo>
                        <a:pt x="14" y="36"/>
                      </a:lnTo>
                      <a:lnTo>
                        <a:pt x="19" y="31"/>
                      </a:lnTo>
                      <a:lnTo>
                        <a:pt x="24" y="24"/>
                      </a:lnTo>
                      <a:lnTo>
                        <a:pt x="31" y="19"/>
                      </a:lnTo>
                      <a:lnTo>
                        <a:pt x="36" y="14"/>
                      </a:lnTo>
                      <a:lnTo>
                        <a:pt x="44" y="10"/>
                      </a:lnTo>
                      <a:lnTo>
                        <a:pt x="51" y="6"/>
                      </a:lnTo>
                      <a:lnTo>
                        <a:pt x="59" y="3"/>
                      </a:lnTo>
                      <a:lnTo>
                        <a:pt x="67" y="1"/>
                      </a:lnTo>
                      <a:lnTo>
                        <a:pt x="75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74000">
                      <a:srgbClr val="00206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" name="Freeform 31"/>
                <p:cNvSpPr>
                  <a:spLocks/>
                </p:cNvSpPr>
                <p:nvPr/>
              </p:nvSpPr>
              <p:spPr bwMode="auto">
                <a:xfrm>
                  <a:off x="3203377" y="393675"/>
                  <a:ext cx="12699" cy="12699"/>
                </a:xfrm>
                <a:custGeom>
                  <a:avLst/>
                  <a:gdLst>
                    <a:gd name="T0" fmla="*/ 23 w 46"/>
                    <a:gd name="T1" fmla="*/ 0 h 47"/>
                    <a:gd name="T2" fmla="*/ 27 w 46"/>
                    <a:gd name="T3" fmla="*/ 1 h 47"/>
                    <a:gd name="T4" fmla="*/ 32 w 46"/>
                    <a:gd name="T5" fmla="*/ 2 h 47"/>
                    <a:gd name="T6" fmla="*/ 35 w 46"/>
                    <a:gd name="T7" fmla="*/ 5 h 47"/>
                    <a:gd name="T8" fmla="*/ 39 w 46"/>
                    <a:gd name="T9" fmla="*/ 7 h 47"/>
                    <a:gd name="T10" fmla="*/ 42 w 46"/>
                    <a:gd name="T11" fmla="*/ 10 h 47"/>
                    <a:gd name="T12" fmla="*/ 45 w 46"/>
                    <a:gd name="T13" fmla="*/ 15 h 47"/>
                    <a:gd name="T14" fmla="*/ 46 w 46"/>
                    <a:gd name="T15" fmla="*/ 18 h 47"/>
                    <a:gd name="T16" fmla="*/ 46 w 46"/>
                    <a:gd name="T17" fmla="*/ 24 h 47"/>
                    <a:gd name="T18" fmla="*/ 46 w 46"/>
                    <a:gd name="T19" fmla="*/ 28 h 47"/>
                    <a:gd name="T20" fmla="*/ 45 w 46"/>
                    <a:gd name="T21" fmla="*/ 32 h 47"/>
                    <a:gd name="T22" fmla="*/ 42 w 46"/>
                    <a:gd name="T23" fmla="*/ 36 h 47"/>
                    <a:gd name="T24" fmla="*/ 39 w 46"/>
                    <a:gd name="T25" fmla="*/ 40 h 47"/>
                    <a:gd name="T26" fmla="*/ 35 w 46"/>
                    <a:gd name="T27" fmla="*/ 42 h 47"/>
                    <a:gd name="T28" fmla="*/ 32 w 46"/>
                    <a:gd name="T29" fmla="*/ 44 h 47"/>
                    <a:gd name="T30" fmla="*/ 27 w 46"/>
                    <a:gd name="T31" fmla="*/ 46 h 47"/>
                    <a:gd name="T32" fmla="*/ 23 w 46"/>
                    <a:gd name="T33" fmla="*/ 47 h 47"/>
                    <a:gd name="T34" fmla="*/ 18 w 46"/>
                    <a:gd name="T35" fmla="*/ 46 h 47"/>
                    <a:gd name="T36" fmla="*/ 14 w 46"/>
                    <a:gd name="T37" fmla="*/ 44 h 47"/>
                    <a:gd name="T38" fmla="*/ 10 w 46"/>
                    <a:gd name="T39" fmla="*/ 42 h 47"/>
                    <a:gd name="T40" fmla="*/ 7 w 46"/>
                    <a:gd name="T41" fmla="*/ 40 h 47"/>
                    <a:gd name="T42" fmla="*/ 4 w 46"/>
                    <a:gd name="T43" fmla="*/ 36 h 47"/>
                    <a:gd name="T44" fmla="*/ 1 w 46"/>
                    <a:gd name="T45" fmla="*/ 32 h 47"/>
                    <a:gd name="T46" fmla="*/ 0 w 46"/>
                    <a:gd name="T47" fmla="*/ 28 h 47"/>
                    <a:gd name="T48" fmla="*/ 0 w 46"/>
                    <a:gd name="T49" fmla="*/ 24 h 47"/>
                    <a:gd name="T50" fmla="*/ 0 w 46"/>
                    <a:gd name="T51" fmla="*/ 18 h 47"/>
                    <a:gd name="T52" fmla="*/ 1 w 46"/>
                    <a:gd name="T53" fmla="*/ 15 h 47"/>
                    <a:gd name="T54" fmla="*/ 4 w 46"/>
                    <a:gd name="T55" fmla="*/ 10 h 47"/>
                    <a:gd name="T56" fmla="*/ 7 w 46"/>
                    <a:gd name="T57" fmla="*/ 7 h 47"/>
                    <a:gd name="T58" fmla="*/ 10 w 46"/>
                    <a:gd name="T59" fmla="*/ 5 h 47"/>
                    <a:gd name="T60" fmla="*/ 14 w 46"/>
                    <a:gd name="T61" fmla="*/ 2 h 47"/>
                    <a:gd name="T62" fmla="*/ 18 w 46"/>
                    <a:gd name="T63" fmla="*/ 1 h 47"/>
                    <a:gd name="T64" fmla="*/ 23 w 46"/>
                    <a:gd name="T65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6" h="47">
                      <a:moveTo>
                        <a:pt x="23" y="0"/>
                      </a:moveTo>
                      <a:lnTo>
                        <a:pt x="27" y="1"/>
                      </a:lnTo>
                      <a:lnTo>
                        <a:pt x="32" y="2"/>
                      </a:lnTo>
                      <a:lnTo>
                        <a:pt x="35" y="5"/>
                      </a:lnTo>
                      <a:lnTo>
                        <a:pt x="39" y="7"/>
                      </a:lnTo>
                      <a:lnTo>
                        <a:pt x="42" y="10"/>
                      </a:lnTo>
                      <a:lnTo>
                        <a:pt x="45" y="15"/>
                      </a:lnTo>
                      <a:lnTo>
                        <a:pt x="46" y="18"/>
                      </a:lnTo>
                      <a:lnTo>
                        <a:pt x="46" y="24"/>
                      </a:lnTo>
                      <a:lnTo>
                        <a:pt x="46" y="28"/>
                      </a:lnTo>
                      <a:lnTo>
                        <a:pt x="45" y="32"/>
                      </a:lnTo>
                      <a:lnTo>
                        <a:pt x="42" y="36"/>
                      </a:lnTo>
                      <a:lnTo>
                        <a:pt x="39" y="40"/>
                      </a:lnTo>
                      <a:lnTo>
                        <a:pt x="35" y="42"/>
                      </a:lnTo>
                      <a:lnTo>
                        <a:pt x="32" y="44"/>
                      </a:lnTo>
                      <a:lnTo>
                        <a:pt x="27" y="46"/>
                      </a:lnTo>
                      <a:lnTo>
                        <a:pt x="23" y="47"/>
                      </a:lnTo>
                      <a:lnTo>
                        <a:pt x="18" y="46"/>
                      </a:lnTo>
                      <a:lnTo>
                        <a:pt x="14" y="44"/>
                      </a:lnTo>
                      <a:lnTo>
                        <a:pt x="10" y="42"/>
                      </a:lnTo>
                      <a:lnTo>
                        <a:pt x="7" y="40"/>
                      </a:lnTo>
                      <a:lnTo>
                        <a:pt x="4" y="36"/>
                      </a:lnTo>
                      <a:lnTo>
                        <a:pt x="1" y="32"/>
                      </a:lnTo>
                      <a:lnTo>
                        <a:pt x="0" y="28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1" y="15"/>
                      </a:lnTo>
                      <a:lnTo>
                        <a:pt x="4" y="10"/>
                      </a:lnTo>
                      <a:lnTo>
                        <a:pt x="7" y="7"/>
                      </a:lnTo>
                      <a:lnTo>
                        <a:pt x="10" y="5"/>
                      </a:lnTo>
                      <a:lnTo>
                        <a:pt x="14" y="2"/>
                      </a:lnTo>
                      <a:lnTo>
                        <a:pt x="18" y="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E6E7E8">
                    <a:alpha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" name="Freeform 32"/>
                <p:cNvSpPr>
                  <a:spLocks/>
                </p:cNvSpPr>
                <p:nvPr/>
              </p:nvSpPr>
              <p:spPr bwMode="auto">
                <a:xfrm>
                  <a:off x="3224213" y="387350"/>
                  <a:ext cx="7938" cy="7938"/>
                </a:xfrm>
                <a:custGeom>
                  <a:avLst/>
                  <a:gdLst>
                    <a:gd name="T0" fmla="*/ 15 w 30"/>
                    <a:gd name="T1" fmla="*/ 0 h 31"/>
                    <a:gd name="T2" fmla="*/ 18 w 30"/>
                    <a:gd name="T3" fmla="*/ 0 h 31"/>
                    <a:gd name="T4" fmla="*/ 20 w 30"/>
                    <a:gd name="T5" fmla="*/ 1 h 31"/>
                    <a:gd name="T6" fmla="*/ 24 w 30"/>
                    <a:gd name="T7" fmla="*/ 2 h 31"/>
                    <a:gd name="T8" fmla="*/ 26 w 30"/>
                    <a:gd name="T9" fmla="*/ 4 h 31"/>
                    <a:gd name="T10" fmla="*/ 27 w 30"/>
                    <a:gd name="T11" fmla="*/ 7 h 31"/>
                    <a:gd name="T12" fmla="*/ 29 w 30"/>
                    <a:gd name="T13" fmla="*/ 9 h 31"/>
                    <a:gd name="T14" fmla="*/ 29 w 30"/>
                    <a:gd name="T15" fmla="*/ 11 h 31"/>
                    <a:gd name="T16" fmla="*/ 30 w 30"/>
                    <a:gd name="T17" fmla="*/ 15 h 31"/>
                    <a:gd name="T18" fmla="*/ 29 w 30"/>
                    <a:gd name="T19" fmla="*/ 18 h 31"/>
                    <a:gd name="T20" fmla="*/ 29 w 30"/>
                    <a:gd name="T21" fmla="*/ 20 h 31"/>
                    <a:gd name="T22" fmla="*/ 27 w 30"/>
                    <a:gd name="T23" fmla="*/ 24 h 31"/>
                    <a:gd name="T24" fmla="*/ 26 w 30"/>
                    <a:gd name="T25" fmla="*/ 26 h 31"/>
                    <a:gd name="T26" fmla="*/ 24 w 30"/>
                    <a:gd name="T27" fmla="*/ 27 h 31"/>
                    <a:gd name="T28" fmla="*/ 20 w 30"/>
                    <a:gd name="T29" fmla="*/ 28 h 31"/>
                    <a:gd name="T30" fmla="*/ 18 w 30"/>
                    <a:gd name="T31" fmla="*/ 30 h 31"/>
                    <a:gd name="T32" fmla="*/ 15 w 30"/>
                    <a:gd name="T33" fmla="*/ 31 h 31"/>
                    <a:gd name="T34" fmla="*/ 11 w 30"/>
                    <a:gd name="T35" fmla="*/ 30 h 31"/>
                    <a:gd name="T36" fmla="*/ 9 w 30"/>
                    <a:gd name="T37" fmla="*/ 28 h 31"/>
                    <a:gd name="T38" fmla="*/ 7 w 30"/>
                    <a:gd name="T39" fmla="*/ 27 h 31"/>
                    <a:gd name="T40" fmla="*/ 4 w 30"/>
                    <a:gd name="T41" fmla="*/ 26 h 31"/>
                    <a:gd name="T42" fmla="*/ 2 w 30"/>
                    <a:gd name="T43" fmla="*/ 24 h 31"/>
                    <a:gd name="T44" fmla="*/ 1 w 30"/>
                    <a:gd name="T45" fmla="*/ 20 h 31"/>
                    <a:gd name="T46" fmla="*/ 0 w 30"/>
                    <a:gd name="T47" fmla="*/ 18 h 31"/>
                    <a:gd name="T48" fmla="*/ 0 w 30"/>
                    <a:gd name="T49" fmla="*/ 15 h 31"/>
                    <a:gd name="T50" fmla="*/ 0 w 30"/>
                    <a:gd name="T51" fmla="*/ 11 h 31"/>
                    <a:gd name="T52" fmla="*/ 1 w 30"/>
                    <a:gd name="T53" fmla="*/ 9 h 31"/>
                    <a:gd name="T54" fmla="*/ 2 w 30"/>
                    <a:gd name="T55" fmla="*/ 7 h 31"/>
                    <a:gd name="T56" fmla="*/ 4 w 30"/>
                    <a:gd name="T57" fmla="*/ 4 h 31"/>
                    <a:gd name="T58" fmla="*/ 7 w 30"/>
                    <a:gd name="T59" fmla="*/ 2 h 31"/>
                    <a:gd name="T60" fmla="*/ 9 w 30"/>
                    <a:gd name="T61" fmla="*/ 1 h 31"/>
                    <a:gd name="T62" fmla="*/ 11 w 30"/>
                    <a:gd name="T63" fmla="*/ 0 h 31"/>
                    <a:gd name="T64" fmla="*/ 15 w 30"/>
                    <a:gd name="T65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0" h="31">
                      <a:moveTo>
                        <a:pt x="15" y="0"/>
                      </a:moveTo>
                      <a:lnTo>
                        <a:pt x="18" y="0"/>
                      </a:lnTo>
                      <a:lnTo>
                        <a:pt x="20" y="1"/>
                      </a:lnTo>
                      <a:lnTo>
                        <a:pt x="24" y="2"/>
                      </a:lnTo>
                      <a:lnTo>
                        <a:pt x="26" y="4"/>
                      </a:lnTo>
                      <a:lnTo>
                        <a:pt x="27" y="7"/>
                      </a:lnTo>
                      <a:lnTo>
                        <a:pt x="29" y="9"/>
                      </a:lnTo>
                      <a:lnTo>
                        <a:pt x="29" y="11"/>
                      </a:lnTo>
                      <a:lnTo>
                        <a:pt x="30" y="15"/>
                      </a:lnTo>
                      <a:lnTo>
                        <a:pt x="29" y="18"/>
                      </a:lnTo>
                      <a:lnTo>
                        <a:pt x="29" y="20"/>
                      </a:lnTo>
                      <a:lnTo>
                        <a:pt x="27" y="24"/>
                      </a:lnTo>
                      <a:lnTo>
                        <a:pt x="26" y="26"/>
                      </a:lnTo>
                      <a:lnTo>
                        <a:pt x="24" y="27"/>
                      </a:lnTo>
                      <a:lnTo>
                        <a:pt x="20" y="28"/>
                      </a:lnTo>
                      <a:lnTo>
                        <a:pt x="18" y="30"/>
                      </a:lnTo>
                      <a:lnTo>
                        <a:pt x="15" y="31"/>
                      </a:lnTo>
                      <a:lnTo>
                        <a:pt x="11" y="30"/>
                      </a:lnTo>
                      <a:lnTo>
                        <a:pt x="9" y="28"/>
                      </a:lnTo>
                      <a:lnTo>
                        <a:pt x="7" y="27"/>
                      </a:lnTo>
                      <a:lnTo>
                        <a:pt x="4" y="26"/>
                      </a:lnTo>
                      <a:lnTo>
                        <a:pt x="2" y="24"/>
                      </a:lnTo>
                      <a:lnTo>
                        <a:pt x="1" y="20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0" y="11"/>
                      </a:lnTo>
                      <a:lnTo>
                        <a:pt x="1" y="9"/>
                      </a:lnTo>
                      <a:lnTo>
                        <a:pt x="2" y="7"/>
                      </a:lnTo>
                      <a:lnTo>
                        <a:pt x="4" y="4"/>
                      </a:lnTo>
                      <a:lnTo>
                        <a:pt x="7" y="2"/>
                      </a:lnTo>
                      <a:lnTo>
                        <a:pt x="9" y="1"/>
                      </a:lnTo>
                      <a:lnTo>
                        <a:pt x="11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E6E7E8">
                    <a:alpha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8" name="Freeform 26"/>
                <p:cNvSpPr>
                  <a:spLocks/>
                </p:cNvSpPr>
                <p:nvPr/>
              </p:nvSpPr>
              <p:spPr bwMode="auto">
                <a:xfrm>
                  <a:off x="3038276" y="211125"/>
                  <a:ext cx="1254044" cy="3719266"/>
                </a:xfrm>
                <a:custGeom>
                  <a:avLst/>
                  <a:gdLst>
                    <a:gd name="T0" fmla="*/ 0 w 4741"/>
                    <a:gd name="T1" fmla="*/ 0 h 14059"/>
                    <a:gd name="T2" fmla="*/ 3656 w 4741"/>
                    <a:gd name="T3" fmla="*/ 0 h 14059"/>
                    <a:gd name="T4" fmla="*/ 3712 w 4741"/>
                    <a:gd name="T5" fmla="*/ 1 h 14059"/>
                    <a:gd name="T6" fmla="*/ 3767 w 4741"/>
                    <a:gd name="T7" fmla="*/ 4 h 14059"/>
                    <a:gd name="T8" fmla="*/ 3820 w 4741"/>
                    <a:gd name="T9" fmla="*/ 12 h 14059"/>
                    <a:gd name="T10" fmla="*/ 3874 w 4741"/>
                    <a:gd name="T11" fmla="*/ 22 h 14059"/>
                    <a:gd name="T12" fmla="*/ 3926 w 4741"/>
                    <a:gd name="T13" fmla="*/ 34 h 14059"/>
                    <a:gd name="T14" fmla="*/ 3978 w 4741"/>
                    <a:gd name="T15" fmla="*/ 49 h 14059"/>
                    <a:gd name="T16" fmla="*/ 4028 w 4741"/>
                    <a:gd name="T17" fmla="*/ 66 h 14059"/>
                    <a:gd name="T18" fmla="*/ 4077 w 4741"/>
                    <a:gd name="T19" fmla="*/ 85 h 14059"/>
                    <a:gd name="T20" fmla="*/ 4125 w 4741"/>
                    <a:gd name="T21" fmla="*/ 107 h 14059"/>
                    <a:gd name="T22" fmla="*/ 4172 w 4741"/>
                    <a:gd name="T23" fmla="*/ 131 h 14059"/>
                    <a:gd name="T24" fmla="*/ 4217 w 4741"/>
                    <a:gd name="T25" fmla="*/ 157 h 14059"/>
                    <a:gd name="T26" fmla="*/ 4262 w 4741"/>
                    <a:gd name="T27" fmla="*/ 186 h 14059"/>
                    <a:gd name="T28" fmla="*/ 4304 w 4741"/>
                    <a:gd name="T29" fmla="*/ 215 h 14059"/>
                    <a:gd name="T30" fmla="*/ 4345 w 4741"/>
                    <a:gd name="T31" fmla="*/ 247 h 14059"/>
                    <a:gd name="T32" fmla="*/ 4385 w 4741"/>
                    <a:gd name="T33" fmla="*/ 281 h 14059"/>
                    <a:gd name="T34" fmla="*/ 4422 w 4741"/>
                    <a:gd name="T35" fmla="*/ 318 h 14059"/>
                    <a:gd name="T36" fmla="*/ 4458 w 4741"/>
                    <a:gd name="T37" fmla="*/ 356 h 14059"/>
                    <a:gd name="T38" fmla="*/ 4492 w 4741"/>
                    <a:gd name="T39" fmla="*/ 395 h 14059"/>
                    <a:gd name="T40" fmla="*/ 4525 w 4741"/>
                    <a:gd name="T41" fmla="*/ 436 h 14059"/>
                    <a:gd name="T42" fmla="*/ 4555 w 4741"/>
                    <a:gd name="T43" fmla="*/ 479 h 14059"/>
                    <a:gd name="T44" fmla="*/ 4583 w 4741"/>
                    <a:gd name="T45" fmla="*/ 523 h 14059"/>
                    <a:gd name="T46" fmla="*/ 4609 w 4741"/>
                    <a:gd name="T47" fmla="*/ 568 h 14059"/>
                    <a:gd name="T48" fmla="*/ 4633 w 4741"/>
                    <a:gd name="T49" fmla="*/ 614 h 14059"/>
                    <a:gd name="T50" fmla="*/ 4655 w 4741"/>
                    <a:gd name="T51" fmla="*/ 662 h 14059"/>
                    <a:gd name="T52" fmla="*/ 4675 w 4741"/>
                    <a:gd name="T53" fmla="*/ 712 h 14059"/>
                    <a:gd name="T54" fmla="*/ 4692 w 4741"/>
                    <a:gd name="T55" fmla="*/ 763 h 14059"/>
                    <a:gd name="T56" fmla="*/ 4706 w 4741"/>
                    <a:gd name="T57" fmla="*/ 814 h 14059"/>
                    <a:gd name="T58" fmla="*/ 4719 w 4741"/>
                    <a:gd name="T59" fmla="*/ 866 h 14059"/>
                    <a:gd name="T60" fmla="*/ 4728 w 4741"/>
                    <a:gd name="T61" fmla="*/ 919 h 14059"/>
                    <a:gd name="T62" fmla="*/ 4735 w 4741"/>
                    <a:gd name="T63" fmla="*/ 973 h 14059"/>
                    <a:gd name="T64" fmla="*/ 4740 w 4741"/>
                    <a:gd name="T65" fmla="*/ 1028 h 14059"/>
                    <a:gd name="T66" fmla="*/ 4741 w 4741"/>
                    <a:gd name="T67" fmla="*/ 1084 h 14059"/>
                    <a:gd name="T68" fmla="*/ 4741 w 4741"/>
                    <a:gd name="T69" fmla="*/ 14059 h 14059"/>
                    <a:gd name="T70" fmla="*/ 0 w 4741"/>
                    <a:gd name="T71" fmla="*/ 0 h 140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741" h="14059">
                      <a:moveTo>
                        <a:pt x="0" y="0"/>
                      </a:moveTo>
                      <a:lnTo>
                        <a:pt x="3656" y="0"/>
                      </a:lnTo>
                      <a:lnTo>
                        <a:pt x="3712" y="1"/>
                      </a:lnTo>
                      <a:lnTo>
                        <a:pt x="3767" y="4"/>
                      </a:lnTo>
                      <a:lnTo>
                        <a:pt x="3820" y="12"/>
                      </a:lnTo>
                      <a:lnTo>
                        <a:pt x="3874" y="22"/>
                      </a:lnTo>
                      <a:lnTo>
                        <a:pt x="3926" y="34"/>
                      </a:lnTo>
                      <a:lnTo>
                        <a:pt x="3978" y="49"/>
                      </a:lnTo>
                      <a:lnTo>
                        <a:pt x="4028" y="66"/>
                      </a:lnTo>
                      <a:lnTo>
                        <a:pt x="4077" y="85"/>
                      </a:lnTo>
                      <a:lnTo>
                        <a:pt x="4125" y="107"/>
                      </a:lnTo>
                      <a:lnTo>
                        <a:pt x="4172" y="131"/>
                      </a:lnTo>
                      <a:lnTo>
                        <a:pt x="4217" y="157"/>
                      </a:lnTo>
                      <a:lnTo>
                        <a:pt x="4262" y="186"/>
                      </a:lnTo>
                      <a:lnTo>
                        <a:pt x="4304" y="215"/>
                      </a:lnTo>
                      <a:lnTo>
                        <a:pt x="4345" y="247"/>
                      </a:lnTo>
                      <a:lnTo>
                        <a:pt x="4385" y="281"/>
                      </a:lnTo>
                      <a:lnTo>
                        <a:pt x="4422" y="318"/>
                      </a:lnTo>
                      <a:lnTo>
                        <a:pt x="4458" y="356"/>
                      </a:lnTo>
                      <a:lnTo>
                        <a:pt x="4492" y="395"/>
                      </a:lnTo>
                      <a:lnTo>
                        <a:pt x="4525" y="436"/>
                      </a:lnTo>
                      <a:lnTo>
                        <a:pt x="4555" y="479"/>
                      </a:lnTo>
                      <a:lnTo>
                        <a:pt x="4583" y="523"/>
                      </a:lnTo>
                      <a:lnTo>
                        <a:pt x="4609" y="568"/>
                      </a:lnTo>
                      <a:lnTo>
                        <a:pt x="4633" y="614"/>
                      </a:lnTo>
                      <a:lnTo>
                        <a:pt x="4655" y="662"/>
                      </a:lnTo>
                      <a:lnTo>
                        <a:pt x="4675" y="712"/>
                      </a:lnTo>
                      <a:lnTo>
                        <a:pt x="4692" y="763"/>
                      </a:lnTo>
                      <a:lnTo>
                        <a:pt x="4706" y="814"/>
                      </a:lnTo>
                      <a:lnTo>
                        <a:pt x="4719" y="866"/>
                      </a:lnTo>
                      <a:lnTo>
                        <a:pt x="4728" y="919"/>
                      </a:lnTo>
                      <a:lnTo>
                        <a:pt x="4735" y="973"/>
                      </a:lnTo>
                      <a:lnTo>
                        <a:pt x="4740" y="1028"/>
                      </a:lnTo>
                      <a:lnTo>
                        <a:pt x="4741" y="1084"/>
                      </a:lnTo>
                      <a:lnTo>
                        <a:pt x="4741" y="140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65000">
                      <a:schemeClr val="bg1">
                        <a:alpha val="0"/>
                      </a:schemeClr>
                    </a:gs>
                    <a:gs pos="0">
                      <a:schemeClr val="bg1">
                        <a:alpha val="5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pic>
          <p:nvPicPr>
            <p:cNvPr id="336" name="Picture 3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005" b="26730"/>
            <a:stretch/>
          </p:blipFill>
          <p:spPr>
            <a:xfrm>
              <a:off x="7479916" y="2400188"/>
              <a:ext cx="1786734" cy="3117530"/>
            </a:xfrm>
            <a:prstGeom prst="rect">
              <a:avLst/>
            </a:prstGeom>
          </p:spPr>
        </p:pic>
      </p:grpSp>
      <p:sp>
        <p:nvSpPr>
          <p:cNvPr id="113" name="Oval 270">
            <a:extLst>
              <a:ext uri="{FF2B5EF4-FFF2-40B4-BE49-F238E27FC236}">
                <a16:creationId xmlns:a16="http://schemas.microsoft.com/office/drawing/2014/main" id="{02A31919-918D-4554-9381-2DC6D3004843}"/>
              </a:ext>
            </a:extLst>
          </p:cNvPr>
          <p:cNvSpPr/>
          <p:nvPr/>
        </p:nvSpPr>
        <p:spPr>
          <a:xfrm>
            <a:off x="736002" y="2166836"/>
            <a:ext cx="780558" cy="709342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13B6C566-374F-4315-91DD-0B710A0A4AB9}"/>
              </a:ext>
            </a:extLst>
          </p:cNvPr>
          <p:cNvSpPr txBox="1"/>
          <p:nvPr/>
        </p:nvSpPr>
        <p:spPr>
          <a:xfrm>
            <a:off x="1515094" y="3908064"/>
            <a:ext cx="6096000" cy="983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spécifier les jours fériés dans le calendrier</a:t>
            </a:r>
          </a:p>
        </p:txBody>
      </p:sp>
      <p:sp>
        <p:nvSpPr>
          <p:cNvPr id="116" name="Oval 275">
            <a:extLst>
              <a:ext uri="{FF2B5EF4-FFF2-40B4-BE49-F238E27FC236}">
                <a16:creationId xmlns:a16="http://schemas.microsoft.com/office/drawing/2014/main" id="{48A35FBC-969D-4380-B871-5209823429A6}"/>
              </a:ext>
            </a:extLst>
          </p:cNvPr>
          <p:cNvSpPr/>
          <p:nvPr/>
        </p:nvSpPr>
        <p:spPr>
          <a:xfrm>
            <a:off x="754790" y="3981823"/>
            <a:ext cx="780559" cy="780558"/>
          </a:xfrm>
          <a:prstGeom prst="ellipse">
            <a:avLst/>
          </a:prstGeom>
          <a:solidFill>
            <a:srgbClr val="635C5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991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1EDD12B-3560-4BE1-8D07-B9E800ABC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CD167-7AAC-467C-8B30-D24989F52F7C}" type="datetime1">
              <a:rPr lang="en-US" smtClean="0"/>
              <a:t>4/2/2021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990B41-5654-45B1-B431-E15D337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AD3694C-B9D5-4FD4-9C31-AFEDDECD8C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7066" y="361827"/>
            <a:ext cx="8128000" cy="535531"/>
          </a:xfrm>
        </p:spPr>
        <p:txBody>
          <a:bodyPr/>
          <a:lstStyle/>
          <a:p>
            <a:r>
              <a:rPr lang="fr-FR" dirty="0"/>
              <a:t>Scenario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5E15DC5-085C-4559-8377-E2BDE0CE5B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26"/>
            <a:ext cx="2647950" cy="39052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DFF69D9-6F2C-43E3-A56C-55AAB91B8E8A}"/>
              </a:ext>
            </a:extLst>
          </p:cNvPr>
          <p:cNvSpPr txBox="1"/>
          <p:nvPr/>
        </p:nvSpPr>
        <p:spPr>
          <a:xfrm>
            <a:off x="366712" y="5320802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de connexion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448BF5B-D507-4762-B93A-9D5D2347AE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/>
          <a:stretch/>
        </p:blipFill>
        <p:spPr>
          <a:xfrm>
            <a:off x="3125950" y="1381126"/>
            <a:ext cx="2557692" cy="3905250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74DBA73F-B95E-4EDC-8679-1475C54B687A}"/>
              </a:ext>
            </a:extLst>
          </p:cNvPr>
          <p:cNvSpPr/>
          <p:nvPr/>
        </p:nvSpPr>
        <p:spPr>
          <a:xfrm flipV="1">
            <a:off x="2647951" y="3019424"/>
            <a:ext cx="438150" cy="27241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947B90E-161E-4711-AF3C-864E9710DFFD}"/>
              </a:ext>
            </a:extLst>
          </p:cNvPr>
          <p:cNvSpPr txBox="1"/>
          <p:nvPr/>
        </p:nvSpPr>
        <p:spPr>
          <a:xfrm>
            <a:off x="3155403" y="5330089"/>
            <a:ext cx="255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d’accueil calendrier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7435A85-414E-4987-BEB7-2A6BC9690A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642" y="1381126"/>
            <a:ext cx="2841381" cy="3939676"/>
          </a:xfrm>
          <a:prstGeom prst="rect">
            <a:avLst/>
          </a:prstGeo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B387770B-3480-4717-B3A3-C07736BE82FA}"/>
              </a:ext>
            </a:extLst>
          </p:cNvPr>
          <p:cNvSpPr/>
          <p:nvPr/>
        </p:nvSpPr>
        <p:spPr>
          <a:xfrm flipV="1">
            <a:off x="5692141" y="3017521"/>
            <a:ext cx="438150" cy="27241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BA22812-927E-455C-96C8-0E144D2EAE0A}"/>
              </a:ext>
            </a:extLst>
          </p:cNvPr>
          <p:cNvSpPr txBox="1"/>
          <p:nvPr/>
        </p:nvSpPr>
        <p:spPr>
          <a:xfrm>
            <a:off x="6478907" y="5400573"/>
            <a:ext cx="255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Ajouter événement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FFC64149-2BD6-4401-8BDA-61408AA96E10}"/>
              </a:ext>
            </a:extLst>
          </p:cNvPr>
          <p:cNvSpPr/>
          <p:nvPr/>
        </p:nvSpPr>
        <p:spPr>
          <a:xfrm flipV="1">
            <a:off x="9017666" y="3012758"/>
            <a:ext cx="438150" cy="27241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3AF59C1-E938-4E4A-9C23-216A3988A9D9}"/>
              </a:ext>
            </a:extLst>
          </p:cNvPr>
          <p:cNvSpPr txBox="1"/>
          <p:nvPr/>
        </p:nvSpPr>
        <p:spPr>
          <a:xfrm>
            <a:off x="9455816" y="5400573"/>
            <a:ext cx="290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visualiser évènement avec localisation</a:t>
            </a:r>
          </a:p>
        </p:txBody>
      </p:sp>
      <p:pic>
        <p:nvPicPr>
          <p:cNvPr id="21" name="Image 20" descr="Une image contenant texte&#10;&#10;Description générée automatiquement">
            <a:extLst>
              <a:ext uri="{FF2B5EF4-FFF2-40B4-BE49-F238E27FC236}">
                <a16:creationId xmlns:a16="http://schemas.microsoft.com/office/drawing/2014/main" id="{3A3D62E6-4A1A-4B74-BA12-56B63481F59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"/>
          <a:stretch/>
        </p:blipFill>
        <p:spPr>
          <a:xfrm>
            <a:off x="9455816" y="1364031"/>
            <a:ext cx="2557692" cy="393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79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1EDD12B-3560-4BE1-8D07-B9E800ABC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CD167-7AAC-467C-8B30-D24989F52F7C}" type="datetime1">
              <a:rPr lang="en-US" smtClean="0"/>
              <a:t>4/2/2021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990B41-5654-45B1-B431-E15D337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AD3694C-B9D5-4FD4-9C31-AFEDDECD8C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7066" y="361827"/>
            <a:ext cx="8128000" cy="535531"/>
          </a:xfrm>
        </p:spPr>
        <p:txBody>
          <a:bodyPr/>
          <a:lstStyle/>
          <a:p>
            <a:r>
              <a:rPr lang="fr-FR" dirty="0"/>
              <a:t>Scenario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DFF69D9-6F2C-43E3-A56C-55AAB91B8E8A}"/>
              </a:ext>
            </a:extLst>
          </p:cNvPr>
          <p:cNvSpPr txBox="1"/>
          <p:nvPr/>
        </p:nvSpPr>
        <p:spPr>
          <a:xfrm>
            <a:off x="9717495" y="5400573"/>
            <a:ext cx="221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Supprimer évènement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74DBA73F-B95E-4EDC-8679-1475C54B687A}"/>
              </a:ext>
            </a:extLst>
          </p:cNvPr>
          <p:cNvSpPr/>
          <p:nvPr/>
        </p:nvSpPr>
        <p:spPr>
          <a:xfrm flipV="1">
            <a:off x="2647951" y="3019424"/>
            <a:ext cx="438150" cy="27241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947B90E-161E-4711-AF3C-864E9710DFFD}"/>
              </a:ext>
            </a:extLst>
          </p:cNvPr>
          <p:cNvSpPr txBox="1"/>
          <p:nvPr/>
        </p:nvSpPr>
        <p:spPr>
          <a:xfrm>
            <a:off x="3155403" y="5330089"/>
            <a:ext cx="255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Modification évènement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B387770B-3480-4717-B3A3-C07736BE82FA}"/>
              </a:ext>
            </a:extLst>
          </p:cNvPr>
          <p:cNvSpPr/>
          <p:nvPr/>
        </p:nvSpPr>
        <p:spPr>
          <a:xfrm flipV="1">
            <a:off x="5692141" y="3017521"/>
            <a:ext cx="438150" cy="27241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BA22812-927E-455C-96C8-0E144D2EAE0A}"/>
              </a:ext>
            </a:extLst>
          </p:cNvPr>
          <p:cNvSpPr txBox="1"/>
          <p:nvPr/>
        </p:nvSpPr>
        <p:spPr>
          <a:xfrm>
            <a:off x="6478907" y="5400573"/>
            <a:ext cx="255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Alarme évènement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DF06BCD-9DA1-4DBF-A5C6-304A279CBC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"/>
          <a:stretch/>
        </p:blipFill>
        <p:spPr>
          <a:xfrm>
            <a:off x="3086101" y="1390649"/>
            <a:ext cx="2606040" cy="393015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B5BE3D7-3930-49BD-A97D-E68B17C1F3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/>
          <a:stretch/>
        </p:blipFill>
        <p:spPr>
          <a:xfrm>
            <a:off x="6130291" y="1390649"/>
            <a:ext cx="2887375" cy="3939439"/>
          </a:xfrm>
          <a:prstGeom prst="rect">
            <a:avLst/>
          </a:prstGeom>
        </p:spPr>
      </p:pic>
      <p:pic>
        <p:nvPicPr>
          <p:cNvPr id="21" name="Image 20" descr="Une image contenant texte&#10;&#10;Description générée automatiquement">
            <a:extLst>
              <a:ext uri="{FF2B5EF4-FFF2-40B4-BE49-F238E27FC236}">
                <a16:creationId xmlns:a16="http://schemas.microsoft.com/office/drawing/2014/main" id="{D79D0CD2-A95F-4B00-B389-3DDA680005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816" y="1315454"/>
            <a:ext cx="2743200" cy="394896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4280A07-FED4-4D8E-95D5-06E18822D5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"/>
          <a:stretch/>
        </p:blipFill>
        <p:spPr>
          <a:xfrm>
            <a:off x="0" y="1390648"/>
            <a:ext cx="2633777" cy="3930153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E29DE41F-F47D-4257-82AE-3BF91CA9376E}"/>
              </a:ext>
            </a:extLst>
          </p:cNvPr>
          <p:cNvSpPr txBox="1"/>
          <p:nvPr/>
        </p:nvSpPr>
        <p:spPr>
          <a:xfrm>
            <a:off x="0" y="5376255"/>
            <a:ext cx="290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visualiser évènement sans localisation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C9F153BC-77F5-494F-BE44-048C6E7E800D}"/>
              </a:ext>
            </a:extLst>
          </p:cNvPr>
          <p:cNvSpPr/>
          <p:nvPr/>
        </p:nvSpPr>
        <p:spPr>
          <a:xfrm flipV="1">
            <a:off x="9036599" y="3000599"/>
            <a:ext cx="438150" cy="27241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160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1EDD12B-3560-4BE1-8D07-B9E800ABC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CD167-7AAC-467C-8B30-D24989F52F7C}" type="datetime1">
              <a:rPr lang="en-US" smtClean="0"/>
              <a:t>4/2/2021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990B41-5654-45B1-B431-E15D337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AD3694C-B9D5-4FD4-9C31-AFEDDECD8C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7066" y="361827"/>
            <a:ext cx="8128000" cy="535531"/>
          </a:xfrm>
        </p:spPr>
        <p:txBody>
          <a:bodyPr/>
          <a:lstStyle/>
          <a:p>
            <a:r>
              <a:rPr lang="fr-FR" dirty="0"/>
              <a:t>Scenario </a:t>
            </a:r>
          </a:p>
        </p:txBody>
      </p:sp>
      <p:pic>
        <p:nvPicPr>
          <p:cNvPr id="5" name="SVID_20210402_082738_1">
            <a:hlinkClick r:id="" action="ppaction://media"/>
            <a:extLst>
              <a:ext uri="{FF2B5EF4-FFF2-40B4-BE49-F238E27FC236}">
                <a16:creationId xmlns:a16="http://schemas.microsoft.com/office/drawing/2014/main" id="{25F7C112-C893-4F24-8BAC-BA37BB6E00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24312" y="0"/>
            <a:ext cx="6138863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8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8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14395" r="104" b="6895"/>
          <a:stretch/>
        </p:blipFill>
        <p:spPr/>
      </p:pic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994168" y="2013407"/>
            <a:ext cx="6203664" cy="1381012"/>
            <a:chOff x="2994168" y="2294969"/>
            <a:chExt cx="6203664" cy="138101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690" t="44951" r="29720" b="44305"/>
            <a:stretch/>
          </p:blipFill>
          <p:spPr>
            <a:xfrm>
              <a:off x="4933025" y="2294969"/>
              <a:ext cx="2325950" cy="73684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itle 1"/>
            <p:cNvSpPr txBox="1">
              <a:spLocks/>
            </p:cNvSpPr>
            <p:nvPr/>
          </p:nvSpPr>
          <p:spPr>
            <a:xfrm>
              <a:off x="2994168" y="3232783"/>
              <a:ext cx="6203664" cy="44319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MERCI DE VOTRE ATTENTION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032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417066" y="614884"/>
            <a:ext cx="8128000" cy="1106970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</p:txBody>
      </p:sp>
      <p:sp>
        <p:nvSpPr>
          <p:cNvPr id="1027" name="Rectangle 1026"/>
          <p:cNvSpPr/>
          <p:nvPr/>
        </p:nvSpPr>
        <p:spPr>
          <a:xfrm>
            <a:off x="4254500" y="-863600"/>
            <a:ext cx="596900" cy="59690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026025" y="-863600"/>
            <a:ext cx="596900" cy="59690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5797550" y="-863600"/>
            <a:ext cx="596900" cy="59690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77982" y="2312293"/>
            <a:ext cx="7126728" cy="4213197"/>
            <a:chOff x="994360" y="2527110"/>
            <a:chExt cx="5818644" cy="3351532"/>
          </a:xfrm>
        </p:grpSpPr>
        <p:sp>
          <p:nvSpPr>
            <p:cNvPr id="300" name="Freeform 25"/>
            <p:cNvSpPr>
              <a:spLocks noChangeAspect="1" noEditPoints="1"/>
            </p:cNvSpPr>
            <p:nvPr/>
          </p:nvSpPr>
          <p:spPr bwMode="auto">
            <a:xfrm>
              <a:off x="3672850" y="5237155"/>
              <a:ext cx="293653" cy="237193"/>
            </a:xfrm>
            <a:custGeom>
              <a:avLst/>
              <a:gdLst>
                <a:gd name="T0" fmla="*/ 9 w 763"/>
                <a:gd name="T1" fmla="*/ 547 h 616"/>
                <a:gd name="T2" fmla="*/ 20 w 763"/>
                <a:gd name="T3" fmla="*/ 517 h 616"/>
                <a:gd name="T4" fmla="*/ 83 w 763"/>
                <a:gd name="T5" fmla="*/ 375 h 616"/>
                <a:gd name="T6" fmla="*/ 96 w 763"/>
                <a:gd name="T7" fmla="*/ 354 h 616"/>
                <a:gd name="T8" fmla="*/ 39 w 763"/>
                <a:gd name="T9" fmla="*/ 208 h 616"/>
                <a:gd name="T10" fmla="*/ 61 w 763"/>
                <a:gd name="T11" fmla="*/ 210 h 616"/>
                <a:gd name="T12" fmla="*/ 54 w 763"/>
                <a:gd name="T13" fmla="*/ 35 h 616"/>
                <a:gd name="T14" fmla="*/ 81 w 763"/>
                <a:gd name="T15" fmla="*/ 33 h 616"/>
                <a:gd name="T16" fmla="*/ 352 w 763"/>
                <a:gd name="T17" fmla="*/ 163 h 616"/>
                <a:gd name="T18" fmla="*/ 628 w 763"/>
                <a:gd name="T19" fmla="*/ 45 h 616"/>
                <a:gd name="T20" fmla="*/ 726 w 763"/>
                <a:gd name="T21" fmla="*/ 14 h 616"/>
                <a:gd name="T22" fmla="*/ 729 w 763"/>
                <a:gd name="T23" fmla="*/ 41 h 616"/>
                <a:gd name="T24" fmla="*/ 739 w 763"/>
                <a:gd name="T25" fmla="*/ 77 h 616"/>
                <a:gd name="T26" fmla="*/ 759 w 763"/>
                <a:gd name="T27" fmla="*/ 101 h 616"/>
                <a:gd name="T28" fmla="*/ 679 w 763"/>
                <a:gd name="T29" fmla="*/ 170 h 616"/>
                <a:gd name="T30" fmla="*/ 244 w 763"/>
                <a:gd name="T31" fmla="*/ 616 h 616"/>
                <a:gd name="T32" fmla="*/ 244 w 763"/>
                <a:gd name="T33" fmla="*/ 583 h 616"/>
                <a:gd name="T34" fmla="*/ 646 w 763"/>
                <a:gd name="T35" fmla="*/ 162 h 616"/>
                <a:gd name="T36" fmla="*/ 672 w 763"/>
                <a:gd name="T37" fmla="*/ 135 h 616"/>
                <a:gd name="T38" fmla="*/ 666 w 763"/>
                <a:gd name="T39" fmla="*/ 107 h 616"/>
                <a:gd name="T40" fmla="*/ 665 w 763"/>
                <a:gd name="T41" fmla="*/ 78 h 616"/>
                <a:gd name="T42" fmla="*/ 626 w 763"/>
                <a:gd name="T43" fmla="*/ 79 h 616"/>
                <a:gd name="T44" fmla="*/ 515 w 763"/>
                <a:gd name="T45" fmla="*/ 32 h 616"/>
                <a:gd name="T46" fmla="*/ 387 w 763"/>
                <a:gd name="T47" fmla="*/ 193 h 616"/>
                <a:gd name="T48" fmla="*/ 371 w 763"/>
                <a:gd name="T49" fmla="*/ 213 h 616"/>
                <a:gd name="T50" fmla="*/ 64 w 763"/>
                <a:gd name="T51" fmla="*/ 117 h 616"/>
                <a:gd name="T52" fmla="*/ 129 w 763"/>
                <a:gd name="T53" fmla="*/ 245 h 616"/>
                <a:gd name="T54" fmla="*/ 65 w 763"/>
                <a:gd name="T55" fmla="*/ 247 h 616"/>
                <a:gd name="T56" fmla="*/ 181 w 763"/>
                <a:gd name="T57" fmla="*/ 367 h 616"/>
                <a:gd name="T58" fmla="*/ 124 w 763"/>
                <a:gd name="T59" fmla="*/ 389 h 616"/>
                <a:gd name="T60" fmla="*/ 251 w 763"/>
                <a:gd name="T61" fmla="*/ 467 h 616"/>
                <a:gd name="T62" fmla="*/ 84 w 763"/>
                <a:gd name="T63" fmla="*/ 55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63" h="616">
                  <a:moveTo>
                    <a:pt x="244" y="616"/>
                  </a:moveTo>
                  <a:cubicBezTo>
                    <a:pt x="161" y="616"/>
                    <a:pt x="79" y="592"/>
                    <a:pt x="9" y="547"/>
                  </a:cubicBezTo>
                  <a:cubicBezTo>
                    <a:pt x="3" y="543"/>
                    <a:pt x="0" y="535"/>
                    <a:pt x="3" y="528"/>
                  </a:cubicBezTo>
                  <a:cubicBezTo>
                    <a:pt x="5" y="521"/>
                    <a:pt x="12" y="516"/>
                    <a:pt x="20" y="517"/>
                  </a:cubicBezTo>
                  <a:cubicBezTo>
                    <a:pt x="81" y="524"/>
                    <a:pt x="141" y="512"/>
                    <a:pt x="193" y="482"/>
                  </a:cubicBezTo>
                  <a:cubicBezTo>
                    <a:pt x="142" y="467"/>
                    <a:pt x="100" y="428"/>
                    <a:pt x="83" y="375"/>
                  </a:cubicBezTo>
                  <a:cubicBezTo>
                    <a:pt x="81" y="370"/>
                    <a:pt x="83" y="364"/>
                    <a:pt x="86" y="359"/>
                  </a:cubicBezTo>
                  <a:cubicBezTo>
                    <a:pt x="89" y="356"/>
                    <a:pt x="93" y="355"/>
                    <a:pt x="96" y="354"/>
                  </a:cubicBezTo>
                  <a:cubicBezTo>
                    <a:pt x="56" y="324"/>
                    <a:pt x="31" y="276"/>
                    <a:pt x="31" y="223"/>
                  </a:cubicBezTo>
                  <a:cubicBezTo>
                    <a:pt x="31" y="217"/>
                    <a:pt x="34" y="211"/>
                    <a:pt x="39" y="208"/>
                  </a:cubicBezTo>
                  <a:cubicBezTo>
                    <a:pt x="44" y="205"/>
                    <a:pt x="50" y="204"/>
                    <a:pt x="55" y="207"/>
                  </a:cubicBezTo>
                  <a:cubicBezTo>
                    <a:pt x="57" y="208"/>
                    <a:pt x="59" y="209"/>
                    <a:pt x="61" y="210"/>
                  </a:cubicBezTo>
                  <a:cubicBezTo>
                    <a:pt x="42" y="183"/>
                    <a:pt x="32" y="151"/>
                    <a:pt x="32" y="117"/>
                  </a:cubicBezTo>
                  <a:cubicBezTo>
                    <a:pt x="32" y="88"/>
                    <a:pt x="40" y="60"/>
                    <a:pt x="54" y="35"/>
                  </a:cubicBezTo>
                  <a:cubicBezTo>
                    <a:pt x="57" y="30"/>
                    <a:pt x="61" y="27"/>
                    <a:pt x="67" y="27"/>
                  </a:cubicBezTo>
                  <a:cubicBezTo>
                    <a:pt x="72" y="27"/>
                    <a:pt x="77" y="29"/>
                    <a:pt x="81" y="33"/>
                  </a:cubicBezTo>
                  <a:cubicBezTo>
                    <a:pt x="148" y="116"/>
                    <a:pt x="246" y="169"/>
                    <a:pt x="352" y="179"/>
                  </a:cubicBezTo>
                  <a:cubicBezTo>
                    <a:pt x="352" y="174"/>
                    <a:pt x="352" y="169"/>
                    <a:pt x="352" y="163"/>
                  </a:cubicBezTo>
                  <a:cubicBezTo>
                    <a:pt x="352" y="73"/>
                    <a:pt x="425" y="0"/>
                    <a:pt x="515" y="0"/>
                  </a:cubicBezTo>
                  <a:cubicBezTo>
                    <a:pt x="557" y="0"/>
                    <a:pt x="598" y="16"/>
                    <a:pt x="628" y="45"/>
                  </a:cubicBezTo>
                  <a:cubicBezTo>
                    <a:pt x="656" y="39"/>
                    <a:pt x="683" y="28"/>
                    <a:pt x="708" y="13"/>
                  </a:cubicBezTo>
                  <a:cubicBezTo>
                    <a:pt x="714" y="10"/>
                    <a:pt x="721" y="10"/>
                    <a:pt x="726" y="14"/>
                  </a:cubicBezTo>
                  <a:cubicBezTo>
                    <a:pt x="731" y="18"/>
                    <a:pt x="734" y="25"/>
                    <a:pt x="731" y="32"/>
                  </a:cubicBezTo>
                  <a:cubicBezTo>
                    <a:pt x="729" y="41"/>
                    <a:pt x="729" y="41"/>
                    <a:pt x="729" y="41"/>
                  </a:cubicBezTo>
                  <a:cubicBezTo>
                    <a:pt x="723" y="59"/>
                    <a:pt x="719" y="72"/>
                    <a:pt x="708" y="85"/>
                  </a:cubicBezTo>
                  <a:cubicBezTo>
                    <a:pt x="718" y="85"/>
                    <a:pt x="728" y="82"/>
                    <a:pt x="739" y="77"/>
                  </a:cubicBezTo>
                  <a:cubicBezTo>
                    <a:pt x="745" y="74"/>
                    <a:pt x="753" y="76"/>
                    <a:pt x="758" y="81"/>
                  </a:cubicBezTo>
                  <a:cubicBezTo>
                    <a:pt x="762" y="87"/>
                    <a:pt x="763" y="95"/>
                    <a:pt x="759" y="101"/>
                  </a:cubicBezTo>
                  <a:cubicBezTo>
                    <a:pt x="742" y="127"/>
                    <a:pt x="715" y="145"/>
                    <a:pt x="690" y="162"/>
                  </a:cubicBezTo>
                  <a:cubicBezTo>
                    <a:pt x="686" y="165"/>
                    <a:pt x="683" y="167"/>
                    <a:pt x="679" y="170"/>
                  </a:cubicBezTo>
                  <a:cubicBezTo>
                    <a:pt x="679" y="173"/>
                    <a:pt x="679" y="177"/>
                    <a:pt x="679" y="181"/>
                  </a:cubicBezTo>
                  <a:cubicBezTo>
                    <a:pt x="679" y="394"/>
                    <a:pt x="516" y="616"/>
                    <a:pt x="244" y="616"/>
                  </a:cubicBezTo>
                  <a:close/>
                  <a:moveTo>
                    <a:pt x="84" y="550"/>
                  </a:moveTo>
                  <a:cubicBezTo>
                    <a:pt x="134" y="572"/>
                    <a:pt x="188" y="583"/>
                    <a:pt x="244" y="583"/>
                  </a:cubicBezTo>
                  <a:cubicBezTo>
                    <a:pt x="496" y="583"/>
                    <a:pt x="647" y="379"/>
                    <a:pt x="647" y="181"/>
                  </a:cubicBezTo>
                  <a:cubicBezTo>
                    <a:pt x="647" y="174"/>
                    <a:pt x="646" y="168"/>
                    <a:pt x="646" y="162"/>
                  </a:cubicBezTo>
                  <a:cubicBezTo>
                    <a:pt x="646" y="157"/>
                    <a:pt x="648" y="152"/>
                    <a:pt x="653" y="148"/>
                  </a:cubicBezTo>
                  <a:cubicBezTo>
                    <a:pt x="659" y="144"/>
                    <a:pt x="665" y="140"/>
                    <a:pt x="672" y="135"/>
                  </a:cubicBezTo>
                  <a:cubicBezTo>
                    <a:pt x="681" y="129"/>
                    <a:pt x="690" y="123"/>
                    <a:pt x="698" y="117"/>
                  </a:cubicBezTo>
                  <a:cubicBezTo>
                    <a:pt x="687" y="115"/>
                    <a:pt x="677" y="112"/>
                    <a:pt x="666" y="107"/>
                  </a:cubicBezTo>
                  <a:cubicBezTo>
                    <a:pt x="661" y="104"/>
                    <a:pt x="657" y="99"/>
                    <a:pt x="657" y="93"/>
                  </a:cubicBezTo>
                  <a:cubicBezTo>
                    <a:pt x="657" y="87"/>
                    <a:pt x="660" y="82"/>
                    <a:pt x="665" y="78"/>
                  </a:cubicBezTo>
                  <a:cubicBezTo>
                    <a:pt x="676" y="72"/>
                    <a:pt x="682" y="67"/>
                    <a:pt x="686" y="60"/>
                  </a:cubicBezTo>
                  <a:cubicBezTo>
                    <a:pt x="667" y="68"/>
                    <a:pt x="647" y="74"/>
                    <a:pt x="626" y="79"/>
                  </a:cubicBezTo>
                  <a:cubicBezTo>
                    <a:pt x="620" y="80"/>
                    <a:pt x="615" y="78"/>
                    <a:pt x="611" y="74"/>
                  </a:cubicBezTo>
                  <a:cubicBezTo>
                    <a:pt x="586" y="47"/>
                    <a:pt x="551" y="32"/>
                    <a:pt x="515" y="32"/>
                  </a:cubicBezTo>
                  <a:cubicBezTo>
                    <a:pt x="443" y="32"/>
                    <a:pt x="384" y="91"/>
                    <a:pt x="384" y="163"/>
                  </a:cubicBezTo>
                  <a:cubicBezTo>
                    <a:pt x="384" y="174"/>
                    <a:pt x="385" y="184"/>
                    <a:pt x="387" y="193"/>
                  </a:cubicBezTo>
                  <a:cubicBezTo>
                    <a:pt x="388" y="198"/>
                    <a:pt x="387" y="204"/>
                    <a:pt x="384" y="207"/>
                  </a:cubicBezTo>
                  <a:cubicBezTo>
                    <a:pt x="381" y="211"/>
                    <a:pt x="376" y="214"/>
                    <a:pt x="371" y="213"/>
                  </a:cubicBezTo>
                  <a:cubicBezTo>
                    <a:pt x="257" y="207"/>
                    <a:pt x="149" y="157"/>
                    <a:pt x="72" y="73"/>
                  </a:cubicBezTo>
                  <a:cubicBezTo>
                    <a:pt x="67" y="87"/>
                    <a:pt x="64" y="102"/>
                    <a:pt x="64" y="117"/>
                  </a:cubicBezTo>
                  <a:cubicBezTo>
                    <a:pt x="64" y="161"/>
                    <a:pt x="86" y="202"/>
                    <a:pt x="123" y="226"/>
                  </a:cubicBezTo>
                  <a:cubicBezTo>
                    <a:pt x="129" y="230"/>
                    <a:pt x="131" y="238"/>
                    <a:pt x="129" y="245"/>
                  </a:cubicBezTo>
                  <a:cubicBezTo>
                    <a:pt x="127" y="252"/>
                    <a:pt x="121" y="256"/>
                    <a:pt x="113" y="256"/>
                  </a:cubicBezTo>
                  <a:cubicBezTo>
                    <a:pt x="97" y="255"/>
                    <a:pt x="81" y="252"/>
                    <a:pt x="65" y="247"/>
                  </a:cubicBezTo>
                  <a:cubicBezTo>
                    <a:pt x="75" y="299"/>
                    <a:pt x="116" y="341"/>
                    <a:pt x="168" y="352"/>
                  </a:cubicBezTo>
                  <a:cubicBezTo>
                    <a:pt x="176" y="353"/>
                    <a:pt x="181" y="360"/>
                    <a:pt x="181" y="367"/>
                  </a:cubicBezTo>
                  <a:cubicBezTo>
                    <a:pt x="181" y="375"/>
                    <a:pt x="177" y="381"/>
                    <a:pt x="169" y="383"/>
                  </a:cubicBezTo>
                  <a:cubicBezTo>
                    <a:pt x="155" y="387"/>
                    <a:pt x="139" y="389"/>
                    <a:pt x="124" y="389"/>
                  </a:cubicBezTo>
                  <a:cubicBezTo>
                    <a:pt x="147" y="429"/>
                    <a:pt x="189" y="455"/>
                    <a:pt x="236" y="456"/>
                  </a:cubicBezTo>
                  <a:cubicBezTo>
                    <a:pt x="243" y="456"/>
                    <a:pt x="249" y="461"/>
                    <a:pt x="251" y="467"/>
                  </a:cubicBezTo>
                  <a:cubicBezTo>
                    <a:pt x="254" y="474"/>
                    <a:pt x="251" y="481"/>
                    <a:pt x="246" y="485"/>
                  </a:cubicBezTo>
                  <a:cubicBezTo>
                    <a:pt x="199" y="522"/>
                    <a:pt x="143" y="545"/>
                    <a:pt x="84" y="5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7" name="Freeform 38"/>
            <p:cNvSpPr>
              <a:spLocks noChangeAspect="1" noEditPoints="1"/>
            </p:cNvSpPr>
            <p:nvPr/>
          </p:nvSpPr>
          <p:spPr bwMode="auto">
            <a:xfrm>
              <a:off x="1100945" y="4103469"/>
              <a:ext cx="158677" cy="260912"/>
            </a:xfrm>
            <a:custGeom>
              <a:avLst/>
              <a:gdLst>
                <a:gd name="T0" fmla="*/ 616 w 962"/>
                <a:gd name="T1" fmla="*/ 1584 h 1584"/>
                <a:gd name="T2" fmla="*/ 253 w 962"/>
                <a:gd name="T3" fmla="*/ 1584 h 1584"/>
                <a:gd name="T4" fmla="*/ 217 w 962"/>
                <a:gd name="T5" fmla="*/ 1551 h 1584"/>
                <a:gd name="T6" fmla="*/ 217 w 962"/>
                <a:gd name="T7" fmla="*/ 791 h 1584"/>
                <a:gd name="T8" fmla="*/ 36 w 962"/>
                <a:gd name="T9" fmla="*/ 791 h 1584"/>
                <a:gd name="T10" fmla="*/ 0 w 962"/>
                <a:gd name="T11" fmla="*/ 758 h 1584"/>
                <a:gd name="T12" fmla="*/ 0 w 962"/>
                <a:gd name="T13" fmla="*/ 493 h 1584"/>
                <a:gd name="T14" fmla="*/ 36 w 962"/>
                <a:gd name="T15" fmla="*/ 460 h 1584"/>
                <a:gd name="T16" fmla="*/ 217 w 962"/>
                <a:gd name="T17" fmla="*/ 460 h 1584"/>
                <a:gd name="T18" fmla="*/ 217 w 962"/>
                <a:gd name="T19" fmla="*/ 352 h 1584"/>
                <a:gd name="T20" fmla="*/ 592 w 962"/>
                <a:gd name="T21" fmla="*/ 0 h 1584"/>
                <a:gd name="T22" fmla="*/ 906 w 962"/>
                <a:gd name="T23" fmla="*/ 1 h 1584"/>
                <a:gd name="T24" fmla="*/ 942 w 962"/>
                <a:gd name="T25" fmla="*/ 34 h 1584"/>
                <a:gd name="T26" fmla="*/ 942 w 962"/>
                <a:gd name="T27" fmla="*/ 295 h 1584"/>
                <a:gd name="T28" fmla="*/ 906 w 962"/>
                <a:gd name="T29" fmla="*/ 328 h 1584"/>
                <a:gd name="T30" fmla="*/ 689 w 962"/>
                <a:gd name="T31" fmla="*/ 328 h 1584"/>
                <a:gd name="T32" fmla="*/ 652 w 962"/>
                <a:gd name="T33" fmla="*/ 368 h 1584"/>
                <a:gd name="T34" fmla="*/ 652 w 962"/>
                <a:gd name="T35" fmla="*/ 460 h 1584"/>
                <a:gd name="T36" fmla="*/ 925 w 962"/>
                <a:gd name="T37" fmla="*/ 460 h 1584"/>
                <a:gd name="T38" fmla="*/ 952 w 962"/>
                <a:gd name="T39" fmla="*/ 471 h 1584"/>
                <a:gd name="T40" fmla="*/ 961 w 962"/>
                <a:gd name="T41" fmla="*/ 497 h 1584"/>
                <a:gd name="T42" fmla="*/ 931 w 962"/>
                <a:gd name="T43" fmla="*/ 761 h 1584"/>
                <a:gd name="T44" fmla="*/ 895 w 962"/>
                <a:gd name="T45" fmla="*/ 791 h 1584"/>
                <a:gd name="T46" fmla="*/ 652 w 962"/>
                <a:gd name="T47" fmla="*/ 791 h 1584"/>
                <a:gd name="T48" fmla="*/ 652 w 962"/>
                <a:gd name="T49" fmla="*/ 1551 h 1584"/>
                <a:gd name="T50" fmla="*/ 616 w 962"/>
                <a:gd name="T51" fmla="*/ 1584 h 1584"/>
                <a:gd name="T52" fmla="*/ 290 w 962"/>
                <a:gd name="T53" fmla="*/ 1518 h 1584"/>
                <a:gd name="T54" fmla="*/ 580 w 962"/>
                <a:gd name="T55" fmla="*/ 1518 h 1584"/>
                <a:gd name="T56" fmla="*/ 580 w 962"/>
                <a:gd name="T57" fmla="*/ 758 h 1584"/>
                <a:gd name="T58" fmla="*/ 616 w 962"/>
                <a:gd name="T59" fmla="*/ 725 h 1584"/>
                <a:gd name="T60" fmla="*/ 862 w 962"/>
                <a:gd name="T61" fmla="*/ 725 h 1584"/>
                <a:gd name="T62" fmla="*/ 885 w 962"/>
                <a:gd name="T63" fmla="*/ 527 h 1584"/>
                <a:gd name="T64" fmla="*/ 616 w 962"/>
                <a:gd name="T65" fmla="*/ 527 h 1584"/>
                <a:gd name="T66" fmla="*/ 580 w 962"/>
                <a:gd name="T67" fmla="*/ 493 h 1584"/>
                <a:gd name="T68" fmla="*/ 580 w 962"/>
                <a:gd name="T69" fmla="*/ 368 h 1584"/>
                <a:gd name="T70" fmla="*/ 689 w 962"/>
                <a:gd name="T71" fmla="*/ 261 h 1584"/>
                <a:gd name="T72" fmla="*/ 870 w 962"/>
                <a:gd name="T73" fmla="*/ 261 h 1584"/>
                <a:gd name="T74" fmla="*/ 870 w 962"/>
                <a:gd name="T75" fmla="*/ 67 h 1584"/>
                <a:gd name="T76" fmla="*/ 592 w 962"/>
                <a:gd name="T77" fmla="*/ 66 h 1584"/>
                <a:gd name="T78" fmla="*/ 290 w 962"/>
                <a:gd name="T79" fmla="*/ 352 h 1584"/>
                <a:gd name="T80" fmla="*/ 290 w 962"/>
                <a:gd name="T81" fmla="*/ 493 h 1584"/>
                <a:gd name="T82" fmla="*/ 253 w 962"/>
                <a:gd name="T83" fmla="*/ 527 h 1584"/>
                <a:gd name="T84" fmla="*/ 72 w 962"/>
                <a:gd name="T85" fmla="*/ 527 h 1584"/>
                <a:gd name="T86" fmla="*/ 72 w 962"/>
                <a:gd name="T87" fmla="*/ 725 h 1584"/>
                <a:gd name="T88" fmla="*/ 253 w 962"/>
                <a:gd name="T89" fmla="*/ 725 h 1584"/>
                <a:gd name="T90" fmla="*/ 290 w 962"/>
                <a:gd name="T91" fmla="*/ 758 h 1584"/>
                <a:gd name="T92" fmla="*/ 290 w 962"/>
                <a:gd name="T93" fmla="*/ 1518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2" h="1584">
                  <a:moveTo>
                    <a:pt x="616" y="1584"/>
                  </a:moveTo>
                  <a:cubicBezTo>
                    <a:pt x="253" y="1584"/>
                    <a:pt x="253" y="1584"/>
                    <a:pt x="253" y="1584"/>
                  </a:cubicBezTo>
                  <a:cubicBezTo>
                    <a:pt x="233" y="1584"/>
                    <a:pt x="217" y="1569"/>
                    <a:pt x="217" y="1551"/>
                  </a:cubicBezTo>
                  <a:cubicBezTo>
                    <a:pt x="217" y="791"/>
                    <a:pt x="217" y="791"/>
                    <a:pt x="217" y="791"/>
                  </a:cubicBezTo>
                  <a:cubicBezTo>
                    <a:pt x="36" y="791"/>
                    <a:pt x="36" y="791"/>
                    <a:pt x="36" y="791"/>
                  </a:cubicBezTo>
                  <a:cubicBezTo>
                    <a:pt x="16" y="791"/>
                    <a:pt x="0" y="776"/>
                    <a:pt x="0" y="758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0" y="475"/>
                    <a:pt x="16" y="460"/>
                    <a:pt x="36" y="460"/>
                  </a:cubicBezTo>
                  <a:cubicBezTo>
                    <a:pt x="217" y="460"/>
                    <a:pt x="217" y="460"/>
                    <a:pt x="217" y="460"/>
                  </a:cubicBezTo>
                  <a:cubicBezTo>
                    <a:pt x="217" y="352"/>
                    <a:pt x="217" y="352"/>
                    <a:pt x="217" y="352"/>
                  </a:cubicBezTo>
                  <a:cubicBezTo>
                    <a:pt x="217" y="269"/>
                    <a:pt x="244" y="0"/>
                    <a:pt x="592" y="0"/>
                  </a:cubicBezTo>
                  <a:cubicBezTo>
                    <a:pt x="906" y="1"/>
                    <a:pt x="906" y="1"/>
                    <a:pt x="906" y="1"/>
                  </a:cubicBezTo>
                  <a:cubicBezTo>
                    <a:pt x="926" y="1"/>
                    <a:pt x="942" y="16"/>
                    <a:pt x="942" y="34"/>
                  </a:cubicBezTo>
                  <a:cubicBezTo>
                    <a:pt x="942" y="295"/>
                    <a:pt x="942" y="295"/>
                    <a:pt x="942" y="295"/>
                  </a:cubicBezTo>
                  <a:cubicBezTo>
                    <a:pt x="942" y="313"/>
                    <a:pt x="926" y="328"/>
                    <a:pt x="906" y="328"/>
                  </a:cubicBezTo>
                  <a:cubicBezTo>
                    <a:pt x="689" y="328"/>
                    <a:pt x="689" y="328"/>
                    <a:pt x="689" y="328"/>
                  </a:cubicBezTo>
                  <a:cubicBezTo>
                    <a:pt x="656" y="328"/>
                    <a:pt x="652" y="349"/>
                    <a:pt x="652" y="368"/>
                  </a:cubicBezTo>
                  <a:cubicBezTo>
                    <a:pt x="652" y="460"/>
                    <a:pt x="652" y="460"/>
                    <a:pt x="652" y="460"/>
                  </a:cubicBezTo>
                  <a:cubicBezTo>
                    <a:pt x="925" y="460"/>
                    <a:pt x="925" y="460"/>
                    <a:pt x="925" y="460"/>
                  </a:cubicBezTo>
                  <a:cubicBezTo>
                    <a:pt x="935" y="460"/>
                    <a:pt x="945" y="464"/>
                    <a:pt x="952" y="471"/>
                  </a:cubicBezTo>
                  <a:cubicBezTo>
                    <a:pt x="959" y="478"/>
                    <a:pt x="962" y="488"/>
                    <a:pt x="961" y="497"/>
                  </a:cubicBezTo>
                  <a:cubicBezTo>
                    <a:pt x="931" y="761"/>
                    <a:pt x="931" y="761"/>
                    <a:pt x="931" y="761"/>
                  </a:cubicBezTo>
                  <a:cubicBezTo>
                    <a:pt x="929" y="778"/>
                    <a:pt x="914" y="791"/>
                    <a:pt x="895" y="791"/>
                  </a:cubicBezTo>
                  <a:cubicBezTo>
                    <a:pt x="652" y="791"/>
                    <a:pt x="652" y="791"/>
                    <a:pt x="652" y="791"/>
                  </a:cubicBezTo>
                  <a:cubicBezTo>
                    <a:pt x="652" y="1551"/>
                    <a:pt x="652" y="1551"/>
                    <a:pt x="652" y="1551"/>
                  </a:cubicBezTo>
                  <a:cubicBezTo>
                    <a:pt x="652" y="1569"/>
                    <a:pt x="636" y="1584"/>
                    <a:pt x="616" y="1584"/>
                  </a:cubicBezTo>
                  <a:close/>
                  <a:moveTo>
                    <a:pt x="290" y="1518"/>
                  </a:moveTo>
                  <a:cubicBezTo>
                    <a:pt x="580" y="1518"/>
                    <a:pt x="580" y="1518"/>
                    <a:pt x="580" y="1518"/>
                  </a:cubicBezTo>
                  <a:cubicBezTo>
                    <a:pt x="580" y="758"/>
                    <a:pt x="580" y="758"/>
                    <a:pt x="580" y="758"/>
                  </a:cubicBezTo>
                  <a:cubicBezTo>
                    <a:pt x="580" y="740"/>
                    <a:pt x="596" y="725"/>
                    <a:pt x="616" y="725"/>
                  </a:cubicBezTo>
                  <a:cubicBezTo>
                    <a:pt x="862" y="725"/>
                    <a:pt x="862" y="725"/>
                    <a:pt x="862" y="725"/>
                  </a:cubicBezTo>
                  <a:cubicBezTo>
                    <a:pt x="885" y="527"/>
                    <a:pt x="885" y="527"/>
                    <a:pt x="885" y="527"/>
                  </a:cubicBezTo>
                  <a:cubicBezTo>
                    <a:pt x="616" y="527"/>
                    <a:pt x="616" y="527"/>
                    <a:pt x="616" y="527"/>
                  </a:cubicBezTo>
                  <a:cubicBezTo>
                    <a:pt x="596" y="527"/>
                    <a:pt x="580" y="512"/>
                    <a:pt x="580" y="493"/>
                  </a:cubicBezTo>
                  <a:cubicBezTo>
                    <a:pt x="580" y="368"/>
                    <a:pt x="580" y="368"/>
                    <a:pt x="580" y="368"/>
                  </a:cubicBezTo>
                  <a:cubicBezTo>
                    <a:pt x="580" y="289"/>
                    <a:pt x="639" y="261"/>
                    <a:pt x="689" y="261"/>
                  </a:cubicBezTo>
                  <a:cubicBezTo>
                    <a:pt x="870" y="261"/>
                    <a:pt x="870" y="261"/>
                    <a:pt x="870" y="261"/>
                  </a:cubicBezTo>
                  <a:cubicBezTo>
                    <a:pt x="870" y="67"/>
                    <a:pt x="870" y="67"/>
                    <a:pt x="870" y="67"/>
                  </a:cubicBezTo>
                  <a:cubicBezTo>
                    <a:pt x="592" y="66"/>
                    <a:pt x="592" y="66"/>
                    <a:pt x="592" y="66"/>
                  </a:cubicBezTo>
                  <a:cubicBezTo>
                    <a:pt x="329" y="66"/>
                    <a:pt x="290" y="245"/>
                    <a:pt x="290" y="352"/>
                  </a:cubicBezTo>
                  <a:cubicBezTo>
                    <a:pt x="290" y="493"/>
                    <a:pt x="290" y="493"/>
                    <a:pt x="290" y="493"/>
                  </a:cubicBezTo>
                  <a:cubicBezTo>
                    <a:pt x="290" y="512"/>
                    <a:pt x="273" y="527"/>
                    <a:pt x="253" y="527"/>
                  </a:cubicBezTo>
                  <a:cubicBezTo>
                    <a:pt x="72" y="527"/>
                    <a:pt x="72" y="527"/>
                    <a:pt x="72" y="527"/>
                  </a:cubicBezTo>
                  <a:cubicBezTo>
                    <a:pt x="72" y="725"/>
                    <a:pt x="72" y="725"/>
                    <a:pt x="72" y="725"/>
                  </a:cubicBezTo>
                  <a:cubicBezTo>
                    <a:pt x="253" y="725"/>
                    <a:pt x="253" y="725"/>
                    <a:pt x="253" y="725"/>
                  </a:cubicBezTo>
                  <a:cubicBezTo>
                    <a:pt x="273" y="725"/>
                    <a:pt x="290" y="740"/>
                    <a:pt x="290" y="758"/>
                  </a:cubicBezTo>
                  <a:lnTo>
                    <a:pt x="290" y="15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cxnSp>
          <p:nvCxnSpPr>
            <p:cNvPr id="323" name="Straight Connector 322"/>
            <p:cNvCxnSpPr/>
            <p:nvPr/>
          </p:nvCxnSpPr>
          <p:spPr>
            <a:xfrm>
              <a:off x="3382736" y="3950093"/>
              <a:ext cx="0" cy="75815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>
              <a:off x="3382736" y="5120485"/>
              <a:ext cx="0" cy="75815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Freeform 6"/>
            <p:cNvSpPr>
              <a:spLocks noChangeAspect="1" noEditPoints="1"/>
            </p:cNvSpPr>
            <p:nvPr/>
          </p:nvSpPr>
          <p:spPr bwMode="auto">
            <a:xfrm>
              <a:off x="3682221" y="4135911"/>
              <a:ext cx="274911" cy="196028"/>
            </a:xfrm>
            <a:custGeom>
              <a:avLst/>
              <a:gdLst>
                <a:gd name="T0" fmla="*/ 244 w 292"/>
                <a:gd name="T1" fmla="*/ 207 h 207"/>
                <a:gd name="T2" fmla="*/ 48 w 292"/>
                <a:gd name="T3" fmla="*/ 207 h 207"/>
                <a:gd name="T4" fmla="*/ 0 w 292"/>
                <a:gd name="T5" fmla="*/ 159 h 207"/>
                <a:gd name="T6" fmla="*/ 0 w 292"/>
                <a:gd name="T7" fmla="*/ 48 h 207"/>
                <a:gd name="T8" fmla="*/ 48 w 292"/>
                <a:gd name="T9" fmla="*/ 0 h 207"/>
                <a:gd name="T10" fmla="*/ 244 w 292"/>
                <a:gd name="T11" fmla="*/ 0 h 207"/>
                <a:gd name="T12" fmla="*/ 292 w 292"/>
                <a:gd name="T13" fmla="*/ 48 h 207"/>
                <a:gd name="T14" fmla="*/ 292 w 292"/>
                <a:gd name="T15" fmla="*/ 159 h 207"/>
                <a:gd name="T16" fmla="*/ 244 w 292"/>
                <a:gd name="T17" fmla="*/ 207 h 207"/>
                <a:gd name="T18" fmla="*/ 48 w 292"/>
                <a:gd name="T19" fmla="*/ 12 h 207"/>
                <a:gd name="T20" fmla="*/ 12 w 292"/>
                <a:gd name="T21" fmla="*/ 48 h 207"/>
                <a:gd name="T22" fmla="*/ 12 w 292"/>
                <a:gd name="T23" fmla="*/ 159 h 207"/>
                <a:gd name="T24" fmla="*/ 48 w 292"/>
                <a:gd name="T25" fmla="*/ 195 h 207"/>
                <a:gd name="T26" fmla="*/ 244 w 292"/>
                <a:gd name="T27" fmla="*/ 195 h 207"/>
                <a:gd name="T28" fmla="*/ 280 w 292"/>
                <a:gd name="T29" fmla="*/ 159 h 207"/>
                <a:gd name="T30" fmla="*/ 280 w 292"/>
                <a:gd name="T31" fmla="*/ 48 h 207"/>
                <a:gd name="T32" fmla="*/ 244 w 292"/>
                <a:gd name="T33" fmla="*/ 12 h 207"/>
                <a:gd name="T34" fmla="*/ 48 w 292"/>
                <a:gd name="T35" fmla="*/ 12 h 207"/>
                <a:gd name="T36" fmla="*/ 116 w 292"/>
                <a:gd name="T37" fmla="*/ 157 h 207"/>
                <a:gd name="T38" fmla="*/ 113 w 292"/>
                <a:gd name="T39" fmla="*/ 157 h 207"/>
                <a:gd name="T40" fmla="*/ 109 w 292"/>
                <a:gd name="T41" fmla="*/ 151 h 207"/>
                <a:gd name="T42" fmla="*/ 109 w 292"/>
                <a:gd name="T43" fmla="*/ 46 h 207"/>
                <a:gd name="T44" fmla="*/ 113 w 292"/>
                <a:gd name="T45" fmla="*/ 41 h 207"/>
                <a:gd name="T46" fmla="*/ 119 w 292"/>
                <a:gd name="T47" fmla="*/ 41 h 207"/>
                <a:gd name="T48" fmla="*/ 201 w 292"/>
                <a:gd name="T49" fmla="*/ 94 h 207"/>
                <a:gd name="T50" fmla="*/ 204 w 292"/>
                <a:gd name="T51" fmla="*/ 99 h 207"/>
                <a:gd name="T52" fmla="*/ 201 w 292"/>
                <a:gd name="T53" fmla="*/ 104 h 207"/>
                <a:gd name="T54" fmla="*/ 119 w 292"/>
                <a:gd name="T55" fmla="*/ 156 h 207"/>
                <a:gd name="T56" fmla="*/ 116 w 292"/>
                <a:gd name="T57" fmla="*/ 157 h 207"/>
                <a:gd name="T58" fmla="*/ 122 w 292"/>
                <a:gd name="T59" fmla="*/ 57 h 207"/>
                <a:gd name="T60" fmla="*/ 122 w 292"/>
                <a:gd name="T61" fmla="*/ 140 h 207"/>
                <a:gd name="T62" fmla="*/ 187 w 292"/>
                <a:gd name="T63" fmla="*/ 99 h 207"/>
                <a:gd name="T64" fmla="*/ 122 w 292"/>
                <a:gd name="T65" fmla="*/ 5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2" h="207">
                  <a:moveTo>
                    <a:pt x="244" y="207"/>
                  </a:moveTo>
                  <a:cubicBezTo>
                    <a:pt x="48" y="207"/>
                    <a:pt x="48" y="207"/>
                    <a:pt x="48" y="207"/>
                  </a:cubicBezTo>
                  <a:cubicBezTo>
                    <a:pt x="21" y="207"/>
                    <a:pt x="0" y="185"/>
                    <a:pt x="0" y="15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71" y="0"/>
                    <a:pt x="292" y="22"/>
                    <a:pt x="292" y="48"/>
                  </a:cubicBezTo>
                  <a:cubicBezTo>
                    <a:pt x="292" y="159"/>
                    <a:pt x="292" y="159"/>
                    <a:pt x="292" y="159"/>
                  </a:cubicBezTo>
                  <a:cubicBezTo>
                    <a:pt x="292" y="185"/>
                    <a:pt x="271" y="207"/>
                    <a:pt x="244" y="207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8"/>
                    <a:pt x="12" y="48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12" y="179"/>
                    <a:pt x="28" y="195"/>
                    <a:pt x="48" y="195"/>
                  </a:cubicBezTo>
                  <a:cubicBezTo>
                    <a:pt x="244" y="195"/>
                    <a:pt x="244" y="195"/>
                    <a:pt x="244" y="195"/>
                  </a:cubicBezTo>
                  <a:cubicBezTo>
                    <a:pt x="264" y="195"/>
                    <a:pt x="280" y="179"/>
                    <a:pt x="280" y="159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28"/>
                    <a:pt x="264" y="12"/>
                    <a:pt x="244" y="12"/>
                  </a:cubicBezTo>
                  <a:lnTo>
                    <a:pt x="48" y="12"/>
                  </a:lnTo>
                  <a:close/>
                  <a:moveTo>
                    <a:pt x="116" y="157"/>
                  </a:moveTo>
                  <a:cubicBezTo>
                    <a:pt x="115" y="157"/>
                    <a:pt x="114" y="157"/>
                    <a:pt x="113" y="157"/>
                  </a:cubicBezTo>
                  <a:cubicBezTo>
                    <a:pt x="111" y="156"/>
                    <a:pt x="109" y="154"/>
                    <a:pt x="109" y="151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09" y="44"/>
                    <a:pt x="111" y="42"/>
                    <a:pt x="113" y="41"/>
                  </a:cubicBezTo>
                  <a:cubicBezTo>
                    <a:pt x="115" y="40"/>
                    <a:pt x="117" y="40"/>
                    <a:pt x="119" y="41"/>
                  </a:cubicBezTo>
                  <a:cubicBezTo>
                    <a:pt x="201" y="94"/>
                    <a:pt x="201" y="94"/>
                    <a:pt x="201" y="94"/>
                  </a:cubicBezTo>
                  <a:cubicBezTo>
                    <a:pt x="203" y="95"/>
                    <a:pt x="204" y="97"/>
                    <a:pt x="204" y="99"/>
                  </a:cubicBezTo>
                  <a:cubicBezTo>
                    <a:pt x="204" y="101"/>
                    <a:pt x="203" y="103"/>
                    <a:pt x="201" y="104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18" y="157"/>
                    <a:pt x="117" y="157"/>
                    <a:pt x="116" y="157"/>
                  </a:cubicBezTo>
                  <a:close/>
                  <a:moveTo>
                    <a:pt x="122" y="57"/>
                  </a:moveTo>
                  <a:cubicBezTo>
                    <a:pt x="122" y="140"/>
                    <a:pt x="122" y="140"/>
                    <a:pt x="122" y="140"/>
                  </a:cubicBezTo>
                  <a:cubicBezTo>
                    <a:pt x="187" y="99"/>
                    <a:pt x="187" y="99"/>
                    <a:pt x="187" y="99"/>
                  </a:cubicBezTo>
                  <a:lnTo>
                    <a:pt x="122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326" name="Group 325"/>
            <p:cNvGrpSpPr>
              <a:grpSpLocks noChangeAspect="1"/>
            </p:cNvGrpSpPr>
            <p:nvPr/>
          </p:nvGrpSpPr>
          <p:grpSpPr>
            <a:xfrm>
              <a:off x="1062522" y="5237155"/>
              <a:ext cx="235523" cy="237193"/>
              <a:chOff x="-9578975" y="-4638675"/>
              <a:chExt cx="671512" cy="676275"/>
            </a:xfrm>
            <a:solidFill>
              <a:schemeClr val="bg1"/>
            </a:solidFill>
          </p:grpSpPr>
          <p:sp>
            <p:nvSpPr>
              <p:cNvPr id="327" name="Freeform 6"/>
              <p:cNvSpPr>
                <a:spLocks noEditPoints="1"/>
              </p:cNvSpPr>
              <p:nvPr/>
            </p:nvSpPr>
            <p:spPr bwMode="auto">
              <a:xfrm>
                <a:off x="-9578975" y="-4638675"/>
                <a:ext cx="671512" cy="676275"/>
              </a:xfrm>
              <a:custGeom>
                <a:avLst/>
                <a:gdLst>
                  <a:gd name="T0" fmla="*/ 146 w 179"/>
                  <a:gd name="T1" fmla="*/ 180 h 180"/>
                  <a:gd name="T2" fmla="*/ 34 w 179"/>
                  <a:gd name="T3" fmla="*/ 180 h 180"/>
                  <a:gd name="T4" fmla="*/ 0 w 179"/>
                  <a:gd name="T5" fmla="*/ 146 h 180"/>
                  <a:gd name="T6" fmla="*/ 0 w 179"/>
                  <a:gd name="T7" fmla="*/ 34 h 180"/>
                  <a:gd name="T8" fmla="*/ 34 w 179"/>
                  <a:gd name="T9" fmla="*/ 0 h 180"/>
                  <a:gd name="T10" fmla="*/ 146 w 179"/>
                  <a:gd name="T11" fmla="*/ 0 h 180"/>
                  <a:gd name="T12" fmla="*/ 179 w 179"/>
                  <a:gd name="T13" fmla="*/ 34 h 180"/>
                  <a:gd name="T14" fmla="*/ 179 w 179"/>
                  <a:gd name="T15" fmla="*/ 146 h 180"/>
                  <a:gd name="T16" fmla="*/ 146 w 179"/>
                  <a:gd name="T17" fmla="*/ 180 h 180"/>
                  <a:gd name="T18" fmla="*/ 34 w 179"/>
                  <a:gd name="T19" fmla="*/ 8 h 180"/>
                  <a:gd name="T20" fmla="*/ 7 w 179"/>
                  <a:gd name="T21" fmla="*/ 34 h 180"/>
                  <a:gd name="T22" fmla="*/ 7 w 179"/>
                  <a:gd name="T23" fmla="*/ 146 h 180"/>
                  <a:gd name="T24" fmla="*/ 34 w 179"/>
                  <a:gd name="T25" fmla="*/ 172 h 180"/>
                  <a:gd name="T26" fmla="*/ 146 w 179"/>
                  <a:gd name="T27" fmla="*/ 172 h 180"/>
                  <a:gd name="T28" fmla="*/ 172 w 179"/>
                  <a:gd name="T29" fmla="*/ 146 h 180"/>
                  <a:gd name="T30" fmla="*/ 172 w 179"/>
                  <a:gd name="T31" fmla="*/ 34 h 180"/>
                  <a:gd name="T32" fmla="*/ 146 w 179"/>
                  <a:gd name="T33" fmla="*/ 8 h 180"/>
                  <a:gd name="T34" fmla="*/ 34 w 179"/>
                  <a:gd name="T35" fmla="*/ 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9" h="180">
                    <a:moveTo>
                      <a:pt x="146" y="180"/>
                    </a:moveTo>
                    <a:cubicBezTo>
                      <a:pt x="34" y="180"/>
                      <a:pt x="34" y="180"/>
                      <a:pt x="34" y="180"/>
                    </a:cubicBezTo>
                    <a:cubicBezTo>
                      <a:pt x="15" y="180"/>
                      <a:pt x="0" y="165"/>
                      <a:pt x="0" y="1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64" y="0"/>
                      <a:pt x="179" y="15"/>
                      <a:pt x="179" y="34"/>
                    </a:cubicBezTo>
                    <a:cubicBezTo>
                      <a:pt x="179" y="146"/>
                      <a:pt x="179" y="146"/>
                      <a:pt x="179" y="146"/>
                    </a:cubicBezTo>
                    <a:cubicBezTo>
                      <a:pt x="179" y="165"/>
                      <a:pt x="164" y="180"/>
                      <a:pt x="146" y="180"/>
                    </a:cubicBezTo>
                    <a:close/>
                    <a:moveTo>
                      <a:pt x="34" y="8"/>
                    </a:moveTo>
                    <a:cubicBezTo>
                      <a:pt x="19" y="8"/>
                      <a:pt x="7" y="19"/>
                      <a:pt x="7" y="34"/>
                    </a:cubicBezTo>
                    <a:cubicBezTo>
                      <a:pt x="7" y="146"/>
                      <a:pt x="7" y="146"/>
                      <a:pt x="7" y="146"/>
                    </a:cubicBezTo>
                    <a:cubicBezTo>
                      <a:pt x="7" y="160"/>
                      <a:pt x="19" y="172"/>
                      <a:pt x="34" y="172"/>
                    </a:cubicBezTo>
                    <a:cubicBezTo>
                      <a:pt x="146" y="172"/>
                      <a:pt x="146" y="172"/>
                      <a:pt x="146" y="172"/>
                    </a:cubicBezTo>
                    <a:cubicBezTo>
                      <a:pt x="160" y="172"/>
                      <a:pt x="172" y="160"/>
                      <a:pt x="172" y="146"/>
                    </a:cubicBezTo>
                    <a:cubicBezTo>
                      <a:pt x="172" y="34"/>
                      <a:pt x="172" y="34"/>
                      <a:pt x="172" y="34"/>
                    </a:cubicBezTo>
                    <a:cubicBezTo>
                      <a:pt x="172" y="19"/>
                      <a:pt x="160" y="8"/>
                      <a:pt x="146" y="8"/>
                    </a:cubicBezTo>
                    <a:lnTo>
                      <a:pt x="3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28" name="Rectangle 7"/>
              <p:cNvSpPr>
                <a:spLocks noChangeArrowheads="1"/>
              </p:cNvSpPr>
              <p:nvPr/>
            </p:nvSpPr>
            <p:spPr bwMode="auto">
              <a:xfrm>
                <a:off x="-9563100" y="-4413250"/>
                <a:ext cx="201612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29" name="Rectangle 8"/>
              <p:cNvSpPr>
                <a:spLocks noChangeArrowheads="1"/>
              </p:cNvSpPr>
              <p:nvPr/>
            </p:nvSpPr>
            <p:spPr bwMode="auto">
              <a:xfrm>
                <a:off x="-9120188" y="-4413250"/>
                <a:ext cx="201612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0" name="Freeform 9"/>
              <p:cNvSpPr>
                <a:spLocks noEditPoints="1"/>
              </p:cNvSpPr>
              <p:nvPr/>
            </p:nvSpPr>
            <p:spPr bwMode="auto">
              <a:xfrm>
                <a:off x="-9409113" y="-4470400"/>
                <a:ext cx="336550" cy="338138"/>
              </a:xfrm>
              <a:custGeom>
                <a:avLst/>
                <a:gdLst>
                  <a:gd name="T0" fmla="*/ 45 w 90"/>
                  <a:gd name="T1" fmla="*/ 90 h 90"/>
                  <a:gd name="T2" fmla="*/ 0 w 90"/>
                  <a:gd name="T3" fmla="*/ 45 h 90"/>
                  <a:gd name="T4" fmla="*/ 45 w 90"/>
                  <a:gd name="T5" fmla="*/ 0 h 90"/>
                  <a:gd name="T6" fmla="*/ 90 w 90"/>
                  <a:gd name="T7" fmla="*/ 45 h 90"/>
                  <a:gd name="T8" fmla="*/ 45 w 90"/>
                  <a:gd name="T9" fmla="*/ 90 h 90"/>
                  <a:gd name="T10" fmla="*/ 45 w 90"/>
                  <a:gd name="T11" fmla="*/ 8 h 90"/>
                  <a:gd name="T12" fmla="*/ 7 w 90"/>
                  <a:gd name="T13" fmla="*/ 45 h 90"/>
                  <a:gd name="T14" fmla="*/ 45 w 90"/>
                  <a:gd name="T15" fmla="*/ 82 h 90"/>
                  <a:gd name="T16" fmla="*/ 82 w 90"/>
                  <a:gd name="T17" fmla="*/ 45 h 90"/>
                  <a:gd name="T18" fmla="*/ 45 w 90"/>
                  <a:gd name="T19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90">
                    <a:moveTo>
                      <a:pt x="45" y="90"/>
                    </a:moveTo>
                    <a:cubicBezTo>
                      <a:pt x="20" y="90"/>
                      <a:pt x="0" y="70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70"/>
                      <a:pt x="69" y="90"/>
                      <a:pt x="45" y="90"/>
                    </a:cubicBezTo>
                    <a:close/>
                    <a:moveTo>
                      <a:pt x="45" y="8"/>
                    </a:moveTo>
                    <a:cubicBezTo>
                      <a:pt x="24" y="8"/>
                      <a:pt x="7" y="24"/>
                      <a:pt x="7" y="45"/>
                    </a:cubicBezTo>
                    <a:cubicBezTo>
                      <a:pt x="7" y="66"/>
                      <a:pt x="24" y="82"/>
                      <a:pt x="45" y="82"/>
                    </a:cubicBezTo>
                    <a:cubicBezTo>
                      <a:pt x="65" y="82"/>
                      <a:pt x="82" y="66"/>
                      <a:pt x="82" y="45"/>
                    </a:cubicBezTo>
                    <a:cubicBezTo>
                      <a:pt x="82" y="24"/>
                      <a:pt x="65" y="8"/>
                      <a:pt x="4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1" name="Freeform 10"/>
              <p:cNvSpPr>
                <a:spLocks noEditPoints="1"/>
              </p:cNvSpPr>
              <p:nvPr/>
            </p:nvSpPr>
            <p:spPr bwMode="auto">
              <a:xfrm>
                <a:off x="-9072563" y="-4552950"/>
                <a:ext cx="109537" cy="112713"/>
              </a:xfrm>
              <a:custGeom>
                <a:avLst/>
                <a:gdLst>
                  <a:gd name="T0" fmla="*/ 26 w 29"/>
                  <a:gd name="T1" fmla="*/ 30 h 30"/>
                  <a:gd name="T2" fmla="*/ 3 w 29"/>
                  <a:gd name="T3" fmla="*/ 30 h 30"/>
                  <a:gd name="T4" fmla="*/ 0 w 29"/>
                  <a:gd name="T5" fmla="*/ 26 h 30"/>
                  <a:gd name="T6" fmla="*/ 0 w 29"/>
                  <a:gd name="T7" fmla="*/ 3 h 30"/>
                  <a:gd name="T8" fmla="*/ 3 w 29"/>
                  <a:gd name="T9" fmla="*/ 0 h 30"/>
                  <a:gd name="T10" fmla="*/ 26 w 29"/>
                  <a:gd name="T11" fmla="*/ 0 h 30"/>
                  <a:gd name="T12" fmla="*/ 29 w 29"/>
                  <a:gd name="T13" fmla="*/ 3 h 30"/>
                  <a:gd name="T14" fmla="*/ 29 w 29"/>
                  <a:gd name="T15" fmla="*/ 26 h 30"/>
                  <a:gd name="T16" fmla="*/ 26 w 29"/>
                  <a:gd name="T17" fmla="*/ 30 h 30"/>
                  <a:gd name="T18" fmla="*/ 7 w 29"/>
                  <a:gd name="T19" fmla="*/ 22 h 30"/>
                  <a:gd name="T20" fmla="*/ 22 w 29"/>
                  <a:gd name="T21" fmla="*/ 22 h 30"/>
                  <a:gd name="T22" fmla="*/ 22 w 29"/>
                  <a:gd name="T23" fmla="*/ 7 h 30"/>
                  <a:gd name="T24" fmla="*/ 7 w 29"/>
                  <a:gd name="T25" fmla="*/ 7 h 30"/>
                  <a:gd name="T26" fmla="*/ 7 w 29"/>
                  <a:gd name="T27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0">
                    <a:moveTo>
                      <a:pt x="26" y="30"/>
                    </a:moveTo>
                    <a:cubicBezTo>
                      <a:pt x="3" y="30"/>
                      <a:pt x="3" y="30"/>
                      <a:pt x="3" y="30"/>
                    </a:cubicBezTo>
                    <a:cubicBezTo>
                      <a:pt x="1" y="30"/>
                      <a:pt x="0" y="28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8" y="0"/>
                      <a:pt x="29" y="1"/>
                      <a:pt x="29" y="3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8"/>
                      <a:pt x="28" y="30"/>
                      <a:pt x="26" y="30"/>
                    </a:cubicBezTo>
                    <a:close/>
                    <a:moveTo>
                      <a:pt x="7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7" y="7"/>
                      <a:pt x="7" y="7"/>
                      <a:pt x="7" y="7"/>
                    </a:cubicBezTo>
                    <a:lnTo>
                      <a:pt x="7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2" name="Rectangle 11"/>
              <p:cNvSpPr>
                <a:spLocks noChangeArrowheads="1"/>
              </p:cNvSpPr>
              <p:nvPr/>
            </p:nvSpPr>
            <p:spPr bwMode="auto">
              <a:xfrm>
                <a:off x="-9521825" y="-4608513"/>
                <a:ext cx="25400" cy="209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3" name="Rectangle 12"/>
              <p:cNvSpPr>
                <a:spLocks noChangeArrowheads="1"/>
              </p:cNvSpPr>
              <p:nvPr/>
            </p:nvSpPr>
            <p:spPr bwMode="auto">
              <a:xfrm>
                <a:off x="-9466263" y="-4624388"/>
                <a:ext cx="26987" cy="2254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4" name="Rectangle 13"/>
              <p:cNvSpPr>
                <a:spLocks noChangeArrowheads="1"/>
              </p:cNvSpPr>
              <p:nvPr/>
            </p:nvSpPr>
            <p:spPr bwMode="auto">
              <a:xfrm>
                <a:off x="-9409113" y="-4624388"/>
                <a:ext cx="25400" cy="2254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335" name="TextBox 334"/>
            <p:cNvSpPr txBox="1"/>
            <p:nvPr/>
          </p:nvSpPr>
          <p:spPr>
            <a:xfrm>
              <a:off x="994360" y="2527110"/>
              <a:ext cx="5818644" cy="1958652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fr-FR" sz="3200" dirty="0"/>
                <a:t>Il s'agit de réaliser un projet de fin de module de Programmation Mobile Android qui consiste à réaliser une application mobile pour répondre à un besoin spécifique.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917841" y="1168369"/>
            <a:ext cx="3297414" cy="4996587"/>
            <a:chOff x="7315303" y="1150415"/>
            <a:chExt cx="3297414" cy="4996587"/>
          </a:xfrm>
          <a:effectLst>
            <a:reflection blurRad="6350" stA="20000" endPos="35000" dir="5400000" sy="-100000" algn="bl" rotWithShape="0"/>
          </a:effectLst>
        </p:grpSpPr>
        <p:grpSp>
          <p:nvGrpSpPr>
            <p:cNvPr id="117" name="Group 116"/>
            <p:cNvGrpSpPr/>
            <p:nvPr/>
          </p:nvGrpSpPr>
          <p:grpSpPr>
            <a:xfrm>
              <a:off x="8305531" y="1150415"/>
              <a:ext cx="2307186" cy="4981839"/>
              <a:chOff x="5131235" y="1444422"/>
              <a:chExt cx="1961921" cy="4141786"/>
            </a:xfrm>
            <a:effectLst/>
          </p:grpSpPr>
          <p:grpSp>
            <p:nvGrpSpPr>
              <p:cNvPr id="119" name="Group 118"/>
              <p:cNvGrpSpPr/>
              <p:nvPr/>
            </p:nvGrpSpPr>
            <p:grpSpPr>
              <a:xfrm>
                <a:off x="6459626" y="1444422"/>
                <a:ext cx="317447" cy="25885"/>
                <a:chOff x="3605213" y="133352"/>
                <a:chExt cx="369888" cy="30161"/>
              </a:xfrm>
            </p:grpSpPr>
            <p:sp>
              <p:nvSpPr>
                <p:cNvPr id="254" name="Freeform 12"/>
                <p:cNvSpPr>
                  <a:spLocks/>
                </p:cNvSpPr>
                <p:nvPr/>
              </p:nvSpPr>
              <p:spPr bwMode="auto">
                <a:xfrm>
                  <a:off x="3617912" y="133352"/>
                  <a:ext cx="346075" cy="19050"/>
                </a:xfrm>
                <a:custGeom>
                  <a:avLst/>
                  <a:gdLst>
                    <a:gd name="T0" fmla="*/ 36 w 1309"/>
                    <a:gd name="T1" fmla="*/ 0 h 74"/>
                    <a:gd name="T2" fmla="*/ 1272 w 1309"/>
                    <a:gd name="T3" fmla="*/ 0 h 74"/>
                    <a:gd name="T4" fmla="*/ 1280 w 1309"/>
                    <a:gd name="T5" fmla="*/ 1 h 74"/>
                    <a:gd name="T6" fmla="*/ 1286 w 1309"/>
                    <a:gd name="T7" fmla="*/ 3 h 74"/>
                    <a:gd name="T8" fmla="*/ 1292 w 1309"/>
                    <a:gd name="T9" fmla="*/ 7 h 74"/>
                    <a:gd name="T10" fmla="*/ 1298 w 1309"/>
                    <a:gd name="T11" fmla="*/ 11 h 74"/>
                    <a:gd name="T12" fmla="*/ 1302 w 1309"/>
                    <a:gd name="T13" fmla="*/ 16 h 74"/>
                    <a:gd name="T14" fmla="*/ 1306 w 1309"/>
                    <a:gd name="T15" fmla="*/ 23 h 74"/>
                    <a:gd name="T16" fmla="*/ 1308 w 1309"/>
                    <a:gd name="T17" fmla="*/ 30 h 74"/>
                    <a:gd name="T18" fmla="*/ 1309 w 1309"/>
                    <a:gd name="T19" fmla="*/ 38 h 74"/>
                    <a:gd name="T20" fmla="*/ 1309 w 1309"/>
                    <a:gd name="T21" fmla="*/ 38 h 74"/>
                    <a:gd name="T22" fmla="*/ 1308 w 1309"/>
                    <a:gd name="T23" fmla="*/ 44 h 74"/>
                    <a:gd name="T24" fmla="*/ 1306 w 1309"/>
                    <a:gd name="T25" fmla="*/ 51 h 74"/>
                    <a:gd name="T26" fmla="*/ 1302 w 1309"/>
                    <a:gd name="T27" fmla="*/ 58 h 74"/>
                    <a:gd name="T28" fmla="*/ 1298 w 1309"/>
                    <a:gd name="T29" fmla="*/ 64 h 74"/>
                    <a:gd name="T30" fmla="*/ 1292 w 1309"/>
                    <a:gd name="T31" fmla="*/ 67 h 74"/>
                    <a:gd name="T32" fmla="*/ 1286 w 1309"/>
                    <a:gd name="T33" fmla="*/ 71 h 74"/>
                    <a:gd name="T34" fmla="*/ 1280 w 1309"/>
                    <a:gd name="T35" fmla="*/ 73 h 74"/>
                    <a:gd name="T36" fmla="*/ 1272 w 1309"/>
                    <a:gd name="T37" fmla="*/ 74 h 74"/>
                    <a:gd name="T38" fmla="*/ 36 w 1309"/>
                    <a:gd name="T39" fmla="*/ 74 h 74"/>
                    <a:gd name="T40" fmla="*/ 30 w 1309"/>
                    <a:gd name="T41" fmla="*/ 73 h 74"/>
                    <a:gd name="T42" fmla="*/ 23 w 1309"/>
                    <a:gd name="T43" fmla="*/ 71 h 74"/>
                    <a:gd name="T44" fmla="*/ 16 w 1309"/>
                    <a:gd name="T45" fmla="*/ 67 h 74"/>
                    <a:gd name="T46" fmla="*/ 10 w 1309"/>
                    <a:gd name="T47" fmla="*/ 64 h 74"/>
                    <a:gd name="T48" fmla="*/ 6 w 1309"/>
                    <a:gd name="T49" fmla="*/ 58 h 74"/>
                    <a:gd name="T50" fmla="*/ 2 w 1309"/>
                    <a:gd name="T51" fmla="*/ 51 h 74"/>
                    <a:gd name="T52" fmla="*/ 1 w 1309"/>
                    <a:gd name="T53" fmla="*/ 44 h 74"/>
                    <a:gd name="T54" fmla="*/ 0 w 1309"/>
                    <a:gd name="T55" fmla="*/ 38 h 74"/>
                    <a:gd name="T56" fmla="*/ 0 w 1309"/>
                    <a:gd name="T57" fmla="*/ 38 h 74"/>
                    <a:gd name="T58" fmla="*/ 1 w 1309"/>
                    <a:gd name="T59" fmla="*/ 30 h 74"/>
                    <a:gd name="T60" fmla="*/ 2 w 1309"/>
                    <a:gd name="T61" fmla="*/ 23 h 74"/>
                    <a:gd name="T62" fmla="*/ 6 w 1309"/>
                    <a:gd name="T63" fmla="*/ 16 h 74"/>
                    <a:gd name="T64" fmla="*/ 10 w 1309"/>
                    <a:gd name="T65" fmla="*/ 11 h 74"/>
                    <a:gd name="T66" fmla="*/ 16 w 1309"/>
                    <a:gd name="T67" fmla="*/ 7 h 74"/>
                    <a:gd name="T68" fmla="*/ 23 w 1309"/>
                    <a:gd name="T69" fmla="*/ 3 h 74"/>
                    <a:gd name="T70" fmla="*/ 30 w 1309"/>
                    <a:gd name="T71" fmla="*/ 1 h 74"/>
                    <a:gd name="T72" fmla="*/ 36 w 1309"/>
                    <a:gd name="T73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309" h="74">
                      <a:moveTo>
                        <a:pt x="36" y="0"/>
                      </a:moveTo>
                      <a:lnTo>
                        <a:pt x="1272" y="0"/>
                      </a:lnTo>
                      <a:lnTo>
                        <a:pt x="1280" y="1"/>
                      </a:lnTo>
                      <a:lnTo>
                        <a:pt x="1286" y="3"/>
                      </a:lnTo>
                      <a:lnTo>
                        <a:pt x="1292" y="7"/>
                      </a:lnTo>
                      <a:lnTo>
                        <a:pt x="1298" y="11"/>
                      </a:lnTo>
                      <a:lnTo>
                        <a:pt x="1302" y="16"/>
                      </a:lnTo>
                      <a:lnTo>
                        <a:pt x="1306" y="23"/>
                      </a:lnTo>
                      <a:lnTo>
                        <a:pt x="1308" y="30"/>
                      </a:lnTo>
                      <a:lnTo>
                        <a:pt x="1309" y="38"/>
                      </a:lnTo>
                      <a:lnTo>
                        <a:pt x="1309" y="38"/>
                      </a:lnTo>
                      <a:lnTo>
                        <a:pt x="1308" y="44"/>
                      </a:lnTo>
                      <a:lnTo>
                        <a:pt x="1306" y="51"/>
                      </a:lnTo>
                      <a:lnTo>
                        <a:pt x="1302" y="58"/>
                      </a:lnTo>
                      <a:lnTo>
                        <a:pt x="1298" y="64"/>
                      </a:lnTo>
                      <a:lnTo>
                        <a:pt x="1292" y="67"/>
                      </a:lnTo>
                      <a:lnTo>
                        <a:pt x="1286" y="71"/>
                      </a:lnTo>
                      <a:lnTo>
                        <a:pt x="1280" y="73"/>
                      </a:lnTo>
                      <a:lnTo>
                        <a:pt x="1272" y="74"/>
                      </a:lnTo>
                      <a:lnTo>
                        <a:pt x="36" y="74"/>
                      </a:lnTo>
                      <a:lnTo>
                        <a:pt x="30" y="73"/>
                      </a:lnTo>
                      <a:lnTo>
                        <a:pt x="23" y="71"/>
                      </a:lnTo>
                      <a:lnTo>
                        <a:pt x="16" y="67"/>
                      </a:lnTo>
                      <a:lnTo>
                        <a:pt x="10" y="64"/>
                      </a:lnTo>
                      <a:lnTo>
                        <a:pt x="6" y="58"/>
                      </a:lnTo>
                      <a:lnTo>
                        <a:pt x="2" y="51"/>
                      </a:lnTo>
                      <a:lnTo>
                        <a:pt x="1" y="44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1" y="30"/>
                      </a:lnTo>
                      <a:lnTo>
                        <a:pt x="2" y="23"/>
                      </a:lnTo>
                      <a:lnTo>
                        <a:pt x="6" y="16"/>
                      </a:lnTo>
                      <a:lnTo>
                        <a:pt x="10" y="11"/>
                      </a:lnTo>
                      <a:lnTo>
                        <a:pt x="16" y="7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Rectangle 13"/>
                <p:cNvSpPr>
                  <a:spLocks noChangeArrowheads="1"/>
                </p:cNvSpPr>
                <p:nvPr/>
              </p:nvSpPr>
              <p:spPr bwMode="auto">
                <a:xfrm>
                  <a:off x="3605213" y="142875"/>
                  <a:ext cx="369888" cy="20638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2" name="Group 121"/>
              <p:cNvGrpSpPr/>
              <p:nvPr/>
            </p:nvGrpSpPr>
            <p:grpSpPr>
              <a:xfrm>
                <a:off x="5131235" y="2035717"/>
                <a:ext cx="25874" cy="870588"/>
                <a:chOff x="2057454" y="822328"/>
                <a:chExt cx="30149" cy="1014410"/>
              </a:xfrm>
            </p:grpSpPr>
            <p:sp>
              <p:nvSpPr>
                <p:cNvPr id="162" name="Freeform 6"/>
                <p:cNvSpPr>
                  <a:spLocks/>
                </p:cNvSpPr>
                <p:nvPr/>
              </p:nvSpPr>
              <p:spPr bwMode="auto">
                <a:xfrm>
                  <a:off x="2057478" y="828677"/>
                  <a:ext cx="19050" cy="200025"/>
                </a:xfrm>
                <a:custGeom>
                  <a:avLst/>
                  <a:gdLst>
                    <a:gd name="T0" fmla="*/ 0 w 74"/>
                    <a:gd name="T1" fmla="*/ 723 h 760"/>
                    <a:gd name="T2" fmla="*/ 0 w 74"/>
                    <a:gd name="T3" fmla="*/ 37 h 760"/>
                    <a:gd name="T4" fmla="*/ 1 w 74"/>
                    <a:gd name="T5" fmla="*/ 29 h 760"/>
                    <a:gd name="T6" fmla="*/ 3 w 74"/>
                    <a:gd name="T7" fmla="*/ 22 h 760"/>
                    <a:gd name="T8" fmla="*/ 7 w 74"/>
                    <a:gd name="T9" fmla="*/ 16 h 760"/>
                    <a:gd name="T10" fmla="*/ 11 w 74"/>
                    <a:gd name="T11" fmla="*/ 11 h 760"/>
                    <a:gd name="T12" fmla="*/ 16 w 74"/>
                    <a:gd name="T13" fmla="*/ 6 h 760"/>
                    <a:gd name="T14" fmla="*/ 23 w 74"/>
                    <a:gd name="T15" fmla="*/ 3 h 760"/>
                    <a:gd name="T16" fmla="*/ 30 w 74"/>
                    <a:gd name="T17" fmla="*/ 1 h 760"/>
                    <a:gd name="T18" fmla="*/ 38 w 74"/>
                    <a:gd name="T19" fmla="*/ 0 h 760"/>
                    <a:gd name="T20" fmla="*/ 38 w 74"/>
                    <a:gd name="T21" fmla="*/ 0 h 760"/>
                    <a:gd name="T22" fmla="*/ 44 w 74"/>
                    <a:gd name="T23" fmla="*/ 1 h 760"/>
                    <a:gd name="T24" fmla="*/ 51 w 74"/>
                    <a:gd name="T25" fmla="*/ 3 h 760"/>
                    <a:gd name="T26" fmla="*/ 58 w 74"/>
                    <a:gd name="T27" fmla="*/ 6 h 760"/>
                    <a:gd name="T28" fmla="*/ 63 w 74"/>
                    <a:gd name="T29" fmla="*/ 11 h 760"/>
                    <a:gd name="T30" fmla="*/ 67 w 74"/>
                    <a:gd name="T31" fmla="*/ 16 h 760"/>
                    <a:gd name="T32" fmla="*/ 71 w 74"/>
                    <a:gd name="T33" fmla="*/ 22 h 760"/>
                    <a:gd name="T34" fmla="*/ 73 w 74"/>
                    <a:gd name="T35" fmla="*/ 29 h 760"/>
                    <a:gd name="T36" fmla="*/ 74 w 74"/>
                    <a:gd name="T37" fmla="*/ 37 h 760"/>
                    <a:gd name="T38" fmla="*/ 74 w 74"/>
                    <a:gd name="T39" fmla="*/ 723 h 760"/>
                    <a:gd name="T40" fmla="*/ 73 w 74"/>
                    <a:gd name="T41" fmla="*/ 730 h 760"/>
                    <a:gd name="T42" fmla="*/ 71 w 74"/>
                    <a:gd name="T43" fmla="*/ 738 h 760"/>
                    <a:gd name="T44" fmla="*/ 67 w 74"/>
                    <a:gd name="T45" fmla="*/ 744 h 760"/>
                    <a:gd name="T46" fmla="*/ 63 w 74"/>
                    <a:gd name="T47" fmla="*/ 750 h 760"/>
                    <a:gd name="T48" fmla="*/ 58 w 74"/>
                    <a:gd name="T49" fmla="*/ 754 h 760"/>
                    <a:gd name="T50" fmla="*/ 51 w 74"/>
                    <a:gd name="T51" fmla="*/ 758 h 760"/>
                    <a:gd name="T52" fmla="*/ 44 w 74"/>
                    <a:gd name="T53" fmla="*/ 760 h 760"/>
                    <a:gd name="T54" fmla="*/ 38 w 74"/>
                    <a:gd name="T55" fmla="*/ 760 h 760"/>
                    <a:gd name="T56" fmla="*/ 38 w 74"/>
                    <a:gd name="T57" fmla="*/ 760 h 760"/>
                    <a:gd name="T58" fmla="*/ 30 w 74"/>
                    <a:gd name="T59" fmla="*/ 760 h 760"/>
                    <a:gd name="T60" fmla="*/ 23 w 74"/>
                    <a:gd name="T61" fmla="*/ 758 h 760"/>
                    <a:gd name="T62" fmla="*/ 16 w 74"/>
                    <a:gd name="T63" fmla="*/ 754 h 760"/>
                    <a:gd name="T64" fmla="*/ 11 w 74"/>
                    <a:gd name="T65" fmla="*/ 750 h 760"/>
                    <a:gd name="T66" fmla="*/ 7 w 74"/>
                    <a:gd name="T67" fmla="*/ 744 h 760"/>
                    <a:gd name="T68" fmla="*/ 3 w 74"/>
                    <a:gd name="T69" fmla="*/ 738 h 760"/>
                    <a:gd name="T70" fmla="*/ 1 w 74"/>
                    <a:gd name="T71" fmla="*/ 730 h 760"/>
                    <a:gd name="T72" fmla="*/ 0 w 74"/>
                    <a:gd name="T73" fmla="*/ 723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760">
                      <a:moveTo>
                        <a:pt x="0" y="723"/>
                      </a:moveTo>
                      <a:lnTo>
                        <a:pt x="0" y="37"/>
                      </a:lnTo>
                      <a:lnTo>
                        <a:pt x="1" y="29"/>
                      </a:lnTo>
                      <a:lnTo>
                        <a:pt x="3" y="22"/>
                      </a:lnTo>
                      <a:lnTo>
                        <a:pt x="7" y="16"/>
                      </a:lnTo>
                      <a:lnTo>
                        <a:pt x="11" y="11"/>
                      </a:lnTo>
                      <a:lnTo>
                        <a:pt x="16" y="6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6"/>
                      </a:lnTo>
                      <a:lnTo>
                        <a:pt x="63" y="11"/>
                      </a:lnTo>
                      <a:lnTo>
                        <a:pt x="67" y="16"/>
                      </a:lnTo>
                      <a:lnTo>
                        <a:pt x="71" y="22"/>
                      </a:lnTo>
                      <a:lnTo>
                        <a:pt x="73" y="29"/>
                      </a:lnTo>
                      <a:lnTo>
                        <a:pt x="74" y="37"/>
                      </a:lnTo>
                      <a:lnTo>
                        <a:pt x="74" y="723"/>
                      </a:lnTo>
                      <a:lnTo>
                        <a:pt x="73" y="730"/>
                      </a:lnTo>
                      <a:lnTo>
                        <a:pt x="71" y="738"/>
                      </a:lnTo>
                      <a:lnTo>
                        <a:pt x="67" y="744"/>
                      </a:lnTo>
                      <a:lnTo>
                        <a:pt x="63" y="750"/>
                      </a:lnTo>
                      <a:lnTo>
                        <a:pt x="58" y="754"/>
                      </a:lnTo>
                      <a:lnTo>
                        <a:pt x="51" y="758"/>
                      </a:lnTo>
                      <a:lnTo>
                        <a:pt x="44" y="760"/>
                      </a:lnTo>
                      <a:lnTo>
                        <a:pt x="38" y="760"/>
                      </a:lnTo>
                      <a:lnTo>
                        <a:pt x="38" y="760"/>
                      </a:lnTo>
                      <a:lnTo>
                        <a:pt x="30" y="760"/>
                      </a:lnTo>
                      <a:lnTo>
                        <a:pt x="23" y="758"/>
                      </a:lnTo>
                      <a:lnTo>
                        <a:pt x="16" y="754"/>
                      </a:lnTo>
                      <a:lnTo>
                        <a:pt x="11" y="750"/>
                      </a:lnTo>
                      <a:lnTo>
                        <a:pt x="7" y="744"/>
                      </a:lnTo>
                      <a:lnTo>
                        <a:pt x="3" y="738"/>
                      </a:lnTo>
                      <a:lnTo>
                        <a:pt x="1" y="730"/>
                      </a:lnTo>
                      <a:lnTo>
                        <a:pt x="0" y="723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7"/>
                <p:cNvSpPr>
                  <a:spLocks/>
                </p:cNvSpPr>
                <p:nvPr/>
              </p:nvSpPr>
              <p:spPr bwMode="auto">
                <a:xfrm>
                  <a:off x="2057454" y="1281117"/>
                  <a:ext cx="19050" cy="155575"/>
                </a:xfrm>
                <a:custGeom>
                  <a:avLst/>
                  <a:gdLst>
                    <a:gd name="T0" fmla="*/ 0 w 74"/>
                    <a:gd name="T1" fmla="*/ 550 h 588"/>
                    <a:gd name="T2" fmla="*/ 0 w 74"/>
                    <a:gd name="T3" fmla="*/ 37 h 588"/>
                    <a:gd name="T4" fmla="*/ 1 w 74"/>
                    <a:gd name="T5" fmla="*/ 29 h 588"/>
                    <a:gd name="T6" fmla="*/ 3 w 74"/>
                    <a:gd name="T7" fmla="*/ 22 h 588"/>
                    <a:gd name="T8" fmla="*/ 7 w 74"/>
                    <a:gd name="T9" fmla="*/ 17 h 588"/>
                    <a:gd name="T10" fmla="*/ 11 w 74"/>
                    <a:gd name="T11" fmla="*/ 11 h 588"/>
                    <a:gd name="T12" fmla="*/ 16 w 74"/>
                    <a:gd name="T13" fmla="*/ 6 h 588"/>
                    <a:gd name="T14" fmla="*/ 23 w 74"/>
                    <a:gd name="T15" fmla="*/ 3 h 588"/>
                    <a:gd name="T16" fmla="*/ 30 w 74"/>
                    <a:gd name="T17" fmla="*/ 1 h 588"/>
                    <a:gd name="T18" fmla="*/ 38 w 74"/>
                    <a:gd name="T19" fmla="*/ 0 h 588"/>
                    <a:gd name="T20" fmla="*/ 38 w 74"/>
                    <a:gd name="T21" fmla="*/ 0 h 588"/>
                    <a:gd name="T22" fmla="*/ 44 w 74"/>
                    <a:gd name="T23" fmla="*/ 1 h 588"/>
                    <a:gd name="T24" fmla="*/ 51 w 74"/>
                    <a:gd name="T25" fmla="*/ 3 h 588"/>
                    <a:gd name="T26" fmla="*/ 58 w 74"/>
                    <a:gd name="T27" fmla="*/ 6 h 588"/>
                    <a:gd name="T28" fmla="*/ 63 w 74"/>
                    <a:gd name="T29" fmla="*/ 11 h 588"/>
                    <a:gd name="T30" fmla="*/ 67 w 74"/>
                    <a:gd name="T31" fmla="*/ 17 h 588"/>
                    <a:gd name="T32" fmla="*/ 71 w 74"/>
                    <a:gd name="T33" fmla="*/ 22 h 588"/>
                    <a:gd name="T34" fmla="*/ 73 w 74"/>
                    <a:gd name="T35" fmla="*/ 29 h 588"/>
                    <a:gd name="T36" fmla="*/ 74 w 74"/>
                    <a:gd name="T37" fmla="*/ 37 h 588"/>
                    <a:gd name="T38" fmla="*/ 74 w 74"/>
                    <a:gd name="T39" fmla="*/ 550 h 588"/>
                    <a:gd name="T40" fmla="*/ 73 w 74"/>
                    <a:gd name="T41" fmla="*/ 558 h 588"/>
                    <a:gd name="T42" fmla="*/ 71 w 74"/>
                    <a:gd name="T43" fmla="*/ 565 h 588"/>
                    <a:gd name="T44" fmla="*/ 67 w 74"/>
                    <a:gd name="T45" fmla="*/ 571 h 588"/>
                    <a:gd name="T46" fmla="*/ 63 w 74"/>
                    <a:gd name="T47" fmla="*/ 576 h 588"/>
                    <a:gd name="T48" fmla="*/ 58 w 74"/>
                    <a:gd name="T49" fmla="*/ 581 h 588"/>
                    <a:gd name="T50" fmla="*/ 51 w 74"/>
                    <a:gd name="T51" fmla="*/ 584 h 588"/>
                    <a:gd name="T52" fmla="*/ 44 w 74"/>
                    <a:gd name="T53" fmla="*/ 587 h 588"/>
                    <a:gd name="T54" fmla="*/ 38 w 74"/>
                    <a:gd name="T55" fmla="*/ 588 h 588"/>
                    <a:gd name="T56" fmla="*/ 38 w 74"/>
                    <a:gd name="T57" fmla="*/ 588 h 588"/>
                    <a:gd name="T58" fmla="*/ 30 w 74"/>
                    <a:gd name="T59" fmla="*/ 587 h 588"/>
                    <a:gd name="T60" fmla="*/ 23 w 74"/>
                    <a:gd name="T61" fmla="*/ 584 h 588"/>
                    <a:gd name="T62" fmla="*/ 16 w 74"/>
                    <a:gd name="T63" fmla="*/ 581 h 588"/>
                    <a:gd name="T64" fmla="*/ 11 w 74"/>
                    <a:gd name="T65" fmla="*/ 576 h 588"/>
                    <a:gd name="T66" fmla="*/ 7 w 74"/>
                    <a:gd name="T67" fmla="*/ 571 h 588"/>
                    <a:gd name="T68" fmla="*/ 3 w 74"/>
                    <a:gd name="T69" fmla="*/ 565 h 588"/>
                    <a:gd name="T70" fmla="*/ 1 w 74"/>
                    <a:gd name="T71" fmla="*/ 558 h 588"/>
                    <a:gd name="T72" fmla="*/ 0 w 74"/>
                    <a:gd name="T73" fmla="*/ 550 h 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588">
                      <a:moveTo>
                        <a:pt x="0" y="550"/>
                      </a:moveTo>
                      <a:lnTo>
                        <a:pt x="0" y="37"/>
                      </a:lnTo>
                      <a:lnTo>
                        <a:pt x="1" y="29"/>
                      </a:lnTo>
                      <a:lnTo>
                        <a:pt x="3" y="22"/>
                      </a:lnTo>
                      <a:lnTo>
                        <a:pt x="7" y="17"/>
                      </a:lnTo>
                      <a:lnTo>
                        <a:pt x="11" y="11"/>
                      </a:lnTo>
                      <a:lnTo>
                        <a:pt x="16" y="6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6"/>
                      </a:lnTo>
                      <a:lnTo>
                        <a:pt x="63" y="11"/>
                      </a:lnTo>
                      <a:lnTo>
                        <a:pt x="67" y="17"/>
                      </a:lnTo>
                      <a:lnTo>
                        <a:pt x="71" y="22"/>
                      </a:lnTo>
                      <a:lnTo>
                        <a:pt x="73" y="29"/>
                      </a:lnTo>
                      <a:lnTo>
                        <a:pt x="74" y="37"/>
                      </a:lnTo>
                      <a:lnTo>
                        <a:pt x="74" y="550"/>
                      </a:lnTo>
                      <a:lnTo>
                        <a:pt x="73" y="558"/>
                      </a:lnTo>
                      <a:lnTo>
                        <a:pt x="71" y="565"/>
                      </a:lnTo>
                      <a:lnTo>
                        <a:pt x="67" y="571"/>
                      </a:lnTo>
                      <a:lnTo>
                        <a:pt x="63" y="576"/>
                      </a:lnTo>
                      <a:lnTo>
                        <a:pt x="58" y="581"/>
                      </a:lnTo>
                      <a:lnTo>
                        <a:pt x="51" y="584"/>
                      </a:lnTo>
                      <a:lnTo>
                        <a:pt x="44" y="587"/>
                      </a:lnTo>
                      <a:lnTo>
                        <a:pt x="38" y="588"/>
                      </a:lnTo>
                      <a:lnTo>
                        <a:pt x="38" y="588"/>
                      </a:lnTo>
                      <a:lnTo>
                        <a:pt x="30" y="587"/>
                      </a:lnTo>
                      <a:lnTo>
                        <a:pt x="23" y="584"/>
                      </a:lnTo>
                      <a:lnTo>
                        <a:pt x="16" y="581"/>
                      </a:lnTo>
                      <a:lnTo>
                        <a:pt x="11" y="576"/>
                      </a:lnTo>
                      <a:lnTo>
                        <a:pt x="7" y="571"/>
                      </a:lnTo>
                      <a:lnTo>
                        <a:pt x="3" y="565"/>
                      </a:lnTo>
                      <a:lnTo>
                        <a:pt x="1" y="558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8"/>
                <p:cNvSpPr>
                  <a:spLocks/>
                </p:cNvSpPr>
                <p:nvPr/>
              </p:nvSpPr>
              <p:spPr bwMode="auto">
                <a:xfrm>
                  <a:off x="2057473" y="1676404"/>
                  <a:ext cx="19050" cy="155575"/>
                </a:xfrm>
                <a:custGeom>
                  <a:avLst/>
                  <a:gdLst>
                    <a:gd name="T0" fmla="*/ 0 w 74"/>
                    <a:gd name="T1" fmla="*/ 551 h 587"/>
                    <a:gd name="T2" fmla="*/ 0 w 74"/>
                    <a:gd name="T3" fmla="*/ 38 h 587"/>
                    <a:gd name="T4" fmla="*/ 1 w 74"/>
                    <a:gd name="T5" fmla="*/ 30 h 587"/>
                    <a:gd name="T6" fmla="*/ 3 w 74"/>
                    <a:gd name="T7" fmla="*/ 23 h 587"/>
                    <a:gd name="T8" fmla="*/ 7 w 74"/>
                    <a:gd name="T9" fmla="*/ 16 h 587"/>
                    <a:gd name="T10" fmla="*/ 11 w 74"/>
                    <a:gd name="T11" fmla="*/ 11 h 587"/>
                    <a:gd name="T12" fmla="*/ 16 w 74"/>
                    <a:gd name="T13" fmla="*/ 7 h 587"/>
                    <a:gd name="T14" fmla="*/ 23 w 74"/>
                    <a:gd name="T15" fmla="*/ 3 h 587"/>
                    <a:gd name="T16" fmla="*/ 30 w 74"/>
                    <a:gd name="T17" fmla="*/ 1 h 587"/>
                    <a:gd name="T18" fmla="*/ 38 w 74"/>
                    <a:gd name="T19" fmla="*/ 0 h 587"/>
                    <a:gd name="T20" fmla="*/ 38 w 74"/>
                    <a:gd name="T21" fmla="*/ 0 h 587"/>
                    <a:gd name="T22" fmla="*/ 44 w 74"/>
                    <a:gd name="T23" fmla="*/ 1 h 587"/>
                    <a:gd name="T24" fmla="*/ 51 w 74"/>
                    <a:gd name="T25" fmla="*/ 3 h 587"/>
                    <a:gd name="T26" fmla="*/ 58 w 74"/>
                    <a:gd name="T27" fmla="*/ 7 h 587"/>
                    <a:gd name="T28" fmla="*/ 63 w 74"/>
                    <a:gd name="T29" fmla="*/ 11 h 587"/>
                    <a:gd name="T30" fmla="*/ 67 w 74"/>
                    <a:gd name="T31" fmla="*/ 16 h 587"/>
                    <a:gd name="T32" fmla="*/ 71 w 74"/>
                    <a:gd name="T33" fmla="*/ 23 h 587"/>
                    <a:gd name="T34" fmla="*/ 73 w 74"/>
                    <a:gd name="T35" fmla="*/ 30 h 587"/>
                    <a:gd name="T36" fmla="*/ 74 w 74"/>
                    <a:gd name="T37" fmla="*/ 38 h 587"/>
                    <a:gd name="T38" fmla="*/ 74 w 74"/>
                    <a:gd name="T39" fmla="*/ 551 h 587"/>
                    <a:gd name="T40" fmla="*/ 73 w 74"/>
                    <a:gd name="T41" fmla="*/ 557 h 587"/>
                    <a:gd name="T42" fmla="*/ 71 w 74"/>
                    <a:gd name="T43" fmla="*/ 564 h 587"/>
                    <a:gd name="T44" fmla="*/ 67 w 74"/>
                    <a:gd name="T45" fmla="*/ 571 h 587"/>
                    <a:gd name="T46" fmla="*/ 63 w 74"/>
                    <a:gd name="T47" fmla="*/ 577 h 587"/>
                    <a:gd name="T48" fmla="*/ 58 w 74"/>
                    <a:gd name="T49" fmla="*/ 581 h 587"/>
                    <a:gd name="T50" fmla="*/ 51 w 74"/>
                    <a:gd name="T51" fmla="*/ 585 h 587"/>
                    <a:gd name="T52" fmla="*/ 44 w 74"/>
                    <a:gd name="T53" fmla="*/ 586 h 587"/>
                    <a:gd name="T54" fmla="*/ 38 w 74"/>
                    <a:gd name="T55" fmla="*/ 587 h 587"/>
                    <a:gd name="T56" fmla="*/ 38 w 74"/>
                    <a:gd name="T57" fmla="*/ 587 h 587"/>
                    <a:gd name="T58" fmla="*/ 30 w 74"/>
                    <a:gd name="T59" fmla="*/ 586 h 587"/>
                    <a:gd name="T60" fmla="*/ 23 w 74"/>
                    <a:gd name="T61" fmla="*/ 585 h 587"/>
                    <a:gd name="T62" fmla="*/ 16 w 74"/>
                    <a:gd name="T63" fmla="*/ 581 h 587"/>
                    <a:gd name="T64" fmla="*/ 11 w 74"/>
                    <a:gd name="T65" fmla="*/ 577 h 587"/>
                    <a:gd name="T66" fmla="*/ 7 w 74"/>
                    <a:gd name="T67" fmla="*/ 571 h 587"/>
                    <a:gd name="T68" fmla="*/ 3 w 74"/>
                    <a:gd name="T69" fmla="*/ 564 h 587"/>
                    <a:gd name="T70" fmla="*/ 1 w 74"/>
                    <a:gd name="T71" fmla="*/ 557 h 587"/>
                    <a:gd name="T72" fmla="*/ 0 w 74"/>
                    <a:gd name="T73" fmla="*/ 551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587">
                      <a:moveTo>
                        <a:pt x="0" y="551"/>
                      </a:moveTo>
                      <a:lnTo>
                        <a:pt x="0" y="38"/>
                      </a:lnTo>
                      <a:lnTo>
                        <a:pt x="1" y="30"/>
                      </a:lnTo>
                      <a:lnTo>
                        <a:pt x="3" y="23"/>
                      </a:lnTo>
                      <a:lnTo>
                        <a:pt x="7" y="16"/>
                      </a:lnTo>
                      <a:lnTo>
                        <a:pt x="11" y="11"/>
                      </a:lnTo>
                      <a:lnTo>
                        <a:pt x="16" y="7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7"/>
                      </a:lnTo>
                      <a:lnTo>
                        <a:pt x="63" y="11"/>
                      </a:lnTo>
                      <a:lnTo>
                        <a:pt x="67" y="16"/>
                      </a:lnTo>
                      <a:lnTo>
                        <a:pt x="71" y="23"/>
                      </a:lnTo>
                      <a:lnTo>
                        <a:pt x="73" y="30"/>
                      </a:lnTo>
                      <a:lnTo>
                        <a:pt x="74" y="38"/>
                      </a:lnTo>
                      <a:lnTo>
                        <a:pt x="74" y="551"/>
                      </a:lnTo>
                      <a:lnTo>
                        <a:pt x="73" y="557"/>
                      </a:lnTo>
                      <a:lnTo>
                        <a:pt x="71" y="564"/>
                      </a:lnTo>
                      <a:lnTo>
                        <a:pt x="67" y="571"/>
                      </a:lnTo>
                      <a:lnTo>
                        <a:pt x="63" y="577"/>
                      </a:lnTo>
                      <a:lnTo>
                        <a:pt x="58" y="581"/>
                      </a:lnTo>
                      <a:lnTo>
                        <a:pt x="51" y="585"/>
                      </a:lnTo>
                      <a:lnTo>
                        <a:pt x="44" y="586"/>
                      </a:lnTo>
                      <a:lnTo>
                        <a:pt x="38" y="587"/>
                      </a:lnTo>
                      <a:lnTo>
                        <a:pt x="38" y="587"/>
                      </a:lnTo>
                      <a:lnTo>
                        <a:pt x="30" y="586"/>
                      </a:lnTo>
                      <a:lnTo>
                        <a:pt x="23" y="585"/>
                      </a:lnTo>
                      <a:lnTo>
                        <a:pt x="16" y="581"/>
                      </a:lnTo>
                      <a:lnTo>
                        <a:pt x="11" y="577"/>
                      </a:lnTo>
                      <a:lnTo>
                        <a:pt x="7" y="571"/>
                      </a:lnTo>
                      <a:lnTo>
                        <a:pt x="3" y="564"/>
                      </a:lnTo>
                      <a:lnTo>
                        <a:pt x="1" y="557"/>
                      </a:lnTo>
                      <a:lnTo>
                        <a:pt x="0" y="551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Rectangle 9"/>
                <p:cNvSpPr>
                  <a:spLocks noChangeArrowheads="1"/>
                </p:cNvSpPr>
                <p:nvPr/>
              </p:nvSpPr>
              <p:spPr bwMode="auto">
                <a:xfrm>
                  <a:off x="2066965" y="822328"/>
                  <a:ext cx="20638" cy="214313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Rectangle 10"/>
                <p:cNvSpPr>
                  <a:spLocks noChangeArrowheads="1"/>
                </p:cNvSpPr>
                <p:nvPr/>
              </p:nvSpPr>
              <p:spPr bwMode="auto">
                <a:xfrm>
                  <a:off x="2066960" y="1276353"/>
                  <a:ext cx="20638" cy="165101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Rectangle 11"/>
                <p:cNvSpPr>
                  <a:spLocks noChangeArrowheads="1"/>
                </p:cNvSpPr>
                <p:nvPr/>
              </p:nvSpPr>
              <p:spPr bwMode="auto">
                <a:xfrm>
                  <a:off x="2066925" y="1670049"/>
                  <a:ext cx="20638" cy="166689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3" name="Freeform 14"/>
              <p:cNvSpPr>
                <a:spLocks/>
              </p:cNvSpPr>
              <p:nvPr/>
            </p:nvSpPr>
            <p:spPr bwMode="auto">
              <a:xfrm>
                <a:off x="5154418" y="1466220"/>
                <a:ext cx="1938738" cy="4119988"/>
              </a:xfrm>
              <a:custGeom>
                <a:avLst/>
                <a:gdLst>
                  <a:gd name="T0" fmla="*/ 7316 w 8536"/>
                  <a:gd name="T1" fmla="*/ 1 h 18144"/>
                  <a:gd name="T2" fmla="*/ 7508 w 8536"/>
                  <a:gd name="T3" fmla="*/ 26 h 18144"/>
                  <a:gd name="T4" fmla="*/ 7691 w 8536"/>
                  <a:gd name="T5" fmla="*/ 77 h 18144"/>
                  <a:gd name="T6" fmla="*/ 7862 w 8536"/>
                  <a:gd name="T7" fmla="*/ 155 h 18144"/>
                  <a:gd name="T8" fmla="*/ 8018 w 8536"/>
                  <a:gd name="T9" fmla="*/ 255 h 18144"/>
                  <a:gd name="T10" fmla="*/ 8158 w 8536"/>
                  <a:gd name="T11" fmla="*/ 377 h 18144"/>
                  <a:gd name="T12" fmla="*/ 8279 w 8536"/>
                  <a:gd name="T13" fmla="*/ 517 h 18144"/>
                  <a:gd name="T14" fmla="*/ 8380 w 8536"/>
                  <a:gd name="T15" fmla="*/ 674 h 18144"/>
                  <a:gd name="T16" fmla="*/ 8457 w 8536"/>
                  <a:gd name="T17" fmla="*/ 845 h 18144"/>
                  <a:gd name="T18" fmla="*/ 8510 w 8536"/>
                  <a:gd name="T19" fmla="*/ 1027 h 18144"/>
                  <a:gd name="T20" fmla="*/ 8535 w 8536"/>
                  <a:gd name="T21" fmla="*/ 1218 h 18144"/>
                  <a:gd name="T22" fmla="*/ 8535 w 8536"/>
                  <a:gd name="T23" fmla="*/ 16924 h 18144"/>
                  <a:gd name="T24" fmla="*/ 8510 w 8536"/>
                  <a:gd name="T25" fmla="*/ 17117 h 18144"/>
                  <a:gd name="T26" fmla="*/ 8457 w 8536"/>
                  <a:gd name="T27" fmla="*/ 17299 h 18144"/>
                  <a:gd name="T28" fmla="*/ 8380 w 8536"/>
                  <a:gd name="T29" fmla="*/ 17470 h 18144"/>
                  <a:gd name="T30" fmla="*/ 8279 w 8536"/>
                  <a:gd name="T31" fmla="*/ 17626 h 18144"/>
                  <a:gd name="T32" fmla="*/ 8158 w 8536"/>
                  <a:gd name="T33" fmla="*/ 17767 h 18144"/>
                  <a:gd name="T34" fmla="*/ 8018 w 8536"/>
                  <a:gd name="T35" fmla="*/ 17888 h 18144"/>
                  <a:gd name="T36" fmla="*/ 7862 w 8536"/>
                  <a:gd name="T37" fmla="*/ 17988 h 18144"/>
                  <a:gd name="T38" fmla="*/ 7691 w 8536"/>
                  <a:gd name="T39" fmla="*/ 18065 h 18144"/>
                  <a:gd name="T40" fmla="*/ 7508 w 8536"/>
                  <a:gd name="T41" fmla="*/ 18118 h 18144"/>
                  <a:gd name="T42" fmla="*/ 7316 w 8536"/>
                  <a:gd name="T43" fmla="*/ 18143 h 18144"/>
                  <a:gd name="T44" fmla="*/ 1220 w 8536"/>
                  <a:gd name="T45" fmla="*/ 18143 h 18144"/>
                  <a:gd name="T46" fmla="*/ 1027 w 8536"/>
                  <a:gd name="T47" fmla="*/ 18118 h 18144"/>
                  <a:gd name="T48" fmla="*/ 845 w 8536"/>
                  <a:gd name="T49" fmla="*/ 18065 h 18144"/>
                  <a:gd name="T50" fmla="*/ 674 w 8536"/>
                  <a:gd name="T51" fmla="*/ 17988 h 18144"/>
                  <a:gd name="T52" fmla="*/ 518 w 8536"/>
                  <a:gd name="T53" fmla="*/ 17888 h 18144"/>
                  <a:gd name="T54" fmla="*/ 377 w 8536"/>
                  <a:gd name="T55" fmla="*/ 17767 h 18144"/>
                  <a:gd name="T56" fmla="*/ 256 w 8536"/>
                  <a:gd name="T57" fmla="*/ 17626 h 18144"/>
                  <a:gd name="T58" fmla="*/ 156 w 8536"/>
                  <a:gd name="T59" fmla="*/ 17470 h 18144"/>
                  <a:gd name="T60" fmla="*/ 78 w 8536"/>
                  <a:gd name="T61" fmla="*/ 17299 h 18144"/>
                  <a:gd name="T62" fmla="*/ 26 w 8536"/>
                  <a:gd name="T63" fmla="*/ 17117 h 18144"/>
                  <a:gd name="T64" fmla="*/ 2 w 8536"/>
                  <a:gd name="T65" fmla="*/ 16924 h 18144"/>
                  <a:gd name="T66" fmla="*/ 2 w 8536"/>
                  <a:gd name="T67" fmla="*/ 1218 h 18144"/>
                  <a:gd name="T68" fmla="*/ 26 w 8536"/>
                  <a:gd name="T69" fmla="*/ 1027 h 18144"/>
                  <a:gd name="T70" fmla="*/ 78 w 8536"/>
                  <a:gd name="T71" fmla="*/ 845 h 18144"/>
                  <a:gd name="T72" fmla="*/ 156 w 8536"/>
                  <a:gd name="T73" fmla="*/ 674 h 18144"/>
                  <a:gd name="T74" fmla="*/ 256 w 8536"/>
                  <a:gd name="T75" fmla="*/ 517 h 18144"/>
                  <a:gd name="T76" fmla="*/ 377 w 8536"/>
                  <a:gd name="T77" fmla="*/ 377 h 18144"/>
                  <a:gd name="T78" fmla="*/ 518 w 8536"/>
                  <a:gd name="T79" fmla="*/ 255 h 18144"/>
                  <a:gd name="T80" fmla="*/ 674 w 8536"/>
                  <a:gd name="T81" fmla="*/ 155 h 18144"/>
                  <a:gd name="T82" fmla="*/ 845 w 8536"/>
                  <a:gd name="T83" fmla="*/ 77 h 18144"/>
                  <a:gd name="T84" fmla="*/ 1027 w 8536"/>
                  <a:gd name="T85" fmla="*/ 26 h 18144"/>
                  <a:gd name="T86" fmla="*/ 1220 w 8536"/>
                  <a:gd name="T87" fmla="*/ 1 h 18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536" h="18144">
                    <a:moveTo>
                      <a:pt x="1286" y="0"/>
                    </a:moveTo>
                    <a:lnTo>
                      <a:pt x="7249" y="0"/>
                    </a:lnTo>
                    <a:lnTo>
                      <a:pt x="7316" y="1"/>
                    </a:lnTo>
                    <a:lnTo>
                      <a:pt x="7381" y="5"/>
                    </a:lnTo>
                    <a:lnTo>
                      <a:pt x="7446" y="15"/>
                    </a:lnTo>
                    <a:lnTo>
                      <a:pt x="7508" y="26"/>
                    </a:lnTo>
                    <a:lnTo>
                      <a:pt x="7570" y="40"/>
                    </a:lnTo>
                    <a:lnTo>
                      <a:pt x="7632" y="58"/>
                    </a:lnTo>
                    <a:lnTo>
                      <a:pt x="7691" y="77"/>
                    </a:lnTo>
                    <a:lnTo>
                      <a:pt x="7749" y="101"/>
                    </a:lnTo>
                    <a:lnTo>
                      <a:pt x="7806" y="126"/>
                    </a:lnTo>
                    <a:lnTo>
                      <a:pt x="7862" y="155"/>
                    </a:lnTo>
                    <a:lnTo>
                      <a:pt x="7916" y="186"/>
                    </a:lnTo>
                    <a:lnTo>
                      <a:pt x="7968" y="220"/>
                    </a:lnTo>
                    <a:lnTo>
                      <a:pt x="8018" y="255"/>
                    </a:lnTo>
                    <a:lnTo>
                      <a:pt x="8067" y="294"/>
                    </a:lnTo>
                    <a:lnTo>
                      <a:pt x="8114" y="334"/>
                    </a:lnTo>
                    <a:lnTo>
                      <a:pt x="8158" y="377"/>
                    </a:lnTo>
                    <a:lnTo>
                      <a:pt x="8201" y="422"/>
                    </a:lnTo>
                    <a:lnTo>
                      <a:pt x="8242" y="468"/>
                    </a:lnTo>
                    <a:lnTo>
                      <a:pt x="8279" y="517"/>
                    </a:lnTo>
                    <a:lnTo>
                      <a:pt x="8316" y="567"/>
                    </a:lnTo>
                    <a:lnTo>
                      <a:pt x="8349" y="620"/>
                    </a:lnTo>
                    <a:lnTo>
                      <a:pt x="8380" y="674"/>
                    </a:lnTo>
                    <a:lnTo>
                      <a:pt x="8408" y="728"/>
                    </a:lnTo>
                    <a:lnTo>
                      <a:pt x="8434" y="785"/>
                    </a:lnTo>
                    <a:lnTo>
                      <a:pt x="8457" y="845"/>
                    </a:lnTo>
                    <a:lnTo>
                      <a:pt x="8478" y="904"/>
                    </a:lnTo>
                    <a:lnTo>
                      <a:pt x="8495" y="964"/>
                    </a:lnTo>
                    <a:lnTo>
                      <a:pt x="8510" y="1027"/>
                    </a:lnTo>
                    <a:lnTo>
                      <a:pt x="8521" y="1090"/>
                    </a:lnTo>
                    <a:lnTo>
                      <a:pt x="8529" y="1153"/>
                    </a:lnTo>
                    <a:lnTo>
                      <a:pt x="8535" y="1218"/>
                    </a:lnTo>
                    <a:lnTo>
                      <a:pt x="8536" y="1285"/>
                    </a:lnTo>
                    <a:lnTo>
                      <a:pt x="8536" y="16858"/>
                    </a:lnTo>
                    <a:lnTo>
                      <a:pt x="8535" y="16924"/>
                    </a:lnTo>
                    <a:lnTo>
                      <a:pt x="8529" y="16989"/>
                    </a:lnTo>
                    <a:lnTo>
                      <a:pt x="8521" y="17054"/>
                    </a:lnTo>
                    <a:lnTo>
                      <a:pt x="8510" y="17117"/>
                    </a:lnTo>
                    <a:lnTo>
                      <a:pt x="8495" y="17178"/>
                    </a:lnTo>
                    <a:lnTo>
                      <a:pt x="8478" y="17240"/>
                    </a:lnTo>
                    <a:lnTo>
                      <a:pt x="8457" y="17299"/>
                    </a:lnTo>
                    <a:lnTo>
                      <a:pt x="8434" y="17357"/>
                    </a:lnTo>
                    <a:lnTo>
                      <a:pt x="8408" y="17414"/>
                    </a:lnTo>
                    <a:lnTo>
                      <a:pt x="8380" y="17470"/>
                    </a:lnTo>
                    <a:lnTo>
                      <a:pt x="8349" y="17524"/>
                    </a:lnTo>
                    <a:lnTo>
                      <a:pt x="8316" y="17576"/>
                    </a:lnTo>
                    <a:lnTo>
                      <a:pt x="8279" y="17626"/>
                    </a:lnTo>
                    <a:lnTo>
                      <a:pt x="8242" y="17675"/>
                    </a:lnTo>
                    <a:lnTo>
                      <a:pt x="8201" y="17722"/>
                    </a:lnTo>
                    <a:lnTo>
                      <a:pt x="8158" y="17767"/>
                    </a:lnTo>
                    <a:lnTo>
                      <a:pt x="8114" y="17809"/>
                    </a:lnTo>
                    <a:lnTo>
                      <a:pt x="8067" y="17850"/>
                    </a:lnTo>
                    <a:lnTo>
                      <a:pt x="8018" y="17888"/>
                    </a:lnTo>
                    <a:lnTo>
                      <a:pt x="7968" y="17924"/>
                    </a:lnTo>
                    <a:lnTo>
                      <a:pt x="7916" y="17957"/>
                    </a:lnTo>
                    <a:lnTo>
                      <a:pt x="7862" y="17988"/>
                    </a:lnTo>
                    <a:lnTo>
                      <a:pt x="7806" y="18016"/>
                    </a:lnTo>
                    <a:lnTo>
                      <a:pt x="7749" y="18043"/>
                    </a:lnTo>
                    <a:lnTo>
                      <a:pt x="7691" y="18065"/>
                    </a:lnTo>
                    <a:lnTo>
                      <a:pt x="7632" y="18086"/>
                    </a:lnTo>
                    <a:lnTo>
                      <a:pt x="7570" y="18103"/>
                    </a:lnTo>
                    <a:lnTo>
                      <a:pt x="7508" y="18118"/>
                    </a:lnTo>
                    <a:lnTo>
                      <a:pt x="7446" y="18129"/>
                    </a:lnTo>
                    <a:lnTo>
                      <a:pt x="7381" y="18137"/>
                    </a:lnTo>
                    <a:lnTo>
                      <a:pt x="7316" y="18143"/>
                    </a:lnTo>
                    <a:lnTo>
                      <a:pt x="7249" y="18144"/>
                    </a:lnTo>
                    <a:lnTo>
                      <a:pt x="1286" y="18144"/>
                    </a:lnTo>
                    <a:lnTo>
                      <a:pt x="1220" y="18143"/>
                    </a:lnTo>
                    <a:lnTo>
                      <a:pt x="1155" y="18137"/>
                    </a:lnTo>
                    <a:lnTo>
                      <a:pt x="1091" y="18129"/>
                    </a:lnTo>
                    <a:lnTo>
                      <a:pt x="1027" y="18118"/>
                    </a:lnTo>
                    <a:lnTo>
                      <a:pt x="966" y="18103"/>
                    </a:lnTo>
                    <a:lnTo>
                      <a:pt x="904" y="18086"/>
                    </a:lnTo>
                    <a:lnTo>
                      <a:pt x="845" y="18065"/>
                    </a:lnTo>
                    <a:lnTo>
                      <a:pt x="787" y="18043"/>
                    </a:lnTo>
                    <a:lnTo>
                      <a:pt x="730" y="18016"/>
                    </a:lnTo>
                    <a:lnTo>
                      <a:pt x="674" y="17988"/>
                    </a:lnTo>
                    <a:lnTo>
                      <a:pt x="620" y="17957"/>
                    </a:lnTo>
                    <a:lnTo>
                      <a:pt x="569" y="17924"/>
                    </a:lnTo>
                    <a:lnTo>
                      <a:pt x="518" y="17888"/>
                    </a:lnTo>
                    <a:lnTo>
                      <a:pt x="470" y="17850"/>
                    </a:lnTo>
                    <a:lnTo>
                      <a:pt x="423" y="17809"/>
                    </a:lnTo>
                    <a:lnTo>
                      <a:pt x="377" y="17767"/>
                    </a:lnTo>
                    <a:lnTo>
                      <a:pt x="335" y="17722"/>
                    </a:lnTo>
                    <a:lnTo>
                      <a:pt x="295" y="17675"/>
                    </a:lnTo>
                    <a:lnTo>
                      <a:pt x="256" y="17626"/>
                    </a:lnTo>
                    <a:lnTo>
                      <a:pt x="221" y="17576"/>
                    </a:lnTo>
                    <a:lnTo>
                      <a:pt x="187" y="17524"/>
                    </a:lnTo>
                    <a:lnTo>
                      <a:pt x="156" y="17470"/>
                    </a:lnTo>
                    <a:lnTo>
                      <a:pt x="128" y="17414"/>
                    </a:lnTo>
                    <a:lnTo>
                      <a:pt x="101" y="17357"/>
                    </a:lnTo>
                    <a:lnTo>
                      <a:pt x="78" y="17299"/>
                    </a:lnTo>
                    <a:lnTo>
                      <a:pt x="58" y="17240"/>
                    </a:lnTo>
                    <a:lnTo>
                      <a:pt x="41" y="17178"/>
                    </a:lnTo>
                    <a:lnTo>
                      <a:pt x="26" y="17117"/>
                    </a:lnTo>
                    <a:lnTo>
                      <a:pt x="15" y="17054"/>
                    </a:lnTo>
                    <a:lnTo>
                      <a:pt x="7" y="16989"/>
                    </a:lnTo>
                    <a:lnTo>
                      <a:pt x="2" y="16924"/>
                    </a:lnTo>
                    <a:lnTo>
                      <a:pt x="0" y="16858"/>
                    </a:lnTo>
                    <a:lnTo>
                      <a:pt x="0" y="1285"/>
                    </a:lnTo>
                    <a:lnTo>
                      <a:pt x="2" y="1218"/>
                    </a:lnTo>
                    <a:lnTo>
                      <a:pt x="7" y="1153"/>
                    </a:lnTo>
                    <a:lnTo>
                      <a:pt x="15" y="1090"/>
                    </a:lnTo>
                    <a:lnTo>
                      <a:pt x="26" y="1027"/>
                    </a:lnTo>
                    <a:lnTo>
                      <a:pt x="41" y="964"/>
                    </a:lnTo>
                    <a:lnTo>
                      <a:pt x="58" y="904"/>
                    </a:lnTo>
                    <a:lnTo>
                      <a:pt x="78" y="845"/>
                    </a:lnTo>
                    <a:lnTo>
                      <a:pt x="101" y="785"/>
                    </a:lnTo>
                    <a:lnTo>
                      <a:pt x="128" y="728"/>
                    </a:lnTo>
                    <a:lnTo>
                      <a:pt x="156" y="674"/>
                    </a:lnTo>
                    <a:lnTo>
                      <a:pt x="187" y="620"/>
                    </a:lnTo>
                    <a:lnTo>
                      <a:pt x="221" y="567"/>
                    </a:lnTo>
                    <a:lnTo>
                      <a:pt x="256" y="517"/>
                    </a:lnTo>
                    <a:lnTo>
                      <a:pt x="295" y="468"/>
                    </a:lnTo>
                    <a:lnTo>
                      <a:pt x="335" y="422"/>
                    </a:lnTo>
                    <a:lnTo>
                      <a:pt x="377" y="377"/>
                    </a:lnTo>
                    <a:lnTo>
                      <a:pt x="423" y="334"/>
                    </a:lnTo>
                    <a:lnTo>
                      <a:pt x="470" y="294"/>
                    </a:lnTo>
                    <a:lnTo>
                      <a:pt x="518" y="255"/>
                    </a:lnTo>
                    <a:lnTo>
                      <a:pt x="569" y="220"/>
                    </a:lnTo>
                    <a:lnTo>
                      <a:pt x="620" y="186"/>
                    </a:lnTo>
                    <a:lnTo>
                      <a:pt x="674" y="155"/>
                    </a:lnTo>
                    <a:lnTo>
                      <a:pt x="730" y="126"/>
                    </a:lnTo>
                    <a:lnTo>
                      <a:pt x="787" y="101"/>
                    </a:lnTo>
                    <a:lnTo>
                      <a:pt x="845" y="77"/>
                    </a:lnTo>
                    <a:lnTo>
                      <a:pt x="904" y="58"/>
                    </a:lnTo>
                    <a:lnTo>
                      <a:pt x="966" y="40"/>
                    </a:lnTo>
                    <a:lnTo>
                      <a:pt x="1027" y="26"/>
                    </a:lnTo>
                    <a:lnTo>
                      <a:pt x="1091" y="15"/>
                    </a:lnTo>
                    <a:lnTo>
                      <a:pt x="1155" y="5"/>
                    </a:lnTo>
                    <a:lnTo>
                      <a:pt x="1220" y="1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5"/>
              <p:cNvSpPr>
                <a:spLocks/>
              </p:cNvSpPr>
              <p:nvPr/>
            </p:nvSpPr>
            <p:spPr bwMode="auto">
              <a:xfrm>
                <a:off x="5173492" y="1485294"/>
                <a:ext cx="1900590" cy="4081840"/>
              </a:xfrm>
              <a:custGeom>
                <a:avLst/>
                <a:gdLst>
                  <a:gd name="T0" fmla="*/ 7245 w 8370"/>
                  <a:gd name="T1" fmla="*/ 2 h 17971"/>
                  <a:gd name="T2" fmla="*/ 7422 w 8370"/>
                  <a:gd name="T3" fmla="*/ 24 h 17971"/>
                  <a:gd name="T4" fmla="*/ 7591 w 8370"/>
                  <a:gd name="T5" fmla="*/ 72 h 17971"/>
                  <a:gd name="T6" fmla="*/ 7748 w 8370"/>
                  <a:gd name="T7" fmla="*/ 143 h 17971"/>
                  <a:gd name="T8" fmla="*/ 7892 w 8370"/>
                  <a:gd name="T9" fmla="*/ 236 h 17971"/>
                  <a:gd name="T10" fmla="*/ 8022 w 8370"/>
                  <a:gd name="T11" fmla="*/ 348 h 17971"/>
                  <a:gd name="T12" fmla="*/ 8134 w 8370"/>
                  <a:gd name="T13" fmla="*/ 477 h 17971"/>
                  <a:gd name="T14" fmla="*/ 8226 w 8370"/>
                  <a:gd name="T15" fmla="*/ 622 h 17971"/>
                  <a:gd name="T16" fmla="*/ 8298 w 8370"/>
                  <a:gd name="T17" fmla="*/ 779 h 17971"/>
                  <a:gd name="T18" fmla="*/ 8346 w 8370"/>
                  <a:gd name="T19" fmla="*/ 947 h 17971"/>
                  <a:gd name="T20" fmla="*/ 8369 w 8370"/>
                  <a:gd name="T21" fmla="*/ 1124 h 17971"/>
                  <a:gd name="T22" fmla="*/ 8369 w 8370"/>
                  <a:gd name="T23" fmla="*/ 16847 h 17971"/>
                  <a:gd name="T24" fmla="*/ 8346 w 8370"/>
                  <a:gd name="T25" fmla="*/ 17024 h 17971"/>
                  <a:gd name="T26" fmla="*/ 8298 w 8370"/>
                  <a:gd name="T27" fmla="*/ 17193 h 17971"/>
                  <a:gd name="T28" fmla="*/ 8226 w 8370"/>
                  <a:gd name="T29" fmla="*/ 17350 h 17971"/>
                  <a:gd name="T30" fmla="*/ 8134 w 8370"/>
                  <a:gd name="T31" fmla="*/ 17494 h 17971"/>
                  <a:gd name="T32" fmla="*/ 8022 w 8370"/>
                  <a:gd name="T33" fmla="*/ 17624 h 17971"/>
                  <a:gd name="T34" fmla="*/ 7892 w 8370"/>
                  <a:gd name="T35" fmla="*/ 17735 h 17971"/>
                  <a:gd name="T36" fmla="*/ 7748 w 8370"/>
                  <a:gd name="T37" fmla="*/ 17828 h 17971"/>
                  <a:gd name="T38" fmla="*/ 7591 w 8370"/>
                  <a:gd name="T39" fmla="*/ 17900 h 17971"/>
                  <a:gd name="T40" fmla="*/ 7422 w 8370"/>
                  <a:gd name="T41" fmla="*/ 17947 h 17971"/>
                  <a:gd name="T42" fmla="*/ 7245 w 8370"/>
                  <a:gd name="T43" fmla="*/ 17970 h 17971"/>
                  <a:gd name="T44" fmla="*/ 1125 w 8370"/>
                  <a:gd name="T45" fmla="*/ 17970 h 17971"/>
                  <a:gd name="T46" fmla="*/ 948 w 8370"/>
                  <a:gd name="T47" fmla="*/ 17947 h 17971"/>
                  <a:gd name="T48" fmla="*/ 779 w 8370"/>
                  <a:gd name="T49" fmla="*/ 17900 h 17971"/>
                  <a:gd name="T50" fmla="*/ 622 w 8370"/>
                  <a:gd name="T51" fmla="*/ 17828 h 17971"/>
                  <a:gd name="T52" fmla="*/ 478 w 8370"/>
                  <a:gd name="T53" fmla="*/ 17735 h 17971"/>
                  <a:gd name="T54" fmla="*/ 349 w 8370"/>
                  <a:gd name="T55" fmla="*/ 17624 h 17971"/>
                  <a:gd name="T56" fmla="*/ 236 w 8370"/>
                  <a:gd name="T57" fmla="*/ 17494 h 17971"/>
                  <a:gd name="T58" fmla="*/ 144 w 8370"/>
                  <a:gd name="T59" fmla="*/ 17350 h 17971"/>
                  <a:gd name="T60" fmla="*/ 73 w 8370"/>
                  <a:gd name="T61" fmla="*/ 17193 h 17971"/>
                  <a:gd name="T62" fmla="*/ 24 w 8370"/>
                  <a:gd name="T63" fmla="*/ 17024 h 17971"/>
                  <a:gd name="T64" fmla="*/ 2 w 8370"/>
                  <a:gd name="T65" fmla="*/ 16847 h 17971"/>
                  <a:gd name="T66" fmla="*/ 2 w 8370"/>
                  <a:gd name="T67" fmla="*/ 1124 h 17971"/>
                  <a:gd name="T68" fmla="*/ 24 w 8370"/>
                  <a:gd name="T69" fmla="*/ 947 h 17971"/>
                  <a:gd name="T70" fmla="*/ 73 w 8370"/>
                  <a:gd name="T71" fmla="*/ 779 h 17971"/>
                  <a:gd name="T72" fmla="*/ 144 w 8370"/>
                  <a:gd name="T73" fmla="*/ 622 h 17971"/>
                  <a:gd name="T74" fmla="*/ 236 w 8370"/>
                  <a:gd name="T75" fmla="*/ 477 h 17971"/>
                  <a:gd name="T76" fmla="*/ 349 w 8370"/>
                  <a:gd name="T77" fmla="*/ 348 h 17971"/>
                  <a:gd name="T78" fmla="*/ 478 w 8370"/>
                  <a:gd name="T79" fmla="*/ 236 h 17971"/>
                  <a:gd name="T80" fmla="*/ 622 w 8370"/>
                  <a:gd name="T81" fmla="*/ 143 h 17971"/>
                  <a:gd name="T82" fmla="*/ 779 w 8370"/>
                  <a:gd name="T83" fmla="*/ 72 h 17971"/>
                  <a:gd name="T84" fmla="*/ 948 w 8370"/>
                  <a:gd name="T85" fmla="*/ 24 h 17971"/>
                  <a:gd name="T86" fmla="*/ 1125 w 8370"/>
                  <a:gd name="T87" fmla="*/ 2 h 17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70" h="17971">
                    <a:moveTo>
                      <a:pt x="1186" y="0"/>
                    </a:moveTo>
                    <a:lnTo>
                      <a:pt x="7184" y="0"/>
                    </a:lnTo>
                    <a:lnTo>
                      <a:pt x="7245" y="2"/>
                    </a:lnTo>
                    <a:lnTo>
                      <a:pt x="7304" y="6"/>
                    </a:lnTo>
                    <a:lnTo>
                      <a:pt x="7364" y="14"/>
                    </a:lnTo>
                    <a:lnTo>
                      <a:pt x="7422" y="24"/>
                    </a:lnTo>
                    <a:lnTo>
                      <a:pt x="7480" y="37"/>
                    </a:lnTo>
                    <a:lnTo>
                      <a:pt x="7536" y="53"/>
                    </a:lnTo>
                    <a:lnTo>
                      <a:pt x="7591" y="72"/>
                    </a:lnTo>
                    <a:lnTo>
                      <a:pt x="7644" y="94"/>
                    </a:lnTo>
                    <a:lnTo>
                      <a:pt x="7697" y="117"/>
                    </a:lnTo>
                    <a:lnTo>
                      <a:pt x="7748" y="143"/>
                    </a:lnTo>
                    <a:lnTo>
                      <a:pt x="7798" y="173"/>
                    </a:lnTo>
                    <a:lnTo>
                      <a:pt x="7846" y="203"/>
                    </a:lnTo>
                    <a:lnTo>
                      <a:pt x="7892" y="236"/>
                    </a:lnTo>
                    <a:lnTo>
                      <a:pt x="7937" y="272"/>
                    </a:lnTo>
                    <a:lnTo>
                      <a:pt x="7981" y="308"/>
                    </a:lnTo>
                    <a:lnTo>
                      <a:pt x="8022" y="348"/>
                    </a:lnTo>
                    <a:lnTo>
                      <a:pt x="8061" y="389"/>
                    </a:lnTo>
                    <a:lnTo>
                      <a:pt x="8098" y="432"/>
                    </a:lnTo>
                    <a:lnTo>
                      <a:pt x="8134" y="477"/>
                    </a:lnTo>
                    <a:lnTo>
                      <a:pt x="8167" y="524"/>
                    </a:lnTo>
                    <a:lnTo>
                      <a:pt x="8198" y="572"/>
                    </a:lnTo>
                    <a:lnTo>
                      <a:pt x="8226" y="622"/>
                    </a:lnTo>
                    <a:lnTo>
                      <a:pt x="8252" y="673"/>
                    </a:lnTo>
                    <a:lnTo>
                      <a:pt x="8276" y="725"/>
                    </a:lnTo>
                    <a:lnTo>
                      <a:pt x="8298" y="779"/>
                    </a:lnTo>
                    <a:lnTo>
                      <a:pt x="8316" y="834"/>
                    </a:lnTo>
                    <a:lnTo>
                      <a:pt x="8332" y="890"/>
                    </a:lnTo>
                    <a:lnTo>
                      <a:pt x="8346" y="947"/>
                    </a:lnTo>
                    <a:lnTo>
                      <a:pt x="8356" y="1005"/>
                    </a:lnTo>
                    <a:lnTo>
                      <a:pt x="8364" y="1064"/>
                    </a:lnTo>
                    <a:lnTo>
                      <a:pt x="8369" y="1124"/>
                    </a:lnTo>
                    <a:lnTo>
                      <a:pt x="8370" y="1185"/>
                    </a:lnTo>
                    <a:lnTo>
                      <a:pt x="8370" y="16786"/>
                    </a:lnTo>
                    <a:lnTo>
                      <a:pt x="8369" y="16847"/>
                    </a:lnTo>
                    <a:lnTo>
                      <a:pt x="8364" y="16907"/>
                    </a:lnTo>
                    <a:lnTo>
                      <a:pt x="8356" y="16966"/>
                    </a:lnTo>
                    <a:lnTo>
                      <a:pt x="8346" y="17024"/>
                    </a:lnTo>
                    <a:lnTo>
                      <a:pt x="8332" y="17081"/>
                    </a:lnTo>
                    <a:lnTo>
                      <a:pt x="8316" y="17138"/>
                    </a:lnTo>
                    <a:lnTo>
                      <a:pt x="8298" y="17193"/>
                    </a:lnTo>
                    <a:lnTo>
                      <a:pt x="8276" y="17246"/>
                    </a:lnTo>
                    <a:lnTo>
                      <a:pt x="8252" y="17299"/>
                    </a:lnTo>
                    <a:lnTo>
                      <a:pt x="8226" y="17350"/>
                    </a:lnTo>
                    <a:lnTo>
                      <a:pt x="8198" y="17399"/>
                    </a:lnTo>
                    <a:lnTo>
                      <a:pt x="8167" y="17448"/>
                    </a:lnTo>
                    <a:lnTo>
                      <a:pt x="8134" y="17494"/>
                    </a:lnTo>
                    <a:lnTo>
                      <a:pt x="8098" y="17539"/>
                    </a:lnTo>
                    <a:lnTo>
                      <a:pt x="8061" y="17583"/>
                    </a:lnTo>
                    <a:lnTo>
                      <a:pt x="8022" y="17624"/>
                    </a:lnTo>
                    <a:lnTo>
                      <a:pt x="7981" y="17662"/>
                    </a:lnTo>
                    <a:lnTo>
                      <a:pt x="7937" y="17700"/>
                    </a:lnTo>
                    <a:lnTo>
                      <a:pt x="7892" y="17735"/>
                    </a:lnTo>
                    <a:lnTo>
                      <a:pt x="7846" y="17768"/>
                    </a:lnTo>
                    <a:lnTo>
                      <a:pt x="7798" y="17799"/>
                    </a:lnTo>
                    <a:lnTo>
                      <a:pt x="7748" y="17828"/>
                    </a:lnTo>
                    <a:lnTo>
                      <a:pt x="7697" y="17854"/>
                    </a:lnTo>
                    <a:lnTo>
                      <a:pt x="7644" y="17878"/>
                    </a:lnTo>
                    <a:lnTo>
                      <a:pt x="7591" y="17900"/>
                    </a:lnTo>
                    <a:lnTo>
                      <a:pt x="7536" y="17918"/>
                    </a:lnTo>
                    <a:lnTo>
                      <a:pt x="7480" y="17934"/>
                    </a:lnTo>
                    <a:lnTo>
                      <a:pt x="7422" y="17947"/>
                    </a:lnTo>
                    <a:lnTo>
                      <a:pt x="7364" y="17958"/>
                    </a:lnTo>
                    <a:lnTo>
                      <a:pt x="7304" y="17966"/>
                    </a:lnTo>
                    <a:lnTo>
                      <a:pt x="7245" y="17970"/>
                    </a:lnTo>
                    <a:lnTo>
                      <a:pt x="7184" y="17971"/>
                    </a:lnTo>
                    <a:lnTo>
                      <a:pt x="1186" y="17971"/>
                    </a:lnTo>
                    <a:lnTo>
                      <a:pt x="1125" y="17970"/>
                    </a:lnTo>
                    <a:lnTo>
                      <a:pt x="1065" y="17966"/>
                    </a:lnTo>
                    <a:lnTo>
                      <a:pt x="1006" y="17958"/>
                    </a:lnTo>
                    <a:lnTo>
                      <a:pt x="948" y="17947"/>
                    </a:lnTo>
                    <a:lnTo>
                      <a:pt x="891" y="17934"/>
                    </a:lnTo>
                    <a:lnTo>
                      <a:pt x="835" y="17918"/>
                    </a:lnTo>
                    <a:lnTo>
                      <a:pt x="779" y="17900"/>
                    </a:lnTo>
                    <a:lnTo>
                      <a:pt x="725" y="17878"/>
                    </a:lnTo>
                    <a:lnTo>
                      <a:pt x="673" y="17854"/>
                    </a:lnTo>
                    <a:lnTo>
                      <a:pt x="622" y="17828"/>
                    </a:lnTo>
                    <a:lnTo>
                      <a:pt x="573" y="17799"/>
                    </a:lnTo>
                    <a:lnTo>
                      <a:pt x="525" y="17768"/>
                    </a:lnTo>
                    <a:lnTo>
                      <a:pt x="478" y="17735"/>
                    </a:lnTo>
                    <a:lnTo>
                      <a:pt x="432" y="17700"/>
                    </a:lnTo>
                    <a:lnTo>
                      <a:pt x="390" y="17662"/>
                    </a:lnTo>
                    <a:lnTo>
                      <a:pt x="349" y="17624"/>
                    </a:lnTo>
                    <a:lnTo>
                      <a:pt x="309" y="17583"/>
                    </a:lnTo>
                    <a:lnTo>
                      <a:pt x="272" y="17539"/>
                    </a:lnTo>
                    <a:lnTo>
                      <a:pt x="236" y="17494"/>
                    </a:lnTo>
                    <a:lnTo>
                      <a:pt x="203" y="17448"/>
                    </a:lnTo>
                    <a:lnTo>
                      <a:pt x="172" y="17399"/>
                    </a:lnTo>
                    <a:lnTo>
                      <a:pt x="144" y="17350"/>
                    </a:lnTo>
                    <a:lnTo>
                      <a:pt x="118" y="17299"/>
                    </a:lnTo>
                    <a:lnTo>
                      <a:pt x="94" y="17246"/>
                    </a:lnTo>
                    <a:lnTo>
                      <a:pt x="73" y="17193"/>
                    </a:lnTo>
                    <a:lnTo>
                      <a:pt x="54" y="17138"/>
                    </a:lnTo>
                    <a:lnTo>
                      <a:pt x="38" y="17081"/>
                    </a:lnTo>
                    <a:lnTo>
                      <a:pt x="24" y="17024"/>
                    </a:lnTo>
                    <a:lnTo>
                      <a:pt x="14" y="16966"/>
                    </a:lnTo>
                    <a:lnTo>
                      <a:pt x="7" y="16907"/>
                    </a:lnTo>
                    <a:lnTo>
                      <a:pt x="2" y="16847"/>
                    </a:lnTo>
                    <a:lnTo>
                      <a:pt x="0" y="16786"/>
                    </a:lnTo>
                    <a:lnTo>
                      <a:pt x="0" y="1185"/>
                    </a:lnTo>
                    <a:lnTo>
                      <a:pt x="2" y="1124"/>
                    </a:lnTo>
                    <a:lnTo>
                      <a:pt x="7" y="1064"/>
                    </a:lnTo>
                    <a:lnTo>
                      <a:pt x="14" y="1005"/>
                    </a:lnTo>
                    <a:lnTo>
                      <a:pt x="24" y="947"/>
                    </a:lnTo>
                    <a:lnTo>
                      <a:pt x="38" y="890"/>
                    </a:lnTo>
                    <a:lnTo>
                      <a:pt x="54" y="834"/>
                    </a:lnTo>
                    <a:lnTo>
                      <a:pt x="73" y="779"/>
                    </a:lnTo>
                    <a:lnTo>
                      <a:pt x="94" y="725"/>
                    </a:lnTo>
                    <a:lnTo>
                      <a:pt x="118" y="673"/>
                    </a:lnTo>
                    <a:lnTo>
                      <a:pt x="144" y="622"/>
                    </a:lnTo>
                    <a:lnTo>
                      <a:pt x="172" y="572"/>
                    </a:lnTo>
                    <a:lnTo>
                      <a:pt x="203" y="524"/>
                    </a:lnTo>
                    <a:lnTo>
                      <a:pt x="236" y="477"/>
                    </a:lnTo>
                    <a:lnTo>
                      <a:pt x="272" y="432"/>
                    </a:lnTo>
                    <a:lnTo>
                      <a:pt x="309" y="389"/>
                    </a:lnTo>
                    <a:lnTo>
                      <a:pt x="349" y="348"/>
                    </a:lnTo>
                    <a:lnTo>
                      <a:pt x="390" y="308"/>
                    </a:lnTo>
                    <a:lnTo>
                      <a:pt x="432" y="272"/>
                    </a:lnTo>
                    <a:lnTo>
                      <a:pt x="478" y="236"/>
                    </a:lnTo>
                    <a:lnTo>
                      <a:pt x="525" y="203"/>
                    </a:lnTo>
                    <a:lnTo>
                      <a:pt x="573" y="173"/>
                    </a:lnTo>
                    <a:lnTo>
                      <a:pt x="622" y="143"/>
                    </a:lnTo>
                    <a:lnTo>
                      <a:pt x="673" y="117"/>
                    </a:lnTo>
                    <a:lnTo>
                      <a:pt x="725" y="94"/>
                    </a:lnTo>
                    <a:lnTo>
                      <a:pt x="779" y="72"/>
                    </a:lnTo>
                    <a:lnTo>
                      <a:pt x="835" y="53"/>
                    </a:lnTo>
                    <a:lnTo>
                      <a:pt x="891" y="37"/>
                    </a:lnTo>
                    <a:lnTo>
                      <a:pt x="948" y="24"/>
                    </a:lnTo>
                    <a:lnTo>
                      <a:pt x="1006" y="14"/>
                    </a:lnTo>
                    <a:lnTo>
                      <a:pt x="1065" y="6"/>
                    </a:lnTo>
                    <a:lnTo>
                      <a:pt x="1125" y="2"/>
                    </a:lnTo>
                    <a:lnTo>
                      <a:pt x="1186" y="0"/>
                    </a:lnTo>
                    <a:close/>
                  </a:path>
                </a:pathLst>
              </a:custGeom>
              <a:solidFill>
                <a:srgbClr val="686A7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6"/>
              <p:cNvSpPr>
                <a:spLocks/>
              </p:cNvSpPr>
              <p:nvPr/>
            </p:nvSpPr>
            <p:spPr bwMode="auto">
              <a:xfrm>
                <a:off x="5184391" y="1497556"/>
                <a:ext cx="1880153" cy="4057316"/>
              </a:xfrm>
              <a:custGeom>
                <a:avLst/>
                <a:gdLst>
                  <a:gd name="T0" fmla="*/ 7193 w 8280"/>
                  <a:gd name="T1" fmla="*/ 2 h 17873"/>
                  <a:gd name="T2" fmla="*/ 7364 w 8280"/>
                  <a:gd name="T3" fmla="*/ 23 h 17873"/>
                  <a:gd name="T4" fmla="*/ 7527 w 8280"/>
                  <a:gd name="T5" fmla="*/ 70 h 17873"/>
                  <a:gd name="T6" fmla="*/ 7679 w 8280"/>
                  <a:gd name="T7" fmla="*/ 140 h 17873"/>
                  <a:gd name="T8" fmla="*/ 7819 w 8280"/>
                  <a:gd name="T9" fmla="*/ 228 h 17873"/>
                  <a:gd name="T10" fmla="*/ 7944 w 8280"/>
                  <a:gd name="T11" fmla="*/ 337 h 17873"/>
                  <a:gd name="T12" fmla="*/ 8052 w 8280"/>
                  <a:gd name="T13" fmla="*/ 462 h 17873"/>
                  <a:gd name="T14" fmla="*/ 8142 w 8280"/>
                  <a:gd name="T15" fmla="*/ 601 h 17873"/>
                  <a:gd name="T16" fmla="*/ 8211 w 8280"/>
                  <a:gd name="T17" fmla="*/ 754 h 17873"/>
                  <a:gd name="T18" fmla="*/ 8257 w 8280"/>
                  <a:gd name="T19" fmla="*/ 916 h 17873"/>
                  <a:gd name="T20" fmla="*/ 8279 w 8280"/>
                  <a:gd name="T21" fmla="*/ 1088 h 17873"/>
                  <a:gd name="T22" fmla="*/ 8279 w 8280"/>
                  <a:gd name="T23" fmla="*/ 16786 h 17873"/>
                  <a:gd name="T24" fmla="*/ 8257 w 8280"/>
                  <a:gd name="T25" fmla="*/ 16957 h 17873"/>
                  <a:gd name="T26" fmla="*/ 8211 w 8280"/>
                  <a:gd name="T27" fmla="*/ 17120 h 17873"/>
                  <a:gd name="T28" fmla="*/ 8142 w 8280"/>
                  <a:gd name="T29" fmla="*/ 17273 h 17873"/>
                  <a:gd name="T30" fmla="*/ 8052 w 8280"/>
                  <a:gd name="T31" fmla="*/ 17412 h 17873"/>
                  <a:gd name="T32" fmla="*/ 7944 w 8280"/>
                  <a:gd name="T33" fmla="*/ 17536 h 17873"/>
                  <a:gd name="T34" fmla="*/ 7819 w 8280"/>
                  <a:gd name="T35" fmla="*/ 17644 h 17873"/>
                  <a:gd name="T36" fmla="*/ 7679 w 8280"/>
                  <a:gd name="T37" fmla="*/ 17734 h 17873"/>
                  <a:gd name="T38" fmla="*/ 7527 w 8280"/>
                  <a:gd name="T39" fmla="*/ 17803 h 17873"/>
                  <a:gd name="T40" fmla="*/ 7364 w 8280"/>
                  <a:gd name="T41" fmla="*/ 17849 h 17873"/>
                  <a:gd name="T42" fmla="*/ 7193 w 8280"/>
                  <a:gd name="T43" fmla="*/ 17871 h 17873"/>
                  <a:gd name="T44" fmla="*/ 1088 w 8280"/>
                  <a:gd name="T45" fmla="*/ 17871 h 17873"/>
                  <a:gd name="T46" fmla="*/ 915 w 8280"/>
                  <a:gd name="T47" fmla="*/ 17849 h 17873"/>
                  <a:gd name="T48" fmla="*/ 752 w 8280"/>
                  <a:gd name="T49" fmla="*/ 17803 h 17873"/>
                  <a:gd name="T50" fmla="*/ 601 w 8280"/>
                  <a:gd name="T51" fmla="*/ 17734 h 17873"/>
                  <a:gd name="T52" fmla="*/ 461 w 8280"/>
                  <a:gd name="T53" fmla="*/ 17644 h 17873"/>
                  <a:gd name="T54" fmla="*/ 336 w 8280"/>
                  <a:gd name="T55" fmla="*/ 17536 h 17873"/>
                  <a:gd name="T56" fmla="*/ 228 w 8280"/>
                  <a:gd name="T57" fmla="*/ 17412 h 17873"/>
                  <a:gd name="T58" fmla="*/ 139 w 8280"/>
                  <a:gd name="T59" fmla="*/ 17273 h 17873"/>
                  <a:gd name="T60" fmla="*/ 69 w 8280"/>
                  <a:gd name="T61" fmla="*/ 17120 h 17873"/>
                  <a:gd name="T62" fmla="*/ 22 w 8280"/>
                  <a:gd name="T63" fmla="*/ 16957 h 17873"/>
                  <a:gd name="T64" fmla="*/ 1 w 8280"/>
                  <a:gd name="T65" fmla="*/ 16786 h 17873"/>
                  <a:gd name="T66" fmla="*/ 1 w 8280"/>
                  <a:gd name="T67" fmla="*/ 1088 h 17873"/>
                  <a:gd name="T68" fmla="*/ 22 w 8280"/>
                  <a:gd name="T69" fmla="*/ 916 h 17873"/>
                  <a:gd name="T70" fmla="*/ 69 w 8280"/>
                  <a:gd name="T71" fmla="*/ 754 h 17873"/>
                  <a:gd name="T72" fmla="*/ 139 w 8280"/>
                  <a:gd name="T73" fmla="*/ 601 h 17873"/>
                  <a:gd name="T74" fmla="*/ 228 w 8280"/>
                  <a:gd name="T75" fmla="*/ 462 h 17873"/>
                  <a:gd name="T76" fmla="*/ 336 w 8280"/>
                  <a:gd name="T77" fmla="*/ 337 h 17873"/>
                  <a:gd name="T78" fmla="*/ 461 w 8280"/>
                  <a:gd name="T79" fmla="*/ 228 h 17873"/>
                  <a:gd name="T80" fmla="*/ 601 w 8280"/>
                  <a:gd name="T81" fmla="*/ 140 h 17873"/>
                  <a:gd name="T82" fmla="*/ 752 w 8280"/>
                  <a:gd name="T83" fmla="*/ 70 h 17873"/>
                  <a:gd name="T84" fmla="*/ 915 w 8280"/>
                  <a:gd name="T85" fmla="*/ 23 h 17873"/>
                  <a:gd name="T86" fmla="*/ 1088 w 8280"/>
                  <a:gd name="T87" fmla="*/ 2 h 17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80" h="17873">
                    <a:moveTo>
                      <a:pt x="1146" y="0"/>
                    </a:moveTo>
                    <a:lnTo>
                      <a:pt x="7134" y="0"/>
                    </a:lnTo>
                    <a:lnTo>
                      <a:pt x="7193" y="2"/>
                    </a:lnTo>
                    <a:lnTo>
                      <a:pt x="7250" y="6"/>
                    </a:lnTo>
                    <a:lnTo>
                      <a:pt x="7308" y="14"/>
                    </a:lnTo>
                    <a:lnTo>
                      <a:pt x="7364" y="23"/>
                    </a:lnTo>
                    <a:lnTo>
                      <a:pt x="7420" y="37"/>
                    </a:lnTo>
                    <a:lnTo>
                      <a:pt x="7474" y="52"/>
                    </a:lnTo>
                    <a:lnTo>
                      <a:pt x="7527" y="70"/>
                    </a:lnTo>
                    <a:lnTo>
                      <a:pt x="7579" y="90"/>
                    </a:lnTo>
                    <a:lnTo>
                      <a:pt x="7630" y="113"/>
                    </a:lnTo>
                    <a:lnTo>
                      <a:pt x="7679" y="140"/>
                    </a:lnTo>
                    <a:lnTo>
                      <a:pt x="7727" y="167"/>
                    </a:lnTo>
                    <a:lnTo>
                      <a:pt x="7774" y="197"/>
                    </a:lnTo>
                    <a:lnTo>
                      <a:pt x="7819" y="228"/>
                    </a:lnTo>
                    <a:lnTo>
                      <a:pt x="7863" y="263"/>
                    </a:lnTo>
                    <a:lnTo>
                      <a:pt x="7904" y="299"/>
                    </a:lnTo>
                    <a:lnTo>
                      <a:pt x="7944" y="337"/>
                    </a:lnTo>
                    <a:lnTo>
                      <a:pt x="7981" y="377"/>
                    </a:lnTo>
                    <a:lnTo>
                      <a:pt x="8018" y="419"/>
                    </a:lnTo>
                    <a:lnTo>
                      <a:pt x="8052" y="462"/>
                    </a:lnTo>
                    <a:lnTo>
                      <a:pt x="8084" y="507"/>
                    </a:lnTo>
                    <a:lnTo>
                      <a:pt x="8114" y="553"/>
                    </a:lnTo>
                    <a:lnTo>
                      <a:pt x="8142" y="601"/>
                    </a:lnTo>
                    <a:lnTo>
                      <a:pt x="8167" y="650"/>
                    </a:lnTo>
                    <a:lnTo>
                      <a:pt x="8190" y="702"/>
                    </a:lnTo>
                    <a:lnTo>
                      <a:pt x="8211" y="754"/>
                    </a:lnTo>
                    <a:lnTo>
                      <a:pt x="8229" y="806"/>
                    </a:lnTo>
                    <a:lnTo>
                      <a:pt x="8245" y="861"/>
                    </a:lnTo>
                    <a:lnTo>
                      <a:pt x="8257" y="916"/>
                    </a:lnTo>
                    <a:lnTo>
                      <a:pt x="8268" y="973"/>
                    </a:lnTo>
                    <a:lnTo>
                      <a:pt x="8275" y="1030"/>
                    </a:lnTo>
                    <a:lnTo>
                      <a:pt x="8279" y="1088"/>
                    </a:lnTo>
                    <a:lnTo>
                      <a:pt x="8280" y="1146"/>
                    </a:lnTo>
                    <a:lnTo>
                      <a:pt x="8280" y="16727"/>
                    </a:lnTo>
                    <a:lnTo>
                      <a:pt x="8279" y="16786"/>
                    </a:lnTo>
                    <a:lnTo>
                      <a:pt x="8275" y="16844"/>
                    </a:lnTo>
                    <a:lnTo>
                      <a:pt x="8268" y="16901"/>
                    </a:lnTo>
                    <a:lnTo>
                      <a:pt x="8257" y="16957"/>
                    </a:lnTo>
                    <a:lnTo>
                      <a:pt x="8245" y="17013"/>
                    </a:lnTo>
                    <a:lnTo>
                      <a:pt x="8229" y="17066"/>
                    </a:lnTo>
                    <a:lnTo>
                      <a:pt x="8211" y="17120"/>
                    </a:lnTo>
                    <a:lnTo>
                      <a:pt x="8190" y="17172"/>
                    </a:lnTo>
                    <a:lnTo>
                      <a:pt x="8167" y="17222"/>
                    </a:lnTo>
                    <a:lnTo>
                      <a:pt x="8142" y="17273"/>
                    </a:lnTo>
                    <a:lnTo>
                      <a:pt x="8114" y="17320"/>
                    </a:lnTo>
                    <a:lnTo>
                      <a:pt x="8084" y="17366"/>
                    </a:lnTo>
                    <a:lnTo>
                      <a:pt x="8052" y="17412"/>
                    </a:lnTo>
                    <a:lnTo>
                      <a:pt x="8018" y="17455"/>
                    </a:lnTo>
                    <a:lnTo>
                      <a:pt x="7981" y="17496"/>
                    </a:lnTo>
                    <a:lnTo>
                      <a:pt x="7944" y="17536"/>
                    </a:lnTo>
                    <a:lnTo>
                      <a:pt x="7904" y="17575"/>
                    </a:lnTo>
                    <a:lnTo>
                      <a:pt x="7863" y="17610"/>
                    </a:lnTo>
                    <a:lnTo>
                      <a:pt x="7819" y="17644"/>
                    </a:lnTo>
                    <a:lnTo>
                      <a:pt x="7774" y="17676"/>
                    </a:lnTo>
                    <a:lnTo>
                      <a:pt x="7727" y="17707"/>
                    </a:lnTo>
                    <a:lnTo>
                      <a:pt x="7679" y="17734"/>
                    </a:lnTo>
                    <a:lnTo>
                      <a:pt x="7630" y="17759"/>
                    </a:lnTo>
                    <a:lnTo>
                      <a:pt x="7579" y="17782"/>
                    </a:lnTo>
                    <a:lnTo>
                      <a:pt x="7527" y="17803"/>
                    </a:lnTo>
                    <a:lnTo>
                      <a:pt x="7474" y="17821"/>
                    </a:lnTo>
                    <a:lnTo>
                      <a:pt x="7420" y="17837"/>
                    </a:lnTo>
                    <a:lnTo>
                      <a:pt x="7364" y="17849"/>
                    </a:lnTo>
                    <a:lnTo>
                      <a:pt x="7308" y="17860"/>
                    </a:lnTo>
                    <a:lnTo>
                      <a:pt x="7250" y="17868"/>
                    </a:lnTo>
                    <a:lnTo>
                      <a:pt x="7193" y="17871"/>
                    </a:lnTo>
                    <a:lnTo>
                      <a:pt x="7134" y="17873"/>
                    </a:lnTo>
                    <a:lnTo>
                      <a:pt x="1146" y="17873"/>
                    </a:lnTo>
                    <a:lnTo>
                      <a:pt x="1088" y="17871"/>
                    </a:lnTo>
                    <a:lnTo>
                      <a:pt x="1029" y="17868"/>
                    </a:lnTo>
                    <a:lnTo>
                      <a:pt x="972" y="17860"/>
                    </a:lnTo>
                    <a:lnTo>
                      <a:pt x="915" y="17849"/>
                    </a:lnTo>
                    <a:lnTo>
                      <a:pt x="861" y="17837"/>
                    </a:lnTo>
                    <a:lnTo>
                      <a:pt x="806" y="17821"/>
                    </a:lnTo>
                    <a:lnTo>
                      <a:pt x="752" y="17803"/>
                    </a:lnTo>
                    <a:lnTo>
                      <a:pt x="701" y="17782"/>
                    </a:lnTo>
                    <a:lnTo>
                      <a:pt x="650" y="17759"/>
                    </a:lnTo>
                    <a:lnTo>
                      <a:pt x="601" y="17734"/>
                    </a:lnTo>
                    <a:lnTo>
                      <a:pt x="553" y="17707"/>
                    </a:lnTo>
                    <a:lnTo>
                      <a:pt x="506" y="17676"/>
                    </a:lnTo>
                    <a:lnTo>
                      <a:pt x="461" y="17644"/>
                    </a:lnTo>
                    <a:lnTo>
                      <a:pt x="418" y="17610"/>
                    </a:lnTo>
                    <a:lnTo>
                      <a:pt x="376" y="17575"/>
                    </a:lnTo>
                    <a:lnTo>
                      <a:pt x="336" y="17536"/>
                    </a:lnTo>
                    <a:lnTo>
                      <a:pt x="298" y="17496"/>
                    </a:lnTo>
                    <a:lnTo>
                      <a:pt x="262" y="17455"/>
                    </a:lnTo>
                    <a:lnTo>
                      <a:pt x="228" y="17412"/>
                    </a:lnTo>
                    <a:lnTo>
                      <a:pt x="196" y="17366"/>
                    </a:lnTo>
                    <a:lnTo>
                      <a:pt x="166" y="17320"/>
                    </a:lnTo>
                    <a:lnTo>
                      <a:pt x="139" y="17273"/>
                    </a:lnTo>
                    <a:lnTo>
                      <a:pt x="112" y="17222"/>
                    </a:lnTo>
                    <a:lnTo>
                      <a:pt x="90" y="17172"/>
                    </a:lnTo>
                    <a:lnTo>
                      <a:pt x="69" y="17120"/>
                    </a:lnTo>
                    <a:lnTo>
                      <a:pt x="51" y="17066"/>
                    </a:lnTo>
                    <a:lnTo>
                      <a:pt x="36" y="17013"/>
                    </a:lnTo>
                    <a:lnTo>
                      <a:pt x="22" y="16957"/>
                    </a:lnTo>
                    <a:lnTo>
                      <a:pt x="13" y="16901"/>
                    </a:lnTo>
                    <a:lnTo>
                      <a:pt x="5" y="16844"/>
                    </a:lnTo>
                    <a:lnTo>
                      <a:pt x="1" y="16786"/>
                    </a:lnTo>
                    <a:lnTo>
                      <a:pt x="0" y="16727"/>
                    </a:lnTo>
                    <a:lnTo>
                      <a:pt x="0" y="1146"/>
                    </a:lnTo>
                    <a:lnTo>
                      <a:pt x="1" y="1088"/>
                    </a:lnTo>
                    <a:lnTo>
                      <a:pt x="5" y="1030"/>
                    </a:lnTo>
                    <a:lnTo>
                      <a:pt x="13" y="973"/>
                    </a:lnTo>
                    <a:lnTo>
                      <a:pt x="22" y="916"/>
                    </a:lnTo>
                    <a:lnTo>
                      <a:pt x="36" y="861"/>
                    </a:lnTo>
                    <a:lnTo>
                      <a:pt x="51" y="806"/>
                    </a:lnTo>
                    <a:lnTo>
                      <a:pt x="69" y="754"/>
                    </a:lnTo>
                    <a:lnTo>
                      <a:pt x="90" y="702"/>
                    </a:lnTo>
                    <a:lnTo>
                      <a:pt x="112" y="650"/>
                    </a:lnTo>
                    <a:lnTo>
                      <a:pt x="139" y="601"/>
                    </a:lnTo>
                    <a:lnTo>
                      <a:pt x="166" y="553"/>
                    </a:lnTo>
                    <a:lnTo>
                      <a:pt x="196" y="507"/>
                    </a:lnTo>
                    <a:lnTo>
                      <a:pt x="228" y="462"/>
                    </a:lnTo>
                    <a:lnTo>
                      <a:pt x="262" y="419"/>
                    </a:lnTo>
                    <a:lnTo>
                      <a:pt x="298" y="377"/>
                    </a:lnTo>
                    <a:lnTo>
                      <a:pt x="336" y="337"/>
                    </a:lnTo>
                    <a:lnTo>
                      <a:pt x="376" y="299"/>
                    </a:lnTo>
                    <a:lnTo>
                      <a:pt x="418" y="263"/>
                    </a:lnTo>
                    <a:lnTo>
                      <a:pt x="461" y="228"/>
                    </a:lnTo>
                    <a:lnTo>
                      <a:pt x="506" y="197"/>
                    </a:lnTo>
                    <a:lnTo>
                      <a:pt x="553" y="167"/>
                    </a:lnTo>
                    <a:lnTo>
                      <a:pt x="601" y="140"/>
                    </a:lnTo>
                    <a:lnTo>
                      <a:pt x="650" y="113"/>
                    </a:lnTo>
                    <a:lnTo>
                      <a:pt x="701" y="90"/>
                    </a:lnTo>
                    <a:lnTo>
                      <a:pt x="752" y="70"/>
                    </a:lnTo>
                    <a:lnTo>
                      <a:pt x="806" y="52"/>
                    </a:lnTo>
                    <a:lnTo>
                      <a:pt x="861" y="37"/>
                    </a:lnTo>
                    <a:lnTo>
                      <a:pt x="915" y="23"/>
                    </a:lnTo>
                    <a:lnTo>
                      <a:pt x="972" y="14"/>
                    </a:lnTo>
                    <a:lnTo>
                      <a:pt x="1029" y="6"/>
                    </a:lnTo>
                    <a:lnTo>
                      <a:pt x="1088" y="2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999BA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7"/>
              <p:cNvSpPr>
                <a:spLocks/>
              </p:cNvSpPr>
              <p:nvPr/>
            </p:nvSpPr>
            <p:spPr bwMode="auto">
              <a:xfrm>
                <a:off x="5198015" y="1511180"/>
                <a:ext cx="1851543" cy="4030068"/>
              </a:xfrm>
              <a:custGeom>
                <a:avLst/>
                <a:gdLst>
                  <a:gd name="T0" fmla="*/ 7129 w 8158"/>
                  <a:gd name="T1" fmla="*/ 1 h 17752"/>
                  <a:gd name="T2" fmla="*/ 7291 w 8158"/>
                  <a:gd name="T3" fmla="*/ 22 h 17752"/>
                  <a:gd name="T4" fmla="*/ 7445 w 8158"/>
                  <a:gd name="T5" fmla="*/ 66 h 17752"/>
                  <a:gd name="T6" fmla="*/ 7589 w 8158"/>
                  <a:gd name="T7" fmla="*/ 131 h 17752"/>
                  <a:gd name="T8" fmla="*/ 7721 w 8158"/>
                  <a:gd name="T9" fmla="*/ 215 h 17752"/>
                  <a:gd name="T10" fmla="*/ 7839 w 8158"/>
                  <a:gd name="T11" fmla="*/ 318 h 17752"/>
                  <a:gd name="T12" fmla="*/ 7942 w 8158"/>
                  <a:gd name="T13" fmla="*/ 436 h 17752"/>
                  <a:gd name="T14" fmla="*/ 8026 w 8158"/>
                  <a:gd name="T15" fmla="*/ 568 h 17752"/>
                  <a:gd name="T16" fmla="*/ 8092 w 8158"/>
                  <a:gd name="T17" fmla="*/ 712 h 17752"/>
                  <a:gd name="T18" fmla="*/ 8136 w 8158"/>
                  <a:gd name="T19" fmla="*/ 866 h 17752"/>
                  <a:gd name="T20" fmla="*/ 8157 w 8158"/>
                  <a:gd name="T21" fmla="*/ 1028 h 17752"/>
                  <a:gd name="T22" fmla="*/ 8157 w 8158"/>
                  <a:gd name="T23" fmla="*/ 16724 h 17752"/>
                  <a:gd name="T24" fmla="*/ 8136 w 8158"/>
                  <a:gd name="T25" fmla="*/ 16886 h 17752"/>
                  <a:gd name="T26" fmla="*/ 8092 w 8158"/>
                  <a:gd name="T27" fmla="*/ 17039 h 17752"/>
                  <a:gd name="T28" fmla="*/ 8026 w 8158"/>
                  <a:gd name="T29" fmla="*/ 17183 h 17752"/>
                  <a:gd name="T30" fmla="*/ 7942 w 8158"/>
                  <a:gd name="T31" fmla="*/ 17315 h 17752"/>
                  <a:gd name="T32" fmla="*/ 7839 w 8158"/>
                  <a:gd name="T33" fmla="*/ 17434 h 17752"/>
                  <a:gd name="T34" fmla="*/ 7721 w 8158"/>
                  <a:gd name="T35" fmla="*/ 17535 h 17752"/>
                  <a:gd name="T36" fmla="*/ 7589 w 8158"/>
                  <a:gd name="T37" fmla="*/ 17621 h 17752"/>
                  <a:gd name="T38" fmla="*/ 7445 w 8158"/>
                  <a:gd name="T39" fmla="*/ 17686 h 17752"/>
                  <a:gd name="T40" fmla="*/ 7291 w 8158"/>
                  <a:gd name="T41" fmla="*/ 17730 h 17752"/>
                  <a:gd name="T42" fmla="*/ 7129 w 8158"/>
                  <a:gd name="T43" fmla="*/ 17751 h 17752"/>
                  <a:gd name="T44" fmla="*/ 1030 w 8158"/>
                  <a:gd name="T45" fmla="*/ 17751 h 17752"/>
                  <a:gd name="T46" fmla="*/ 867 w 8158"/>
                  <a:gd name="T47" fmla="*/ 17730 h 17752"/>
                  <a:gd name="T48" fmla="*/ 713 w 8158"/>
                  <a:gd name="T49" fmla="*/ 17686 h 17752"/>
                  <a:gd name="T50" fmla="*/ 569 w 8158"/>
                  <a:gd name="T51" fmla="*/ 17621 h 17752"/>
                  <a:gd name="T52" fmla="*/ 437 w 8158"/>
                  <a:gd name="T53" fmla="*/ 17535 h 17752"/>
                  <a:gd name="T54" fmla="*/ 319 w 8158"/>
                  <a:gd name="T55" fmla="*/ 17434 h 17752"/>
                  <a:gd name="T56" fmla="*/ 217 w 8158"/>
                  <a:gd name="T57" fmla="*/ 17315 h 17752"/>
                  <a:gd name="T58" fmla="*/ 131 w 8158"/>
                  <a:gd name="T59" fmla="*/ 17183 h 17752"/>
                  <a:gd name="T60" fmla="*/ 66 w 8158"/>
                  <a:gd name="T61" fmla="*/ 17039 h 17752"/>
                  <a:gd name="T62" fmla="*/ 22 w 8158"/>
                  <a:gd name="T63" fmla="*/ 16886 h 17752"/>
                  <a:gd name="T64" fmla="*/ 1 w 8158"/>
                  <a:gd name="T65" fmla="*/ 16724 h 17752"/>
                  <a:gd name="T66" fmla="*/ 1 w 8158"/>
                  <a:gd name="T67" fmla="*/ 1028 h 17752"/>
                  <a:gd name="T68" fmla="*/ 22 w 8158"/>
                  <a:gd name="T69" fmla="*/ 866 h 17752"/>
                  <a:gd name="T70" fmla="*/ 66 w 8158"/>
                  <a:gd name="T71" fmla="*/ 712 h 17752"/>
                  <a:gd name="T72" fmla="*/ 131 w 8158"/>
                  <a:gd name="T73" fmla="*/ 568 h 17752"/>
                  <a:gd name="T74" fmla="*/ 217 w 8158"/>
                  <a:gd name="T75" fmla="*/ 436 h 17752"/>
                  <a:gd name="T76" fmla="*/ 319 w 8158"/>
                  <a:gd name="T77" fmla="*/ 318 h 17752"/>
                  <a:gd name="T78" fmla="*/ 437 w 8158"/>
                  <a:gd name="T79" fmla="*/ 215 h 17752"/>
                  <a:gd name="T80" fmla="*/ 569 w 8158"/>
                  <a:gd name="T81" fmla="*/ 131 h 17752"/>
                  <a:gd name="T82" fmla="*/ 713 w 8158"/>
                  <a:gd name="T83" fmla="*/ 66 h 17752"/>
                  <a:gd name="T84" fmla="*/ 867 w 8158"/>
                  <a:gd name="T85" fmla="*/ 22 h 17752"/>
                  <a:gd name="T86" fmla="*/ 1030 w 8158"/>
                  <a:gd name="T87" fmla="*/ 1 h 17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58" h="17752">
                    <a:moveTo>
                      <a:pt x="1085" y="0"/>
                    </a:moveTo>
                    <a:lnTo>
                      <a:pt x="7073" y="0"/>
                    </a:lnTo>
                    <a:lnTo>
                      <a:pt x="7129" y="1"/>
                    </a:lnTo>
                    <a:lnTo>
                      <a:pt x="7184" y="4"/>
                    </a:lnTo>
                    <a:lnTo>
                      <a:pt x="7237" y="12"/>
                    </a:lnTo>
                    <a:lnTo>
                      <a:pt x="7291" y="22"/>
                    </a:lnTo>
                    <a:lnTo>
                      <a:pt x="7343" y="34"/>
                    </a:lnTo>
                    <a:lnTo>
                      <a:pt x="7395" y="49"/>
                    </a:lnTo>
                    <a:lnTo>
                      <a:pt x="7445" y="66"/>
                    </a:lnTo>
                    <a:lnTo>
                      <a:pt x="7494" y="85"/>
                    </a:lnTo>
                    <a:lnTo>
                      <a:pt x="7542" y="107"/>
                    </a:lnTo>
                    <a:lnTo>
                      <a:pt x="7589" y="131"/>
                    </a:lnTo>
                    <a:lnTo>
                      <a:pt x="7634" y="157"/>
                    </a:lnTo>
                    <a:lnTo>
                      <a:pt x="7679" y="186"/>
                    </a:lnTo>
                    <a:lnTo>
                      <a:pt x="7721" y="215"/>
                    </a:lnTo>
                    <a:lnTo>
                      <a:pt x="7762" y="247"/>
                    </a:lnTo>
                    <a:lnTo>
                      <a:pt x="7802" y="281"/>
                    </a:lnTo>
                    <a:lnTo>
                      <a:pt x="7839" y="318"/>
                    </a:lnTo>
                    <a:lnTo>
                      <a:pt x="7875" y="356"/>
                    </a:lnTo>
                    <a:lnTo>
                      <a:pt x="7909" y="395"/>
                    </a:lnTo>
                    <a:lnTo>
                      <a:pt x="7942" y="436"/>
                    </a:lnTo>
                    <a:lnTo>
                      <a:pt x="7972" y="479"/>
                    </a:lnTo>
                    <a:lnTo>
                      <a:pt x="8000" y="523"/>
                    </a:lnTo>
                    <a:lnTo>
                      <a:pt x="8026" y="568"/>
                    </a:lnTo>
                    <a:lnTo>
                      <a:pt x="8050" y="614"/>
                    </a:lnTo>
                    <a:lnTo>
                      <a:pt x="8072" y="662"/>
                    </a:lnTo>
                    <a:lnTo>
                      <a:pt x="8092" y="712"/>
                    </a:lnTo>
                    <a:lnTo>
                      <a:pt x="8109" y="763"/>
                    </a:lnTo>
                    <a:lnTo>
                      <a:pt x="8123" y="814"/>
                    </a:lnTo>
                    <a:lnTo>
                      <a:pt x="8136" y="866"/>
                    </a:lnTo>
                    <a:lnTo>
                      <a:pt x="8145" y="919"/>
                    </a:lnTo>
                    <a:lnTo>
                      <a:pt x="8152" y="973"/>
                    </a:lnTo>
                    <a:lnTo>
                      <a:pt x="8157" y="1028"/>
                    </a:lnTo>
                    <a:lnTo>
                      <a:pt x="8158" y="1084"/>
                    </a:lnTo>
                    <a:lnTo>
                      <a:pt x="8158" y="16668"/>
                    </a:lnTo>
                    <a:lnTo>
                      <a:pt x="8157" y="16724"/>
                    </a:lnTo>
                    <a:lnTo>
                      <a:pt x="8152" y="16778"/>
                    </a:lnTo>
                    <a:lnTo>
                      <a:pt x="8145" y="16832"/>
                    </a:lnTo>
                    <a:lnTo>
                      <a:pt x="8136" y="16886"/>
                    </a:lnTo>
                    <a:lnTo>
                      <a:pt x="8123" y="16938"/>
                    </a:lnTo>
                    <a:lnTo>
                      <a:pt x="8109" y="16989"/>
                    </a:lnTo>
                    <a:lnTo>
                      <a:pt x="8092" y="17039"/>
                    </a:lnTo>
                    <a:lnTo>
                      <a:pt x="8072" y="17088"/>
                    </a:lnTo>
                    <a:lnTo>
                      <a:pt x="8050" y="17136"/>
                    </a:lnTo>
                    <a:lnTo>
                      <a:pt x="8026" y="17183"/>
                    </a:lnTo>
                    <a:lnTo>
                      <a:pt x="8000" y="17229"/>
                    </a:lnTo>
                    <a:lnTo>
                      <a:pt x="7972" y="17273"/>
                    </a:lnTo>
                    <a:lnTo>
                      <a:pt x="7942" y="17315"/>
                    </a:lnTo>
                    <a:lnTo>
                      <a:pt x="7909" y="17356"/>
                    </a:lnTo>
                    <a:lnTo>
                      <a:pt x="7875" y="17396"/>
                    </a:lnTo>
                    <a:lnTo>
                      <a:pt x="7839" y="17434"/>
                    </a:lnTo>
                    <a:lnTo>
                      <a:pt x="7802" y="17469"/>
                    </a:lnTo>
                    <a:lnTo>
                      <a:pt x="7762" y="17503"/>
                    </a:lnTo>
                    <a:lnTo>
                      <a:pt x="7721" y="17535"/>
                    </a:lnTo>
                    <a:lnTo>
                      <a:pt x="7679" y="17566"/>
                    </a:lnTo>
                    <a:lnTo>
                      <a:pt x="7634" y="17595"/>
                    </a:lnTo>
                    <a:lnTo>
                      <a:pt x="7589" y="17621"/>
                    </a:lnTo>
                    <a:lnTo>
                      <a:pt x="7542" y="17645"/>
                    </a:lnTo>
                    <a:lnTo>
                      <a:pt x="7494" y="17666"/>
                    </a:lnTo>
                    <a:lnTo>
                      <a:pt x="7445" y="17686"/>
                    </a:lnTo>
                    <a:lnTo>
                      <a:pt x="7395" y="17703"/>
                    </a:lnTo>
                    <a:lnTo>
                      <a:pt x="7343" y="17718"/>
                    </a:lnTo>
                    <a:lnTo>
                      <a:pt x="7291" y="17730"/>
                    </a:lnTo>
                    <a:lnTo>
                      <a:pt x="7237" y="17739"/>
                    </a:lnTo>
                    <a:lnTo>
                      <a:pt x="7184" y="17746"/>
                    </a:lnTo>
                    <a:lnTo>
                      <a:pt x="7129" y="17751"/>
                    </a:lnTo>
                    <a:lnTo>
                      <a:pt x="7073" y="17752"/>
                    </a:lnTo>
                    <a:lnTo>
                      <a:pt x="1085" y="17752"/>
                    </a:lnTo>
                    <a:lnTo>
                      <a:pt x="1030" y="17751"/>
                    </a:lnTo>
                    <a:lnTo>
                      <a:pt x="974" y="17746"/>
                    </a:lnTo>
                    <a:lnTo>
                      <a:pt x="921" y="17739"/>
                    </a:lnTo>
                    <a:lnTo>
                      <a:pt x="867" y="17730"/>
                    </a:lnTo>
                    <a:lnTo>
                      <a:pt x="815" y="17718"/>
                    </a:lnTo>
                    <a:lnTo>
                      <a:pt x="763" y="17703"/>
                    </a:lnTo>
                    <a:lnTo>
                      <a:pt x="713" y="17686"/>
                    </a:lnTo>
                    <a:lnTo>
                      <a:pt x="664" y="17666"/>
                    </a:lnTo>
                    <a:lnTo>
                      <a:pt x="616" y="17645"/>
                    </a:lnTo>
                    <a:lnTo>
                      <a:pt x="569" y="17621"/>
                    </a:lnTo>
                    <a:lnTo>
                      <a:pt x="524" y="17595"/>
                    </a:lnTo>
                    <a:lnTo>
                      <a:pt x="479" y="17566"/>
                    </a:lnTo>
                    <a:lnTo>
                      <a:pt x="437" y="17535"/>
                    </a:lnTo>
                    <a:lnTo>
                      <a:pt x="396" y="17503"/>
                    </a:lnTo>
                    <a:lnTo>
                      <a:pt x="357" y="17469"/>
                    </a:lnTo>
                    <a:lnTo>
                      <a:pt x="319" y="17434"/>
                    </a:lnTo>
                    <a:lnTo>
                      <a:pt x="283" y="17396"/>
                    </a:lnTo>
                    <a:lnTo>
                      <a:pt x="249" y="17356"/>
                    </a:lnTo>
                    <a:lnTo>
                      <a:pt x="217" y="17315"/>
                    </a:lnTo>
                    <a:lnTo>
                      <a:pt x="186" y="17273"/>
                    </a:lnTo>
                    <a:lnTo>
                      <a:pt x="158" y="17229"/>
                    </a:lnTo>
                    <a:lnTo>
                      <a:pt x="131" y="17183"/>
                    </a:lnTo>
                    <a:lnTo>
                      <a:pt x="107" y="17136"/>
                    </a:lnTo>
                    <a:lnTo>
                      <a:pt x="86" y="17088"/>
                    </a:lnTo>
                    <a:lnTo>
                      <a:pt x="66" y="17039"/>
                    </a:lnTo>
                    <a:lnTo>
                      <a:pt x="49" y="16989"/>
                    </a:lnTo>
                    <a:lnTo>
                      <a:pt x="34" y="16938"/>
                    </a:lnTo>
                    <a:lnTo>
                      <a:pt x="22" y="16886"/>
                    </a:lnTo>
                    <a:lnTo>
                      <a:pt x="13" y="16832"/>
                    </a:lnTo>
                    <a:lnTo>
                      <a:pt x="6" y="16778"/>
                    </a:lnTo>
                    <a:lnTo>
                      <a:pt x="1" y="16724"/>
                    </a:lnTo>
                    <a:lnTo>
                      <a:pt x="0" y="16668"/>
                    </a:lnTo>
                    <a:lnTo>
                      <a:pt x="0" y="1084"/>
                    </a:lnTo>
                    <a:lnTo>
                      <a:pt x="1" y="1028"/>
                    </a:lnTo>
                    <a:lnTo>
                      <a:pt x="6" y="973"/>
                    </a:lnTo>
                    <a:lnTo>
                      <a:pt x="13" y="919"/>
                    </a:lnTo>
                    <a:lnTo>
                      <a:pt x="22" y="866"/>
                    </a:lnTo>
                    <a:lnTo>
                      <a:pt x="34" y="814"/>
                    </a:lnTo>
                    <a:lnTo>
                      <a:pt x="49" y="763"/>
                    </a:lnTo>
                    <a:lnTo>
                      <a:pt x="66" y="712"/>
                    </a:lnTo>
                    <a:lnTo>
                      <a:pt x="86" y="662"/>
                    </a:lnTo>
                    <a:lnTo>
                      <a:pt x="107" y="614"/>
                    </a:lnTo>
                    <a:lnTo>
                      <a:pt x="131" y="568"/>
                    </a:lnTo>
                    <a:lnTo>
                      <a:pt x="158" y="523"/>
                    </a:lnTo>
                    <a:lnTo>
                      <a:pt x="186" y="479"/>
                    </a:lnTo>
                    <a:lnTo>
                      <a:pt x="217" y="436"/>
                    </a:lnTo>
                    <a:lnTo>
                      <a:pt x="249" y="395"/>
                    </a:lnTo>
                    <a:lnTo>
                      <a:pt x="283" y="356"/>
                    </a:lnTo>
                    <a:lnTo>
                      <a:pt x="319" y="318"/>
                    </a:lnTo>
                    <a:lnTo>
                      <a:pt x="357" y="281"/>
                    </a:lnTo>
                    <a:lnTo>
                      <a:pt x="396" y="247"/>
                    </a:lnTo>
                    <a:lnTo>
                      <a:pt x="437" y="215"/>
                    </a:lnTo>
                    <a:lnTo>
                      <a:pt x="479" y="186"/>
                    </a:lnTo>
                    <a:lnTo>
                      <a:pt x="524" y="157"/>
                    </a:lnTo>
                    <a:lnTo>
                      <a:pt x="569" y="131"/>
                    </a:lnTo>
                    <a:lnTo>
                      <a:pt x="616" y="107"/>
                    </a:lnTo>
                    <a:lnTo>
                      <a:pt x="664" y="85"/>
                    </a:lnTo>
                    <a:lnTo>
                      <a:pt x="713" y="66"/>
                    </a:lnTo>
                    <a:lnTo>
                      <a:pt x="763" y="49"/>
                    </a:lnTo>
                    <a:lnTo>
                      <a:pt x="815" y="34"/>
                    </a:lnTo>
                    <a:lnTo>
                      <a:pt x="867" y="22"/>
                    </a:lnTo>
                    <a:lnTo>
                      <a:pt x="921" y="12"/>
                    </a:lnTo>
                    <a:lnTo>
                      <a:pt x="974" y="4"/>
                    </a:lnTo>
                    <a:lnTo>
                      <a:pt x="1030" y="1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8"/>
              <p:cNvSpPr>
                <a:spLocks/>
              </p:cNvSpPr>
              <p:nvPr/>
            </p:nvSpPr>
            <p:spPr bwMode="auto">
              <a:xfrm>
                <a:off x="5275674" y="2031629"/>
                <a:ext cx="1704400" cy="3002796"/>
              </a:xfrm>
              <a:custGeom>
                <a:avLst/>
                <a:gdLst>
                  <a:gd name="T0" fmla="*/ 60 w 7504"/>
                  <a:gd name="T1" fmla="*/ 0 h 13222"/>
                  <a:gd name="T2" fmla="*/ 7444 w 7504"/>
                  <a:gd name="T3" fmla="*/ 0 h 13222"/>
                  <a:gd name="T4" fmla="*/ 7451 w 7504"/>
                  <a:gd name="T5" fmla="*/ 0 h 13222"/>
                  <a:gd name="T6" fmla="*/ 7457 w 7504"/>
                  <a:gd name="T7" fmla="*/ 1 h 13222"/>
                  <a:gd name="T8" fmla="*/ 7462 w 7504"/>
                  <a:gd name="T9" fmla="*/ 2 h 13222"/>
                  <a:gd name="T10" fmla="*/ 7468 w 7504"/>
                  <a:gd name="T11" fmla="*/ 5 h 13222"/>
                  <a:gd name="T12" fmla="*/ 7478 w 7504"/>
                  <a:gd name="T13" fmla="*/ 10 h 13222"/>
                  <a:gd name="T14" fmla="*/ 7486 w 7504"/>
                  <a:gd name="T15" fmla="*/ 17 h 13222"/>
                  <a:gd name="T16" fmla="*/ 7494 w 7504"/>
                  <a:gd name="T17" fmla="*/ 26 h 13222"/>
                  <a:gd name="T18" fmla="*/ 7500 w 7504"/>
                  <a:gd name="T19" fmla="*/ 36 h 13222"/>
                  <a:gd name="T20" fmla="*/ 7501 w 7504"/>
                  <a:gd name="T21" fmla="*/ 42 h 13222"/>
                  <a:gd name="T22" fmla="*/ 7503 w 7504"/>
                  <a:gd name="T23" fmla="*/ 48 h 13222"/>
                  <a:gd name="T24" fmla="*/ 7504 w 7504"/>
                  <a:gd name="T25" fmla="*/ 54 h 13222"/>
                  <a:gd name="T26" fmla="*/ 7504 w 7504"/>
                  <a:gd name="T27" fmla="*/ 59 h 13222"/>
                  <a:gd name="T28" fmla="*/ 7504 w 7504"/>
                  <a:gd name="T29" fmla="*/ 13161 h 13222"/>
                  <a:gd name="T30" fmla="*/ 7504 w 7504"/>
                  <a:gd name="T31" fmla="*/ 13167 h 13222"/>
                  <a:gd name="T32" fmla="*/ 7503 w 7504"/>
                  <a:gd name="T33" fmla="*/ 13174 h 13222"/>
                  <a:gd name="T34" fmla="*/ 7501 w 7504"/>
                  <a:gd name="T35" fmla="*/ 13179 h 13222"/>
                  <a:gd name="T36" fmla="*/ 7500 w 7504"/>
                  <a:gd name="T37" fmla="*/ 13185 h 13222"/>
                  <a:gd name="T38" fmla="*/ 7494 w 7504"/>
                  <a:gd name="T39" fmla="*/ 13195 h 13222"/>
                  <a:gd name="T40" fmla="*/ 7486 w 7504"/>
                  <a:gd name="T41" fmla="*/ 13203 h 13222"/>
                  <a:gd name="T42" fmla="*/ 7478 w 7504"/>
                  <a:gd name="T43" fmla="*/ 13211 h 13222"/>
                  <a:gd name="T44" fmla="*/ 7468 w 7504"/>
                  <a:gd name="T45" fmla="*/ 13217 h 13222"/>
                  <a:gd name="T46" fmla="*/ 7462 w 7504"/>
                  <a:gd name="T47" fmla="*/ 13218 h 13222"/>
                  <a:gd name="T48" fmla="*/ 7457 w 7504"/>
                  <a:gd name="T49" fmla="*/ 13221 h 13222"/>
                  <a:gd name="T50" fmla="*/ 7451 w 7504"/>
                  <a:gd name="T51" fmla="*/ 13222 h 13222"/>
                  <a:gd name="T52" fmla="*/ 7444 w 7504"/>
                  <a:gd name="T53" fmla="*/ 13222 h 13222"/>
                  <a:gd name="T54" fmla="*/ 60 w 7504"/>
                  <a:gd name="T55" fmla="*/ 13222 h 13222"/>
                  <a:gd name="T56" fmla="*/ 54 w 7504"/>
                  <a:gd name="T57" fmla="*/ 13222 h 13222"/>
                  <a:gd name="T58" fmla="*/ 48 w 7504"/>
                  <a:gd name="T59" fmla="*/ 13221 h 13222"/>
                  <a:gd name="T60" fmla="*/ 43 w 7504"/>
                  <a:gd name="T61" fmla="*/ 13218 h 13222"/>
                  <a:gd name="T62" fmla="*/ 37 w 7504"/>
                  <a:gd name="T63" fmla="*/ 13217 h 13222"/>
                  <a:gd name="T64" fmla="*/ 27 w 7504"/>
                  <a:gd name="T65" fmla="*/ 13211 h 13222"/>
                  <a:gd name="T66" fmla="*/ 18 w 7504"/>
                  <a:gd name="T67" fmla="*/ 13203 h 13222"/>
                  <a:gd name="T68" fmla="*/ 11 w 7504"/>
                  <a:gd name="T69" fmla="*/ 13195 h 13222"/>
                  <a:gd name="T70" fmla="*/ 5 w 7504"/>
                  <a:gd name="T71" fmla="*/ 13185 h 13222"/>
                  <a:gd name="T72" fmla="*/ 3 w 7504"/>
                  <a:gd name="T73" fmla="*/ 13179 h 13222"/>
                  <a:gd name="T74" fmla="*/ 2 w 7504"/>
                  <a:gd name="T75" fmla="*/ 13174 h 13222"/>
                  <a:gd name="T76" fmla="*/ 0 w 7504"/>
                  <a:gd name="T77" fmla="*/ 13167 h 13222"/>
                  <a:gd name="T78" fmla="*/ 0 w 7504"/>
                  <a:gd name="T79" fmla="*/ 13161 h 13222"/>
                  <a:gd name="T80" fmla="*/ 0 w 7504"/>
                  <a:gd name="T81" fmla="*/ 59 h 13222"/>
                  <a:gd name="T82" fmla="*/ 0 w 7504"/>
                  <a:gd name="T83" fmla="*/ 54 h 13222"/>
                  <a:gd name="T84" fmla="*/ 2 w 7504"/>
                  <a:gd name="T85" fmla="*/ 48 h 13222"/>
                  <a:gd name="T86" fmla="*/ 3 w 7504"/>
                  <a:gd name="T87" fmla="*/ 42 h 13222"/>
                  <a:gd name="T88" fmla="*/ 5 w 7504"/>
                  <a:gd name="T89" fmla="*/ 36 h 13222"/>
                  <a:gd name="T90" fmla="*/ 11 w 7504"/>
                  <a:gd name="T91" fmla="*/ 26 h 13222"/>
                  <a:gd name="T92" fmla="*/ 18 w 7504"/>
                  <a:gd name="T93" fmla="*/ 17 h 13222"/>
                  <a:gd name="T94" fmla="*/ 27 w 7504"/>
                  <a:gd name="T95" fmla="*/ 10 h 13222"/>
                  <a:gd name="T96" fmla="*/ 37 w 7504"/>
                  <a:gd name="T97" fmla="*/ 5 h 13222"/>
                  <a:gd name="T98" fmla="*/ 43 w 7504"/>
                  <a:gd name="T99" fmla="*/ 2 h 13222"/>
                  <a:gd name="T100" fmla="*/ 48 w 7504"/>
                  <a:gd name="T101" fmla="*/ 1 h 13222"/>
                  <a:gd name="T102" fmla="*/ 54 w 7504"/>
                  <a:gd name="T103" fmla="*/ 0 h 13222"/>
                  <a:gd name="T104" fmla="*/ 60 w 7504"/>
                  <a:gd name="T105" fmla="*/ 0 h 13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504" h="13222">
                    <a:moveTo>
                      <a:pt x="60" y="0"/>
                    </a:moveTo>
                    <a:lnTo>
                      <a:pt x="7444" y="0"/>
                    </a:lnTo>
                    <a:lnTo>
                      <a:pt x="7451" y="0"/>
                    </a:lnTo>
                    <a:lnTo>
                      <a:pt x="7457" y="1"/>
                    </a:lnTo>
                    <a:lnTo>
                      <a:pt x="7462" y="2"/>
                    </a:lnTo>
                    <a:lnTo>
                      <a:pt x="7468" y="5"/>
                    </a:lnTo>
                    <a:lnTo>
                      <a:pt x="7478" y="10"/>
                    </a:lnTo>
                    <a:lnTo>
                      <a:pt x="7486" y="17"/>
                    </a:lnTo>
                    <a:lnTo>
                      <a:pt x="7494" y="26"/>
                    </a:lnTo>
                    <a:lnTo>
                      <a:pt x="7500" y="36"/>
                    </a:lnTo>
                    <a:lnTo>
                      <a:pt x="7501" y="42"/>
                    </a:lnTo>
                    <a:lnTo>
                      <a:pt x="7503" y="48"/>
                    </a:lnTo>
                    <a:lnTo>
                      <a:pt x="7504" y="54"/>
                    </a:lnTo>
                    <a:lnTo>
                      <a:pt x="7504" y="59"/>
                    </a:lnTo>
                    <a:lnTo>
                      <a:pt x="7504" y="13161"/>
                    </a:lnTo>
                    <a:lnTo>
                      <a:pt x="7504" y="13167"/>
                    </a:lnTo>
                    <a:lnTo>
                      <a:pt x="7503" y="13174"/>
                    </a:lnTo>
                    <a:lnTo>
                      <a:pt x="7501" y="13179"/>
                    </a:lnTo>
                    <a:lnTo>
                      <a:pt x="7500" y="13185"/>
                    </a:lnTo>
                    <a:lnTo>
                      <a:pt x="7494" y="13195"/>
                    </a:lnTo>
                    <a:lnTo>
                      <a:pt x="7486" y="13203"/>
                    </a:lnTo>
                    <a:lnTo>
                      <a:pt x="7478" y="13211"/>
                    </a:lnTo>
                    <a:lnTo>
                      <a:pt x="7468" y="13217"/>
                    </a:lnTo>
                    <a:lnTo>
                      <a:pt x="7462" y="13218"/>
                    </a:lnTo>
                    <a:lnTo>
                      <a:pt x="7457" y="13221"/>
                    </a:lnTo>
                    <a:lnTo>
                      <a:pt x="7451" y="13222"/>
                    </a:lnTo>
                    <a:lnTo>
                      <a:pt x="7444" y="13222"/>
                    </a:lnTo>
                    <a:lnTo>
                      <a:pt x="60" y="13222"/>
                    </a:lnTo>
                    <a:lnTo>
                      <a:pt x="54" y="13222"/>
                    </a:lnTo>
                    <a:lnTo>
                      <a:pt x="48" y="13221"/>
                    </a:lnTo>
                    <a:lnTo>
                      <a:pt x="43" y="13218"/>
                    </a:lnTo>
                    <a:lnTo>
                      <a:pt x="37" y="13217"/>
                    </a:lnTo>
                    <a:lnTo>
                      <a:pt x="27" y="13211"/>
                    </a:lnTo>
                    <a:lnTo>
                      <a:pt x="18" y="13203"/>
                    </a:lnTo>
                    <a:lnTo>
                      <a:pt x="11" y="13195"/>
                    </a:lnTo>
                    <a:lnTo>
                      <a:pt x="5" y="13185"/>
                    </a:lnTo>
                    <a:lnTo>
                      <a:pt x="3" y="13179"/>
                    </a:lnTo>
                    <a:lnTo>
                      <a:pt x="2" y="13174"/>
                    </a:lnTo>
                    <a:lnTo>
                      <a:pt x="0" y="13167"/>
                    </a:lnTo>
                    <a:lnTo>
                      <a:pt x="0" y="13161"/>
                    </a:lnTo>
                    <a:lnTo>
                      <a:pt x="0" y="59"/>
                    </a:lnTo>
                    <a:lnTo>
                      <a:pt x="0" y="54"/>
                    </a:lnTo>
                    <a:lnTo>
                      <a:pt x="2" y="48"/>
                    </a:lnTo>
                    <a:lnTo>
                      <a:pt x="3" y="42"/>
                    </a:lnTo>
                    <a:lnTo>
                      <a:pt x="5" y="36"/>
                    </a:lnTo>
                    <a:lnTo>
                      <a:pt x="11" y="26"/>
                    </a:lnTo>
                    <a:lnTo>
                      <a:pt x="18" y="17"/>
                    </a:lnTo>
                    <a:lnTo>
                      <a:pt x="27" y="10"/>
                    </a:lnTo>
                    <a:lnTo>
                      <a:pt x="37" y="5"/>
                    </a:lnTo>
                    <a:lnTo>
                      <a:pt x="43" y="2"/>
                    </a:lnTo>
                    <a:lnTo>
                      <a:pt x="48" y="1"/>
                    </a:lnTo>
                    <a:lnTo>
                      <a:pt x="54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19"/>
              <p:cNvSpPr>
                <a:spLocks noChangeArrowheads="1"/>
              </p:cNvSpPr>
              <p:nvPr/>
            </p:nvSpPr>
            <p:spPr bwMode="auto">
              <a:xfrm>
                <a:off x="5298835" y="2056152"/>
                <a:ext cx="1656715" cy="295374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34" name="Group 133"/>
              <p:cNvGrpSpPr/>
              <p:nvPr/>
            </p:nvGrpSpPr>
            <p:grpSpPr>
              <a:xfrm>
                <a:off x="5298835" y="2056150"/>
                <a:ext cx="1656715" cy="108994"/>
                <a:chOff x="2252642" y="846142"/>
                <a:chExt cx="1930382" cy="127001"/>
              </a:xfrm>
            </p:grpSpPr>
            <p:sp>
              <p:nvSpPr>
                <p:cNvPr id="150" name="Rectangle 20"/>
                <p:cNvSpPr>
                  <a:spLocks noChangeArrowheads="1"/>
                </p:cNvSpPr>
                <p:nvPr/>
              </p:nvSpPr>
              <p:spPr bwMode="auto">
                <a:xfrm>
                  <a:off x="2252642" y="846142"/>
                  <a:ext cx="1930382" cy="127001"/>
                </a:xfrm>
                <a:prstGeom prst="rect">
                  <a:avLst/>
                </a:prstGeom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Rectangle 21"/>
                <p:cNvSpPr>
                  <a:spLocks noChangeArrowheads="1"/>
                </p:cNvSpPr>
                <p:nvPr/>
              </p:nvSpPr>
              <p:spPr bwMode="auto">
                <a:xfrm>
                  <a:off x="2278042" y="912817"/>
                  <a:ext cx="19050" cy="25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Rectangle 22"/>
                <p:cNvSpPr>
                  <a:spLocks noChangeArrowheads="1"/>
                </p:cNvSpPr>
                <p:nvPr/>
              </p:nvSpPr>
              <p:spPr bwMode="auto">
                <a:xfrm>
                  <a:off x="2301854" y="908054"/>
                  <a:ext cx="19050" cy="301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Rectangle 23"/>
                <p:cNvSpPr>
                  <a:spLocks noChangeArrowheads="1"/>
                </p:cNvSpPr>
                <p:nvPr/>
              </p:nvSpPr>
              <p:spPr bwMode="auto">
                <a:xfrm>
                  <a:off x="2327254" y="898529"/>
                  <a:ext cx="17463" cy="3968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Rectangle 24"/>
                <p:cNvSpPr>
                  <a:spLocks noChangeArrowheads="1"/>
                </p:cNvSpPr>
                <p:nvPr/>
              </p:nvSpPr>
              <p:spPr bwMode="auto">
                <a:xfrm>
                  <a:off x="2351066" y="890592"/>
                  <a:ext cx="17463" cy="476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Rectangle 25"/>
                <p:cNvSpPr>
                  <a:spLocks noChangeArrowheads="1"/>
                </p:cNvSpPr>
                <p:nvPr/>
              </p:nvSpPr>
              <p:spPr bwMode="auto">
                <a:xfrm>
                  <a:off x="2374878" y="877891"/>
                  <a:ext cx="17463" cy="603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36"/>
                <p:cNvSpPr>
                  <a:spLocks/>
                </p:cNvSpPr>
                <p:nvPr/>
              </p:nvSpPr>
              <p:spPr bwMode="auto">
                <a:xfrm>
                  <a:off x="2432028" y="873129"/>
                  <a:ext cx="96837" cy="34925"/>
                </a:xfrm>
                <a:custGeom>
                  <a:avLst/>
                  <a:gdLst>
                    <a:gd name="T0" fmla="*/ 195 w 362"/>
                    <a:gd name="T1" fmla="*/ 0 h 133"/>
                    <a:gd name="T2" fmla="*/ 222 w 362"/>
                    <a:gd name="T3" fmla="*/ 3 h 133"/>
                    <a:gd name="T4" fmla="*/ 248 w 362"/>
                    <a:gd name="T5" fmla="*/ 10 h 133"/>
                    <a:gd name="T6" fmla="*/ 274 w 362"/>
                    <a:gd name="T7" fmla="*/ 19 h 133"/>
                    <a:gd name="T8" fmla="*/ 296 w 362"/>
                    <a:gd name="T9" fmla="*/ 31 h 133"/>
                    <a:gd name="T10" fmla="*/ 318 w 362"/>
                    <a:gd name="T11" fmla="*/ 46 h 133"/>
                    <a:gd name="T12" fmla="*/ 337 w 362"/>
                    <a:gd name="T13" fmla="*/ 63 h 133"/>
                    <a:gd name="T14" fmla="*/ 356 w 362"/>
                    <a:gd name="T15" fmla="*/ 83 h 133"/>
                    <a:gd name="T16" fmla="*/ 321 w 362"/>
                    <a:gd name="T17" fmla="*/ 133 h 133"/>
                    <a:gd name="T18" fmla="*/ 309 w 362"/>
                    <a:gd name="T19" fmla="*/ 116 h 133"/>
                    <a:gd name="T20" fmla="*/ 295 w 362"/>
                    <a:gd name="T21" fmla="*/ 101 h 133"/>
                    <a:gd name="T22" fmla="*/ 279 w 362"/>
                    <a:gd name="T23" fmla="*/ 87 h 133"/>
                    <a:gd name="T24" fmla="*/ 262 w 362"/>
                    <a:gd name="T25" fmla="*/ 77 h 133"/>
                    <a:gd name="T26" fmla="*/ 244 w 362"/>
                    <a:gd name="T27" fmla="*/ 68 h 133"/>
                    <a:gd name="T28" fmla="*/ 223 w 362"/>
                    <a:gd name="T29" fmla="*/ 61 h 133"/>
                    <a:gd name="T30" fmla="*/ 203 w 362"/>
                    <a:gd name="T31" fmla="*/ 57 h 133"/>
                    <a:gd name="T32" fmla="*/ 181 w 362"/>
                    <a:gd name="T33" fmla="*/ 55 h 133"/>
                    <a:gd name="T34" fmla="*/ 159 w 362"/>
                    <a:gd name="T35" fmla="*/ 57 h 133"/>
                    <a:gd name="T36" fmla="*/ 139 w 362"/>
                    <a:gd name="T37" fmla="*/ 61 h 133"/>
                    <a:gd name="T38" fmla="*/ 118 w 362"/>
                    <a:gd name="T39" fmla="*/ 68 h 133"/>
                    <a:gd name="T40" fmla="*/ 100 w 362"/>
                    <a:gd name="T41" fmla="*/ 77 h 133"/>
                    <a:gd name="T42" fmla="*/ 83 w 362"/>
                    <a:gd name="T43" fmla="*/ 87 h 133"/>
                    <a:gd name="T44" fmla="*/ 67 w 362"/>
                    <a:gd name="T45" fmla="*/ 101 h 133"/>
                    <a:gd name="T46" fmla="*/ 53 w 362"/>
                    <a:gd name="T47" fmla="*/ 116 h 133"/>
                    <a:gd name="T48" fmla="*/ 41 w 362"/>
                    <a:gd name="T49" fmla="*/ 133 h 133"/>
                    <a:gd name="T50" fmla="*/ 7 w 362"/>
                    <a:gd name="T51" fmla="*/ 83 h 133"/>
                    <a:gd name="T52" fmla="*/ 25 w 362"/>
                    <a:gd name="T53" fmla="*/ 63 h 133"/>
                    <a:gd name="T54" fmla="*/ 44 w 362"/>
                    <a:gd name="T55" fmla="*/ 46 h 133"/>
                    <a:gd name="T56" fmla="*/ 66 w 362"/>
                    <a:gd name="T57" fmla="*/ 31 h 133"/>
                    <a:gd name="T58" fmla="*/ 89 w 362"/>
                    <a:gd name="T59" fmla="*/ 19 h 133"/>
                    <a:gd name="T60" fmla="*/ 114 w 362"/>
                    <a:gd name="T61" fmla="*/ 10 h 133"/>
                    <a:gd name="T62" fmla="*/ 140 w 362"/>
                    <a:gd name="T63" fmla="*/ 3 h 133"/>
                    <a:gd name="T64" fmla="*/ 167 w 362"/>
                    <a:gd name="T65" fmla="*/ 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2" h="133">
                      <a:moveTo>
                        <a:pt x="181" y="0"/>
                      </a:moveTo>
                      <a:lnTo>
                        <a:pt x="195" y="0"/>
                      </a:lnTo>
                      <a:lnTo>
                        <a:pt x="208" y="1"/>
                      </a:lnTo>
                      <a:lnTo>
                        <a:pt x="222" y="3"/>
                      </a:lnTo>
                      <a:lnTo>
                        <a:pt x="236" y="5"/>
                      </a:lnTo>
                      <a:lnTo>
                        <a:pt x="248" y="10"/>
                      </a:lnTo>
                      <a:lnTo>
                        <a:pt x="261" y="14"/>
                      </a:lnTo>
                      <a:lnTo>
                        <a:pt x="274" y="19"/>
                      </a:lnTo>
                      <a:lnTo>
                        <a:pt x="285" y="25"/>
                      </a:lnTo>
                      <a:lnTo>
                        <a:pt x="296" y="31"/>
                      </a:lnTo>
                      <a:lnTo>
                        <a:pt x="308" y="38"/>
                      </a:lnTo>
                      <a:lnTo>
                        <a:pt x="318" y="46"/>
                      </a:lnTo>
                      <a:lnTo>
                        <a:pt x="328" y="54"/>
                      </a:lnTo>
                      <a:lnTo>
                        <a:pt x="337" y="63"/>
                      </a:lnTo>
                      <a:lnTo>
                        <a:pt x="346" y="73"/>
                      </a:lnTo>
                      <a:lnTo>
                        <a:pt x="356" y="83"/>
                      </a:lnTo>
                      <a:lnTo>
                        <a:pt x="362" y="93"/>
                      </a:lnTo>
                      <a:lnTo>
                        <a:pt x="321" y="133"/>
                      </a:lnTo>
                      <a:lnTo>
                        <a:pt x="316" y="124"/>
                      </a:lnTo>
                      <a:lnTo>
                        <a:pt x="309" y="116"/>
                      </a:lnTo>
                      <a:lnTo>
                        <a:pt x="302" y="108"/>
                      </a:lnTo>
                      <a:lnTo>
                        <a:pt x="295" y="101"/>
                      </a:lnTo>
                      <a:lnTo>
                        <a:pt x="287" y="94"/>
                      </a:lnTo>
                      <a:lnTo>
                        <a:pt x="279" y="87"/>
                      </a:lnTo>
                      <a:lnTo>
                        <a:pt x="271" y="82"/>
                      </a:lnTo>
                      <a:lnTo>
                        <a:pt x="262" y="77"/>
                      </a:lnTo>
                      <a:lnTo>
                        <a:pt x="253" y="71"/>
                      </a:lnTo>
                      <a:lnTo>
                        <a:pt x="244" y="68"/>
                      </a:lnTo>
                      <a:lnTo>
                        <a:pt x="234" y="65"/>
                      </a:lnTo>
                      <a:lnTo>
                        <a:pt x="223" y="61"/>
                      </a:lnTo>
                      <a:lnTo>
                        <a:pt x="213" y="59"/>
                      </a:lnTo>
                      <a:lnTo>
                        <a:pt x="203" y="57"/>
                      </a:lnTo>
                      <a:lnTo>
                        <a:pt x="193" y="55"/>
                      </a:lnTo>
                      <a:lnTo>
                        <a:pt x="181" y="55"/>
                      </a:lnTo>
                      <a:lnTo>
                        <a:pt x="170" y="55"/>
                      </a:lnTo>
                      <a:lnTo>
                        <a:pt x="159" y="57"/>
                      </a:lnTo>
                      <a:lnTo>
                        <a:pt x="149" y="59"/>
                      </a:lnTo>
                      <a:lnTo>
                        <a:pt x="139" y="61"/>
                      </a:lnTo>
                      <a:lnTo>
                        <a:pt x="129" y="65"/>
                      </a:lnTo>
                      <a:lnTo>
                        <a:pt x="118" y="68"/>
                      </a:lnTo>
                      <a:lnTo>
                        <a:pt x="109" y="71"/>
                      </a:lnTo>
                      <a:lnTo>
                        <a:pt x="100" y="77"/>
                      </a:lnTo>
                      <a:lnTo>
                        <a:pt x="91" y="82"/>
                      </a:lnTo>
                      <a:lnTo>
                        <a:pt x="83" y="87"/>
                      </a:lnTo>
                      <a:lnTo>
                        <a:pt x="75" y="94"/>
                      </a:lnTo>
                      <a:lnTo>
                        <a:pt x="67" y="101"/>
                      </a:lnTo>
                      <a:lnTo>
                        <a:pt x="60" y="108"/>
                      </a:lnTo>
                      <a:lnTo>
                        <a:pt x="53" y="116"/>
                      </a:lnTo>
                      <a:lnTo>
                        <a:pt x="47" y="124"/>
                      </a:lnTo>
                      <a:lnTo>
                        <a:pt x="41" y="133"/>
                      </a:lnTo>
                      <a:lnTo>
                        <a:pt x="0" y="93"/>
                      </a:lnTo>
                      <a:lnTo>
                        <a:pt x="7" y="83"/>
                      </a:lnTo>
                      <a:lnTo>
                        <a:pt x="16" y="73"/>
                      </a:lnTo>
                      <a:lnTo>
                        <a:pt x="25" y="63"/>
                      </a:lnTo>
                      <a:lnTo>
                        <a:pt x="34" y="54"/>
                      </a:lnTo>
                      <a:lnTo>
                        <a:pt x="44" y="46"/>
                      </a:lnTo>
                      <a:lnTo>
                        <a:pt x="55" y="38"/>
                      </a:lnTo>
                      <a:lnTo>
                        <a:pt x="66" y="31"/>
                      </a:lnTo>
                      <a:lnTo>
                        <a:pt x="77" y="25"/>
                      </a:lnTo>
                      <a:lnTo>
                        <a:pt x="89" y="19"/>
                      </a:lnTo>
                      <a:lnTo>
                        <a:pt x="101" y="14"/>
                      </a:lnTo>
                      <a:lnTo>
                        <a:pt x="114" y="10"/>
                      </a:lnTo>
                      <a:lnTo>
                        <a:pt x="126" y="5"/>
                      </a:lnTo>
                      <a:lnTo>
                        <a:pt x="140" y="3"/>
                      </a:lnTo>
                      <a:lnTo>
                        <a:pt x="154" y="1"/>
                      </a:lnTo>
                      <a:lnTo>
                        <a:pt x="167" y="0"/>
                      </a:lnTo>
                      <a:lnTo>
                        <a:pt x="181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37"/>
                <p:cNvSpPr>
                  <a:spLocks/>
                </p:cNvSpPr>
                <p:nvPr/>
              </p:nvSpPr>
              <p:spPr bwMode="auto">
                <a:xfrm>
                  <a:off x="2449489" y="896942"/>
                  <a:ext cx="61912" cy="28576"/>
                </a:xfrm>
                <a:custGeom>
                  <a:avLst/>
                  <a:gdLst>
                    <a:gd name="T0" fmla="*/ 117 w 235"/>
                    <a:gd name="T1" fmla="*/ 0 h 111"/>
                    <a:gd name="T2" fmla="*/ 126 w 235"/>
                    <a:gd name="T3" fmla="*/ 1 h 111"/>
                    <a:gd name="T4" fmla="*/ 135 w 235"/>
                    <a:gd name="T5" fmla="*/ 2 h 111"/>
                    <a:gd name="T6" fmla="*/ 144 w 235"/>
                    <a:gd name="T7" fmla="*/ 3 h 111"/>
                    <a:gd name="T8" fmla="*/ 154 w 235"/>
                    <a:gd name="T9" fmla="*/ 6 h 111"/>
                    <a:gd name="T10" fmla="*/ 162 w 235"/>
                    <a:gd name="T11" fmla="*/ 8 h 111"/>
                    <a:gd name="T12" fmla="*/ 171 w 235"/>
                    <a:gd name="T13" fmla="*/ 11 h 111"/>
                    <a:gd name="T14" fmla="*/ 179 w 235"/>
                    <a:gd name="T15" fmla="*/ 15 h 111"/>
                    <a:gd name="T16" fmla="*/ 186 w 235"/>
                    <a:gd name="T17" fmla="*/ 19 h 111"/>
                    <a:gd name="T18" fmla="*/ 200 w 235"/>
                    <a:gd name="T19" fmla="*/ 30 h 111"/>
                    <a:gd name="T20" fmla="*/ 214 w 235"/>
                    <a:gd name="T21" fmla="*/ 41 h 111"/>
                    <a:gd name="T22" fmla="*/ 225 w 235"/>
                    <a:gd name="T23" fmla="*/ 54 h 111"/>
                    <a:gd name="T24" fmla="*/ 235 w 235"/>
                    <a:gd name="T25" fmla="*/ 68 h 111"/>
                    <a:gd name="T26" fmla="*/ 190 w 235"/>
                    <a:gd name="T27" fmla="*/ 111 h 111"/>
                    <a:gd name="T28" fmla="*/ 186 w 235"/>
                    <a:gd name="T29" fmla="*/ 99 h 111"/>
                    <a:gd name="T30" fmla="*/ 179 w 235"/>
                    <a:gd name="T31" fmla="*/ 90 h 111"/>
                    <a:gd name="T32" fmla="*/ 172 w 235"/>
                    <a:gd name="T33" fmla="*/ 81 h 111"/>
                    <a:gd name="T34" fmla="*/ 163 w 235"/>
                    <a:gd name="T35" fmla="*/ 73 h 111"/>
                    <a:gd name="T36" fmla="*/ 152 w 235"/>
                    <a:gd name="T37" fmla="*/ 67 h 111"/>
                    <a:gd name="T38" fmla="*/ 141 w 235"/>
                    <a:gd name="T39" fmla="*/ 63 h 111"/>
                    <a:gd name="T40" fmla="*/ 130 w 235"/>
                    <a:gd name="T41" fmla="*/ 59 h 111"/>
                    <a:gd name="T42" fmla="*/ 117 w 235"/>
                    <a:gd name="T43" fmla="*/ 59 h 111"/>
                    <a:gd name="T44" fmla="*/ 105 w 235"/>
                    <a:gd name="T45" fmla="*/ 59 h 111"/>
                    <a:gd name="T46" fmla="*/ 93 w 235"/>
                    <a:gd name="T47" fmla="*/ 63 h 111"/>
                    <a:gd name="T48" fmla="*/ 82 w 235"/>
                    <a:gd name="T49" fmla="*/ 67 h 111"/>
                    <a:gd name="T50" fmla="*/ 71 w 235"/>
                    <a:gd name="T51" fmla="*/ 73 h 111"/>
                    <a:gd name="T52" fmla="*/ 64 w 235"/>
                    <a:gd name="T53" fmla="*/ 81 h 111"/>
                    <a:gd name="T54" fmla="*/ 56 w 235"/>
                    <a:gd name="T55" fmla="*/ 90 h 111"/>
                    <a:gd name="T56" fmla="*/ 49 w 235"/>
                    <a:gd name="T57" fmla="*/ 99 h 111"/>
                    <a:gd name="T58" fmla="*/ 44 w 235"/>
                    <a:gd name="T59" fmla="*/ 111 h 111"/>
                    <a:gd name="T60" fmla="*/ 0 w 235"/>
                    <a:gd name="T61" fmla="*/ 68 h 111"/>
                    <a:gd name="T62" fmla="*/ 9 w 235"/>
                    <a:gd name="T63" fmla="*/ 54 h 111"/>
                    <a:gd name="T64" fmla="*/ 20 w 235"/>
                    <a:gd name="T65" fmla="*/ 41 h 111"/>
                    <a:gd name="T66" fmla="*/ 34 w 235"/>
                    <a:gd name="T67" fmla="*/ 30 h 111"/>
                    <a:gd name="T68" fmla="*/ 49 w 235"/>
                    <a:gd name="T69" fmla="*/ 19 h 111"/>
                    <a:gd name="T70" fmla="*/ 56 w 235"/>
                    <a:gd name="T71" fmla="*/ 15 h 111"/>
                    <a:gd name="T72" fmla="*/ 64 w 235"/>
                    <a:gd name="T73" fmla="*/ 11 h 111"/>
                    <a:gd name="T74" fmla="*/ 73 w 235"/>
                    <a:gd name="T75" fmla="*/ 8 h 111"/>
                    <a:gd name="T76" fmla="*/ 81 w 235"/>
                    <a:gd name="T77" fmla="*/ 6 h 111"/>
                    <a:gd name="T78" fmla="*/ 90 w 235"/>
                    <a:gd name="T79" fmla="*/ 3 h 111"/>
                    <a:gd name="T80" fmla="*/ 99 w 235"/>
                    <a:gd name="T81" fmla="*/ 2 h 111"/>
                    <a:gd name="T82" fmla="*/ 108 w 235"/>
                    <a:gd name="T83" fmla="*/ 1 h 111"/>
                    <a:gd name="T84" fmla="*/ 117 w 235"/>
                    <a:gd name="T85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35" h="111">
                      <a:moveTo>
                        <a:pt x="117" y="0"/>
                      </a:moveTo>
                      <a:lnTo>
                        <a:pt x="126" y="1"/>
                      </a:lnTo>
                      <a:lnTo>
                        <a:pt x="135" y="2"/>
                      </a:lnTo>
                      <a:lnTo>
                        <a:pt x="144" y="3"/>
                      </a:lnTo>
                      <a:lnTo>
                        <a:pt x="154" y="6"/>
                      </a:lnTo>
                      <a:lnTo>
                        <a:pt x="162" y="8"/>
                      </a:lnTo>
                      <a:lnTo>
                        <a:pt x="171" y="11"/>
                      </a:lnTo>
                      <a:lnTo>
                        <a:pt x="179" y="15"/>
                      </a:lnTo>
                      <a:lnTo>
                        <a:pt x="186" y="19"/>
                      </a:lnTo>
                      <a:lnTo>
                        <a:pt x="200" y="30"/>
                      </a:lnTo>
                      <a:lnTo>
                        <a:pt x="214" y="41"/>
                      </a:lnTo>
                      <a:lnTo>
                        <a:pt x="225" y="54"/>
                      </a:lnTo>
                      <a:lnTo>
                        <a:pt x="235" y="68"/>
                      </a:lnTo>
                      <a:lnTo>
                        <a:pt x="190" y="111"/>
                      </a:lnTo>
                      <a:lnTo>
                        <a:pt x="186" y="99"/>
                      </a:lnTo>
                      <a:lnTo>
                        <a:pt x="179" y="90"/>
                      </a:lnTo>
                      <a:lnTo>
                        <a:pt x="172" y="81"/>
                      </a:lnTo>
                      <a:lnTo>
                        <a:pt x="163" y="73"/>
                      </a:lnTo>
                      <a:lnTo>
                        <a:pt x="152" y="67"/>
                      </a:lnTo>
                      <a:lnTo>
                        <a:pt x="141" y="63"/>
                      </a:lnTo>
                      <a:lnTo>
                        <a:pt x="130" y="59"/>
                      </a:lnTo>
                      <a:lnTo>
                        <a:pt x="117" y="59"/>
                      </a:lnTo>
                      <a:lnTo>
                        <a:pt x="105" y="59"/>
                      </a:lnTo>
                      <a:lnTo>
                        <a:pt x="93" y="63"/>
                      </a:lnTo>
                      <a:lnTo>
                        <a:pt x="82" y="67"/>
                      </a:lnTo>
                      <a:lnTo>
                        <a:pt x="71" y="73"/>
                      </a:lnTo>
                      <a:lnTo>
                        <a:pt x="64" y="81"/>
                      </a:lnTo>
                      <a:lnTo>
                        <a:pt x="56" y="90"/>
                      </a:lnTo>
                      <a:lnTo>
                        <a:pt x="49" y="99"/>
                      </a:lnTo>
                      <a:lnTo>
                        <a:pt x="44" y="111"/>
                      </a:lnTo>
                      <a:lnTo>
                        <a:pt x="0" y="68"/>
                      </a:lnTo>
                      <a:lnTo>
                        <a:pt x="9" y="54"/>
                      </a:lnTo>
                      <a:lnTo>
                        <a:pt x="20" y="41"/>
                      </a:lnTo>
                      <a:lnTo>
                        <a:pt x="34" y="30"/>
                      </a:lnTo>
                      <a:lnTo>
                        <a:pt x="49" y="19"/>
                      </a:lnTo>
                      <a:lnTo>
                        <a:pt x="56" y="15"/>
                      </a:lnTo>
                      <a:lnTo>
                        <a:pt x="64" y="11"/>
                      </a:lnTo>
                      <a:lnTo>
                        <a:pt x="73" y="8"/>
                      </a:lnTo>
                      <a:lnTo>
                        <a:pt x="81" y="6"/>
                      </a:lnTo>
                      <a:lnTo>
                        <a:pt x="90" y="3"/>
                      </a:lnTo>
                      <a:lnTo>
                        <a:pt x="99" y="2"/>
                      </a:lnTo>
                      <a:lnTo>
                        <a:pt x="108" y="1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38"/>
                <p:cNvSpPr>
                  <a:spLocks/>
                </p:cNvSpPr>
                <p:nvPr/>
              </p:nvSpPr>
              <p:spPr bwMode="auto">
                <a:xfrm>
                  <a:off x="2468539" y="920755"/>
                  <a:ext cx="23813" cy="22225"/>
                </a:xfrm>
                <a:custGeom>
                  <a:avLst/>
                  <a:gdLst>
                    <a:gd name="T0" fmla="*/ 42 w 84"/>
                    <a:gd name="T1" fmla="*/ 0 h 84"/>
                    <a:gd name="T2" fmla="*/ 51 w 84"/>
                    <a:gd name="T3" fmla="*/ 0 h 84"/>
                    <a:gd name="T4" fmla="*/ 59 w 84"/>
                    <a:gd name="T5" fmla="*/ 2 h 84"/>
                    <a:gd name="T6" fmla="*/ 66 w 84"/>
                    <a:gd name="T7" fmla="*/ 7 h 84"/>
                    <a:gd name="T8" fmla="*/ 72 w 84"/>
                    <a:gd name="T9" fmla="*/ 11 h 84"/>
                    <a:gd name="T10" fmla="*/ 77 w 84"/>
                    <a:gd name="T11" fmla="*/ 18 h 84"/>
                    <a:gd name="T12" fmla="*/ 81 w 84"/>
                    <a:gd name="T13" fmla="*/ 25 h 84"/>
                    <a:gd name="T14" fmla="*/ 83 w 84"/>
                    <a:gd name="T15" fmla="*/ 33 h 84"/>
                    <a:gd name="T16" fmla="*/ 84 w 84"/>
                    <a:gd name="T17" fmla="*/ 42 h 84"/>
                    <a:gd name="T18" fmla="*/ 84 w 84"/>
                    <a:gd name="T19" fmla="*/ 43 h 84"/>
                    <a:gd name="T20" fmla="*/ 84 w 84"/>
                    <a:gd name="T21" fmla="*/ 44 h 84"/>
                    <a:gd name="T22" fmla="*/ 42 w 84"/>
                    <a:gd name="T23" fmla="*/ 84 h 84"/>
                    <a:gd name="T24" fmla="*/ 0 w 84"/>
                    <a:gd name="T25" fmla="*/ 44 h 84"/>
                    <a:gd name="T26" fmla="*/ 0 w 84"/>
                    <a:gd name="T27" fmla="*/ 43 h 84"/>
                    <a:gd name="T28" fmla="*/ 0 w 84"/>
                    <a:gd name="T29" fmla="*/ 42 h 84"/>
                    <a:gd name="T30" fmla="*/ 1 w 84"/>
                    <a:gd name="T31" fmla="*/ 33 h 84"/>
                    <a:gd name="T32" fmla="*/ 3 w 84"/>
                    <a:gd name="T33" fmla="*/ 25 h 84"/>
                    <a:gd name="T34" fmla="*/ 7 w 84"/>
                    <a:gd name="T35" fmla="*/ 18 h 84"/>
                    <a:gd name="T36" fmla="*/ 12 w 84"/>
                    <a:gd name="T37" fmla="*/ 11 h 84"/>
                    <a:gd name="T38" fmla="*/ 18 w 84"/>
                    <a:gd name="T39" fmla="*/ 7 h 84"/>
                    <a:gd name="T40" fmla="*/ 26 w 84"/>
                    <a:gd name="T41" fmla="*/ 2 h 84"/>
                    <a:gd name="T42" fmla="*/ 34 w 84"/>
                    <a:gd name="T43" fmla="*/ 0 h 84"/>
                    <a:gd name="T44" fmla="*/ 42 w 84"/>
                    <a:gd name="T45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4" h="84">
                      <a:moveTo>
                        <a:pt x="42" y="0"/>
                      </a:moveTo>
                      <a:lnTo>
                        <a:pt x="51" y="0"/>
                      </a:lnTo>
                      <a:lnTo>
                        <a:pt x="59" y="2"/>
                      </a:lnTo>
                      <a:lnTo>
                        <a:pt x="66" y="7"/>
                      </a:lnTo>
                      <a:lnTo>
                        <a:pt x="72" y="11"/>
                      </a:lnTo>
                      <a:lnTo>
                        <a:pt x="77" y="18"/>
                      </a:lnTo>
                      <a:lnTo>
                        <a:pt x="81" y="25"/>
                      </a:lnTo>
                      <a:lnTo>
                        <a:pt x="83" y="33"/>
                      </a:lnTo>
                      <a:lnTo>
                        <a:pt x="84" y="42"/>
                      </a:lnTo>
                      <a:lnTo>
                        <a:pt x="84" y="43"/>
                      </a:lnTo>
                      <a:lnTo>
                        <a:pt x="84" y="44"/>
                      </a:lnTo>
                      <a:lnTo>
                        <a:pt x="42" y="84"/>
                      </a:lnTo>
                      <a:lnTo>
                        <a:pt x="0" y="44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1" y="33"/>
                      </a:lnTo>
                      <a:lnTo>
                        <a:pt x="3" y="25"/>
                      </a:lnTo>
                      <a:lnTo>
                        <a:pt x="7" y="18"/>
                      </a:lnTo>
                      <a:lnTo>
                        <a:pt x="12" y="11"/>
                      </a:lnTo>
                      <a:lnTo>
                        <a:pt x="18" y="7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39"/>
                <p:cNvSpPr>
                  <a:spLocks noEditPoints="1"/>
                </p:cNvSpPr>
                <p:nvPr/>
              </p:nvSpPr>
              <p:spPr bwMode="auto">
                <a:xfrm>
                  <a:off x="4035385" y="876304"/>
                  <a:ext cx="130173" cy="61913"/>
                </a:xfrm>
                <a:custGeom>
                  <a:avLst/>
                  <a:gdLst>
                    <a:gd name="T0" fmla="*/ 418 w 492"/>
                    <a:gd name="T1" fmla="*/ 0 h 235"/>
                    <a:gd name="T2" fmla="*/ 430 w 492"/>
                    <a:gd name="T3" fmla="*/ 2 h 235"/>
                    <a:gd name="T4" fmla="*/ 440 w 492"/>
                    <a:gd name="T5" fmla="*/ 9 h 235"/>
                    <a:gd name="T6" fmla="*/ 446 w 492"/>
                    <a:gd name="T7" fmla="*/ 19 h 235"/>
                    <a:gd name="T8" fmla="*/ 448 w 492"/>
                    <a:gd name="T9" fmla="*/ 31 h 235"/>
                    <a:gd name="T10" fmla="*/ 470 w 492"/>
                    <a:gd name="T11" fmla="*/ 58 h 235"/>
                    <a:gd name="T12" fmla="*/ 479 w 492"/>
                    <a:gd name="T13" fmla="*/ 60 h 235"/>
                    <a:gd name="T14" fmla="*/ 487 w 492"/>
                    <a:gd name="T15" fmla="*/ 65 h 235"/>
                    <a:gd name="T16" fmla="*/ 491 w 492"/>
                    <a:gd name="T17" fmla="*/ 73 h 235"/>
                    <a:gd name="T18" fmla="*/ 492 w 492"/>
                    <a:gd name="T19" fmla="*/ 82 h 235"/>
                    <a:gd name="T20" fmla="*/ 492 w 492"/>
                    <a:gd name="T21" fmla="*/ 158 h 235"/>
                    <a:gd name="T22" fmla="*/ 489 w 492"/>
                    <a:gd name="T23" fmla="*/ 166 h 235"/>
                    <a:gd name="T24" fmla="*/ 483 w 492"/>
                    <a:gd name="T25" fmla="*/ 173 h 235"/>
                    <a:gd name="T26" fmla="*/ 474 w 492"/>
                    <a:gd name="T27" fmla="*/ 177 h 235"/>
                    <a:gd name="T28" fmla="*/ 448 w 492"/>
                    <a:gd name="T29" fmla="*/ 177 h 235"/>
                    <a:gd name="T30" fmla="*/ 448 w 492"/>
                    <a:gd name="T31" fmla="*/ 211 h 235"/>
                    <a:gd name="T32" fmla="*/ 443 w 492"/>
                    <a:gd name="T33" fmla="*/ 222 h 235"/>
                    <a:gd name="T34" fmla="*/ 435 w 492"/>
                    <a:gd name="T35" fmla="*/ 230 h 235"/>
                    <a:gd name="T36" fmla="*/ 424 w 492"/>
                    <a:gd name="T37" fmla="*/ 235 h 235"/>
                    <a:gd name="T38" fmla="*/ 29 w 492"/>
                    <a:gd name="T39" fmla="*/ 235 h 235"/>
                    <a:gd name="T40" fmla="*/ 18 w 492"/>
                    <a:gd name="T41" fmla="*/ 233 h 235"/>
                    <a:gd name="T42" fmla="*/ 9 w 492"/>
                    <a:gd name="T43" fmla="*/ 227 h 235"/>
                    <a:gd name="T44" fmla="*/ 2 w 492"/>
                    <a:gd name="T45" fmla="*/ 217 h 235"/>
                    <a:gd name="T46" fmla="*/ 0 w 492"/>
                    <a:gd name="T47" fmla="*/ 205 h 235"/>
                    <a:gd name="T48" fmla="*/ 1 w 492"/>
                    <a:gd name="T49" fmla="*/ 24 h 235"/>
                    <a:gd name="T50" fmla="*/ 5 w 492"/>
                    <a:gd name="T51" fmla="*/ 14 h 235"/>
                    <a:gd name="T52" fmla="*/ 13 w 492"/>
                    <a:gd name="T53" fmla="*/ 6 h 235"/>
                    <a:gd name="T54" fmla="*/ 24 w 492"/>
                    <a:gd name="T55" fmla="*/ 1 h 235"/>
                    <a:gd name="T56" fmla="*/ 448 w 492"/>
                    <a:gd name="T57" fmla="*/ 93 h 235"/>
                    <a:gd name="T58" fmla="*/ 457 w 492"/>
                    <a:gd name="T59" fmla="*/ 141 h 235"/>
                    <a:gd name="T60" fmla="*/ 448 w 492"/>
                    <a:gd name="T61" fmla="*/ 93 h 235"/>
                    <a:gd name="T62" fmla="*/ 35 w 492"/>
                    <a:gd name="T63" fmla="*/ 35 h 235"/>
                    <a:gd name="T64" fmla="*/ 413 w 492"/>
                    <a:gd name="T65" fmla="*/ 199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2" h="235">
                      <a:moveTo>
                        <a:pt x="29" y="0"/>
                      </a:moveTo>
                      <a:lnTo>
                        <a:pt x="418" y="0"/>
                      </a:lnTo>
                      <a:lnTo>
                        <a:pt x="424" y="1"/>
                      </a:lnTo>
                      <a:lnTo>
                        <a:pt x="430" y="2"/>
                      </a:lnTo>
                      <a:lnTo>
                        <a:pt x="435" y="6"/>
                      </a:lnTo>
                      <a:lnTo>
                        <a:pt x="440" y="9"/>
                      </a:lnTo>
                      <a:lnTo>
                        <a:pt x="443" y="14"/>
                      </a:lnTo>
                      <a:lnTo>
                        <a:pt x="446" y="19"/>
                      </a:lnTo>
                      <a:lnTo>
                        <a:pt x="448" y="24"/>
                      </a:lnTo>
                      <a:lnTo>
                        <a:pt x="448" y="31"/>
                      </a:lnTo>
                      <a:lnTo>
                        <a:pt x="448" y="58"/>
                      </a:lnTo>
                      <a:lnTo>
                        <a:pt x="470" y="58"/>
                      </a:lnTo>
                      <a:lnTo>
                        <a:pt x="474" y="59"/>
                      </a:lnTo>
                      <a:lnTo>
                        <a:pt x="479" y="60"/>
                      </a:lnTo>
                      <a:lnTo>
                        <a:pt x="483" y="63"/>
                      </a:lnTo>
                      <a:lnTo>
                        <a:pt x="487" y="65"/>
                      </a:lnTo>
                      <a:lnTo>
                        <a:pt x="489" y="68"/>
                      </a:lnTo>
                      <a:lnTo>
                        <a:pt x="491" y="73"/>
                      </a:lnTo>
                      <a:lnTo>
                        <a:pt x="492" y="76"/>
                      </a:lnTo>
                      <a:lnTo>
                        <a:pt x="492" y="82"/>
                      </a:lnTo>
                      <a:lnTo>
                        <a:pt x="492" y="154"/>
                      </a:lnTo>
                      <a:lnTo>
                        <a:pt x="492" y="158"/>
                      </a:lnTo>
                      <a:lnTo>
                        <a:pt x="491" y="163"/>
                      </a:lnTo>
                      <a:lnTo>
                        <a:pt x="489" y="166"/>
                      </a:lnTo>
                      <a:lnTo>
                        <a:pt x="487" y="170"/>
                      </a:lnTo>
                      <a:lnTo>
                        <a:pt x="483" y="173"/>
                      </a:lnTo>
                      <a:lnTo>
                        <a:pt x="479" y="176"/>
                      </a:lnTo>
                      <a:lnTo>
                        <a:pt x="474" y="177"/>
                      </a:lnTo>
                      <a:lnTo>
                        <a:pt x="470" y="177"/>
                      </a:lnTo>
                      <a:lnTo>
                        <a:pt x="448" y="177"/>
                      </a:lnTo>
                      <a:lnTo>
                        <a:pt x="448" y="205"/>
                      </a:lnTo>
                      <a:lnTo>
                        <a:pt x="448" y="211"/>
                      </a:lnTo>
                      <a:lnTo>
                        <a:pt x="446" y="217"/>
                      </a:lnTo>
                      <a:lnTo>
                        <a:pt x="443" y="222"/>
                      </a:lnTo>
                      <a:lnTo>
                        <a:pt x="440" y="227"/>
                      </a:lnTo>
                      <a:lnTo>
                        <a:pt x="435" y="230"/>
                      </a:lnTo>
                      <a:lnTo>
                        <a:pt x="430" y="233"/>
                      </a:lnTo>
                      <a:lnTo>
                        <a:pt x="424" y="235"/>
                      </a:lnTo>
                      <a:lnTo>
                        <a:pt x="418" y="235"/>
                      </a:lnTo>
                      <a:lnTo>
                        <a:pt x="29" y="235"/>
                      </a:lnTo>
                      <a:lnTo>
                        <a:pt x="24" y="235"/>
                      </a:lnTo>
                      <a:lnTo>
                        <a:pt x="18" y="233"/>
                      </a:lnTo>
                      <a:lnTo>
                        <a:pt x="13" y="230"/>
                      </a:lnTo>
                      <a:lnTo>
                        <a:pt x="9" y="227"/>
                      </a:lnTo>
                      <a:lnTo>
                        <a:pt x="5" y="222"/>
                      </a:lnTo>
                      <a:lnTo>
                        <a:pt x="2" y="217"/>
                      </a:lnTo>
                      <a:lnTo>
                        <a:pt x="1" y="211"/>
                      </a:lnTo>
                      <a:lnTo>
                        <a:pt x="0" y="205"/>
                      </a:lnTo>
                      <a:lnTo>
                        <a:pt x="0" y="31"/>
                      </a:lnTo>
                      <a:lnTo>
                        <a:pt x="1" y="24"/>
                      </a:lnTo>
                      <a:lnTo>
                        <a:pt x="2" y="19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6"/>
                      </a:lnTo>
                      <a:lnTo>
                        <a:pt x="18" y="2"/>
                      </a:lnTo>
                      <a:lnTo>
                        <a:pt x="24" y="1"/>
                      </a:lnTo>
                      <a:lnTo>
                        <a:pt x="29" y="0"/>
                      </a:lnTo>
                      <a:close/>
                      <a:moveTo>
                        <a:pt x="448" y="93"/>
                      </a:moveTo>
                      <a:lnTo>
                        <a:pt x="448" y="141"/>
                      </a:lnTo>
                      <a:lnTo>
                        <a:pt x="457" y="141"/>
                      </a:lnTo>
                      <a:lnTo>
                        <a:pt x="457" y="93"/>
                      </a:lnTo>
                      <a:lnTo>
                        <a:pt x="448" y="93"/>
                      </a:lnTo>
                      <a:close/>
                      <a:moveTo>
                        <a:pt x="413" y="35"/>
                      </a:moveTo>
                      <a:lnTo>
                        <a:pt x="35" y="35"/>
                      </a:lnTo>
                      <a:lnTo>
                        <a:pt x="35" y="199"/>
                      </a:lnTo>
                      <a:lnTo>
                        <a:pt x="413" y="199"/>
                      </a:lnTo>
                      <a:lnTo>
                        <a:pt x="413" y="3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Rectangle 40"/>
                <p:cNvSpPr>
                  <a:spLocks noChangeArrowheads="1"/>
                </p:cNvSpPr>
                <p:nvPr/>
              </p:nvSpPr>
              <p:spPr bwMode="auto">
                <a:xfrm>
                  <a:off x="4051266" y="890592"/>
                  <a:ext cx="87312" cy="349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41"/>
                <p:cNvSpPr>
                  <a:spLocks noEditPoints="1"/>
                </p:cNvSpPr>
                <p:nvPr/>
              </p:nvSpPr>
              <p:spPr bwMode="auto">
                <a:xfrm>
                  <a:off x="3944937" y="862013"/>
                  <a:ext cx="52388" cy="96838"/>
                </a:xfrm>
                <a:custGeom>
                  <a:avLst/>
                  <a:gdLst>
                    <a:gd name="T0" fmla="*/ 25 w 200"/>
                    <a:gd name="T1" fmla="*/ 73 h 367"/>
                    <a:gd name="T2" fmla="*/ 79 w 200"/>
                    <a:gd name="T3" fmla="*/ 127 h 367"/>
                    <a:gd name="T4" fmla="*/ 80 w 200"/>
                    <a:gd name="T5" fmla="*/ 0 h 367"/>
                    <a:gd name="T6" fmla="*/ 184 w 200"/>
                    <a:gd name="T7" fmla="*/ 102 h 367"/>
                    <a:gd name="T8" fmla="*/ 196 w 200"/>
                    <a:gd name="T9" fmla="*/ 114 h 367"/>
                    <a:gd name="T10" fmla="*/ 184 w 200"/>
                    <a:gd name="T11" fmla="*/ 127 h 367"/>
                    <a:gd name="T12" fmla="*/ 131 w 200"/>
                    <a:gd name="T13" fmla="*/ 179 h 367"/>
                    <a:gd name="T14" fmla="*/ 187 w 200"/>
                    <a:gd name="T15" fmla="*/ 235 h 367"/>
                    <a:gd name="T16" fmla="*/ 200 w 200"/>
                    <a:gd name="T17" fmla="*/ 246 h 367"/>
                    <a:gd name="T18" fmla="*/ 187 w 200"/>
                    <a:gd name="T19" fmla="*/ 259 h 367"/>
                    <a:gd name="T20" fmla="*/ 110 w 200"/>
                    <a:gd name="T21" fmla="*/ 338 h 367"/>
                    <a:gd name="T22" fmla="*/ 79 w 200"/>
                    <a:gd name="T23" fmla="*/ 367 h 367"/>
                    <a:gd name="T24" fmla="*/ 79 w 200"/>
                    <a:gd name="T25" fmla="*/ 325 h 367"/>
                    <a:gd name="T26" fmla="*/ 79 w 200"/>
                    <a:gd name="T27" fmla="*/ 232 h 367"/>
                    <a:gd name="T28" fmla="*/ 29 w 200"/>
                    <a:gd name="T29" fmla="*/ 283 h 367"/>
                    <a:gd name="T30" fmla="*/ 4 w 200"/>
                    <a:gd name="T31" fmla="*/ 258 h 367"/>
                    <a:gd name="T32" fmla="*/ 79 w 200"/>
                    <a:gd name="T33" fmla="*/ 182 h 367"/>
                    <a:gd name="T34" fmla="*/ 79 w 200"/>
                    <a:gd name="T35" fmla="*/ 177 h 367"/>
                    <a:gd name="T36" fmla="*/ 0 w 200"/>
                    <a:gd name="T37" fmla="*/ 98 h 367"/>
                    <a:gd name="T38" fmla="*/ 25 w 200"/>
                    <a:gd name="T39" fmla="*/ 73 h 367"/>
                    <a:gd name="T40" fmla="*/ 150 w 200"/>
                    <a:gd name="T41" fmla="*/ 246 h 367"/>
                    <a:gd name="T42" fmla="*/ 114 w 200"/>
                    <a:gd name="T43" fmla="*/ 212 h 367"/>
                    <a:gd name="T44" fmla="*/ 114 w 200"/>
                    <a:gd name="T45" fmla="*/ 282 h 367"/>
                    <a:gd name="T46" fmla="*/ 150 w 200"/>
                    <a:gd name="T47" fmla="*/ 246 h 367"/>
                    <a:gd name="T48" fmla="*/ 114 w 200"/>
                    <a:gd name="T49" fmla="*/ 82 h 367"/>
                    <a:gd name="T50" fmla="*/ 114 w 200"/>
                    <a:gd name="T51" fmla="*/ 146 h 367"/>
                    <a:gd name="T52" fmla="*/ 146 w 200"/>
                    <a:gd name="T53" fmla="*/ 114 h 367"/>
                    <a:gd name="T54" fmla="*/ 114 w 200"/>
                    <a:gd name="T55" fmla="*/ 82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00" h="367">
                      <a:moveTo>
                        <a:pt x="25" y="73"/>
                      </a:moveTo>
                      <a:lnTo>
                        <a:pt x="79" y="127"/>
                      </a:lnTo>
                      <a:lnTo>
                        <a:pt x="80" y="0"/>
                      </a:lnTo>
                      <a:lnTo>
                        <a:pt x="184" y="102"/>
                      </a:lnTo>
                      <a:lnTo>
                        <a:pt x="196" y="114"/>
                      </a:lnTo>
                      <a:lnTo>
                        <a:pt x="184" y="127"/>
                      </a:lnTo>
                      <a:lnTo>
                        <a:pt x="131" y="179"/>
                      </a:lnTo>
                      <a:lnTo>
                        <a:pt x="187" y="235"/>
                      </a:lnTo>
                      <a:lnTo>
                        <a:pt x="200" y="246"/>
                      </a:lnTo>
                      <a:lnTo>
                        <a:pt x="187" y="259"/>
                      </a:lnTo>
                      <a:lnTo>
                        <a:pt x="110" y="338"/>
                      </a:lnTo>
                      <a:lnTo>
                        <a:pt x="79" y="367"/>
                      </a:lnTo>
                      <a:lnTo>
                        <a:pt x="79" y="325"/>
                      </a:lnTo>
                      <a:lnTo>
                        <a:pt x="79" y="232"/>
                      </a:lnTo>
                      <a:lnTo>
                        <a:pt x="29" y="283"/>
                      </a:lnTo>
                      <a:lnTo>
                        <a:pt x="4" y="258"/>
                      </a:lnTo>
                      <a:lnTo>
                        <a:pt x="79" y="182"/>
                      </a:lnTo>
                      <a:lnTo>
                        <a:pt x="79" y="177"/>
                      </a:lnTo>
                      <a:lnTo>
                        <a:pt x="0" y="98"/>
                      </a:lnTo>
                      <a:lnTo>
                        <a:pt x="25" y="73"/>
                      </a:lnTo>
                      <a:close/>
                      <a:moveTo>
                        <a:pt x="150" y="246"/>
                      </a:moveTo>
                      <a:lnTo>
                        <a:pt x="114" y="212"/>
                      </a:lnTo>
                      <a:lnTo>
                        <a:pt x="114" y="282"/>
                      </a:lnTo>
                      <a:lnTo>
                        <a:pt x="150" y="246"/>
                      </a:lnTo>
                      <a:close/>
                      <a:moveTo>
                        <a:pt x="114" y="82"/>
                      </a:moveTo>
                      <a:lnTo>
                        <a:pt x="114" y="146"/>
                      </a:lnTo>
                      <a:lnTo>
                        <a:pt x="146" y="114"/>
                      </a:lnTo>
                      <a:lnTo>
                        <a:pt x="114" y="82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36" name="Group 135"/>
              <p:cNvGrpSpPr/>
              <p:nvPr/>
            </p:nvGrpSpPr>
            <p:grpSpPr>
              <a:xfrm>
                <a:off x="5940539" y="5094371"/>
                <a:ext cx="371944" cy="371944"/>
                <a:chOff x="5940539" y="5094371"/>
                <a:chExt cx="371944" cy="371944"/>
              </a:xfrm>
            </p:grpSpPr>
            <p:sp>
              <p:nvSpPr>
                <p:cNvPr id="146" name="Freeform 33"/>
                <p:cNvSpPr>
                  <a:spLocks/>
                </p:cNvSpPr>
                <p:nvPr/>
              </p:nvSpPr>
              <p:spPr bwMode="auto">
                <a:xfrm>
                  <a:off x="5940539" y="5094371"/>
                  <a:ext cx="371944" cy="371944"/>
                </a:xfrm>
                <a:custGeom>
                  <a:avLst/>
                  <a:gdLst>
                    <a:gd name="T0" fmla="*/ 904 w 1639"/>
                    <a:gd name="T1" fmla="*/ 5 h 1638"/>
                    <a:gd name="T2" fmla="*/ 1025 w 1639"/>
                    <a:gd name="T3" fmla="*/ 27 h 1638"/>
                    <a:gd name="T4" fmla="*/ 1139 w 1639"/>
                    <a:gd name="T5" fmla="*/ 64 h 1638"/>
                    <a:gd name="T6" fmla="*/ 1245 w 1639"/>
                    <a:gd name="T7" fmla="*/ 119 h 1638"/>
                    <a:gd name="T8" fmla="*/ 1342 w 1639"/>
                    <a:gd name="T9" fmla="*/ 187 h 1638"/>
                    <a:gd name="T10" fmla="*/ 1427 w 1639"/>
                    <a:gd name="T11" fmla="*/ 268 h 1638"/>
                    <a:gd name="T12" fmla="*/ 1500 w 1639"/>
                    <a:gd name="T13" fmla="*/ 362 h 1638"/>
                    <a:gd name="T14" fmla="*/ 1560 w 1639"/>
                    <a:gd name="T15" fmla="*/ 464 h 1638"/>
                    <a:gd name="T16" fmla="*/ 1603 w 1639"/>
                    <a:gd name="T17" fmla="*/ 576 h 1638"/>
                    <a:gd name="T18" fmla="*/ 1630 w 1639"/>
                    <a:gd name="T19" fmla="*/ 695 h 1638"/>
                    <a:gd name="T20" fmla="*/ 1639 w 1639"/>
                    <a:gd name="T21" fmla="*/ 820 h 1638"/>
                    <a:gd name="T22" fmla="*/ 1630 w 1639"/>
                    <a:gd name="T23" fmla="*/ 944 h 1638"/>
                    <a:gd name="T24" fmla="*/ 1603 w 1639"/>
                    <a:gd name="T25" fmla="*/ 1063 h 1638"/>
                    <a:gd name="T26" fmla="*/ 1560 w 1639"/>
                    <a:gd name="T27" fmla="*/ 1174 h 1638"/>
                    <a:gd name="T28" fmla="*/ 1500 w 1639"/>
                    <a:gd name="T29" fmla="*/ 1278 h 1638"/>
                    <a:gd name="T30" fmla="*/ 1427 w 1639"/>
                    <a:gd name="T31" fmla="*/ 1371 h 1638"/>
                    <a:gd name="T32" fmla="*/ 1342 w 1639"/>
                    <a:gd name="T33" fmla="*/ 1452 h 1638"/>
                    <a:gd name="T34" fmla="*/ 1245 w 1639"/>
                    <a:gd name="T35" fmla="*/ 1520 h 1638"/>
                    <a:gd name="T36" fmla="*/ 1139 w 1639"/>
                    <a:gd name="T37" fmla="*/ 1575 h 1638"/>
                    <a:gd name="T38" fmla="*/ 1025 w 1639"/>
                    <a:gd name="T39" fmla="*/ 1613 h 1638"/>
                    <a:gd name="T40" fmla="*/ 904 w 1639"/>
                    <a:gd name="T41" fmla="*/ 1635 h 1638"/>
                    <a:gd name="T42" fmla="*/ 778 w 1639"/>
                    <a:gd name="T43" fmla="*/ 1637 h 1638"/>
                    <a:gd name="T44" fmla="*/ 655 w 1639"/>
                    <a:gd name="T45" fmla="*/ 1623 h 1638"/>
                    <a:gd name="T46" fmla="*/ 539 w 1639"/>
                    <a:gd name="T47" fmla="*/ 1589 h 1638"/>
                    <a:gd name="T48" fmla="*/ 429 w 1639"/>
                    <a:gd name="T49" fmla="*/ 1540 h 1638"/>
                    <a:gd name="T50" fmla="*/ 330 w 1639"/>
                    <a:gd name="T51" fmla="*/ 1477 h 1638"/>
                    <a:gd name="T52" fmla="*/ 241 w 1639"/>
                    <a:gd name="T53" fmla="*/ 1399 h 1638"/>
                    <a:gd name="T54" fmla="*/ 163 w 1639"/>
                    <a:gd name="T55" fmla="*/ 1310 h 1638"/>
                    <a:gd name="T56" fmla="*/ 100 w 1639"/>
                    <a:gd name="T57" fmla="*/ 1210 h 1638"/>
                    <a:gd name="T58" fmla="*/ 51 w 1639"/>
                    <a:gd name="T59" fmla="*/ 1102 h 1638"/>
                    <a:gd name="T60" fmla="*/ 17 w 1639"/>
                    <a:gd name="T61" fmla="*/ 985 h 1638"/>
                    <a:gd name="T62" fmla="*/ 1 w 1639"/>
                    <a:gd name="T63" fmla="*/ 862 h 1638"/>
                    <a:gd name="T64" fmla="*/ 5 w 1639"/>
                    <a:gd name="T65" fmla="*/ 736 h 1638"/>
                    <a:gd name="T66" fmla="*/ 27 w 1639"/>
                    <a:gd name="T67" fmla="*/ 615 h 1638"/>
                    <a:gd name="T68" fmla="*/ 65 w 1639"/>
                    <a:gd name="T69" fmla="*/ 501 h 1638"/>
                    <a:gd name="T70" fmla="*/ 119 w 1639"/>
                    <a:gd name="T71" fmla="*/ 395 h 1638"/>
                    <a:gd name="T72" fmla="*/ 187 w 1639"/>
                    <a:gd name="T73" fmla="*/ 299 h 1638"/>
                    <a:gd name="T74" fmla="*/ 270 w 1639"/>
                    <a:gd name="T75" fmla="*/ 213 h 1638"/>
                    <a:gd name="T76" fmla="*/ 362 w 1639"/>
                    <a:gd name="T77" fmla="*/ 141 h 1638"/>
                    <a:gd name="T78" fmla="*/ 465 w 1639"/>
                    <a:gd name="T79" fmla="*/ 81 h 1638"/>
                    <a:gd name="T80" fmla="*/ 576 w 1639"/>
                    <a:gd name="T81" fmla="*/ 37 h 1638"/>
                    <a:gd name="T82" fmla="*/ 695 w 1639"/>
                    <a:gd name="T83" fmla="*/ 9 h 1638"/>
                    <a:gd name="T84" fmla="*/ 820 w 1639"/>
                    <a:gd name="T85" fmla="*/ 0 h 1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639" h="1638">
                      <a:moveTo>
                        <a:pt x="820" y="0"/>
                      </a:moveTo>
                      <a:lnTo>
                        <a:pt x="863" y="1"/>
                      </a:lnTo>
                      <a:lnTo>
                        <a:pt x="904" y="5"/>
                      </a:lnTo>
                      <a:lnTo>
                        <a:pt x="945" y="9"/>
                      </a:lnTo>
                      <a:lnTo>
                        <a:pt x="986" y="17"/>
                      </a:lnTo>
                      <a:lnTo>
                        <a:pt x="1025" y="27"/>
                      </a:lnTo>
                      <a:lnTo>
                        <a:pt x="1063" y="37"/>
                      </a:lnTo>
                      <a:lnTo>
                        <a:pt x="1102" y="50"/>
                      </a:lnTo>
                      <a:lnTo>
                        <a:pt x="1139" y="64"/>
                      </a:lnTo>
                      <a:lnTo>
                        <a:pt x="1175" y="81"/>
                      </a:lnTo>
                      <a:lnTo>
                        <a:pt x="1211" y="99"/>
                      </a:lnTo>
                      <a:lnTo>
                        <a:pt x="1245" y="119"/>
                      </a:lnTo>
                      <a:lnTo>
                        <a:pt x="1279" y="141"/>
                      </a:lnTo>
                      <a:lnTo>
                        <a:pt x="1311" y="163"/>
                      </a:lnTo>
                      <a:lnTo>
                        <a:pt x="1342" y="187"/>
                      </a:lnTo>
                      <a:lnTo>
                        <a:pt x="1371" y="213"/>
                      </a:lnTo>
                      <a:lnTo>
                        <a:pt x="1400" y="240"/>
                      </a:lnTo>
                      <a:lnTo>
                        <a:pt x="1427" y="268"/>
                      </a:lnTo>
                      <a:lnTo>
                        <a:pt x="1452" y="299"/>
                      </a:lnTo>
                      <a:lnTo>
                        <a:pt x="1477" y="330"/>
                      </a:lnTo>
                      <a:lnTo>
                        <a:pt x="1500" y="362"/>
                      </a:lnTo>
                      <a:lnTo>
                        <a:pt x="1521" y="395"/>
                      </a:lnTo>
                      <a:lnTo>
                        <a:pt x="1541" y="429"/>
                      </a:lnTo>
                      <a:lnTo>
                        <a:pt x="1560" y="464"/>
                      </a:lnTo>
                      <a:lnTo>
                        <a:pt x="1576" y="501"/>
                      </a:lnTo>
                      <a:lnTo>
                        <a:pt x="1590" y="538"/>
                      </a:lnTo>
                      <a:lnTo>
                        <a:pt x="1603" y="576"/>
                      </a:lnTo>
                      <a:lnTo>
                        <a:pt x="1614" y="615"/>
                      </a:lnTo>
                      <a:lnTo>
                        <a:pt x="1623" y="655"/>
                      </a:lnTo>
                      <a:lnTo>
                        <a:pt x="1630" y="695"/>
                      </a:lnTo>
                      <a:lnTo>
                        <a:pt x="1636" y="736"/>
                      </a:lnTo>
                      <a:lnTo>
                        <a:pt x="1638" y="778"/>
                      </a:lnTo>
                      <a:lnTo>
                        <a:pt x="1639" y="820"/>
                      </a:lnTo>
                      <a:lnTo>
                        <a:pt x="1638" y="862"/>
                      </a:lnTo>
                      <a:lnTo>
                        <a:pt x="1636" y="903"/>
                      </a:lnTo>
                      <a:lnTo>
                        <a:pt x="1630" y="944"/>
                      </a:lnTo>
                      <a:lnTo>
                        <a:pt x="1623" y="985"/>
                      </a:lnTo>
                      <a:lnTo>
                        <a:pt x="1614" y="1024"/>
                      </a:lnTo>
                      <a:lnTo>
                        <a:pt x="1603" y="1063"/>
                      </a:lnTo>
                      <a:lnTo>
                        <a:pt x="1590" y="1102"/>
                      </a:lnTo>
                      <a:lnTo>
                        <a:pt x="1576" y="1138"/>
                      </a:lnTo>
                      <a:lnTo>
                        <a:pt x="1560" y="1174"/>
                      </a:lnTo>
                      <a:lnTo>
                        <a:pt x="1541" y="1210"/>
                      </a:lnTo>
                      <a:lnTo>
                        <a:pt x="1521" y="1244"/>
                      </a:lnTo>
                      <a:lnTo>
                        <a:pt x="1500" y="1278"/>
                      </a:lnTo>
                      <a:lnTo>
                        <a:pt x="1477" y="1310"/>
                      </a:lnTo>
                      <a:lnTo>
                        <a:pt x="1452" y="1341"/>
                      </a:lnTo>
                      <a:lnTo>
                        <a:pt x="1427" y="1371"/>
                      </a:lnTo>
                      <a:lnTo>
                        <a:pt x="1400" y="1399"/>
                      </a:lnTo>
                      <a:lnTo>
                        <a:pt x="1371" y="1426"/>
                      </a:lnTo>
                      <a:lnTo>
                        <a:pt x="1342" y="1452"/>
                      </a:lnTo>
                      <a:lnTo>
                        <a:pt x="1311" y="1477"/>
                      </a:lnTo>
                      <a:lnTo>
                        <a:pt x="1279" y="1499"/>
                      </a:lnTo>
                      <a:lnTo>
                        <a:pt x="1245" y="1520"/>
                      </a:lnTo>
                      <a:lnTo>
                        <a:pt x="1211" y="1540"/>
                      </a:lnTo>
                      <a:lnTo>
                        <a:pt x="1175" y="1558"/>
                      </a:lnTo>
                      <a:lnTo>
                        <a:pt x="1139" y="1575"/>
                      </a:lnTo>
                      <a:lnTo>
                        <a:pt x="1102" y="1589"/>
                      </a:lnTo>
                      <a:lnTo>
                        <a:pt x="1063" y="1602"/>
                      </a:lnTo>
                      <a:lnTo>
                        <a:pt x="1025" y="1613"/>
                      </a:lnTo>
                      <a:lnTo>
                        <a:pt x="986" y="1623"/>
                      </a:lnTo>
                      <a:lnTo>
                        <a:pt x="945" y="1629"/>
                      </a:lnTo>
                      <a:lnTo>
                        <a:pt x="904" y="1635"/>
                      </a:lnTo>
                      <a:lnTo>
                        <a:pt x="863" y="1637"/>
                      </a:lnTo>
                      <a:lnTo>
                        <a:pt x="820" y="1638"/>
                      </a:lnTo>
                      <a:lnTo>
                        <a:pt x="778" y="1637"/>
                      </a:lnTo>
                      <a:lnTo>
                        <a:pt x="736" y="1635"/>
                      </a:lnTo>
                      <a:lnTo>
                        <a:pt x="695" y="1629"/>
                      </a:lnTo>
                      <a:lnTo>
                        <a:pt x="655" y="1623"/>
                      </a:lnTo>
                      <a:lnTo>
                        <a:pt x="615" y="1613"/>
                      </a:lnTo>
                      <a:lnTo>
                        <a:pt x="576" y="1602"/>
                      </a:lnTo>
                      <a:lnTo>
                        <a:pt x="539" y="1589"/>
                      </a:lnTo>
                      <a:lnTo>
                        <a:pt x="501" y="1575"/>
                      </a:lnTo>
                      <a:lnTo>
                        <a:pt x="465" y="1558"/>
                      </a:lnTo>
                      <a:lnTo>
                        <a:pt x="429" y="1540"/>
                      </a:lnTo>
                      <a:lnTo>
                        <a:pt x="395" y="1520"/>
                      </a:lnTo>
                      <a:lnTo>
                        <a:pt x="362" y="1499"/>
                      </a:lnTo>
                      <a:lnTo>
                        <a:pt x="330" y="1477"/>
                      </a:lnTo>
                      <a:lnTo>
                        <a:pt x="299" y="1452"/>
                      </a:lnTo>
                      <a:lnTo>
                        <a:pt x="270" y="1426"/>
                      </a:lnTo>
                      <a:lnTo>
                        <a:pt x="241" y="1399"/>
                      </a:lnTo>
                      <a:lnTo>
                        <a:pt x="214" y="1371"/>
                      </a:lnTo>
                      <a:lnTo>
                        <a:pt x="187" y="1341"/>
                      </a:lnTo>
                      <a:lnTo>
                        <a:pt x="163" y="1310"/>
                      </a:lnTo>
                      <a:lnTo>
                        <a:pt x="141" y="1278"/>
                      </a:lnTo>
                      <a:lnTo>
                        <a:pt x="119" y="1244"/>
                      </a:lnTo>
                      <a:lnTo>
                        <a:pt x="100" y="1210"/>
                      </a:lnTo>
                      <a:lnTo>
                        <a:pt x="81" y="1174"/>
                      </a:lnTo>
                      <a:lnTo>
                        <a:pt x="65" y="1138"/>
                      </a:lnTo>
                      <a:lnTo>
                        <a:pt x="51" y="1102"/>
                      </a:lnTo>
                      <a:lnTo>
                        <a:pt x="37" y="1063"/>
                      </a:lnTo>
                      <a:lnTo>
                        <a:pt x="27" y="1024"/>
                      </a:lnTo>
                      <a:lnTo>
                        <a:pt x="17" y="985"/>
                      </a:lnTo>
                      <a:lnTo>
                        <a:pt x="9" y="944"/>
                      </a:lnTo>
                      <a:lnTo>
                        <a:pt x="5" y="903"/>
                      </a:lnTo>
                      <a:lnTo>
                        <a:pt x="1" y="862"/>
                      </a:lnTo>
                      <a:lnTo>
                        <a:pt x="0" y="820"/>
                      </a:lnTo>
                      <a:lnTo>
                        <a:pt x="1" y="778"/>
                      </a:lnTo>
                      <a:lnTo>
                        <a:pt x="5" y="736"/>
                      </a:lnTo>
                      <a:lnTo>
                        <a:pt x="9" y="695"/>
                      </a:lnTo>
                      <a:lnTo>
                        <a:pt x="17" y="655"/>
                      </a:lnTo>
                      <a:lnTo>
                        <a:pt x="27" y="615"/>
                      </a:lnTo>
                      <a:lnTo>
                        <a:pt x="37" y="576"/>
                      </a:lnTo>
                      <a:lnTo>
                        <a:pt x="51" y="538"/>
                      </a:lnTo>
                      <a:lnTo>
                        <a:pt x="65" y="501"/>
                      </a:lnTo>
                      <a:lnTo>
                        <a:pt x="81" y="464"/>
                      </a:lnTo>
                      <a:lnTo>
                        <a:pt x="100" y="429"/>
                      </a:lnTo>
                      <a:lnTo>
                        <a:pt x="119" y="395"/>
                      </a:lnTo>
                      <a:lnTo>
                        <a:pt x="141" y="362"/>
                      </a:lnTo>
                      <a:lnTo>
                        <a:pt x="163" y="330"/>
                      </a:lnTo>
                      <a:lnTo>
                        <a:pt x="187" y="299"/>
                      </a:lnTo>
                      <a:lnTo>
                        <a:pt x="214" y="268"/>
                      </a:lnTo>
                      <a:lnTo>
                        <a:pt x="241" y="240"/>
                      </a:lnTo>
                      <a:lnTo>
                        <a:pt x="270" y="213"/>
                      </a:lnTo>
                      <a:lnTo>
                        <a:pt x="299" y="187"/>
                      </a:lnTo>
                      <a:lnTo>
                        <a:pt x="330" y="163"/>
                      </a:lnTo>
                      <a:lnTo>
                        <a:pt x="362" y="141"/>
                      </a:lnTo>
                      <a:lnTo>
                        <a:pt x="395" y="119"/>
                      </a:lnTo>
                      <a:lnTo>
                        <a:pt x="429" y="99"/>
                      </a:lnTo>
                      <a:lnTo>
                        <a:pt x="465" y="81"/>
                      </a:lnTo>
                      <a:lnTo>
                        <a:pt x="501" y="64"/>
                      </a:lnTo>
                      <a:lnTo>
                        <a:pt x="539" y="50"/>
                      </a:lnTo>
                      <a:lnTo>
                        <a:pt x="576" y="37"/>
                      </a:lnTo>
                      <a:lnTo>
                        <a:pt x="615" y="27"/>
                      </a:lnTo>
                      <a:lnTo>
                        <a:pt x="655" y="17"/>
                      </a:lnTo>
                      <a:lnTo>
                        <a:pt x="695" y="9"/>
                      </a:lnTo>
                      <a:lnTo>
                        <a:pt x="736" y="5"/>
                      </a:lnTo>
                      <a:lnTo>
                        <a:pt x="778" y="1"/>
                      </a:lnTo>
                      <a:lnTo>
                        <a:pt x="82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alpha val="46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34"/>
                <p:cNvSpPr>
                  <a:spLocks/>
                </p:cNvSpPr>
                <p:nvPr/>
              </p:nvSpPr>
              <p:spPr bwMode="auto">
                <a:xfrm>
                  <a:off x="5951439" y="5105271"/>
                  <a:ext cx="351507" cy="351507"/>
                </a:xfrm>
                <a:custGeom>
                  <a:avLst/>
                  <a:gdLst>
                    <a:gd name="T0" fmla="*/ 853 w 1548"/>
                    <a:gd name="T1" fmla="*/ 4 h 1547"/>
                    <a:gd name="T2" fmla="*/ 967 w 1548"/>
                    <a:gd name="T3" fmla="*/ 25 h 1547"/>
                    <a:gd name="T4" fmla="*/ 1076 w 1548"/>
                    <a:gd name="T5" fmla="*/ 61 h 1547"/>
                    <a:gd name="T6" fmla="*/ 1176 w 1548"/>
                    <a:gd name="T7" fmla="*/ 112 h 1547"/>
                    <a:gd name="T8" fmla="*/ 1266 w 1548"/>
                    <a:gd name="T9" fmla="*/ 177 h 1547"/>
                    <a:gd name="T10" fmla="*/ 1347 w 1548"/>
                    <a:gd name="T11" fmla="*/ 254 h 1547"/>
                    <a:gd name="T12" fmla="*/ 1415 w 1548"/>
                    <a:gd name="T13" fmla="*/ 341 h 1547"/>
                    <a:gd name="T14" fmla="*/ 1471 w 1548"/>
                    <a:gd name="T15" fmla="*/ 439 h 1547"/>
                    <a:gd name="T16" fmla="*/ 1514 w 1548"/>
                    <a:gd name="T17" fmla="*/ 544 h 1547"/>
                    <a:gd name="T18" fmla="*/ 1539 w 1548"/>
                    <a:gd name="T19" fmla="*/ 655 h 1547"/>
                    <a:gd name="T20" fmla="*/ 1548 w 1548"/>
                    <a:gd name="T21" fmla="*/ 774 h 1547"/>
                    <a:gd name="T22" fmla="*/ 1539 w 1548"/>
                    <a:gd name="T23" fmla="*/ 891 h 1547"/>
                    <a:gd name="T24" fmla="*/ 1514 w 1548"/>
                    <a:gd name="T25" fmla="*/ 1003 h 1547"/>
                    <a:gd name="T26" fmla="*/ 1471 w 1548"/>
                    <a:gd name="T27" fmla="*/ 1109 h 1547"/>
                    <a:gd name="T28" fmla="*/ 1415 w 1548"/>
                    <a:gd name="T29" fmla="*/ 1206 h 1547"/>
                    <a:gd name="T30" fmla="*/ 1347 w 1548"/>
                    <a:gd name="T31" fmla="*/ 1294 h 1547"/>
                    <a:gd name="T32" fmla="*/ 1266 w 1548"/>
                    <a:gd name="T33" fmla="*/ 1370 h 1547"/>
                    <a:gd name="T34" fmla="*/ 1176 w 1548"/>
                    <a:gd name="T35" fmla="*/ 1435 h 1547"/>
                    <a:gd name="T36" fmla="*/ 1076 w 1548"/>
                    <a:gd name="T37" fmla="*/ 1486 h 1547"/>
                    <a:gd name="T38" fmla="*/ 967 w 1548"/>
                    <a:gd name="T39" fmla="*/ 1523 h 1547"/>
                    <a:gd name="T40" fmla="*/ 853 w 1548"/>
                    <a:gd name="T41" fmla="*/ 1543 h 1547"/>
                    <a:gd name="T42" fmla="*/ 735 w 1548"/>
                    <a:gd name="T43" fmla="*/ 1546 h 1547"/>
                    <a:gd name="T44" fmla="*/ 618 w 1548"/>
                    <a:gd name="T45" fmla="*/ 1531 h 1547"/>
                    <a:gd name="T46" fmla="*/ 509 w 1548"/>
                    <a:gd name="T47" fmla="*/ 1500 h 1547"/>
                    <a:gd name="T48" fmla="*/ 405 w 1548"/>
                    <a:gd name="T49" fmla="*/ 1453 h 1547"/>
                    <a:gd name="T50" fmla="*/ 311 w 1548"/>
                    <a:gd name="T51" fmla="*/ 1393 h 1547"/>
                    <a:gd name="T52" fmla="*/ 227 w 1548"/>
                    <a:gd name="T53" fmla="*/ 1320 h 1547"/>
                    <a:gd name="T54" fmla="*/ 154 w 1548"/>
                    <a:gd name="T55" fmla="*/ 1237 h 1547"/>
                    <a:gd name="T56" fmla="*/ 94 w 1548"/>
                    <a:gd name="T57" fmla="*/ 1142 h 1547"/>
                    <a:gd name="T58" fmla="*/ 48 w 1548"/>
                    <a:gd name="T59" fmla="*/ 1040 h 1547"/>
                    <a:gd name="T60" fmla="*/ 16 w 1548"/>
                    <a:gd name="T61" fmla="*/ 929 h 1547"/>
                    <a:gd name="T62" fmla="*/ 1 w 1548"/>
                    <a:gd name="T63" fmla="*/ 814 h 1547"/>
                    <a:gd name="T64" fmla="*/ 5 w 1548"/>
                    <a:gd name="T65" fmla="*/ 694 h 1547"/>
                    <a:gd name="T66" fmla="*/ 25 w 1548"/>
                    <a:gd name="T67" fmla="*/ 580 h 1547"/>
                    <a:gd name="T68" fmla="*/ 62 w 1548"/>
                    <a:gd name="T69" fmla="*/ 473 h 1547"/>
                    <a:gd name="T70" fmla="*/ 113 w 1548"/>
                    <a:gd name="T71" fmla="*/ 373 h 1547"/>
                    <a:gd name="T72" fmla="*/ 177 w 1548"/>
                    <a:gd name="T73" fmla="*/ 281 h 1547"/>
                    <a:gd name="T74" fmla="*/ 254 w 1548"/>
                    <a:gd name="T75" fmla="*/ 202 h 1547"/>
                    <a:gd name="T76" fmla="*/ 341 w 1548"/>
                    <a:gd name="T77" fmla="*/ 132 h 1547"/>
                    <a:gd name="T78" fmla="*/ 439 w 1548"/>
                    <a:gd name="T79" fmla="*/ 76 h 1547"/>
                    <a:gd name="T80" fmla="*/ 544 w 1548"/>
                    <a:gd name="T81" fmla="*/ 35 h 1547"/>
                    <a:gd name="T82" fmla="*/ 656 w 1548"/>
                    <a:gd name="T83" fmla="*/ 9 h 1547"/>
                    <a:gd name="T84" fmla="*/ 774 w 1548"/>
                    <a:gd name="T85" fmla="*/ 0 h 15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548" h="1547">
                      <a:moveTo>
                        <a:pt x="774" y="0"/>
                      </a:moveTo>
                      <a:lnTo>
                        <a:pt x="814" y="1"/>
                      </a:lnTo>
                      <a:lnTo>
                        <a:pt x="853" y="4"/>
                      </a:lnTo>
                      <a:lnTo>
                        <a:pt x="892" y="9"/>
                      </a:lnTo>
                      <a:lnTo>
                        <a:pt x="930" y="16"/>
                      </a:lnTo>
                      <a:lnTo>
                        <a:pt x="967" y="25"/>
                      </a:lnTo>
                      <a:lnTo>
                        <a:pt x="1004" y="35"/>
                      </a:lnTo>
                      <a:lnTo>
                        <a:pt x="1040" y="47"/>
                      </a:lnTo>
                      <a:lnTo>
                        <a:pt x="1076" y="61"/>
                      </a:lnTo>
                      <a:lnTo>
                        <a:pt x="1110" y="76"/>
                      </a:lnTo>
                      <a:lnTo>
                        <a:pt x="1143" y="93"/>
                      </a:lnTo>
                      <a:lnTo>
                        <a:pt x="1176" y="112"/>
                      </a:lnTo>
                      <a:lnTo>
                        <a:pt x="1207" y="132"/>
                      </a:lnTo>
                      <a:lnTo>
                        <a:pt x="1238" y="154"/>
                      </a:lnTo>
                      <a:lnTo>
                        <a:pt x="1266" y="177"/>
                      </a:lnTo>
                      <a:lnTo>
                        <a:pt x="1295" y="202"/>
                      </a:lnTo>
                      <a:lnTo>
                        <a:pt x="1321" y="227"/>
                      </a:lnTo>
                      <a:lnTo>
                        <a:pt x="1347" y="254"/>
                      </a:lnTo>
                      <a:lnTo>
                        <a:pt x="1371" y="281"/>
                      </a:lnTo>
                      <a:lnTo>
                        <a:pt x="1394" y="311"/>
                      </a:lnTo>
                      <a:lnTo>
                        <a:pt x="1415" y="341"/>
                      </a:lnTo>
                      <a:lnTo>
                        <a:pt x="1436" y="373"/>
                      </a:lnTo>
                      <a:lnTo>
                        <a:pt x="1454" y="405"/>
                      </a:lnTo>
                      <a:lnTo>
                        <a:pt x="1471" y="439"/>
                      </a:lnTo>
                      <a:lnTo>
                        <a:pt x="1487" y="473"/>
                      </a:lnTo>
                      <a:lnTo>
                        <a:pt x="1501" y="507"/>
                      </a:lnTo>
                      <a:lnTo>
                        <a:pt x="1514" y="544"/>
                      </a:lnTo>
                      <a:lnTo>
                        <a:pt x="1524" y="580"/>
                      </a:lnTo>
                      <a:lnTo>
                        <a:pt x="1532" y="618"/>
                      </a:lnTo>
                      <a:lnTo>
                        <a:pt x="1539" y="655"/>
                      </a:lnTo>
                      <a:lnTo>
                        <a:pt x="1544" y="694"/>
                      </a:lnTo>
                      <a:lnTo>
                        <a:pt x="1547" y="734"/>
                      </a:lnTo>
                      <a:lnTo>
                        <a:pt x="1548" y="774"/>
                      </a:lnTo>
                      <a:lnTo>
                        <a:pt x="1547" y="814"/>
                      </a:lnTo>
                      <a:lnTo>
                        <a:pt x="1544" y="853"/>
                      </a:lnTo>
                      <a:lnTo>
                        <a:pt x="1539" y="891"/>
                      </a:lnTo>
                      <a:lnTo>
                        <a:pt x="1532" y="929"/>
                      </a:lnTo>
                      <a:lnTo>
                        <a:pt x="1524" y="967"/>
                      </a:lnTo>
                      <a:lnTo>
                        <a:pt x="1514" y="1003"/>
                      </a:lnTo>
                      <a:lnTo>
                        <a:pt x="1501" y="1040"/>
                      </a:lnTo>
                      <a:lnTo>
                        <a:pt x="1487" y="1075"/>
                      </a:lnTo>
                      <a:lnTo>
                        <a:pt x="1471" y="1109"/>
                      </a:lnTo>
                      <a:lnTo>
                        <a:pt x="1454" y="1142"/>
                      </a:lnTo>
                      <a:lnTo>
                        <a:pt x="1436" y="1174"/>
                      </a:lnTo>
                      <a:lnTo>
                        <a:pt x="1415" y="1206"/>
                      </a:lnTo>
                      <a:lnTo>
                        <a:pt x="1394" y="1237"/>
                      </a:lnTo>
                      <a:lnTo>
                        <a:pt x="1371" y="1265"/>
                      </a:lnTo>
                      <a:lnTo>
                        <a:pt x="1347" y="1294"/>
                      </a:lnTo>
                      <a:lnTo>
                        <a:pt x="1321" y="1320"/>
                      </a:lnTo>
                      <a:lnTo>
                        <a:pt x="1295" y="1346"/>
                      </a:lnTo>
                      <a:lnTo>
                        <a:pt x="1266" y="1370"/>
                      </a:lnTo>
                      <a:lnTo>
                        <a:pt x="1238" y="1393"/>
                      </a:lnTo>
                      <a:lnTo>
                        <a:pt x="1207" y="1415"/>
                      </a:lnTo>
                      <a:lnTo>
                        <a:pt x="1176" y="1435"/>
                      </a:lnTo>
                      <a:lnTo>
                        <a:pt x="1143" y="1453"/>
                      </a:lnTo>
                      <a:lnTo>
                        <a:pt x="1110" y="1470"/>
                      </a:lnTo>
                      <a:lnTo>
                        <a:pt x="1076" y="1486"/>
                      </a:lnTo>
                      <a:lnTo>
                        <a:pt x="1040" y="1500"/>
                      </a:lnTo>
                      <a:lnTo>
                        <a:pt x="1004" y="1513"/>
                      </a:lnTo>
                      <a:lnTo>
                        <a:pt x="967" y="1523"/>
                      </a:lnTo>
                      <a:lnTo>
                        <a:pt x="930" y="1531"/>
                      </a:lnTo>
                      <a:lnTo>
                        <a:pt x="892" y="1538"/>
                      </a:lnTo>
                      <a:lnTo>
                        <a:pt x="853" y="1543"/>
                      </a:lnTo>
                      <a:lnTo>
                        <a:pt x="814" y="1546"/>
                      </a:lnTo>
                      <a:lnTo>
                        <a:pt x="774" y="1547"/>
                      </a:lnTo>
                      <a:lnTo>
                        <a:pt x="735" y="1546"/>
                      </a:lnTo>
                      <a:lnTo>
                        <a:pt x="695" y="1543"/>
                      </a:lnTo>
                      <a:lnTo>
                        <a:pt x="656" y="1538"/>
                      </a:lnTo>
                      <a:lnTo>
                        <a:pt x="618" y="1531"/>
                      </a:lnTo>
                      <a:lnTo>
                        <a:pt x="581" y="1523"/>
                      </a:lnTo>
                      <a:lnTo>
                        <a:pt x="544" y="1513"/>
                      </a:lnTo>
                      <a:lnTo>
                        <a:pt x="509" y="1500"/>
                      </a:lnTo>
                      <a:lnTo>
                        <a:pt x="473" y="1486"/>
                      </a:lnTo>
                      <a:lnTo>
                        <a:pt x="439" y="1470"/>
                      </a:lnTo>
                      <a:lnTo>
                        <a:pt x="405" y="1453"/>
                      </a:lnTo>
                      <a:lnTo>
                        <a:pt x="373" y="1435"/>
                      </a:lnTo>
                      <a:lnTo>
                        <a:pt x="341" y="1415"/>
                      </a:lnTo>
                      <a:lnTo>
                        <a:pt x="311" y="1393"/>
                      </a:lnTo>
                      <a:lnTo>
                        <a:pt x="282" y="1370"/>
                      </a:lnTo>
                      <a:lnTo>
                        <a:pt x="254" y="1346"/>
                      </a:lnTo>
                      <a:lnTo>
                        <a:pt x="227" y="1320"/>
                      </a:lnTo>
                      <a:lnTo>
                        <a:pt x="202" y="1294"/>
                      </a:lnTo>
                      <a:lnTo>
                        <a:pt x="177" y="1265"/>
                      </a:lnTo>
                      <a:lnTo>
                        <a:pt x="154" y="1237"/>
                      </a:lnTo>
                      <a:lnTo>
                        <a:pt x="132" y="1206"/>
                      </a:lnTo>
                      <a:lnTo>
                        <a:pt x="113" y="1174"/>
                      </a:lnTo>
                      <a:lnTo>
                        <a:pt x="94" y="1142"/>
                      </a:lnTo>
                      <a:lnTo>
                        <a:pt x="76" y="1109"/>
                      </a:lnTo>
                      <a:lnTo>
                        <a:pt x="62" y="1075"/>
                      </a:lnTo>
                      <a:lnTo>
                        <a:pt x="48" y="1040"/>
                      </a:lnTo>
                      <a:lnTo>
                        <a:pt x="35" y="1003"/>
                      </a:lnTo>
                      <a:lnTo>
                        <a:pt x="25" y="967"/>
                      </a:lnTo>
                      <a:lnTo>
                        <a:pt x="16" y="929"/>
                      </a:lnTo>
                      <a:lnTo>
                        <a:pt x="9" y="891"/>
                      </a:lnTo>
                      <a:lnTo>
                        <a:pt x="5" y="853"/>
                      </a:lnTo>
                      <a:lnTo>
                        <a:pt x="1" y="814"/>
                      </a:lnTo>
                      <a:lnTo>
                        <a:pt x="0" y="774"/>
                      </a:lnTo>
                      <a:lnTo>
                        <a:pt x="1" y="734"/>
                      </a:lnTo>
                      <a:lnTo>
                        <a:pt x="5" y="694"/>
                      </a:lnTo>
                      <a:lnTo>
                        <a:pt x="9" y="655"/>
                      </a:lnTo>
                      <a:lnTo>
                        <a:pt x="16" y="618"/>
                      </a:lnTo>
                      <a:lnTo>
                        <a:pt x="25" y="580"/>
                      </a:lnTo>
                      <a:lnTo>
                        <a:pt x="35" y="544"/>
                      </a:lnTo>
                      <a:lnTo>
                        <a:pt x="48" y="507"/>
                      </a:lnTo>
                      <a:lnTo>
                        <a:pt x="62" y="473"/>
                      </a:lnTo>
                      <a:lnTo>
                        <a:pt x="76" y="439"/>
                      </a:lnTo>
                      <a:lnTo>
                        <a:pt x="94" y="405"/>
                      </a:lnTo>
                      <a:lnTo>
                        <a:pt x="113" y="373"/>
                      </a:lnTo>
                      <a:lnTo>
                        <a:pt x="132" y="341"/>
                      </a:lnTo>
                      <a:lnTo>
                        <a:pt x="154" y="311"/>
                      </a:lnTo>
                      <a:lnTo>
                        <a:pt x="177" y="281"/>
                      </a:lnTo>
                      <a:lnTo>
                        <a:pt x="202" y="254"/>
                      </a:lnTo>
                      <a:lnTo>
                        <a:pt x="227" y="227"/>
                      </a:lnTo>
                      <a:lnTo>
                        <a:pt x="254" y="202"/>
                      </a:lnTo>
                      <a:lnTo>
                        <a:pt x="282" y="177"/>
                      </a:lnTo>
                      <a:lnTo>
                        <a:pt x="311" y="154"/>
                      </a:lnTo>
                      <a:lnTo>
                        <a:pt x="341" y="132"/>
                      </a:lnTo>
                      <a:lnTo>
                        <a:pt x="373" y="112"/>
                      </a:lnTo>
                      <a:lnTo>
                        <a:pt x="405" y="93"/>
                      </a:lnTo>
                      <a:lnTo>
                        <a:pt x="439" y="76"/>
                      </a:lnTo>
                      <a:lnTo>
                        <a:pt x="473" y="61"/>
                      </a:lnTo>
                      <a:lnTo>
                        <a:pt x="509" y="47"/>
                      </a:lnTo>
                      <a:lnTo>
                        <a:pt x="544" y="35"/>
                      </a:lnTo>
                      <a:lnTo>
                        <a:pt x="581" y="25"/>
                      </a:lnTo>
                      <a:lnTo>
                        <a:pt x="618" y="16"/>
                      </a:lnTo>
                      <a:lnTo>
                        <a:pt x="656" y="9"/>
                      </a:lnTo>
                      <a:lnTo>
                        <a:pt x="695" y="4"/>
                      </a:lnTo>
                      <a:lnTo>
                        <a:pt x="735" y="1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35"/>
                <p:cNvSpPr>
                  <a:spLocks noEditPoints="1"/>
                </p:cNvSpPr>
                <p:nvPr/>
              </p:nvSpPr>
              <p:spPr bwMode="auto">
                <a:xfrm>
                  <a:off x="6059071" y="5211540"/>
                  <a:ext cx="137606" cy="137606"/>
                </a:xfrm>
                <a:custGeom>
                  <a:avLst/>
                  <a:gdLst>
                    <a:gd name="T0" fmla="*/ 470 w 608"/>
                    <a:gd name="T1" fmla="*/ 1 h 609"/>
                    <a:gd name="T2" fmla="*/ 514 w 608"/>
                    <a:gd name="T3" fmla="*/ 13 h 609"/>
                    <a:gd name="T4" fmla="*/ 552 w 608"/>
                    <a:gd name="T5" fmla="*/ 36 h 609"/>
                    <a:gd name="T6" fmla="*/ 563 w 608"/>
                    <a:gd name="T7" fmla="*/ 46 h 609"/>
                    <a:gd name="T8" fmla="*/ 589 w 608"/>
                    <a:gd name="T9" fmla="*/ 81 h 609"/>
                    <a:gd name="T10" fmla="*/ 604 w 608"/>
                    <a:gd name="T11" fmla="*/ 123 h 609"/>
                    <a:gd name="T12" fmla="*/ 608 w 608"/>
                    <a:gd name="T13" fmla="*/ 455 h 609"/>
                    <a:gd name="T14" fmla="*/ 601 w 608"/>
                    <a:gd name="T15" fmla="*/ 501 h 609"/>
                    <a:gd name="T16" fmla="*/ 581 w 608"/>
                    <a:gd name="T17" fmla="*/ 541 h 609"/>
                    <a:gd name="T18" fmla="*/ 552 w 608"/>
                    <a:gd name="T19" fmla="*/ 574 h 609"/>
                    <a:gd name="T20" fmla="*/ 514 w 608"/>
                    <a:gd name="T21" fmla="*/ 597 h 609"/>
                    <a:gd name="T22" fmla="*/ 470 w 608"/>
                    <a:gd name="T23" fmla="*/ 608 h 609"/>
                    <a:gd name="T24" fmla="*/ 138 w 608"/>
                    <a:gd name="T25" fmla="*/ 608 h 609"/>
                    <a:gd name="T26" fmla="*/ 93 w 608"/>
                    <a:gd name="T27" fmla="*/ 597 h 609"/>
                    <a:gd name="T28" fmla="*/ 55 w 608"/>
                    <a:gd name="T29" fmla="*/ 574 h 609"/>
                    <a:gd name="T30" fmla="*/ 35 w 608"/>
                    <a:gd name="T31" fmla="*/ 553 h 609"/>
                    <a:gd name="T32" fmla="*/ 11 w 608"/>
                    <a:gd name="T33" fmla="*/ 514 h 609"/>
                    <a:gd name="T34" fmla="*/ 0 w 608"/>
                    <a:gd name="T35" fmla="*/ 471 h 609"/>
                    <a:gd name="T36" fmla="*/ 0 w 608"/>
                    <a:gd name="T37" fmla="*/ 138 h 609"/>
                    <a:gd name="T38" fmla="*/ 11 w 608"/>
                    <a:gd name="T39" fmla="*/ 95 h 609"/>
                    <a:gd name="T40" fmla="*/ 35 w 608"/>
                    <a:gd name="T41" fmla="*/ 57 h 609"/>
                    <a:gd name="T42" fmla="*/ 67 w 608"/>
                    <a:gd name="T43" fmla="*/ 28 h 609"/>
                    <a:gd name="T44" fmla="*/ 107 w 608"/>
                    <a:gd name="T45" fmla="*/ 8 h 609"/>
                    <a:gd name="T46" fmla="*/ 152 w 608"/>
                    <a:gd name="T47" fmla="*/ 0 h 609"/>
                    <a:gd name="T48" fmla="*/ 143 w 608"/>
                    <a:gd name="T49" fmla="*/ 61 h 609"/>
                    <a:gd name="T50" fmla="*/ 116 w 608"/>
                    <a:gd name="T51" fmla="*/ 68 h 609"/>
                    <a:gd name="T52" fmla="*/ 93 w 608"/>
                    <a:gd name="T53" fmla="*/ 81 h 609"/>
                    <a:gd name="T54" fmla="*/ 75 w 608"/>
                    <a:gd name="T55" fmla="*/ 102 h 609"/>
                    <a:gd name="T56" fmla="*/ 62 w 608"/>
                    <a:gd name="T57" fmla="*/ 127 h 609"/>
                    <a:gd name="T58" fmla="*/ 58 w 608"/>
                    <a:gd name="T59" fmla="*/ 154 h 609"/>
                    <a:gd name="T60" fmla="*/ 60 w 608"/>
                    <a:gd name="T61" fmla="*/ 475 h 609"/>
                    <a:gd name="T62" fmla="*/ 69 w 608"/>
                    <a:gd name="T63" fmla="*/ 501 h 609"/>
                    <a:gd name="T64" fmla="*/ 86 w 608"/>
                    <a:gd name="T65" fmla="*/ 522 h 609"/>
                    <a:gd name="T66" fmla="*/ 108 w 608"/>
                    <a:gd name="T67" fmla="*/ 538 h 609"/>
                    <a:gd name="T68" fmla="*/ 134 w 608"/>
                    <a:gd name="T69" fmla="*/ 547 h 609"/>
                    <a:gd name="T70" fmla="*/ 454 w 608"/>
                    <a:gd name="T71" fmla="*/ 550 h 609"/>
                    <a:gd name="T72" fmla="*/ 482 w 608"/>
                    <a:gd name="T73" fmla="*/ 545 h 609"/>
                    <a:gd name="T74" fmla="*/ 507 w 608"/>
                    <a:gd name="T75" fmla="*/ 534 h 609"/>
                    <a:gd name="T76" fmla="*/ 527 w 608"/>
                    <a:gd name="T77" fmla="*/ 516 h 609"/>
                    <a:gd name="T78" fmla="*/ 541 w 608"/>
                    <a:gd name="T79" fmla="*/ 492 h 609"/>
                    <a:gd name="T80" fmla="*/ 548 w 608"/>
                    <a:gd name="T81" fmla="*/ 465 h 609"/>
                    <a:gd name="T82" fmla="*/ 548 w 608"/>
                    <a:gd name="T83" fmla="*/ 145 h 609"/>
                    <a:gd name="T84" fmla="*/ 541 w 608"/>
                    <a:gd name="T85" fmla="*/ 118 h 609"/>
                    <a:gd name="T86" fmla="*/ 527 w 608"/>
                    <a:gd name="T87" fmla="*/ 94 h 609"/>
                    <a:gd name="T88" fmla="*/ 514 w 608"/>
                    <a:gd name="T89" fmla="*/ 81 h 609"/>
                    <a:gd name="T90" fmla="*/ 491 w 608"/>
                    <a:gd name="T91" fmla="*/ 68 h 609"/>
                    <a:gd name="T92" fmla="*/ 464 w 608"/>
                    <a:gd name="T93" fmla="*/ 61 h 6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08" h="609">
                      <a:moveTo>
                        <a:pt x="152" y="0"/>
                      </a:moveTo>
                      <a:lnTo>
                        <a:pt x="454" y="0"/>
                      </a:lnTo>
                      <a:lnTo>
                        <a:pt x="470" y="1"/>
                      </a:lnTo>
                      <a:lnTo>
                        <a:pt x="484" y="4"/>
                      </a:lnTo>
                      <a:lnTo>
                        <a:pt x="499" y="8"/>
                      </a:lnTo>
                      <a:lnTo>
                        <a:pt x="514" y="13"/>
                      </a:lnTo>
                      <a:lnTo>
                        <a:pt x="527" y="20"/>
                      </a:lnTo>
                      <a:lnTo>
                        <a:pt x="539" y="28"/>
                      </a:lnTo>
                      <a:lnTo>
                        <a:pt x="552" y="36"/>
                      </a:lnTo>
                      <a:lnTo>
                        <a:pt x="562" y="46"/>
                      </a:lnTo>
                      <a:lnTo>
                        <a:pt x="562" y="46"/>
                      </a:lnTo>
                      <a:lnTo>
                        <a:pt x="563" y="46"/>
                      </a:lnTo>
                      <a:lnTo>
                        <a:pt x="572" y="57"/>
                      </a:lnTo>
                      <a:lnTo>
                        <a:pt x="581" y="69"/>
                      </a:lnTo>
                      <a:lnTo>
                        <a:pt x="589" y="81"/>
                      </a:lnTo>
                      <a:lnTo>
                        <a:pt x="595" y="95"/>
                      </a:lnTo>
                      <a:lnTo>
                        <a:pt x="601" y="109"/>
                      </a:lnTo>
                      <a:lnTo>
                        <a:pt x="604" y="123"/>
                      </a:lnTo>
                      <a:lnTo>
                        <a:pt x="606" y="138"/>
                      </a:lnTo>
                      <a:lnTo>
                        <a:pt x="608" y="154"/>
                      </a:lnTo>
                      <a:lnTo>
                        <a:pt x="608" y="455"/>
                      </a:lnTo>
                      <a:lnTo>
                        <a:pt x="606" y="471"/>
                      </a:lnTo>
                      <a:lnTo>
                        <a:pt x="604" y="486"/>
                      </a:lnTo>
                      <a:lnTo>
                        <a:pt x="601" y="501"/>
                      </a:lnTo>
                      <a:lnTo>
                        <a:pt x="595" y="514"/>
                      </a:lnTo>
                      <a:lnTo>
                        <a:pt x="589" y="528"/>
                      </a:lnTo>
                      <a:lnTo>
                        <a:pt x="581" y="541"/>
                      </a:lnTo>
                      <a:lnTo>
                        <a:pt x="572" y="553"/>
                      </a:lnTo>
                      <a:lnTo>
                        <a:pt x="563" y="563"/>
                      </a:lnTo>
                      <a:lnTo>
                        <a:pt x="552" y="574"/>
                      </a:lnTo>
                      <a:lnTo>
                        <a:pt x="540" y="583"/>
                      </a:lnTo>
                      <a:lnTo>
                        <a:pt x="527" y="590"/>
                      </a:lnTo>
                      <a:lnTo>
                        <a:pt x="514" y="597"/>
                      </a:lnTo>
                      <a:lnTo>
                        <a:pt x="499" y="602"/>
                      </a:lnTo>
                      <a:lnTo>
                        <a:pt x="484" y="606"/>
                      </a:lnTo>
                      <a:lnTo>
                        <a:pt x="470" y="608"/>
                      </a:lnTo>
                      <a:lnTo>
                        <a:pt x="454" y="609"/>
                      </a:lnTo>
                      <a:lnTo>
                        <a:pt x="152" y="609"/>
                      </a:lnTo>
                      <a:lnTo>
                        <a:pt x="138" y="608"/>
                      </a:lnTo>
                      <a:lnTo>
                        <a:pt x="122" y="606"/>
                      </a:lnTo>
                      <a:lnTo>
                        <a:pt x="108" y="602"/>
                      </a:lnTo>
                      <a:lnTo>
                        <a:pt x="93" y="597"/>
                      </a:lnTo>
                      <a:lnTo>
                        <a:pt x="79" y="590"/>
                      </a:lnTo>
                      <a:lnTo>
                        <a:pt x="67" y="583"/>
                      </a:lnTo>
                      <a:lnTo>
                        <a:pt x="55" y="574"/>
                      </a:lnTo>
                      <a:lnTo>
                        <a:pt x="44" y="563"/>
                      </a:lnTo>
                      <a:lnTo>
                        <a:pt x="44" y="563"/>
                      </a:lnTo>
                      <a:lnTo>
                        <a:pt x="35" y="553"/>
                      </a:lnTo>
                      <a:lnTo>
                        <a:pt x="26" y="541"/>
                      </a:lnTo>
                      <a:lnTo>
                        <a:pt x="18" y="528"/>
                      </a:lnTo>
                      <a:lnTo>
                        <a:pt x="11" y="514"/>
                      </a:lnTo>
                      <a:lnTo>
                        <a:pt x="6" y="501"/>
                      </a:lnTo>
                      <a:lnTo>
                        <a:pt x="2" y="486"/>
                      </a:lnTo>
                      <a:lnTo>
                        <a:pt x="0" y="471"/>
                      </a:lnTo>
                      <a:lnTo>
                        <a:pt x="0" y="455"/>
                      </a:lnTo>
                      <a:lnTo>
                        <a:pt x="0" y="154"/>
                      </a:lnTo>
                      <a:lnTo>
                        <a:pt x="0" y="138"/>
                      </a:lnTo>
                      <a:lnTo>
                        <a:pt x="2" y="123"/>
                      </a:lnTo>
                      <a:lnTo>
                        <a:pt x="6" y="109"/>
                      </a:lnTo>
                      <a:lnTo>
                        <a:pt x="11" y="95"/>
                      </a:lnTo>
                      <a:lnTo>
                        <a:pt x="18" y="81"/>
                      </a:lnTo>
                      <a:lnTo>
                        <a:pt x="26" y="69"/>
                      </a:lnTo>
                      <a:lnTo>
                        <a:pt x="35" y="57"/>
                      </a:lnTo>
                      <a:lnTo>
                        <a:pt x="44" y="46"/>
                      </a:lnTo>
                      <a:lnTo>
                        <a:pt x="55" y="36"/>
                      </a:lnTo>
                      <a:lnTo>
                        <a:pt x="67" y="28"/>
                      </a:lnTo>
                      <a:lnTo>
                        <a:pt x="79" y="20"/>
                      </a:lnTo>
                      <a:lnTo>
                        <a:pt x="93" y="13"/>
                      </a:lnTo>
                      <a:lnTo>
                        <a:pt x="107" y="8"/>
                      </a:lnTo>
                      <a:lnTo>
                        <a:pt x="122" y="4"/>
                      </a:lnTo>
                      <a:lnTo>
                        <a:pt x="138" y="1"/>
                      </a:lnTo>
                      <a:lnTo>
                        <a:pt x="152" y="0"/>
                      </a:lnTo>
                      <a:close/>
                      <a:moveTo>
                        <a:pt x="454" y="60"/>
                      </a:moveTo>
                      <a:lnTo>
                        <a:pt x="152" y="60"/>
                      </a:lnTo>
                      <a:lnTo>
                        <a:pt x="143" y="61"/>
                      </a:lnTo>
                      <a:lnTo>
                        <a:pt x="134" y="62"/>
                      </a:lnTo>
                      <a:lnTo>
                        <a:pt x="125" y="64"/>
                      </a:lnTo>
                      <a:lnTo>
                        <a:pt x="116" y="68"/>
                      </a:lnTo>
                      <a:lnTo>
                        <a:pt x="108" y="71"/>
                      </a:lnTo>
                      <a:lnTo>
                        <a:pt x="100" y="76"/>
                      </a:lnTo>
                      <a:lnTo>
                        <a:pt x="93" y="81"/>
                      </a:lnTo>
                      <a:lnTo>
                        <a:pt x="86" y="88"/>
                      </a:lnTo>
                      <a:lnTo>
                        <a:pt x="79" y="94"/>
                      </a:lnTo>
                      <a:lnTo>
                        <a:pt x="75" y="102"/>
                      </a:lnTo>
                      <a:lnTo>
                        <a:pt x="69" y="110"/>
                      </a:lnTo>
                      <a:lnTo>
                        <a:pt x="66" y="118"/>
                      </a:lnTo>
                      <a:lnTo>
                        <a:pt x="62" y="127"/>
                      </a:lnTo>
                      <a:lnTo>
                        <a:pt x="60" y="135"/>
                      </a:lnTo>
                      <a:lnTo>
                        <a:pt x="59" y="145"/>
                      </a:lnTo>
                      <a:lnTo>
                        <a:pt x="58" y="154"/>
                      </a:lnTo>
                      <a:lnTo>
                        <a:pt x="58" y="455"/>
                      </a:lnTo>
                      <a:lnTo>
                        <a:pt x="59" y="465"/>
                      </a:lnTo>
                      <a:lnTo>
                        <a:pt x="60" y="475"/>
                      </a:lnTo>
                      <a:lnTo>
                        <a:pt x="62" y="484"/>
                      </a:lnTo>
                      <a:lnTo>
                        <a:pt x="66" y="492"/>
                      </a:lnTo>
                      <a:lnTo>
                        <a:pt x="69" y="501"/>
                      </a:lnTo>
                      <a:lnTo>
                        <a:pt x="75" y="509"/>
                      </a:lnTo>
                      <a:lnTo>
                        <a:pt x="79" y="516"/>
                      </a:lnTo>
                      <a:lnTo>
                        <a:pt x="86" y="522"/>
                      </a:lnTo>
                      <a:lnTo>
                        <a:pt x="93" y="528"/>
                      </a:lnTo>
                      <a:lnTo>
                        <a:pt x="100" y="534"/>
                      </a:lnTo>
                      <a:lnTo>
                        <a:pt x="108" y="538"/>
                      </a:lnTo>
                      <a:lnTo>
                        <a:pt x="116" y="543"/>
                      </a:lnTo>
                      <a:lnTo>
                        <a:pt x="125" y="545"/>
                      </a:lnTo>
                      <a:lnTo>
                        <a:pt x="134" y="547"/>
                      </a:lnTo>
                      <a:lnTo>
                        <a:pt x="143" y="550"/>
                      </a:lnTo>
                      <a:lnTo>
                        <a:pt x="152" y="550"/>
                      </a:lnTo>
                      <a:lnTo>
                        <a:pt x="454" y="550"/>
                      </a:lnTo>
                      <a:lnTo>
                        <a:pt x="464" y="550"/>
                      </a:lnTo>
                      <a:lnTo>
                        <a:pt x="473" y="547"/>
                      </a:lnTo>
                      <a:lnTo>
                        <a:pt x="482" y="545"/>
                      </a:lnTo>
                      <a:lnTo>
                        <a:pt x="491" y="543"/>
                      </a:lnTo>
                      <a:lnTo>
                        <a:pt x="499" y="538"/>
                      </a:lnTo>
                      <a:lnTo>
                        <a:pt x="507" y="534"/>
                      </a:lnTo>
                      <a:lnTo>
                        <a:pt x="514" y="528"/>
                      </a:lnTo>
                      <a:lnTo>
                        <a:pt x="521" y="522"/>
                      </a:lnTo>
                      <a:lnTo>
                        <a:pt x="527" y="516"/>
                      </a:lnTo>
                      <a:lnTo>
                        <a:pt x="532" y="508"/>
                      </a:lnTo>
                      <a:lnTo>
                        <a:pt x="537" y="501"/>
                      </a:lnTo>
                      <a:lnTo>
                        <a:pt x="541" y="492"/>
                      </a:lnTo>
                      <a:lnTo>
                        <a:pt x="545" y="484"/>
                      </a:lnTo>
                      <a:lnTo>
                        <a:pt x="547" y="475"/>
                      </a:lnTo>
                      <a:lnTo>
                        <a:pt x="548" y="465"/>
                      </a:lnTo>
                      <a:lnTo>
                        <a:pt x="548" y="455"/>
                      </a:lnTo>
                      <a:lnTo>
                        <a:pt x="548" y="154"/>
                      </a:lnTo>
                      <a:lnTo>
                        <a:pt x="548" y="145"/>
                      </a:lnTo>
                      <a:lnTo>
                        <a:pt x="547" y="135"/>
                      </a:lnTo>
                      <a:lnTo>
                        <a:pt x="545" y="126"/>
                      </a:lnTo>
                      <a:lnTo>
                        <a:pt x="541" y="118"/>
                      </a:lnTo>
                      <a:lnTo>
                        <a:pt x="537" y="110"/>
                      </a:lnTo>
                      <a:lnTo>
                        <a:pt x="532" y="102"/>
                      </a:lnTo>
                      <a:lnTo>
                        <a:pt x="527" y="94"/>
                      </a:lnTo>
                      <a:lnTo>
                        <a:pt x="521" y="88"/>
                      </a:lnTo>
                      <a:lnTo>
                        <a:pt x="521" y="87"/>
                      </a:lnTo>
                      <a:lnTo>
                        <a:pt x="514" y="81"/>
                      </a:lnTo>
                      <a:lnTo>
                        <a:pt x="507" y="76"/>
                      </a:lnTo>
                      <a:lnTo>
                        <a:pt x="499" y="71"/>
                      </a:lnTo>
                      <a:lnTo>
                        <a:pt x="491" y="68"/>
                      </a:lnTo>
                      <a:lnTo>
                        <a:pt x="482" y="64"/>
                      </a:lnTo>
                      <a:lnTo>
                        <a:pt x="473" y="62"/>
                      </a:lnTo>
                      <a:lnTo>
                        <a:pt x="464" y="61"/>
                      </a:lnTo>
                      <a:lnTo>
                        <a:pt x="454" y="60"/>
                      </a:lnTo>
                      <a:close/>
                    </a:path>
                  </a:pathLst>
                </a:custGeom>
                <a:gradFill flip="none" rotWithShape="1">
                  <a:gsLst>
                    <a:gs pos="46000">
                      <a:srgbClr val="FFFFFF"/>
                    </a:gs>
                    <a:gs pos="56000">
                      <a:schemeClr val="bg1">
                        <a:alpha val="45000"/>
                      </a:schemeClr>
                    </a:gs>
                    <a:gs pos="100000">
                      <a:srgbClr val="FFFFFF"/>
                    </a:gs>
                    <a:gs pos="0">
                      <a:schemeClr val="bg1">
                        <a:alpha val="97000"/>
                      </a:schemeClr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42"/>
                <p:cNvSpPr>
                  <a:spLocks/>
                </p:cNvSpPr>
                <p:nvPr/>
              </p:nvSpPr>
              <p:spPr bwMode="auto">
                <a:xfrm>
                  <a:off x="5940539" y="5287836"/>
                  <a:ext cx="371944" cy="178479"/>
                </a:xfrm>
                <a:custGeom>
                  <a:avLst/>
                  <a:gdLst>
                    <a:gd name="T0" fmla="*/ 1635 w 1638"/>
                    <a:gd name="T1" fmla="*/ 43 h 786"/>
                    <a:gd name="T2" fmla="*/ 1625 w 1638"/>
                    <a:gd name="T3" fmla="*/ 122 h 786"/>
                    <a:gd name="T4" fmla="*/ 1605 w 1638"/>
                    <a:gd name="T5" fmla="*/ 199 h 786"/>
                    <a:gd name="T6" fmla="*/ 1580 w 1638"/>
                    <a:gd name="T7" fmla="*/ 273 h 786"/>
                    <a:gd name="T8" fmla="*/ 1547 w 1638"/>
                    <a:gd name="T9" fmla="*/ 344 h 786"/>
                    <a:gd name="T10" fmla="*/ 1508 w 1638"/>
                    <a:gd name="T11" fmla="*/ 410 h 786"/>
                    <a:gd name="T12" fmla="*/ 1464 w 1638"/>
                    <a:gd name="T13" fmla="*/ 473 h 786"/>
                    <a:gd name="T14" fmla="*/ 1414 w 1638"/>
                    <a:gd name="T15" fmla="*/ 531 h 786"/>
                    <a:gd name="T16" fmla="*/ 1359 w 1638"/>
                    <a:gd name="T17" fmla="*/ 584 h 786"/>
                    <a:gd name="T18" fmla="*/ 1298 w 1638"/>
                    <a:gd name="T19" fmla="*/ 631 h 786"/>
                    <a:gd name="T20" fmla="*/ 1235 w 1638"/>
                    <a:gd name="T21" fmla="*/ 674 h 786"/>
                    <a:gd name="T22" fmla="*/ 1166 w 1638"/>
                    <a:gd name="T23" fmla="*/ 710 h 786"/>
                    <a:gd name="T24" fmla="*/ 1094 w 1638"/>
                    <a:gd name="T25" fmla="*/ 740 h 786"/>
                    <a:gd name="T26" fmla="*/ 1019 w 1638"/>
                    <a:gd name="T27" fmla="*/ 763 h 786"/>
                    <a:gd name="T28" fmla="*/ 940 w 1638"/>
                    <a:gd name="T29" fmla="*/ 777 h 786"/>
                    <a:gd name="T30" fmla="*/ 861 w 1638"/>
                    <a:gd name="T31" fmla="*/ 785 h 786"/>
                    <a:gd name="T32" fmla="*/ 778 w 1638"/>
                    <a:gd name="T33" fmla="*/ 785 h 786"/>
                    <a:gd name="T34" fmla="*/ 697 w 1638"/>
                    <a:gd name="T35" fmla="*/ 777 h 786"/>
                    <a:gd name="T36" fmla="*/ 619 w 1638"/>
                    <a:gd name="T37" fmla="*/ 763 h 786"/>
                    <a:gd name="T38" fmla="*/ 543 w 1638"/>
                    <a:gd name="T39" fmla="*/ 740 h 786"/>
                    <a:gd name="T40" fmla="*/ 472 w 1638"/>
                    <a:gd name="T41" fmla="*/ 710 h 786"/>
                    <a:gd name="T42" fmla="*/ 403 w 1638"/>
                    <a:gd name="T43" fmla="*/ 674 h 786"/>
                    <a:gd name="T44" fmla="*/ 338 w 1638"/>
                    <a:gd name="T45" fmla="*/ 631 h 786"/>
                    <a:gd name="T46" fmla="*/ 279 w 1638"/>
                    <a:gd name="T47" fmla="*/ 584 h 786"/>
                    <a:gd name="T48" fmla="*/ 223 w 1638"/>
                    <a:gd name="T49" fmla="*/ 530 h 786"/>
                    <a:gd name="T50" fmla="*/ 173 w 1638"/>
                    <a:gd name="T51" fmla="*/ 472 h 786"/>
                    <a:gd name="T52" fmla="*/ 128 w 1638"/>
                    <a:gd name="T53" fmla="*/ 409 h 786"/>
                    <a:gd name="T54" fmla="*/ 89 w 1638"/>
                    <a:gd name="T55" fmla="*/ 342 h 786"/>
                    <a:gd name="T56" fmla="*/ 58 w 1638"/>
                    <a:gd name="T57" fmla="*/ 271 h 786"/>
                    <a:gd name="T58" fmla="*/ 32 w 1638"/>
                    <a:gd name="T59" fmla="*/ 197 h 786"/>
                    <a:gd name="T60" fmla="*/ 14 w 1638"/>
                    <a:gd name="T61" fmla="*/ 120 h 786"/>
                    <a:gd name="T62" fmla="*/ 3 w 1638"/>
                    <a:gd name="T63" fmla="*/ 40 h 786"/>
                    <a:gd name="T64" fmla="*/ 48 w 1638"/>
                    <a:gd name="T65" fmla="*/ 6 h 786"/>
                    <a:gd name="T66" fmla="*/ 146 w 1638"/>
                    <a:gd name="T67" fmla="*/ 18 h 786"/>
                    <a:gd name="T68" fmla="*/ 246 w 1638"/>
                    <a:gd name="T69" fmla="*/ 28 h 786"/>
                    <a:gd name="T70" fmla="*/ 348 w 1638"/>
                    <a:gd name="T71" fmla="*/ 37 h 786"/>
                    <a:gd name="T72" fmla="*/ 452 w 1638"/>
                    <a:gd name="T73" fmla="*/ 44 h 786"/>
                    <a:gd name="T74" fmla="*/ 557 w 1638"/>
                    <a:gd name="T75" fmla="*/ 50 h 786"/>
                    <a:gd name="T76" fmla="*/ 664 w 1638"/>
                    <a:gd name="T77" fmla="*/ 53 h 786"/>
                    <a:gd name="T78" fmla="*/ 774 w 1638"/>
                    <a:gd name="T79" fmla="*/ 56 h 786"/>
                    <a:gd name="T80" fmla="*/ 882 w 1638"/>
                    <a:gd name="T81" fmla="*/ 56 h 786"/>
                    <a:gd name="T82" fmla="*/ 988 w 1638"/>
                    <a:gd name="T83" fmla="*/ 53 h 786"/>
                    <a:gd name="T84" fmla="*/ 1093 w 1638"/>
                    <a:gd name="T85" fmla="*/ 50 h 786"/>
                    <a:gd name="T86" fmla="*/ 1196 w 1638"/>
                    <a:gd name="T87" fmla="*/ 45 h 786"/>
                    <a:gd name="T88" fmla="*/ 1297 w 1638"/>
                    <a:gd name="T89" fmla="*/ 39 h 786"/>
                    <a:gd name="T90" fmla="*/ 1398 w 1638"/>
                    <a:gd name="T91" fmla="*/ 30 h 786"/>
                    <a:gd name="T92" fmla="*/ 1495 w 1638"/>
                    <a:gd name="T93" fmla="*/ 20 h 786"/>
                    <a:gd name="T94" fmla="*/ 1590 w 1638"/>
                    <a:gd name="T95" fmla="*/ 9 h 7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638" h="786">
                      <a:moveTo>
                        <a:pt x="1638" y="2"/>
                      </a:moveTo>
                      <a:lnTo>
                        <a:pt x="1635" y="43"/>
                      </a:lnTo>
                      <a:lnTo>
                        <a:pt x="1630" y="83"/>
                      </a:lnTo>
                      <a:lnTo>
                        <a:pt x="1625" y="122"/>
                      </a:lnTo>
                      <a:lnTo>
                        <a:pt x="1616" y="161"/>
                      </a:lnTo>
                      <a:lnTo>
                        <a:pt x="1605" y="199"/>
                      </a:lnTo>
                      <a:lnTo>
                        <a:pt x="1594" y="237"/>
                      </a:lnTo>
                      <a:lnTo>
                        <a:pt x="1580" y="273"/>
                      </a:lnTo>
                      <a:lnTo>
                        <a:pt x="1564" y="309"/>
                      </a:lnTo>
                      <a:lnTo>
                        <a:pt x="1547" y="344"/>
                      </a:lnTo>
                      <a:lnTo>
                        <a:pt x="1529" y="377"/>
                      </a:lnTo>
                      <a:lnTo>
                        <a:pt x="1508" y="410"/>
                      </a:lnTo>
                      <a:lnTo>
                        <a:pt x="1488" y="442"/>
                      </a:lnTo>
                      <a:lnTo>
                        <a:pt x="1464" y="473"/>
                      </a:lnTo>
                      <a:lnTo>
                        <a:pt x="1440" y="503"/>
                      </a:lnTo>
                      <a:lnTo>
                        <a:pt x="1414" y="531"/>
                      </a:lnTo>
                      <a:lnTo>
                        <a:pt x="1387" y="558"/>
                      </a:lnTo>
                      <a:lnTo>
                        <a:pt x="1359" y="584"/>
                      </a:lnTo>
                      <a:lnTo>
                        <a:pt x="1329" y="609"/>
                      </a:lnTo>
                      <a:lnTo>
                        <a:pt x="1298" y="631"/>
                      </a:lnTo>
                      <a:lnTo>
                        <a:pt x="1268" y="654"/>
                      </a:lnTo>
                      <a:lnTo>
                        <a:pt x="1235" y="674"/>
                      </a:lnTo>
                      <a:lnTo>
                        <a:pt x="1200" y="693"/>
                      </a:lnTo>
                      <a:lnTo>
                        <a:pt x="1166" y="710"/>
                      </a:lnTo>
                      <a:lnTo>
                        <a:pt x="1131" y="726"/>
                      </a:lnTo>
                      <a:lnTo>
                        <a:pt x="1094" y="740"/>
                      </a:lnTo>
                      <a:lnTo>
                        <a:pt x="1057" y="752"/>
                      </a:lnTo>
                      <a:lnTo>
                        <a:pt x="1019" y="763"/>
                      </a:lnTo>
                      <a:lnTo>
                        <a:pt x="980" y="771"/>
                      </a:lnTo>
                      <a:lnTo>
                        <a:pt x="940" y="777"/>
                      </a:lnTo>
                      <a:lnTo>
                        <a:pt x="900" y="783"/>
                      </a:lnTo>
                      <a:lnTo>
                        <a:pt x="861" y="785"/>
                      </a:lnTo>
                      <a:lnTo>
                        <a:pt x="819" y="786"/>
                      </a:lnTo>
                      <a:lnTo>
                        <a:pt x="778" y="785"/>
                      </a:lnTo>
                      <a:lnTo>
                        <a:pt x="737" y="783"/>
                      </a:lnTo>
                      <a:lnTo>
                        <a:pt x="697" y="777"/>
                      </a:lnTo>
                      <a:lnTo>
                        <a:pt x="657" y="771"/>
                      </a:lnTo>
                      <a:lnTo>
                        <a:pt x="619" y="763"/>
                      </a:lnTo>
                      <a:lnTo>
                        <a:pt x="581" y="752"/>
                      </a:lnTo>
                      <a:lnTo>
                        <a:pt x="543" y="740"/>
                      </a:lnTo>
                      <a:lnTo>
                        <a:pt x="507" y="725"/>
                      </a:lnTo>
                      <a:lnTo>
                        <a:pt x="472" y="710"/>
                      </a:lnTo>
                      <a:lnTo>
                        <a:pt x="436" y="693"/>
                      </a:lnTo>
                      <a:lnTo>
                        <a:pt x="403" y="674"/>
                      </a:lnTo>
                      <a:lnTo>
                        <a:pt x="370" y="653"/>
                      </a:lnTo>
                      <a:lnTo>
                        <a:pt x="338" y="631"/>
                      </a:lnTo>
                      <a:lnTo>
                        <a:pt x="308" y="607"/>
                      </a:lnTo>
                      <a:lnTo>
                        <a:pt x="279" y="584"/>
                      </a:lnTo>
                      <a:lnTo>
                        <a:pt x="250" y="557"/>
                      </a:lnTo>
                      <a:lnTo>
                        <a:pt x="223" y="530"/>
                      </a:lnTo>
                      <a:lnTo>
                        <a:pt x="198" y="501"/>
                      </a:lnTo>
                      <a:lnTo>
                        <a:pt x="173" y="472"/>
                      </a:lnTo>
                      <a:lnTo>
                        <a:pt x="150" y="441"/>
                      </a:lnTo>
                      <a:lnTo>
                        <a:pt x="128" y="409"/>
                      </a:lnTo>
                      <a:lnTo>
                        <a:pt x="109" y="376"/>
                      </a:lnTo>
                      <a:lnTo>
                        <a:pt x="89" y="342"/>
                      </a:lnTo>
                      <a:lnTo>
                        <a:pt x="73" y="308"/>
                      </a:lnTo>
                      <a:lnTo>
                        <a:pt x="58" y="271"/>
                      </a:lnTo>
                      <a:lnTo>
                        <a:pt x="44" y="235"/>
                      </a:lnTo>
                      <a:lnTo>
                        <a:pt x="32" y="197"/>
                      </a:lnTo>
                      <a:lnTo>
                        <a:pt x="22" y="159"/>
                      </a:lnTo>
                      <a:lnTo>
                        <a:pt x="14" y="120"/>
                      </a:lnTo>
                      <a:lnTo>
                        <a:pt x="7" y="81"/>
                      </a:lnTo>
                      <a:lnTo>
                        <a:pt x="3" y="40"/>
                      </a:lnTo>
                      <a:lnTo>
                        <a:pt x="0" y="0"/>
                      </a:lnTo>
                      <a:lnTo>
                        <a:pt x="48" y="6"/>
                      </a:lnTo>
                      <a:lnTo>
                        <a:pt x="96" y="12"/>
                      </a:lnTo>
                      <a:lnTo>
                        <a:pt x="146" y="18"/>
                      </a:lnTo>
                      <a:lnTo>
                        <a:pt x="196" y="24"/>
                      </a:lnTo>
                      <a:lnTo>
                        <a:pt x="246" y="28"/>
                      </a:lnTo>
                      <a:lnTo>
                        <a:pt x="297" y="33"/>
                      </a:lnTo>
                      <a:lnTo>
                        <a:pt x="348" y="37"/>
                      </a:lnTo>
                      <a:lnTo>
                        <a:pt x="400" y="41"/>
                      </a:lnTo>
                      <a:lnTo>
                        <a:pt x="452" y="44"/>
                      </a:lnTo>
                      <a:lnTo>
                        <a:pt x="505" y="48"/>
                      </a:lnTo>
                      <a:lnTo>
                        <a:pt x="557" y="50"/>
                      </a:lnTo>
                      <a:lnTo>
                        <a:pt x="611" y="52"/>
                      </a:lnTo>
                      <a:lnTo>
                        <a:pt x="664" y="53"/>
                      </a:lnTo>
                      <a:lnTo>
                        <a:pt x="719" y="55"/>
                      </a:lnTo>
                      <a:lnTo>
                        <a:pt x="774" y="56"/>
                      </a:lnTo>
                      <a:lnTo>
                        <a:pt x="829" y="56"/>
                      </a:lnTo>
                      <a:lnTo>
                        <a:pt x="882" y="56"/>
                      </a:lnTo>
                      <a:lnTo>
                        <a:pt x="936" y="55"/>
                      </a:lnTo>
                      <a:lnTo>
                        <a:pt x="988" y="53"/>
                      </a:lnTo>
                      <a:lnTo>
                        <a:pt x="1041" y="52"/>
                      </a:lnTo>
                      <a:lnTo>
                        <a:pt x="1093" y="50"/>
                      </a:lnTo>
                      <a:lnTo>
                        <a:pt x="1145" y="48"/>
                      </a:lnTo>
                      <a:lnTo>
                        <a:pt x="1196" y="45"/>
                      </a:lnTo>
                      <a:lnTo>
                        <a:pt x="1247" y="42"/>
                      </a:lnTo>
                      <a:lnTo>
                        <a:pt x="1297" y="39"/>
                      </a:lnTo>
                      <a:lnTo>
                        <a:pt x="1348" y="34"/>
                      </a:lnTo>
                      <a:lnTo>
                        <a:pt x="1398" y="30"/>
                      </a:lnTo>
                      <a:lnTo>
                        <a:pt x="1447" y="25"/>
                      </a:lnTo>
                      <a:lnTo>
                        <a:pt x="1495" y="20"/>
                      </a:lnTo>
                      <a:lnTo>
                        <a:pt x="1544" y="15"/>
                      </a:lnTo>
                      <a:lnTo>
                        <a:pt x="1590" y="9"/>
                      </a:lnTo>
                      <a:lnTo>
                        <a:pt x="1638" y="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45000"/>
                      </a:schemeClr>
                    </a:gs>
                    <a:gs pos="0">
                      <a:schemeClr val="bg1">
                        <a:alpha val="2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37" name="Group 136"/>
              <p:cNvGrpSpPr/>
              <p:nvPr/>
            </p:nvGrpSpPr>
            <p:grpSpPr>
              <a:xfrm>
                <a:off x="5940538" y="1511180"/>
                <a:ext cx="1109018" cy="3192174"/>
                <a:chOff x="3000179" y="211125"/>
                <a:chExt cx="1292141" cy="3719266"/>
              </a:xfrm>
            </p:grpSpPr>
            <p:sp>
              <p:nvSpPr>
                <p:cNvPr id="140" name="Freeform 27"/>
                <p:cNvSpPr>
                  <a:spLocks/>
                </p:cNvSpPr>
                <p:nvPr/>
              </p:nvSpPr>
              <p:spPr bwMode="auto">
                <a:xfrm>
                  <a:off x="3000179" y="531778"/>
                  <a:ext cx="430185" cy="88894"/>
                </a:xfrm>
                <a:custGeom>
                  <a:avLst/>
                  <a:gdLst>
                    <a:gd name="T0" fmla="*/ 1456 w 1626"/>
                    <a:gd name="T1" fmla="*/ 0 h 338"/>
                    <a:gd name="T2" fmla="*/ 1490 w 1626"/>
                    <a:gd name="T3" fmla="*/ 3 h 338"/>
                    <a:gd name="T4" fmla="*/ 1522 w 1626"/>
                    <a:gd name="T5" fmla="*/ 12 h 338"/>
                    <a:gd name="T6" fmla="*/ 1550 w 1626"/>
                    <a:gd name="T7" fmla="*/ 28 h 338"/>
                    <a:gd name="T8" fmla="*/ 1576 w 1626"/>
                    <a:gd name="T9" fmla="*/ 49 h 338"/>
                    <a:gd name="T10" fmla="*/ 1597 w 1626"/>
                    <a:gd name="T11" fmla="*/ 74 h 338"/>
                    <a:gd name="T12" fmla="*/ 1612 w 1626"/>
                    <a:gd name="T13" fmla="*/ 104 h 338"/>
                    <a:gd name="T14" fmla="*/ 1622 w 1626"/>
                    <a:gd name="T15" fmla="*/ 135 h 338"/>
                    <a:gd name="T16" fmla="*/ 1626 w 1626"/>
                    <a:gd name="T17" fmla="*/ 169 h 338"/>
                    <a:gd name="T18" fmla="*/ 1625 w 1626"/>
                    <a:gd name="T19" fmla="*/ 187 h 338"/>
                    <a:gd name="T20" fmla="*/ 1618 w 1626"/>
                    <a:gd name="T21" fmla="*/ 220 h 338"/>
                    <a:gd name="T22" fmla="*/ 1605 w 1626"/>
                    <a:gd name="T23" fmla="*/ 249 h 338"/>
                    <a:gd name="T24" fmla="*/ 1587 w 1626"/>
                    <a:gd name="T25" fmla="*/ 277 h 338"/>
                    <a:gd name="T26" fmla="*/ 1564 w 1626"/>
                    <a:gd name="T27" fmla="*/ 300 h 338"/>
                    <a:gd name="T28" fmla="*/ 1537 w 1626"/>
                    <a:gd name="T29" fmla="*/ 318 h 338"/>
                    <a:gd name="T30" fmla="*/ 1506 w 1626"/>
                    <a:gd name="T31" fmla="*/ 330 h 338"/>
                    <a:gd name="T32" fmla="*/ 1474 w 1626"/>
                    <a:gd name="T33" fmla="*/ 337 h 338"/>
                    <a:gd name="T34" fmla="*/ 170 w 1626"/>
                    <a:gd name="T35" fmla="*/ 338 h 338"/>
                    <a:gd name="T36" fmla="*/ 136 w 1626"/>
                    <a:gd name="T37" fmla="*/ 335 h 338"/>
                    <a:gd name="T38" fmla="*/ 104 w 1626"/>
                    <a:gd name="T39" fmla="*/ 325 h 338"/>
                    <a:gd name="T40" fmla="*/ 76 w 1626"/>
                    <a:gd name="T41" fmla="*/ 310 h 338"/>
                    <a:gd name="T42" fmla="*/ 51 w 1626"/>
                    <a:gd name="T43" fmla="*/ 288 h 338"/>
                    <a:gd name="T44" fmla="*/ 30 w 1626"/>
                    <a:gd name="T45" fmla="*/ 263 h 338"/>
                    <a:gd name="T46" fmla="*/ 14 w 1626"/>
                    <a:gd name="T47" fmla="*/ 235 h 338"/>
                    <a:gd name="T48" fmla="*/ 4 w 1626"/>
                    <a:gd name="T49" fmla="*/ 203 h 338"/>
                    <a:gd name="T50" fmla="*/ 0 w 1626"/>
                    <a:gd name="T51" fmla="*/ 169 h 338"/>
                    <a:gd name="T52" fmla="*/ 1 w 1626"/>
                    <a:gd name="T53" fmla="*/ 151 h 338"/>
                    <a:gd name="T54" fmla="*/ 8 w 1626"/>
                    <a:gd name="T55" fmla="*/ 118 h 338"/>
                    <a:gd name="T56" fmla="*/ 21 w 1626"/>
                    <a:gd name="T57" fmla="*/ 89 h 338"/>
                    <a:gd name="T58" fmla="*/ 39 w 1626"/>
                    <a:gd name="T59" fmla="*/ 61 h 338"/>
                    <a:gd name="T60" fmla="*/ 62 w 1626"/>
                    <a:gd name="T61" fmla="*/ 39 h 338"/>
                    <a:gd name="T62" fmla="*/ 89 w 1626"/>
                    <a:gd name="T63" fmla="*/ 20 h 338"/>
                    <a:gd name="T64" fmla="*/ 120 w 1626"/>
                    <a:gd name="T65" fmla="*/ 7 h 338"/>
                    <a:gd name="T66" fmla="*/ 153 w 1626"/>
                    <a:gd name="T67" fmla="*/ 1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6" h="338">
                      <a:moveTo>
                        <a:pt x="170" y="0"/>
                      </a:moveTo>
                      <a:lnTo>
                        <a:pt x="1456" y="0"/>
                      </a:lnTo>
                      <a:lnTo>
                        <a:pt x="1474" y="1"/>
                      </a:lnTo>
                      <a:lnTo>
                        <a:pt x="1490" y="3"/>
                      </a:lnTo>
                      <a:lnTo>
                        <a:pt x="1506" y="7"/>
                      </a:lnTo>
                      <a:lnTo>
                        <a:pt x="1522" y="12"/>
                      </a:lnTo>
                      <a:lnTo>
                        <a:pt x="1537" y="20"/>
                      </a:lnTo>
                      <a:lnTo>
                        <a:pt x="1550" y="28"/>
                      </a:lnTo>
                      <a:lnTo>
                        <a:pt x="1564" y="39"/>
                      </a:lnTo>
                      <a:lnTo>
                        <a:pt x="1576" y="49"/>
                      </a:lnTo>
                      <a:lnTo>
                        <a:pt x="1587" y="61"/>
                      </a:lnTo>
                      <a:lnTo>
                        <a:pt x="1597" y="74"/>
                      </a:lnTo>
                      <a:lnTo>
                        <a:pt x="1605" y="89"/>
                      </a:lnTo>
                      <a:lnTo>
                        <a:pt x="1612" y="104"/>
                      </a:lnTo>
                      <a:lnTo>
                        <a:pt x="1618" y="118"/>
                      </a:lnTo>
                      <a:lnTo>
                        <a:pt x="1622" y="135"/>
                      </a:lnTo>
                      <a:lnTo>
                        <a:pt x="1625" y="151"/>
                      </a:lnTo>
                      <a:lnTo>
                        <a:pt x="1626" y="169"/>
                      </a:lnTo>
                      <a:lnTo>
                        <a:pt x="1626" y="169"/>
                      </a:lnTo>
                      <a:lnTo>
                        <a:pt x="1625" y="187"/>
                      </a:lnTo>
                      <a:lnTo>
                        <a:pt x="1622" y="203"/>
                      </a:lnTo>
                      <a:lnTo>
                        <a:pt x="1618" y="220"/>
                      </a:lnTo>
                      <a:lnTo>
                        <a:pt x="1612" y="235"/>
                      </a:lnTo>
                      <a:lnTo>
                        <a:pt x="1605" y="249"/>
                      </a:lnTo>
                      <a:lnTo>
                        <a:pt x="1597" y="263"/>
                      </a:lnTo>
                      <a:lnTo>
                        <a:pt x="1587" y="277"/>
                      </a:lnTo>
                      <a:lnTo>
                        <a:pt x="1576" y="288"/>
                      </a:lnTo>
                      <a:lnTo>
                        <a:pt x="1564" y="300"/>
                      </a:lnTo>
                      <a:lnTo>
                        <a:pt x="1550" y="310"/>
                      </a:lnTo>
                      <a:lnTo>
                        <a:pt x="1537" y="318"/>
                      </a:lnTo>
                      <a:lnTo>
                        <a:pt x="1522" y="325"/>
                      </a:lnTo>
                      <a:lnTo>
                        <a:pt x="1506" y="330"/>
                      </a:lnTo>
                      <a:lnTo>
                        <a:pt x="1490" y="335"/>
                      </a:lnTo>
                      <a:lnTo>
                        <a:pt x="1474" y="337"/>
                      </a:lnTo>
                      <a:lnTo>
                        <a:pt x="1456" y="338"/>
                      </a:lnTo>
                      <a:lnTo>
                        <a:pt x="170" y="338"/>
                      </a:lnTo>
                      <a:lnTo>
                        <a:pt x="153" y="337"/>
                      </a:lnTo>
                      <a:lnTo>
                        <a:pt x="136" y="335"/>
                      </a:lnTo>
                      <a:lnTo>
                        <a:pt x="120" y="330"/>
                      </a:lnTo>
                      <a:lnTo>
                        <a:pt x="104" y="325"/>
                      </a:lnTo>
                      <a:lnTo>
                        <a:pt x="89" y="318"/>
                      </a:lnTo>
                      <a:lnTo>
                        <a:pt x="76" y="310"/>
                      </a:lnTo>
                      <a:lnTo>
                        <a:pt x="62" y="300"/>
                      </a:lnTo>
                      <a:lnTo>
                        <a:pt x="51" y="288"/>
                      </a:lnTo>
                      <a:lnTo>
                        <a:pt x="39" y="277"/>
                      </a:lnTo>
                      <a:lnTo>
                        <a:pt x="30" y="263"/>
                      </a:lnTo>
                      <a:lnTo>
                        <a:pt x="21" y="249"/>
                      </a:lnTo>
                      <a:lnTo>
                        <a:pt x="14" y="235"/>
                      </a:lnTo>
                      <a:lnTo>
                        <a:pt x="8" y="220"/>
                      </a:lnTo>
                      <a:lnTo>
                        <a:pt x="4" y="203"/>
                      </a:lnTo>
                      <a:lnTo>
                        <a:pt x="1" y="187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1" y="151"/>
                      </a:lnTo>
                      <a:lnTo>
                        <a:pt x="4" y="135"/>
                      </a:lnTo>
                      <a:lnTo>
                        <a:pt x="8" y="118"/>
                      </a:lnTo>
                      <a:lnTo>
                        <a:pt x="14" y="104"/>
                      </a:lnTo>
                      <a:lnTo>
                        <a:pt x="21" y="89"/>
                      </a:lnTo>
                      <a:lnTo>
                        <a:pt x="30" y="74"/>
                      </a:lnTo>
                      <a:lnTo>
                        <a:pt x="39" y="61"/>
                      </a:lnTo>
                      <a:lnTo>
                        <a:pt x="51" y="49"/>
                      </a:lnTo>
                      <a:lnTo>
                        <a:pt x="62" y="39"/>
                      </a:lnTo>
                      <a:lnTo>
                        <a:pt x="76" y="28"/>
                      </a:lnTo>
                      <a:lnTo>
                        <a:pt x="89" y="20"/>
                      </a:lnTo>
                      <a:lnTo>
                        <a:pt x="104" y="12"/>
                      </a:lnTo>
                      <a:lnTo>
                        <a:pt x="120" y="7"/>
                      </a:lnTo>
                      <a:lnTo>
                        <a:pt x="136" y="3"/>
                      </a:lnTo>
                      <a:lnTo>
                        <a:pt x="153" y="1"/>
                      </a:lnTo>
                      <a:lnTo>
                        <a:pt x="1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060606"/>
                    </a:gs>
                    <a:gs pos="62000">
                      <a:srgbClr val="3C3C3C"/>
                    </a:gs>
                    <a:gs pos="45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28"/>
                <p:cNvSpPr>
                  <a:spLocks/>
                </p:cNvSpPr>
                <p:nvPr/>
              </p:nvSpPr>
              <p:spPr bwMode="auto">
                <a:xfrm>
                  <a:off x="3025576" y="546063"/>
                  <a:ext cx="379388" cy="52385"/>
                </a:xfrm>
                <a:custGeom>
                  <a:avLst/>
                  <a:gdLst>
                    <a:gd name="T0" fmla="*/ 1360 w 1434"/>
                    <a:gd name="T1" fmla="*/ 0 h 200"/>
                    <a:gd name="T2" fmla="*/ 1375 w 1434"/>
                    <a:gd name="T3" fmla="*/ 3 h 200"/>
                    <a:gd name="T4" fmla="*/ 1388 w 1434"/>
                    <a:gd name="T5" fmla="*/ 6 h 200"/>
                    <a:gd name="T6" fmla="*/ 1401 w 1434"/>
                    <a:gd name="T7" fmla="*/ 13 h 200"/>
                    <a:gd name="T8" fmla="*/ 1412 w 1434"/>
                    <a:gd name="T9" fmla="*/ 22 h 200"/>
                    <a:gd name="T10" fmla="*/ 1421 w 1434"/>
                    <a:gd name="T11" fmla="*/ 33 h 200"/>
                    <a:gd name="T12" fmla="*/ 1428 w 1434"/>
                    <a:gd name="T13" fmla="*/ 46 h 200"/>
                    <a:gd name="T14" fmla="*/ 1433 w 1434"/>
                    <a:gd name="T15" fmla="*/ 60 h 200"/>
                    <a:gd name="T16" fmla="*/ 1434 w 1434"/>
                    <a:gd name="T17" fmla="*/ 75 h 200"/>
                    <a:gd name="T18" fmla="*/ 1434 w 1434"/>
                    <a:gd name="T19" fmla="*/ 134 h 200"/>
                    <a:gd name="T20" fmla="*/ 1430 w 1434"/>
                    <a:gd name="T21" fmla="*/ 147 h 200"/>
                    <a:gd name="T22" fmla="*/ 1425 w 1434"/>
                    <a:gd name="T23" fmla="*/ 161 h 200"/>
                    <a:gd name="T24" fmla="*/ 1417 w 1434"/>
                    <a:gd name="T25" fmla="*/ 172 h 200"/>
                    <a:gd name="T26" fmla="*/ 1407 w 1434"/>
                    <a:gd name="T27" fmla="*/ 183 h 200"/>
                    <a:gd name="T28" fmla="*/ 1395 w 1434"/>
                    <a:gd name="T29" fmla="*/ 191 h 200"/>
                    <a:gd name="T30" fmla="*/ 1381 w 1434"/>
                    <a:gd name="T31" fmla="*/ 196 h 200"/>
                    <a:gd name="T32" fmla="*/ 1367 w 1434"/>
                    <a:gd name="T33" fmla="*/ 200 h 200"/>
                    <a:gd name="T34" fmla="*/ 75 w 1434"/>
                    <a:gd name="T35" fmla="*/ 200 h 200"/>
                    <a:gd name="T36" fmla="*/ 59 w 1434"/>
                    <a:gd name="T37" fmla="*/ 199 h 200"/>
                    <a:gd name="T38" fmla="*/ 46 w 1434"/>
                    <a:gd name="T39" fmla="*/ 194 h 200"/>
                    <a:gd name="T40" fmla="*/ 33 w 1434"/>
                    <a:gd name="T41" fmla="*/ 187 h 200"/>
                    <a:gd name="T42" fmla="*/ 22 w 1434"/>
                    <a:gd name="T43" fmla="*/ 178 h 200"/>
                    <a:gd name="T44" fmla="*/ 13 w 1434"/>
                    <a:gd name="T45" fmla="*/ 167 h 200"/>
                    <a:gd name="T46" fmla="*/ 6 w 1434"/>
                    <a:gd name="T47" fmla="*/ 154 h 200"/>
                    <a:gd name="T48" fmla="*/ 2 w 1434"/>
                    <a:gd name="T49" fmla="*/ 140 h 200"/>
                    <a:gd name="T50" fmla="*/ 0 w 1434"/>
                    <a:gd name="T51" fmla="*/ 126 h 200"/>
                    <a:gd name="T52" fmla="*/ 1 w 1434"/>
                    <a:gd name="T53" fmla="*/ 68 h 200"/>
                    <a:gd name="T54" fmla="*/ 4 w 1434"/>
                    <a:gd name="T55" fmla="*/ 53 h 200"/>
                    <a:gd name="T56" fmla="*/ 9 w 1434"/>
                    <a:gd name="T57" fmla="*/ 39 h 200"/>
                    <a:gd name="T58" fmla="*/ 17 w 1434"/>
                    <a:gd name="T59" fmla="*/ 28 h 200"/>
                    <a:gd name="T60" fmla="*/ 28 w 1434"/>
                    <a:gd name="T61" fmla="*/ 17 h 200"/>
                    <a:gd name="T62" fmla="*/ 40 w 1434"/>
                    <a:gd name="T63" fmla="*/ 9 h 200"/>
                    <a:gd name="T64" fmla="*/ 53 w 1434"/>
                    <a:gd name="T65" fmla="*/ 4 h 200"/>
                    <a:gd name="T66" fmla="*/ 67 w 1434"/>
                    <a:gd name="T67" fmla="*/ 1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4" h="200">
                      <a:moveTo>
                        <a:pt x="75" y="0"/>
                      </a:moveTo>
                      <a:lnTo>
                        <a:pt x="1360" y="0"/>
                      </a:lnTo>
                      <a:lnTo>
                        <a:pt x="1367" y="1"/>
                      </a:lnTo>
                      <a:lnTo>
                        <a:pt x="1375" y="3"/>
                      </a:lnTo>
                      <a:lnTo>
                        <a:pt x="1381" y="4"/>
                      </a:lnTo>
                      <a:lnTo>
                        <a:pt x="1388" y="6"/>
                      </a:lnTo>
                      <a:lnTo>
                        <a:pt x="1395" y="9"/>
                      </a:lnTo>
                      <a:lnTo>
                        <a:pt x="1401" y="13"/>
                      </a:lnTo>
                      <a:lnTo>
                        <a:pt x="1407" y="17"/>
                      </a:lnTo>
                      <a:lnTo>
                        <a:pt x="1412" y="22"/>
                      </a:lnTo>
                      <a:lnTo>
                        <a:pt x="1417" y="28"/>
                      </a:lnTo>
                      <a:lnTo>
                        <a:pt x="1421" y="33"/>
                      </a:lnTo>
                      <a:lnTo>
                        <a:pt x="1425" y="39"/>
                      </a:lnTo>
                      <a:lnTo>
                        <a:pt x="1428" y="46"/>
                      </a:lnTo>
                      <a:lnTo>
                        <a:pt x="1430" y="53"/>
                      </a:lnTo>
                      <a:lnTo>
                        <a:pt x="1433" y="60"/>
                      </a:lnTo>
                      <a:lnTo>
                        <a:pt x="1434" y="68"/>
                      </a:lnTo>
                      <a:lnTo>
                        <a:pt x="1434" y="75"/>
                      </a:lnTo>
                      <a:lnTo>
                        <a:pt x="1434" y="126"/>
                      </a:lnTo>
                      <a:lnTo>
                        <a:pt x="1434" y="134"/>
                      </a:lnTo>
                      <a:lnTo>
                        <a:pt x="1433" y="140"/>
                      </a:lnTo>
                      <a:lnTo>
                        <a:pt x="1430" y="147"/>
                      </a:lnTo>
                      <a:lnTo>
                        <a:pt x="1428" y="154"/>
                      </a:lnTo>
                      <a:lnTo>
                        <a:pt x="1425" y="161"/>
                      </a:lnTo>
                      <a:lnTo>
                        <a:pt x="1421" y="167"/>
                      </a:lnTo>
                      <a:lnTo>
                        <a:pt x="1417" y="172"/>
                      </a:lnTo>
                      <a:lnTo>
                        <a:pt x="1412" y="178"/>
                      </a:lnTo>
                      <a:lnTo>
                        <a:pt x="1407" y="183"/>
                      </a:lnTo>
                      <a:lnTo>
                        <a:pt x="1401" y="187"/>
                      </a:lnTo>
                      <a:lnTo>
                        <a:pt x="1395" y="191"/>
                      </a:lnTo>
                      <a:lnTo>
                        <a:pt x="1388" y="194"/>
                      </a:lnTo>
                      <a:lnTo>
                        <a:pt x="1381" y="196"/>
                      </a:lnTo>
                      <a:lnTo>
                        <a:pt x="1375" y="199"/>
                      </a:lnTo>
                      <a:lnTo>
                        <a:pt x="1367" y="200"/>
                      </a:lnTo>
                      <a:lnTo>
                        <a:pt x="1360" y="200"/>
                      </a:lnTo>
                      <a:lnTo>
                        <a:pt x="75" y="200"/>
                      </a:lnTo>
                      <a:lnTo>
                        <a:pt x="67" y="200"/>
                      </a:lnTo>
                      <a:lnTo>
                        <a:pt x="59" y="199"/>
                      </a:lnTo>
                      <a:lnTo>
                        <a:pt x="53" y="196"/>
                      </a:lnTo>
                      <a:lnTo>
                        <a:pt x="46" y="194"/>
                      </a:lnTo>
                      <a:lnTo>
                        <a:pt x="40" y="191"/>
                      </a:lnTo>
                      <a:lnTo>
                        <a:pt x="33" y="187"/>
                      </a:lnTo>
                      <a:lnTo>
                        <a:pt x="28" y="183"/>
                      </a:lnTo>
                      <a:lnTo>
                        <a:pt x="22" y="178"/>
                      </a:lnTo>
                      <a:lnTo>
                        <a:pt x="17" y="172"/>
                      </a:lnTo>
                      <a:lnTo>
                        <a:pt x="13" y="167"/>
                      </a:lnTo>
                      <a:lnTo>
                        <a:pt x="9" y="161"/>
                      </a:lnTo>
                      <a:lnTo>
                        <a:pt x="6" y="154"/>
                      </a:lnTo>
                      <a:lnTo>
                        <a:pt x="4" y="147"/>
                      </a:lnTo>
                      <a:lnTo>
                        <a:pt x="2" y="140"/>
                      </a:lnTo>
                      <a:lnTo>
                        <a:pt x="1" y="134"/>
                      </a:lnTo>
                      <a:lnTo>
                        <a:pt x="0" y="126"/>
                      </a:lnTo>
                      <a:lnTo>
                        <a:pt x="0" y="75"/>
                      </a:lnTo>
                      <a:lnTo>
                        <a:pt x="1" y="68"/>
                      </a:lnTo>
                      <a:lnTo>
                        <a:pt x="2" y="60"/>
                      </a:lnTo>
                      <a:lnTo>
                        <a:pt x="4" y="53"/>
                      </a:lnTo>
                      <a:lnTo>
                        <a:pt x="6" y="46"/>
                      </a:lnTo>
                      <a:lnTo>
                        <a:pt x="9" y="39"/>
                      </a:lnTo>
                      <a:lnTo>
                        <a:pt x="13" y="33"/>
                      </a:lnTo>
                      <a:lnTo>
                        <a:pt x="17" y="28"/>
                      </a:lnTo>
                      <a:lnTo>
                        <a:pt x="22" y="22"/>
                      </a:lnTo>
                      <a:lnTo>
                        <a:pt x="28" y="17"/>
                      </a:lnTo>
                      <a:lnTo>
                        <a:pt x="33" y="13"/>
                      </a:lnTo>
                      <a:lnTo>
                        <a:pt x="40" y="9"/>
                      </a:lnTo>
                      <a:lnTo>
                        <a:pt x="46" y="6"/>
                      </a:lnTo>
                      <a:lnTo>
                        <a:pt x="53" y="4"/>
                      </a:lnTo>
                      <a:lnTo>
                        <a:pt x="59" y="3"/>
                      </a:lnTo>
                      <a:lnTo>
                        <a:pt x="67" y="1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pattFill prst="pct60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Freeform 29"/>
                <p:cNvSpPr>
                  <a:spLocks/>
                </p:cNvSpPr>
                <p:nvPr/>
              </p:nvSpPr>
              <p:spPr bwMode="auto">
                <a:xfrm>
                  <a:off x="3173201" y="353990"/>
                  <a:ext cx="92069" cy="90482"/>
                </a:xfrm>
                <a:custGeom>
                  <a:avLst/>
                  <a:gdLst>
                    <a:gd name="T0" fmla="*/ 189 w 345"/>
                    <a:gd name="T1" fmla="*/ 1 h 344"/>
                    <a:gd name="T2" fmla="*/ 224 w 345"/>
                    <a:gd name="T3" fmla="*/ 8 h 344"/>
                    <a:gd name="T4" fmla="*/ 254 w 345"/>
                    <a:gd name="T5" fmla="*/ 21 h 344"/>
                    <a:gd name="T6" fmla="*/ 282 w 345"/>
                    <a:gd name="T7" fmla="*/ 39 h 344"/>
                    <a:gd name="T8" fmla="*/ 305 w 345"/>
                    <a:gd name="T9" fmla="*/ 63 h 344"/>
                    <a:gd name="T10" fmla="*/ 324 w 345"/>
                    <a:gd name="T11" fmla="*/ 90 h 344"/>
                    <a:gd name="T12" fmla="*/ 337 w 345"/>
                    <a:gd name="T13" fmla="*/ 121 h 344"/>
                    <a:gd name="T14" fmla="*/ 343 w 345"/>
                    <a:gd name="T15" fmla="*/ 154 h 344"/>
                    <a:gd name="T16" fmla="*/ 343 w 345"/>
                    <a:gd name="T17" fmla="*/ 189 h 344"/>
                    <a:gd name="T18" fmla="*/ 337 w 345"/>
                    <a:gd name="T19" fmla="*/ 224 h 344"/>
                    <a:gd name="T20" fmla="*/ 324 w 345"/>
                    <a:gd name="T21" fmla="*/ 254 h 344"/>
                    <a:gd name="T22" fmla="*/ 305 w 345"/>
                    <a:gd name="T23" fmla="*/ 282 h 344"/>
                    <a:gd name="T24" fmla="*/ 282 w 345"/>
                    <a:gd name="T25" fmla="*/ 304 h 344"/>
                    <a:gd name="T26" fmla="*/ 254 w 345"/>
                    <a:gd name="T27" fmla="*/ 324 h 344"/>
                    <a:gd name="T28" fmla="*/ 224 w 345"/>
                    <a:gd name="T29" fmla="*/ 336 h 344"/>
                    <a:gd name="T30" fmla="*/ 189 w 345"/>
                    <a:gd name="T31" fmla="*/ 343 h 344"/>
                    <a:gd name="T32" fmla="*/ 155 w 345"/>
                    <a:gd name="T33" fmla="*/ 343 h 344"/>
                    <a:gd name="T34" fmla="*/ 121 w 345"/>
                    <a:gd name="T35" fmla="*/ 336 h 344"/>
                    <a:gd name="T36" fmla="*/ 90 w 345"/>
                    <a:gd name="T37" fmla="*/ 324 h 344"/>
                    <a:gd name="T38" fmla="*/ 63 w 345"/>
                    <a:gd name="T39" fmla="*/ 304 h 344"/>
                    <a:gd name="T40" fmla="*/ 39 w 345"/>
                    <a:gd name="T41" fmla="*/ 282 h 344"/>
                    <a:gd name="T42" fmla="*/ 21 w 345"/>
                    <a:gd name="T43" fmla="*/ 254 h 344"/>
                    <a:gd name="T44" fmla="*/ 8 w 345"/>
                    <a:gd name="T45" fmla="*/ 224 h 344"/>
                    <a:gd name="T46" fmla="*/ 1 w 345"/>
                    <a:gd name="T47" fmla="*/ 189 h 344"/>
                    <a:gd name="T48" fmla="*/ 1 w 345"/>
                    <a:gd name="T49" fmla="*/ 154 h 344"/>
                    <a:gd name="T50" fmla="*/ 8 w 345"/>
                    <a:gd name="T51" fmla="*/ 121 h 344"/>
                    <a:gd name="T52" fmla="*/ 21 w 345"/>
                    <a:gd name="T53" fmla="*/ 90 h 344"/>
                    <a:gd name="T54" fmla="*/ 39 w 345"/>
                    <a:gd name="T55" fmla="*/ 63 h 344"/>
                    <a:gd name="T56" fmla="*/ 63 w 345"/>
                    <a:gd name="T57" fmla="*/ 39 h 344"/>
                    <a:gd name="T58" fmla="*/ 90 w 345"/>
                    <a:gd name="T59" fmla="*/ 21 h 344"/>
                    <a:gd name="T60" fmla="*/ 121 w 345"/>
                    <a:gd name="T61" fmla="*/ 8 h 344"/>
                    <a:gd name="T62" fmla="*/ 155 w 345"/>
                    <a:gd name="T63" fmla="*/ 1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5" h="344">
                      <a:moveTo>
                        <a:pt x="172" y="0"/>
                      </a:moveTo>
                      <a:lnTo>
                        <a:pt x="189" y="1"/>
                      </a:lnTo>
                      <a:lnTo>
                        <a:pt x="207" y="3"/>
                      </a:lnTo>
                      <a:lnTo>
                        <a:pt x="224" y="8"/>
                      </a:lnTo>
                      <a:lnTo>
                        <a:pt x="240" y="14"/>
                      </a:lnTo>
                      <a:lnTo>
                        <a:pt x="254" y="21"/>
                      </a:lnTo>
                      <a:lnTo>
                        <a:pt x="268" y="30"/>
                      </a:lnTo>
                      <a:lnTo>
                        <a:pt x="282" y="39"/>
                      </a:lnTo>
                      <a:lnTo>
                        <a:pt x="294" y="50"/>
                      </a:lnTo>
                      <a:lnTo>
                        <a:pt x="305" y="63"/>
                      </a:lnTo>
                      <a:lnTo>
                        <a:pt x="315" y="75"/>
                      </a:lnTo>
                      <a:lnTo>
                        <a:pt x="324" y="90"/>
                      </a:lnTo>
                      <a:lnTo>
                        <a:pt x="331" y="105"/>
                      </a:lnTo>
                      <a:lnTo>
                        <a:pt x="337" y="121"/>
                      </a:lnTo>
                      <a:lnTo>
                        <a:pt x="341" y="137"/>
                      </a:lnTo>
                      <a:lnTo>
                        <a:pt x="343" y="154"/>
                      </a:lnTo>
                      <a:lnTo>
                        <a:pt x="345" y="172"/>
                      </a:lnTo>
                      <a:lnTo>
                        <a:pt x="343" y="189"/>
                      </a:lnTo>
                      <a:lnTo>
                        <a:pt x="341" y="206"/>
                      </a:lnTo>
                      <a:lnTo>
                        <a:pt x="337" y="224"/>
                      </a:lnTo>
                      <a:lnTo>
                        <a:pt x="331" y="239"/>
                      </a:lnTo>
                      <a:lnTo>
                        <a:pt x="324" y="254"/>
                      </a:lnTo>
                      <a:lnTo>
                        <a:pt x="315" y="268"/>
                      </a:lnTo>
                      <a:lnTo>
                        <a:pt x="305" y="282"/>
                      </a:lnTo>
                      <a:lnTo>
                        <a:pt x="294" y="294"/>
                      </a:lnTo>
                      <a:lnTo>
                        <a:pt x="282" y="304"/>
                      </a:lnTo>
                      <a:lnTo>
                        <a:pt x="268" y="315"/>
                      </a:lnTo>
                      <a:lnTo>
                        <a:pt x="254" y="324"/>
                      </a:lnTo>
                      <a:lnTo>
                        <a:pt x="240" y="331"/>
                      </a:lnTo>
                      <a:lnTo>
                        <a:pt x="224" y="336"/>
                      </a:lnTo>
                      <a:lnTo>
                        <a:pt x="207" y="341"/>
                      </a:lnTo>
                      <a:lnTo>
                        <a:pt x="189" y="343"/>
                      </a:lnTo>
                      <a:lnTo>
                        <a:pt x="172" y="344"/>
                      </a:lnTo>
                      <a:lnTo>
                        <a:pt x="155" y="343"/>
                      </a:lnTo>
                      <a:lnTo>
                        <a:pt x="138" y="341"/>
                      </a:lnTo>
                      <a:lnTo>
                        <a:pt x="121" y="336"/>
                      </a:lnTo>
                      <a:lnTo>
                        <a:pt x="105" y="331"/>
                      </a:lnTo>
                      <a:lnTo>
                        <a:pt x="90" y="324"/>
                      </a:lnTo>
                      <a:lnTo>
                        <a:pt x="76" y="315"/>
                      </a:lnTo>
                      <a:lnTo>
                        <a:pt x="63" y="304"/>
                      </a:lnTo>
                      <a:lnTo>
                        <a:pt x="50" y="294"/>
                      </a:lnTo>
                      <a:lnTo>
                        <a:pt x="39" y="282"/>
                      </a:lnTo>
                      <a:lnTo>
                        <a:pt x="30" y="268"/>
                      </a:lnTo>
                      <a:lnTo>
                        <a:pt x="21" y="254"/>
                      </a:lnTo>
                      <a:lnTo>
                        <a:pt x="14" y="239"/>
                      </a:lnTo>
                      <a:lnTo>
                        <a:pt x="8" y="224"/>
                      </a:lnTo>
                      <a:lnTo>
                        <a:pt x="3" y="206"/>
                      </a:lnTo>
                      <a:lnTo>
                        <a:pt x="1" y="189"/>
                      </a:lnTo>
                      <a:lnTo>
                        <a:pt x="0" y="172"/>
                      </a:lnTo>
                      <a:lnTo>
                        <a:pt x="1" y="154"/>
                      </a:lnTo>
                      <a:lnTo>
                        <a:pt x="3" y="137"/>
                      </a:lnTo>
                      <a:lnTo>
                        <a:pt x="8" y="121"/>
                      </a:lnTo>
                      <a:lnTo>
                        <a:pt x="14" y="105"/>
                      </a:lnTo>
                      <a:lnTo>
                        <a:pt x="21" y="90"/>
                      </a:lnTo>
                      <a:lnTo>
                        <a:pt x="30" y="75"/>
                      </a:lnTo>
                      <a:lnTo>
                        <a:pt x="39" y="63"/>
                      </a:lnTo>
                      <a:lnTo>
                        <a:pt x="50" y="50"/>
                      </a:lnTo>
                      <a:lnTo>
                        <a:pt x="63" y="39"/>
                      </a:lnTo>
                      <a:lnTo>
                        <a:pt x="76" y="30"/>
                      </a:lnTo>
                      <a:lnTo>
                        <a:pt x="90" y="21"/>
                      </a:lnTo>
                      <a:lnTo>
                        <a:pt x="105" y="14"/>
                      </a:lnTo>
                      <a:lnTo>
                        <a:pt x="121" y="8"/>
                      </a:lnTo>
                      <a:lnTo>
                        <a:pt x="138" y="3"/>
                      </a:lnTo>
                      <a:lnTo>
                        <a:pt x="155" y="1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65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30"/>
                <p:cNvSpPr>
                  <a:spLocks/>
                </p:cNvSpPr>
                <p:nvPr/>
              </p:nvSpPr>
              <p:spPr bwMode="auto">
                <a:xfrm>
                  <a:off x="3197034" y="376211"/>
                  <a:ext cx="44447" cy="44447"/>
                </a:xfrm>
                <a:custGeom>
                  <a:avLst/>
                  <a:gdLst>
                    <a:gd name="T0" fmla="*/ 93 w 169"/>
                    <a:gd name="T1" fmla="*/ 0 h 169"/>
                    <a:gd name="T2" fmla="*/ 109 w 169"/>
                    <a:gd name="T3" fmla="*/ 3 h 169"/>
                    <a:gd name="T4" fmla="*/ 124 w 169"/>
                    <a:gd name="T5" fmla="*/ 10 h 169"/>
                    <a:gd name="T6" fmla="*/ 138 w 169"/>
                    <a:gd name="T7" fmla="*/ 19 h 169"/>
                    <a:gd name="T8" fmla="*/ 149 w 169"/>
                    <a:gd name="T9" fmla="*/ 31 h 169"/>
                    <a:gd name="T10" fmla="*/ 158 w 169"/>
                    <a:gd name="T11" fmla="*/ 43 h 169"/>
                    <a:gd name="T12" fmla="*/ 165 w 169"/>
                    <a:gd name="T13" fmla="*/ 59 h 169"/>
                    <a:gd name="T14" fmla="*/ 169 w 169"/>
                    <a:gd name="T15" fmla="*/ 75 h 169"/>
                    <a:gd name="T16" fmla="*/ 169 w 169"/>
                    <a:gd name="T17" fmla="*/ 92 h 169"/>
                    <a:gd name="T18" fmla="*/ 165 w 169"/>
                    <a:gd name="T19" fmla="*/ 109 h 169"/>
                    <a:gd name="T20" fmla="*/ 158 w 169"/>
                    <a:gd name="T21" fmla="*/ 124 h 169"/>
                    <a:gd name="T22" fmla="*/ 149 w 169"/>
                    <a:gd name="T23" fmla="*/ 138 h 169"/>
                    <a:gd name="T24" fmla="*/ 138 w 169"/>
                    <a:gd name="T25" fmla="*/ 149 h 169"/>
                    <a:gd name="T26" fmla="*/ 124 w 169"/>
                    <a:gd name="T27" fmla="*/ 158 h 169"/>
                    <a:gd name="T28" fmla="*/ 109 w 169"/>
                    <a:gd name="T29" fmla="*/ 165 h 169"/>
                    <a:gd name="T30" fmla="*/ 93 w 169"/>
                    <a:gd name="T31" fmla="*/ 169 h 169"/>
                    <a:gd name="T32" fmla="*/ 75 w 169"/>
                    <a:gd name="T33" fmla="*/ 169 h 169"/>
                    <a:gd name="T34" fmla="*/ 59 w 169"/>
                    <a:gd name="T35" fmla="*/ 165 h 169"/>
                    <a:gd name="T36" fmla="*/ 44 w 169"/>
                    <a:gd name="T37" fmla="*/ 158 h 169"/>
                    <a:gd name="T38" fmla="*/ 31 w 169"/>
                    <a:gd name="T39" fmla="*/ 149 h 169"/>
                    <a:gd name="T40" fmla="*/ 19 w 169"/>
                    <a:gd name="T41" fmla="*/ 138 h 169"/>
                    <a:gd name="T42" fmla="*/ 10 w 169"/>
                    <a:gd name="T43" fmla="*/ 124 h 169"/>
                    <a:gd name="T44" fmla="*/ 3 w 169"/>
                    <a:gd name="T45" fmla="*/ 109 h 169"/>
                    <a:gd name="T46" fmla="*/ 0 w 169"/>
                    <a:gd name="T47" fmla="*/ 92 h 169"/>
                    <a:gd name="T48" fmla="*/ 0 w 169"/>
                    <a:gd name="T49" fmla="*/ 75 h 169"/>
                    <a:gd name="T50" fmla="*/ 3 w 169"/>
                    <a:gd name="T51" fmla="*/ 59 h 169"/>
                    <a:gd name="T52" fmla="*/ 10 w 169"/>
                    <a:gd name="T53" fmla="*/ 43 h 169"/>
                    <a:gd name="T54" fmla="*/ 19 w 169"/>
                    <a:gd name="T55" fmla="*/ 31 h 169"/>
                    <a:gd name="T56" fmla="*/ 31 w 169"/>
                    <a:gd name="T57" fmla="*/ 19 h 169"/>
                    <a:gd name="T58" fmla="*/ 44 w 169"/>
                    <a:gd name="T59" fmla="*/ 10 h 169"/>
                    <a:gd name="T60" fmla="*/ 59 w 169"/>
                    <a:gd name="T61" fmla="*/ 3 h 169"/>
                    <a:gd name="T62" fmla="*/ 75 w 169"/>
                    <a:gd name="T63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lnTo>
                        <a:pt x="93" y="0"/>
                      </a:lnTo>
                      <a:lnTo>
                        <a:pt x="101" y="1"/>
                      </a:lnTo>
                      <a:lnTo>
                        <a:pt x="109" y="3"/>
                      </a:lnTo>
                      <a:lnTo>
                        <a:pt x="117" y="6"/>
                      </a:lnTo>
                      <a:lnTo>
                        <a:pt x="124" y="10"/>
                      </a:lnTo>
                      <a:lnTo>
                        <a:pt x="132" y="14"/>
                      </a:lnTo>
                      <a:lnTo>
                        <a:pt x="138" y="19"/>
                      </a:lnTo>
                      <a:lnTo>
                        <a:pt x="145" y="24"/>
                      </a:lnTo>
                      <a:lnTo>
                        <a:pt x="149" y="31"/>
                      </a:lnTo>
                      <a:lnTo>
                        <a:pt x="155" y="36"/>
                      </a:lnTo>
                      <a:lnTo>
                        <a:pt x="158" y="43"/>
                      </a:lnTo>
                      <a:lnTo>
                        <a:pt x="162" y="51"/>
                      </a:lnTo>
                      <a:lnTo>
                        <a:pt x="165" y="59"/>
                      </a:lnTo>
                      <a:lnTo>
                        <a:pt x="168" y="67"/>
                      </a:lnTo>
                      <a:lnTo>
                        <a:pt x="169" y="75"/>
                      </a:lnTo>
                      <a:lnTo>
                        <a:pt x="169" y="84"/>
                      </a:lnTo>
                      <a:lnTo>
                        <a:pt x="169" y="92"/>
                      </a:lnTo>
                      <a:lnTo>
                        <a:pt x="168" y="101"/>
                      </a:lnTo>
                      <a:lnTo>
                        <a:pt x="165" y="109"/>
                      </a:lnTo>
                      <a:lnTo>
                        <a:pt x="162" y="117"/>
                      </a:lnTo>
                      <a:lnTo>
                        <a:pt x="158" y="124"/>
                      </a:lnTo>
                      <a:lnTo>
                        <a:pt x="155" y="131"/>
                      </a:lnTo>
                      <a:lnTo>
                        <a:pt x="149" y="138"/>
                      </a:lnTo>
                      <a:lnTo>
                        <a:pt x="145" y="143"/>
                      </a:lnTo>
                      <a:lnTo>
                        <a:pt x="138" y="149"/>
                      </a:lnTo>
                      <a:lnTo>
                        <a:pt x="132" y="155"/>
                      </a:lnTo>
                      <a:lnTo>
                        <a:pt x="124" y="158"/>
                      </a:lnTo>
                      <a:lnTo>
                        <a:pt x="117" y="162"/>
                      </a:lnTo>
                      <a:lnTo>
                        <a:pt x="109" y="165"/>
                      </a:lnTo>
                      <a:lnTo>
                        <a:pt x="101" y="167"/>
                      </a:lnTo>
                      <a:lnTo>
                        <a:pt x="93" y="169"/>
                      </a:lnTo>
                      <a:lnTo>
                        <a:pt x="84" y="169"/>
                      </a:lnTo>
                      <a:lnTo>
                        <a:pt x="75" y="169"/>
                      </a:lnTo>
                      <a:lnTo>
                        <a:pt x="67" y="167"/>
                      </a:lnTo>
                      <a:lnTo>
                        <a:pt x="59" y="165"/>
                      </a:lnTo>
                      <a:lnTo>
                        <a:pt x="51" y="162"/>
                      </a:lnTo>
                      <a:lnTo>
                        <a:pt x="44" y="158"/>
                      </a:lnTo>
                      <a:lnTo>
                        <a:pt x="36" y="155"/>
                      </a:lnTo>
                      <a:lnTo>
                        <a:pt x="31" y="149"/>
                      </a:lnTo>
                      <a:lnTo>
                        <a:pt x="24" y="143"/>
                      </a:lnTo>
                      <a:lnTo>
                        <a:pt x="19" y="138"/>
                      </a:lnTo>
                      <a:lnTo>
                        <a:pt x="14" y="131"/>
                      </a:lnTo>
                      <a:lnTo>
                        <a:pt x="10" y="124"/>
                      </a:lnTo>
                      <a:lnTo>
                        <a:pt x="6" y="117"/>
                      </a:lnTo>
                      <a:lnTo>
                        <a:pt x="3" y="109"/>
                      </a:lnTo>
                      <a:lnTo>
                        <a:pt x="1" y="101"/>
                      </a:lnTo>
                      <a:lnTo>
                        <a:pt x="0" y="92"/>
                      </a:lnTo>
                      <a:lnTo>
                        <a:pt x="0" y="84"/>
                      </a:lnTo>
                      <a:lnTo>
                        <a:pt x="0" y="75"/>
                      </a:lnTo>
                      <a:lnTo>
                        <a:pt x="1" y="67"/>
                      </a:lnTo>
                      <a:lnTo>
                        <a:pt x="3" y="59"/>
                      </a:lnTo>
                      <a:lnTo>
                        <a:pt x="6" y="51"/>
                      </a:lnTo>
                      <a:lnTo>
                        <a:pt x="10" y="43"/>
                      </a:lnTo>
                      <a:lnTo>
                        <a:pt x="14" y="36"/>
                      </a:lnTo>
                      <a:lnTo>
                        <a:pt x="19" y="31"/>
                      </a:lnTo>
                      <a:lnTo>
                        <a:pt x="24" y="24"/>
                      </a:lnTo>
                      <a:lnTo>
                        <a:pt x="31" y="19"/>
                      </a:lnTo>
                      <a:lnTo>
                        <a:pt x="36" y="14"/>
                      </a:lnTo>
                      <a:lnTo>
                        <a:pt x="44" y="10"/>
                      </a:lnTo>
                      <a:lnTo>
                        <a:pt x="51" y="6"/>
                      </a:lnTo>
                      <a:lnTo>
                        <a:pt x="59" y="3"/>
                      </a:lnTo>
                      <a:lnTo>
                        <a:pt x="67" y="1"/>
                      </a:lnTo>
                      <a:lnTo>
                        <a:pt x="75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74000">
                      <a:srgbClr val="00206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31"/>
                <p:cNvSpPr>
                  <a:spLocks/>
                </p:cNvSpPr>
                <p:nvPr/>
              </p:nvSpPr>
              <p:spPr bwMode="auto">
                <a:xfrm>
                  <a:off x="3203377" y="393675"/>
                  <a:ext cx="12699" cy="12699"/>
                </a:xfrm>
                <a:custGeom>
                  <a:avLst/>
                  <a:gdLst>
                    <a:gd name="T0" fmla="*/ 23 w 46"/>
                    <a:gd name="T1" fmla="*/ 0 h 47"/>
                    <a:gd name="T2" fmla="*/ 27 w 46"/>
                    <a:gd name="T3" fmla="*/ 1 h 47"/>
                    <a:gd name="T4" fmla="*/ 32 w 46"/>
                    <a:gd name="T5" fmla="*/ 2 h 47"/>
                    <a:gd name="T6" fmla="*/ 35 w 46"/>
                    <a:gd name="T7" fmla="*/ 5 h 47"/>
                    <a:gd name="T8" fmla="*/ 39 w 46"/>
                    <a:gd name="T9" fmla="*/ 7 h 47"/>
                    <a:gd name="T10" fmla="*/ 42 w 46"/>
                    <a:gd name="T11" fmla="*/ 10 h 47"/>
                    <a:gd name="T12" fmla="*/ 45 w 46"/>
                    <a:gd name="T13" fmla="*/ 15 h 47"/>
                    <a:gd name="T14" fmla="*/ 46 w 46"/>
                    <a:gd name="T15" fmla="*/ 18 h 47"/>
                    <a:gd name="T16" fmla="*/ 46 w 46"/>
                    <a:gd name="T17" fmla="*/ 24 h 47"/>
                    <a:gd name="T18" fmla="*/ 46 w 46"/>
                    <a:gd name="T19" fmla="*/ 28 h 47"/>
                    <a:gd name="T20" fmla="*/ 45 w 46"/>
                    <a:gd name="T21" fmla="*/ 32 h 47"/>
                    <a:gd name="T22" fmla="*/ 42 w 46"/>
                    <a:gd name="T23" fmla="*/ 36 h 47"/>
                    <a:gd name="T24" fmla="*/ 39 w 46"/>
                    <a:gd name="T25" fmla="*/ 40 h 47"/>
                    <a:gd name="T26" fmla="*/ 35 w 46"/>
                    <a:gd name="T27" fmla="*/ 42 h 47"/>
                    <a:gd name="T28" fmla="*/ 32 w 46"/>
                    <a:gd name="T29" fmla="*/ 44 h 47"/>
                    <a:gd name="T30" fmla="*/ 27 w 46"/>
                    <a:gd name="T31" fmla="*/ 46 h 47"/>
                    <a:gd name="T32" fmla="*/ 23 w 46"/>
                    <a:gd name="T33" fmla="*/ 47 h 47"/>
                    <a:gd name="T34" fmla="*/ 18 w 46"/>
                    <a:gd name="T35" fmla="*/ 46 h 47"/>
                    <a:gd name="T36" fmla="*/ 14 w 46"/>
                    <a:gd name="T37" fmla="*/ 44 h 47"/>
                    <a:gd name="T38" fmla="*/ 10 w 46"/>
                    <a:gd name="T39" fmla="*/ 42 h 47"/>
                    <a:gd name="T40" fmla="*/ 7 w 46"/>
                    <a:gd name="T41" fmla="*/ 40 h 47"/>
                    <a:gd name="T42" fmla="*/ 4 w 46"/>
                    <a:gd name="T43" fmla="*/ 36 h 47"/>
                    <a:gd name="T44" fmla="*/ 1 w 46"/>
                    <a:gd name="T45" fmla="*/ 32 h 47"/>
                    <a:gd name="T46" fmla="*/ 0 w 46"/>
                    <a:gd name="T47" fmla="*/ 28 h 47"/>
                    <a:gd name="T48" fmla="*/ 0 w 46"/>
                    <a:gd name="T49" fmla="*/ 24 h 47"/>
                    <a:gd name="T50" fmla="*/ 0 w 46"/>
                    <a:gd name="T51" fmla="*/ 18 h 47"/>
                    <a:gd name="T52" fmla="*/ 1 w 46"/>
                    <a:gd name="T53" fmla="*/ 15 h 47"/>
                    <a:gd name="T54" fmla="*/ 4 w 46"/>
                    <a:gd name="T55" fmla="*/ 10 h 47"/>
                    <a:gd name="T56" fmla="*/ 7 w 46"/>
                    <a:gd name="T57" fmla="*/ 7 h 47"/>
                    <a:gd name="T58" fmla="*/ 10 w 46"/>
                    <a:gd name="T59" fmla="*/ 5 h 47"/>
                    <a:gd name="T60" fmla="*/ 14 w 46"/>
                    <a:gd name="T61" fmla="*/ 2 h 47"/>
                    <a:gd name="T62" fmla="*/ 18 w 46"/>
                    <a:gd name="T63" fmla="*/ 1 h 47"/>
                    <a:gd name="T64" fmla="*/ 23 w 46"/>
                    <a:gd name="T65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6" h="47">
                      <a:moveTo>
                        <a:pt x="23" y="0"/>
                      </a:moveTo>
                      <a:lnTo>
                        <a:pt x="27" y="1"/>
                      </a:lnTo>
                      <a:lnTo>
                        <a:pt x="32" y="2"/>
                      </a:lnTo>
                      <a:lnTo>
                        <a:pt x="35" y="5"/>
                      </a:lnTo>
                      <a:lnTo>
                        <a:pt x="39" y="7"/>
                      </a:lnTo>
                      <a:lnTo>
                        <a:pt x="42" y="10"/>
                      </a:lnTo>
                      <a:lnTo>
                        <a:pt x="45" y="15"/>
                      </a:lnTo>
                      <a:lnTo>
                        <a:pt x="46" y="18"/>
                      </a:lnTo>
                      <a:lnTo>
                        <a:pt x="46" y="24"/>
                      </a:lnTo>
                      <a:lnTo>
                        <a:pt x="46" y="28"/>
                      </a:lnTo>
                      <a:lnTo>
                        <a:pt x="45" y="32"/>
                      </a:lnTo>
                      <a:lnTo>
                        <a:pt x="42" y="36"/>
                      </a:lnTo>
                      <a:lnTo>
                        <a:pt x="39" y="40"/>
                      </a:lnTo>
                      <a:lnTo>
                        <a:pt x="35" y="42"/>
                      </a:lnTo>
                      <a:lnTo>
                        <a:pt x="32" y="44"/>
                      </a:lnTo>
                      <a:lnTo>
                        <a:pt x="27" y="46"/>
                      </a:lnTo>
                      <a:lnTo>
                        <a:pt x="23" y="47"/>
                      </a:lnTo>
                      <a:lnTo>
                        <a:pt x="18" y="46"/>
                      </a:lnTo>
                      <a:lnTo>
                        <a:pt x="14" y="44"/>
                      </a:lnTo>
                      <a:lnTo>
                        <a:pt x="10" y="42"/>
                      </a:lnTo>
                      <a:lnTo>
                        <a:pt x="7" y="40"/>
                      </a:lnTo>
                      <a:lnTo>
                        <a:pt x="4" y="36"/>
                      </a:lnTo>
                      <a:lnTo>
                        <a:pt x="1" y="32"/>
                      </a:lnTo>
                      <a:lnTo>
                        <a:pt x="0" y="28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1" y="15"/>
                      </a:lnTo>
                      <a:lnTo>
                        <a:pt x="4" y="10"/>
                      </a:lnTo>
                      <a:lnTo>
                        <a:pt x="7" y="7"/>
                      </a:lnTo>
                      <a:lnTo>
                        <a:pt x="10" y="5"/>
                      </a:lnTo>
                      <a:lnTo>
                        <a:pt x="14" y="2"/>
                      </a:lnTo>
                      <a:lnTo>
                        <a:pt x="18" y="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E6E7E8">
                    <a:alpha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32"/>
                <p:cNvSpPr>
                  <a:spLocks/>
                </p:cNvSpPr>
                <p:nvPr/>
              </p:nvSpPr>
              <p:spPr bwMode="auto">
                <a:xfrm>
                  <a:off x="3224213" y="387350"/>
                  <a:ext cx="7938" cy="7938"/>
                </a:xfrm>
                <a:custGeom>
                  <a:avLst/>
                  <a:gdLst>
                    <a:gd name="T0" fmla="*/ 15 w 30"/>
                    <a:gd name="T1" fmla="*/ 0 h 31"/>
                    <a:gd name="T2" fmla="*/ 18 w 30"/>
                    <a:gd name="T3" fmla="*/ 0 h 31"/>
                    <a:gd name="T4" fmla="*/ 20 w 30"/>
                    <a:gd name="T5" fmla="*/ 1 h 31"/>
                    <a:gd name="T6" fmla="*/ 24 w 30"/>
                    <a:gd name="T7" fmla="*/ 2 h 31"/>
                    <a:gd name="T8" fmla="*/ 26 w 30"/>
                    <a:gd name="T9" fmla="*/ 4 h 31"/>
                    <a:gd name="T10" fmla="*/ 27 w 30"/>
                    <a:gd name="T11" fmla="*/ 7 h 31"/>
                    <a:gd name="T12" fmla="*/ 29 w 30"/>
                    <a:gd name="T13" fmla="*/ 9 h 31"/>
                    <a:gd name="T14" fmla="*/ 29 w 30"/>
                    <a:gd name="T15" fmla="*/ 11 h 31"/>
                    <a:gd name="T16" fmla="*/ 30 w 30"/>
                    <a:gd name="T17" fmla="*/ 15 h 31"/>
                    <a:gd name="T18" fmla="*/ 29 w 30"/>
                    <a:gd name="T19" fmla="*/ 18 h 31"/>
                    <a:gd name="T20" fmla="*/ 29 w 30"/>
                    <a:gd name="T21" fmla="*/ 20 h 31"/>
                    <a:gd name="T22" fmla="*/ 27 w 30"/>
                    <a:gd name="T23" fmla="*/ 24 h 31"/>
                    <a:gd name="T24" fmla="*/ 26 w 30"/>
                    <a:gd name="T25" fmla="*/ 26 h 31"/>
                    <a:gd name="T26" fmla="*/ 24 w 30"/>
                    <a:gd name="T27" fmla="*/ 27 h 31"/>
                    <a:gd name="T28" fmla="*/ 20 w 30"/>
                    <a:gd name="T29" fmla="*/ 28 h 31"/>
                    <a:gd name="T30" fmla="*/ 18 w 30"/>
                    <a:gd name="T31" fmla="*/ 30 h 31"/>
                    <a:gd name="T32" fmla="*/ 15 w 30"/>
                    <a:gd name="T33" fmla="*/ 31 h 31"/>
                    <a:gd name="T34" fmla="*/ 11 w 30"/>
                    <a:gd name="T35" fmla="*/ 30 h 31"/>
                    <a:gd name="T36" fmla="*/ 9 w 30"/>
                    <a:gd name="T37" fmla="*/ 28 h 31"/>
                    <a:gd name="T38" fmla="*/ 7 w 30"/>
                    <a:gd name="T39" fmla="*/ 27 h 31"/>
                    <a:gd name="T40" fmla="*/ 4 w 30"/>
                    <a:gd name="T41" fmla="*/ 26 h 31"/>
                    <a:gd name="T42" fmla="*/ 2 w 30"/>
                    <a:gd name="T43" fmla="*/ 24 h 31"/>
                    <a:gd name="T44" fmla="*/ 1 w 30"/>
                    <a:gd name="T45" fmla="*/ 20 h 31"/>
                    <a:gd name="T46" fmla="*/ 0 w 30"/>
                    <a:gd name="T47" fmla="*/ 18 h 31"/>
                    <a:gd name="T48" fmla="*/ 0 w 30"/>
                    <a:gd name="T49" fmla="*/ 15 h 31"/>
                    <a:gd name="T50" fmla="*/ 0 w 30"/>
                    <a:gd name="T51" fmla="*/ 11 h 31"/>
                    <a:gd name="T52" fmla="*/ 1 w 30"/>
                    <a:gd name="T53" fmla="*/ 9 h 31"/>
                    <a:gd name="T54" fmla="*/ 2 w 30"/>
                    <a:gd name="T55" fmla="*/ 7 h 31"/>
                    <a:gd name="T56" fmla="*/ 4 w 30"/>
                    <a:gd name="T57" fmla="*/ 4 h 31"/>
                    <a:gd name="T58" fmla="*/ 7 w 30"/>
                    <a:gd name="T59" fmla="*/ 2 h 31"/>
                    <a:gd name="T60" fmla="*/ 9 w 30"/>
                    <a:gd name="T61" fmla="*/ 1 h 31"/>
                    <a:gd name="T62" fmla="*/ 11 w 30"/>
                    <a:gd name="T63" fmla="*/ 0 h 31"/>
                    <a:gd name="T64" fmla="*/ 15 w 30"/>
                    <a:gd name="T65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0" h="31">
                      <a:moveTo>
                        <a:pt x="15" y="0"/>
                      </a:moveTo>
                      <a:lnTo>
                        <a:pt x="18" y="0"/>
                      </a:lnTo>
                      <a:lnTo>
                        <a:pt x="20" y="1"/>
                      </a:lnTo>
                      <a:lnTo>
                        <a:pt x="24" y="2"/>
                      </a:lnTo>
                      <a:lnTo>
                        <a:pt x="26" y="4"/>
                      </a:lnTo>
                      <a:lnTo>
                        <a:pt x="27" y="7"/>
                      </a:lnTo>
                      <a:lnTo>
                        <a:pt x="29" y="9"/>
                      </a:lnTo>
                      <a:lnTo>
                        <a:pt x="29" y="11"/>
                      </a:lnTo>
                      <a:lnTo>
                        <a:pt x="30" y="15"/>
                      </a:lnTo>
                      <a:lnTo>
                        <a:pt x="29" y="18"/>
                      </a:lnTo>
                      <a:lnTo>
                        <a:pt x="29" y="20"/>
                      </a:lnTo>
                      <a:lnTo>
                        <a:pt x="27" y="24"/>
                      </a:lnTo>
                      <a:lnTo>
                        <a:pt x="26" y="26"/>
                      </a:lnTo>
                      <a:lnTo>
                        <a:pt x="24" y="27"/>
                      </a:lnTo>
                      <a:lnTo>
                        <a:pt x="20" y="28"/>
                      </a:lnTo>
                      <a:lnTo>
                        <a:pt x="18" y="30"/>
                      </a:lnTo>
                      <a:lnTo>
                        <a:pt x="15" y="31"/>
                      </a:lnTo>
                      <a:lnTo>
                        <a:pt x="11" y="30"/>
                      </a:lnTo>
                      <a:lnTo>
                        <a:pt x="9" y="28"/>
                      </a:lnTo>
                      <a:lnTo>
                        <a:pt x="7" y="27"/>
                      </a:lnTo>
                      <a:lnTo>
                        <a:pt x="4" y="26"/>
                      </a:lnTo>
                      <a:lnTo>
                        <a:pt x="2" y="24"/>
                      </a:lnTo>
                      <a:lnTo>
                        <a:pt x="1" y="20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0" y="11"/>
                      </a:lnTo>
                      <a:lnTo>
                        <a:pt x="1" y="9"/>
                      </a:lnTo>
                      <a:lnTo>
                        <a:pt x="2" y="7"/>
                      </a:lnTo>
                      <a:lnTo>
                        <a:pt x="4" y="4"/>
                      </a:lnTo>
                      <a:lnTo>
                        <a:pt x="7" y="2"/>
                      </a:lnTo>
                      <a:lnTo>
                        <a:pt x="9" y="1"/>
                      </a:lnTo>
                      <a:lnTo>
                        <a:pt x="11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E6E7E8">
                    <a:alpha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Freeform 26"/>
                <p:cNvSpPr>
                  <a:spLocks/>
                </p:cNvSpPr>
                <p:nvPr/>
              </p:nvSpPr>
              <p:spPr bwMode="auto">
                <a:xfrm>
                  <a:off x="3038276" y="211125"/>
                  <a:ext cx="1254044" cy="3719266"/>
                </a:xfrm>
                <a:custGeom>
                  <a:avLst/>
                  <a:gdLst>
                    <a:gd name="T0" fmla="*/ 0 w 4741"/>
                    <a:gd name="T1" fmla="*/ 0 h 14059"/>
                    <a:gd name="T2" fmla="*/ 3656 w 4741"/>
                    <a:gd name="T3" fmla="*/ 0 h 14059"/>
                    <a:gd name="T4" fmla="*/ 3712 w 4741"/>
                    <a:gd name="T5" fmla="*/ 1 h 14059"/>
                    <a:gd name="T6" fmla="*/ 3767 w 4741"/>
                    <a:gd name="T7" fmla="*/ 4 h 14059"/>
                    <a:gd name="T8" fmla="*/ 3820 w 4741"/>
                    <a:gd name="T9" fmla="*/ 12 h 14059"/>
                    <a:gd name="T10" fmla="*/ 3874 w 4741"/>
                    <a:gd name="T11" fmla="*/ 22 h 14059"/>
                    <a:gd name="T12" fmla="*/ 3926 w 4741"/>
                    <a:gd name="T13" fmla="*/ 34 h 14059"/>
                    <a:gd name="T14" fmla="*/ 3978 w 4741"/>
                    <a:gd name="T15" fmla="*/ 49 h 14059"/>
                    <a:gd name="T16" fmla="*/ 4028 w 4741"/>
                    <a:gd name="T17" fmla="*/ 66 h 14059"/>
                    <a:gd name="T18" fmla="*/ 4077 w 4741"/>
                    <a:gd name="T19" fmla="*/ 85 h 14059"/>
                    <a:gd name="T20" fmla="*/ 4125 w 4741"/>
                    <a:gd name="T21" fmla="*/ 107 h 14059"/>
                    <a:gd name="T22" fmla="*/ 4172 w 4741"/>
                    <a:gd name="T23" fmla="*/ 131 h 14059"/>
                    <a:gd name="T24" fmla="*/ 4217 w 4741"/>
                    <a:gd name="T25" fmla="*/ 157 h 14059"/>
                    <a:gd name="T26" fmla="*/ 4262 w 4741"/>
                    <a:gd name="T27" fmla="*/ 186 h 14059"/>
                    <a:gd name="T28" fmla="*/ 4304 w 4741"/>
                    <a:gd name="T29" fmla="*/ 215 h 14059"/>
                    <a:gd name="T30" fmla="*/ 4345 w 4741"/>
                    <a:gd name="T31" fmla="*/ 247 h 14059"/>
                    <a:gd name="T32" fmla="*/ 4385 w 4741"/>
                    <a:gd name="T33" fmla="*/ 281 h 14059"/>
                    <a:gd name="T34" fmla="*/ 4422 w 4741"/>
                    <a:gd name="T35" fmla="*/ 318 h 14059"/>
                    <a:gd name="T36" fmla="*/ 4458 w 4741"/>
                    <a:gd name="T37" fmla="*/ 356 h 14059"/>
                    <a:gd name="T38" fmla="*/ 4492 w 4741"/>
                    <a:gd name="T39" fmla="*/ 395 h 14059"/>
                    <a:gd name="T40" fmla="*/ 4525 w 4741"/>
                    <a:gd name="T41" fmla="*/ 436 h 14059"/>
                    <a:gd name="T42" fmla="*/ 4555 w 4741"/>
                    <a:gd name="T43" fmla="*/ 479 h 14059"/>
                    <a:gd name="T44" fmla="*/ 4583 w 4741"/>
                    <a:gd name="T45" fmla="*/ 523 h 14059"/>
                    <a:gd name="T46" fmla="*/ 4609 w 4741"/>
                    <a:gd name="T47" fmla="*/ 568 h 14059"/>
                    <a:gd name="T48" fmla="*/ 4633 w 4741"/>
                    <a:gd name="T49" fmla="*/ 614 h 14059"/>
                    <a:gd name="T50" fmla="*/ 4655 w 4741"/>
                    <a:gd name="T51" fmla="*/ 662 h 14059"/>
                    <a:gd name="T52" fmla="*/ 4675 w 4741"/>
                    <a:gd name="T53" fmla="*/ 712 h 14059"/>
                    <a:gd name="T54" fmla="*/ 4692 w 4741"/>
                    <a:gd name="T55" fmla="*/ 763 h 14059"/>
                    <a:gd name="T56" fmla="*/ 4706 w 4741"/>
                    <a:gd name="T57" fmla="*/ 814 h 14059"/>
                    <a:gd name="T58" fmla="*/ 4719 w 4741"/>
                    <a:gd name="T59" fmla="*/ 866 h 14059"/>
                    <a:gd name="T60" fmla="*/ 4728 w 4741"/>
                    <a:gd name="T61" fmla="*/ 919 h 14059"/>
                    <a:gd name="T62" fmla="*/ 4735 w 4741"/>
                    <a:gd name="T63" fmla="*/ 973 h 14059"/>
                    <a:gd name="T64" fmla="*/ 4740 w 4741"/>
                    <a:gd name="T65" fmla="*/ 1028 h 14059"/>
                    <a:gd name="T66" fmla="*/ 4741 w 4741"/>
                    <a:gd name="T67" fmla="*/ 1084 h 14059"/>
                    <a:gd name="T68" fmla="*/ 4741 w 4741"/>
                    <a:gd name="T69" fmla="*/ 14059 h 14059"/>
                    <a:gd name="T70" fmla="*/ 0 w 4741"/>
                    <a:gd name="T71" fmla="*/ 0 h 140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741" h="14059">
                      <a:moveTo>
                        <a:pt x="0" y="0"/>
                      </a:moveTo>
                      <a:lnTo>
                        <a:pt x="3656" y="0"/>
                      </a:lnTo>
                      <a:lnTo>
                        <a:pt x="3712" y="1"/>
                      </a:lnTo>
                      <a:lnTo>
                        <a:pt x="3767" y="4"/>
                      </a:lnTo>
                      <a:lnTo>
                        <a:pt x="3820" y="12"/>
                      </a:lnTo>
                      <a:lnTo>
                        <a:pt x="3874" y="22"/>
                      </a:lnTo>
                      <a:lnTo>
                        <a:pt x="3926" y="34"/>
                      </a:lnTo>
                      <a:lnTo>
                        <a:pt x="3978" y="49"/>
                      </a:lnTo>
                      <a:lnTo>
                        <a:pt x="4028" y="66"/>
                      </a:lnTo>
                      <a:lnTo>
                        <a:pt x="4077" y="85"/>
                      </a:lnTo>
                      <a:lnTo>
                        <a:pt x="4125" y="107"/>
                      </a:lnTo>
                      <a:lnTo>
                        <a:pt x="4172" y="131"/>
                      </a:lnTo>
                      <a:lnTo>
                        <a:pt x="4217" y="157"/>
                      </a:lnTo>
                      <a:lnTo>
                        <a:pt x="4262" y="186"/>
                      </a:lnTo>
                      <a:lnTo>
                        <a:pt x="4304" y="215"/>
                      </a:lnTo>
                      <a:lnTo>
                        <a:pt x="4345" y="247"/>
                      </a:lnTo>
                      <a:lnTo>
                        <a:pt x="4385" y="281"/>
                      </a:lnTo>
                      <a:lnTo>
                        <a:pt x="4422" y="318"/>
                      </a:lnTo>
                      <a:lnTo>
                        <a:pt x="4458" y="356"/>
                      </a:lnTo>
                      <a:lnTo>
                        <a:pt x="4492" y="395"/>
                      </a:lnTo>
                      <a:lnTo>
                        <a:pt x="4525" y="436"/>
                      </a:lnTo>
                      <a:lnTo>
                        <a:pt x="4555" y="479"/>
                      </a:lnTo>
                      <a:lnTo>
                        <a:pt x="4583" y="523"/>
                      </a:lnTo>
                      <a:lnTo>
                        <a:pt x="4609" y="568"/>
                      </a:lnTo>
                      <a:lnTo>
                        <a:pt x="4633" y="614"/>
                      </a:lnTo>
                      <a:lnTo>
                        <a:pt x="4655" y="662"/>
                      </a:lnTo>
                      <a:lnTo>
                        <a:pt x="4675" y="712"/>
                      </a:lnTo>
                      <a:lnTo>
                        <a:pt x="4692" y="763"/>
                      </a:lnTo>
                      <a:lnTo>
                        <a:pt x="4706" y="814"/>
                      </a:lnTo>
                      <a:lnTo>
                        <a:pt x="4719" y="866"/>
                      </a:lnTo>
                      <a:lnTo>
                        <a:pt x="4728" y="919"/>
                      </a:lnTo>
                      <a:lnTo>
                        <a:pt x="4735" y="973"/>
                      </a:lnTo>
                      <a:lnTo>
                        <a:pt x="4740" y="1028"/>
                      </a:lnTo>
                      <a:lnTo>
                        <a:pt x="4741" y="1084"/>
                      </a:lnTo>
                      <a:lnTo>
                        <a:pt x="4741" y="140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65000">
                      <a:schemeClr val="bg1">
                        <a:alpha val="0"/>
                      </a:schemeClr>
                    </a:gs>
                    <a:gs pos="0">
                      <a:schemeClr val="bg1">
                        <a:alpha val="5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pic>
          <p:nvPicPr>
            <p:cNvPr id="337" name="Picture 3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005" b="26730"/>
            <a:stretch/>
          </p:blipFill>
          <p:spPr>
            <a:xfrm>
              <a:off x="8502626" y="2025505"/>
              <a:ext cx="1951133" cy="3404377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7315303" y="1618058"/>
              <a:ext cx="2097442" cy="4528944"/>
              <a:chOff x="5131235" y="1444422"/>
              <a:chExt cx="1961921" cy="4141786"/>
            </a:xfrm>
            <a:effectLst/>
          </p:grpSpPr>
          <p:grpSp>
            <p:nvGrpSpPr>
              <p:cNvPr id="257" name="Group 256"/>
              <p:cNvGrpSpPr/>
              <p:nvPr/>
            </p:nvGrpSpPr>
            <p:grpSpPr>
              <a:xfrm>
                <a:off x="6459626" y="1444422"/>
                <a:ext cx="317447" cy="25885"/>
                <a:chOff x="3605213" y="133352"/>
                <a:chExt cx="369888" cy="30161"/>
              </a:xfrm>
            </p:grpSpPr>
            <p:sp>
              <p:nvSpPr>
                <p:cNvPr id="297" name="Freeform 12"/>
                <p:cNvSpPr>
                  <a:spLocks/>
                </p:cNvSpPr>
                <p:nvPr/>
              </p:nvSpPr>
              <p:spPr bwMode="auto">
                <a:xfrm>
                  <a:off x="3617912" y="133352"/>
                  <a:ext cx="346075" cy="19050"/>
                </a:xfrm>
                <a:custGeom>
                  <a:avLst/>
                  <a:gdLst>
                    <a:gd name="T0" fmla="*/ 36 w 1309"/>
                    <a:gd name="T1" fmla="*/ 0 h 74"/>
                    <a:gd name="T2" fmla="*/ 1272 w 1309"/>
                    <a:gd name="T3" fmla="*/ 0 h 74"/>
                    <a:gd name="T4" fmla="*/ 1280 w 1309"/>
                    <a:gd name="T5" fmla="*/ 1 h 74"/>
                    <a:gd name="T6" fmla="*/ 1286 w 1309"/>
                    <a:gd name="T7" fmla="*/ 3 h 74"/>
                    <a:gd name="T8" fmla="*/ 1292 w 1309"/>
                    <a:gd name="T9" fmla="*/ 7 h 74"/>
                    <a:gd name="T10" fmla="*/ 1298 w 1309"/>
                    <a:gd name="T11" fmla="*/ 11 h 74"/>
                    <a:gd name="T12" fmla="*/ 1302 w 1309"/>
                    <a:gd name="T13" fmla="*/ 16 h 74"/>
                    <a:gd name="T14" fmla="*/ 1306 w 1309"/>
                    <a:gd name="T15" fmla="*/ 23 h 74"/>
                    <a:gd name="T16" fmla="*/ 1308 w 1309"/>
                    <a:gd name="T17" fmla="*/ 30 h 74"/>
                    <a:gd name="T18" fmla="*/ 1309 w 1309"/>
                    <a:gd name="T19" fmla="*/ 38 h 74"/>
                    <a:gd name="T20" fmla="*/ 1309 w 1309"/>
                    <a:gd name="T21" fmla="*/ 38 h 74"/>
                    <a:gd name="T22" fmla="*/ 1308 w 1309"/>
                    <a:gd name="T23" fmla="*/ 44 h 74"/>
                    <a:gd name="T24" fmla="*/ 1306 w 1309"/>
                    <a:gd name="T25" fmla="*/ 51 h 74"/>
                    <a:gd name="T26" fmla="*/ 1302 w 1309"/>
                    <a:gd name="T27" fmla="*/ 58 h 74"/>
                    <a:gd name="T28" fmla="*/ 1298 w 1309"/>
                    <a:gd name="T29" fmla="*/ 64 h 74"/>
                    <a:gd name="T30" fmla="*/ 1292 w 1309"/>
                    <a:gd name="T31" fmla="*/ 67 h 74"/>
                    <a:gd name="T32" fmla="*/ 1286 w 1309"/>
                    <a:gd name="T33" fmla="*/ 71 h 74"/>
                    <a:gd name="T34" fmla="*/ 1280 w 1309"/>
                    <a:gd name="T35" fmla="*/ 73 h 74"/>
                    <a:gd name="T36" fmla="*/ 1272 w 1309"/>
                    <a:gd name="T37" fmla="*/ 74 h 74"/>
                    <a:gd name="T38" fmla="*/ 36 w 1309"/>
                    <a:gd name="T39" fmla="*/ 74 h 74"/>
                    <a:gd name="T40" fmla="*/ 30 w 1309"/>
                    <a:gd name="T41" fmla="*/ 73 h 74"/>
                    <a:gd name="T42" fmla="*/ 23 w 1309"/>
                    <a:gd name="T43" fmla="*/ 71 h 74"/>
                    <a:gd name="T44" fmla="*/ 16 w 1309"/>
                    <a:gd name="T45" fmla="*/ 67 h 74"/>
                    <a:gd name="T46" fmla="*/ 10 w 1309"/>
                    <a:gd name="T47" fmla="*/ 64 h 74"/>
                    <a:gd name="T48" fmla="*/ 6 w 1309"/>
                    <a:gd name="T49" fmla="*/ 58 h 74"/>
                    <a:gd name="T50" fmla="*/ 2 w 1309"/>
                    <a:gd name="T51" fmla="*/ 51 h 74"/>
                    <a:gd name="T52" fmla="*/ 1 w 1309"/>
                    <a:gd name="T53" fmla="*/ 44 h 74"/>
                    <a:gd name="T54" fmla="*/ 0 w 1309"/>
                    <a:gd name="T55" fmla="*/ 38 h 74"/>
                    <a:gd name="T56" fmla="*/ 0 w 1309"/>
                    <a:gd name="T57" fmla="*/ 38 h 74"/>
                    <a:gd name="T58" fmla="*/ 1 w 1309"/>
                    <a:gd name="T59" fmla="*/ 30 h 74"/>
                    <a:gd name="T60" fmla="*/ 2 w 1309"/>
                    <a:gd name="T61" fmla="*/ 23 h 74"/>
                    <a:gd name="T62" fmla="*/ 6 w 1309"/>
                    <a:gd name="T63" fmla="*/ 16 h 74"/>
                    <a:gd name="T64" fmla="*/ 10 w 1309"/>
                    <a:gd name="T65" fmla="*/ 11 h 74"/>
                    <a:gd name="T66" fmla="*/ 16 w 1309"/>
                    <a:gd name="T67" fmla="*/ 7 h 74"/>
                    <a:gd name="T68" fmla="*/ 23 w 1309"/>
                    <a:gd name="T69" fmla="*/ 3 h 74"/>
                    <a:gd name="T70" fmla="*/ 30 w 1309"/>
                    <a:gd name="T71" fmla="*/ 1 h 74"/>
                    <a:gd name="T72" fmla="*/ 36 w 1309"/>
                    <a:gd name="T73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309" h="74">
                      <a:moveTo>
                        <a:pt x="36" y="0"/>
                      </a:moveTo>
                      <a:lnTo>
                        <a:pt x="1272" y="0"/>
                      </a:lnTo>
                      <a:lnTo>
                        <a:pt x="1280" y="1"/>
                      </a:lnTo>
                      <a:lnTo>
                        <a:pt x="1286" y="3"/>
                      </a:lnTo>
                      <a:lnTo>
                        <a:pt x="1292" y="7"/>
                      </a:lnTo>
                      <a:lnTo>
                        <a:pt x="1298" y="11"/>
                      </a:lnTo>
                      <a:lnTo>
                        <a:pt x="1302" y="16"/>
                      </a:lnTo>
                      <a:lnTo>
                        <a:pt x="1306" y="23"/>
                      </a:lnTo>
                      <a:lnTo>
                        <a:pt x="1308" y="30"/>
                      </a:lnTo>
                      <a:lnTo>
                        <a:pt x="1309" y="38"/>
                      </a:lnTo>
                      <a:lnTo>
                        <a:pt x="1309" y="38"/>
                      </a:lnTo>
                      <a:lnTo>
                        <a:pt x="1308" y="44"/>
                      </a:lnTo>
                      <a:lnTo>
                        <a:pt x="1306" y="51"/>
                      </a:lnTo>
                      <a:lnTo>
                        <a:pt x="1302" y="58"/>
                      </a:lnTo>
                      <a:lnTo>
                        <a:pt x="1298" y="64"/>
                      </a:lnTo>
                      <a:lnTo>
                        <a:pt x="1292" y="67"/>
                      </a:lnTo>
                      <a:lnTo>
                        <a:pt x="1286" y="71"/>
                      </a:lnTo>
                      <a:lnTo>
                        <a:pt x="1280" y="73"/>
                      </a:lnTo>
                      <a:lnTo>
                        <a:pt x="1272" y="74"/>
                      </a:lnTo>
                      <a:lnTo>
                        <a:pt x="36" y="74"/>
                      </a:lnTo>
                      <a:lnTo>
                        <a:pt x="30" y="73"/>
                      </a:lnTo>
                      <a:lnTo>
                        <a:pt x="23" y="71"/>
                      </a:lnTo>
                      <a:lnTo>
                        <a:pt x="16" y="67"/>
                      </a:lnTo>
                      <a:lnTo>
                        <a:pt x="10" y="64"/>
                      </a:lnTo>
                      <a:lnTo>
                        <a:pt x="6" y="58"/>
                      </a:lnTo>
                      <a:lnTo>
                        <a:pt x="2" y="51"/>
                      </a:lnTo>
                      <a:lnTo>
                        <a:pt x="1" y="44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1" y="30"/>
                      </a:lnTo>
                      <a:lnTo>
                        <a:pt x="2" y="23"/>
                      </a:lnTo>
                      <a:lnTo>
                        <a:pt x="6" y="16"/>
                      </a:lnTo>
                      <a:lnTo>
                        <a:pt x="10" y="11"/>
                      </a:lnTo>
                      <a:lnTo>
                        <a:pt x="16" y="7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8" name="Rectangle 13"/>
                <p:cNvSpPr>
                  <a:spLocks noChangeArrowheads="1"/>
                </p:cNvSpPr>
                <p:nvPr/>
              </p:nvSpPr>
              <p:spPr bwMode="auto">
                <a:xfrm>
                  <a:off x="3605213" y="142875"/>
                  <a:ext cx="369888" cy="20638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8" name="Group 257"/>
              <p:cNvGrpSpPr/>
              <p:nvPr/>
            </p:nvGrpSpPr>
            <p:grpSpPr>
              <a:xfrm>
                <a:off x="5131235" y="2035717"/>
                <a:ext cx="25874" cy="870588"/>
                <a:chOff x="2057454" y="822328"/>
                <a:chExt cx="30149" cy="1014410"/>
              </a:xfrm>
            </p:grpSpPr>
            <p:sp>
              <p:nvSpPr>
                <p:cNvPr id="291" name="Freeform 6"/>
                <p:cNvSpPr>
                  <a:spLocks/>
                </p:cNvSpPr>
                <p:nvPr/>
              </p:nvSpPr>
              <p:spPr bwMode="auto">
                <a:xfrm>
                  <a:off x="2057478" y="828677"/>
                  <a:ext cx="19050" cy="200025"/>
                </a:xfrm>
                <a:custGeom>
                  <a:avLst/>
                  <a:gdLst>
                    <a:gd name="T0" fmla="*/ 0 w 74"/>
                    <a:gd name="T1" fmla="*/ 723 h 760"/>
                    <a:gd name="T2" fmla="*/ 0 w 74"/>
                    <a:gd name="T3" fmla="*/ 37 h 760"/>
                    <a:gd name="T4" fmla="*/ 1 w 74"/>
                    <a:gd name="T5" fmla="*/ 29 h 760"/>
                    <a:gd name="T6" fmla="*/ 3 w 74"/>
                    <a:gd name="T7" fmla="*/ 22 h 760"/>
                    <a:gd name="T8" fmla="*/ 7 w 74"/>
                    <a:gd name="T9" fmla="*/ 16 h 760"/>
                    <a:gd name="T10" fmla="*/ 11 w 74"/>
                    <a:gd name="T11" fmla="*/ 11 h 760"/>
                    <a:gd name="T12" fmla="*/ 16 w 74"/>
                    <a:gd name="T13" fmla="*/ 6 h 760"/>
                    <a:gd name="T14" fmla="*/ 23 w 74"/>
                    <a:gd name="T15" fmla="*/ 3 h 760"/>
                    <a:gd name="T16" fmla="*/ 30 w 74"/>
                    <a:gd name="T17" fmla="*/ 1 h 760"/>
                    <a:gd name="T18" fmla="*/ 38 w 74"/>
                    <a:gd name="T19" fmla="*/ 0 h 760"/>
                    <a:gd name="T20" fmla="*/ 38 w 74"/>
                    <a:gd name="T21" fmla="*/ 0 h 760"/>
                    <a:gd name="T22" fmla="*/ 44 w 74"/>
                    <a:gd name="T23" fmla="*/ 1 h 760"/>
                    <a:gd name="T24" fmla="*/ 51 w 74"/>
                    <a:gd name="T25" fmla="*/ 3 h 760"/>
                    <a:gd name="T26" fmla="*/ 58 w 74"/>
                    <a:gd name="T27" fmla="*/ 6 h 760"/>
                    <a:gd name="T28" fmla="*/ 63 w 74"/>
                    <a:gd name="T29" fmla="*/ 11 h 760"/>
                    <a:gd name="T30" fmla="*/ 67 w 74"/>
                    <a:gd name="T31" fmla="*/ 16 h 760"/>
                    <a:gd name="T32" fmla="*/ 71 w 74"/>
                    <a:gd name="T33" fmla="*/ 22 h 760"/>
                    <a:gd name="T34" fmla="*/ 73 w 74"/>
                    <a:gd name="T35" fmla="*/ 29 h 760"/>
                    <a:gd name="T36" fmla="*/ 74 w 74"/>
                    <a:gd name="T37" fmla="*/ 37 h 760"/>
                    <a:gd name="T38" fmla="*/ 74 w 74"/>
                    <a:gd name="T39" fmla="*/ 723 h 760"/>
                    <a:gd name="T40" fmla="*/ 73 w 74"/>
                    <a:gd name="T41" fmla="*/ 730 h 760"/>
                    <a:gd name="T42" fmla="*/ 71 w 74"/>
                    <a:gd name="T43" fmla="*/ 738 h 760"/>
                    <a:gd name="T44" fmla="*/ 67 w 74"/>
                    <a:gd name="T45" fmla="*/ 744 h 760"/>
                    <a:gd name="T46" fmla="*/ 63 w 74"/>
                    <a:gd name="T47" fmla="*/ 750 h 760"/>
                    <a:gd name="T48" fmla="*/ 58 w 74"/>
                    <a:gd name="T49" fmla="*/ 754 h 760"/>
                    <a:gd name="T50" fmla="*/ 51 w 74"/>
                    <a:gd name="T51" fmla="*/ 758 h 760"/>
                    <a:gd name="T52" fmla="*/ 44 w 74"/>
                    <a:gd name="T53" fmla="*/ 760 h 760"/>
                    <a:gd name="T54" fmla="*/ 38 w 74"/>
                    <a:gd name="T55" fmla="*/ 760 h 760"/>
                    <a:gd name="T56" fmla="*/ 38 w 74"/>
                    <a:gd name="T57" fmla="*/ 760 h 760"/>
                    <a:gd name="T58" fmla="*/ 30 w 74"/>
                    <a:gd name="T59" fmla="*/ 760 h 760"/>
                    <a:gd name="T60" fmla="*/ 23 w 74"/>
                    <a:gd name="T61" fmla="*/ 758 h 760"/>
                    <a:gd name="T62" fmla="*/ 16 w 74"/>
                    <a:gd name="T63" fmla="*/ 754 h 760"/>
                    <a:gd name="T64" fmla="*/ 11 w 74"/>
                    <a:gd name="T65" fmla="*/ 750 h 760"/>
                    <a:gd name="T66" fmla="*/ 7 w 74"/>
                    <a:gd name="T67" fmla="*/ 744 h 760"/>
                    <a:gd name="T68" fmla="*/ 3 w 74"/>
                    <a:gd name="T69" fmla="*/ 738 h 760"/>
                    <a:gd name="T70" fmla="*/ 1 w 74"/>
                    <a:gd name="T71" fmla="*/ 730 h 760"/>
                    <a:gd name="T72" fmla="*/ 0 w 74"/>
                    <a:gd name="T73" fmla="*/ 723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760">
                      <a:moveTo>
                        <a:pt x="0" y="723"/>
                      </a:moveTo>
                      <a:lnTo>
                        <a:pt x="0" y="37"/>
                      </a:lnTo>
                      <a:lnTo>
                        <a:pt x="1" y="29"/>
                      </a:lnTo>
                      <a:lnTo>
                        <a:pt x="3" y="22"/>
                      </a:lnTo>
                      <a:lnTo>
                        <a:pt x="7" y="16"/>
                      </a:lnTo>
                      <a:lnTo>
                        <a:pt x="11" y="11"/>
                      </a:lnTo>
                      <a:lnTo>
                        <a:pt x="16" y="6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6"/>
                      </a:lnTo>
                      <a:lnTo>
                        <a:pt x="63" y="11"/>
                      </a:lnTo>
                      <a:lnTo>
                        <a:pt x="67" y="16"/>
                      </a:lnTo>
                      <a:lnTo>
                        <a:pt x="71" y="22"/>
                      </a:lnTo>
                      <a:lnTo>
                        <a:pt x="73" y="29"/>
                      </a:lnTo>
                      <a:lnTo>
                        <a:pt x="74" y="37"/>
                      </a:lnTo>
                      <a:lnTo>
                        <a:pt x="74" y="723"/>
                      </a:lnTo>
                      <a:lnTo>
                        <a:pt x="73" y="730"/>
                      </a:lnTo>
                      <a:lnTo>
                        <a:pt x="71" y="738"/>
                      </a:lnTo>
                      <a:lnTo>
                        <a:pt x="67" y="744"/>
                      </a:lnTo>
                      <a:lnTo>
                        <a:pt x="63" y="750"/>
                      </a:lnTo>
                      <a:lnTo>
                        <a:pt x="58" y="754"/>
                      </a:lnTo>
                      <a:lnTo>
                        <a:pt x="51" y="758"/>
                      </a:lnTo>
                      <a:lnTo>
                        <a:pt x="44" y="760"/>
                      </a:lnTo>
                      <a:lnTo>
                        <a:pt x="38" y="760"/>
                      </a:lnTo>
                      <a:lnTo>
                        <a:pt x="38" y="760"/>
                      </a:lnTo>
                      <a:lnTo>
                        <a:pt x="30" y="760"/>
                      </a:lnTo>
                      <a:lnTo>
                        <a:pt x="23" y="758"/>
                      </a:lnTo>
                      <a:lnTo>
                        <a:pt x="16" y="754"/>
                      </a:lnTo>
                      <a:lnTo>
                        <a:pt x="11" y="750"/>
                      </a:lnTo>
                      <a:lnTo>
                        <a:pt x="7" y="744"/>
                      </a:lnTo>
                      <a:lnTo>
                        <a:pt x="3" y="738"/>
                      </a:lnTo>
                      <a:lnTo>
                        <a:pt x="1" y="730"/>
                      </a:lnTo>
                      <a:lnTo>
                        <a:pt x="0" y="723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2" name="Freeform 7"/>
                <p:cNvSpPr>
                  <a:spLocks/>
                </p:cNvSpPr>
                <p:nvPr/>
              </p:nvSpPr>
              <p:spPr bwMode="auto">
                <a:xfrm>
                  <a:off x="2057454" y="1281117"/>
                  <a:ext cx="19050" cy="155575"/>
                </a:xfrm>
                <a:custGeom>
                  <a:avLst/>
                  <a:gdLst>
                    <a:gd name="T0" fmla="*/ 0 w 74"/>
                    <a:gd name="T1" fmla="*/ 550 h 588"/>
                    <a:gd name="T2" fmla="*/ 0 w 74"/>
                    <a:gd name="T3" fmla="*/ 37 h 588"/>
                    <a:gd name="T4" fmla="*/ 1 w 74"/>
                    <a:gd name="T5" fmla="*/ 29 h 588"/>
                    <a:gd name="T6" fmla="*/ 3 w 74"/>
                    <a:gd name="T7" fmla="*/ 22 h 588"/>
                    <a:gd name="T8" fmla="*/ 7 w 74"/>
                    <a:gd name="T9" fmla="*/ 17 h 588"/>
                    <a:gd name="T10" fmla="*/ 11 w 74"/>
                    <a:gd name="T11" fmla="*/ 11 h 588"/>
                    <a:gd name="T12" fmla="*/ 16 w 74"/>
                    <a:gd name="T13" fmla="*/ 6 h 588"/>
                    <a:gd name="T14" fmla="*/ 23 w 74"/>
                    <a:gd name="T15" fmla="*/ 3 h 588"/>
                    <a:gd name="T16" fmla="*/ 30 w 74"/>
                    <a:gd name="T17" fmla="*/ 1 h 588"/>
                    <a:gd name="T18" fmla="*/ 38 w 74"/>
                    <a:gd name="T19" fmla="*/ 0 h 588"/>
                    <a:gd name="T20" fmla="*/ 38 w 74"/>
                    <a:gd name="T21" fmla="*/ 0 h 588"/>
                    <a:gd name="T22" fmla="*/ 44 w 74"/>
                    <a:gd name="T23" fmla="*/ 1 h 588"/>
                    <a:gd name="T24" fmla="*/ 51 w 74"/>
                    <a:gd name="T25" fmla="*/ 3 h 588"/>
                    <a:gd name="T26" fmla="*/ 58 w 74"/>
                    <a:gd name="T27" fmla="*/ 6 h 588"/>
                    <a:gd name="T28" fmla="*/ 63 w 74"/>
                    <a:gd name="T29" fmla="*/ 11 h 588"/>
                    <a:gd name="T30" fmla="*/ 67 w 74"/>
                    <a:gd name="T31" fmla="*/ 17 h 588"/>
                    <a:gd name="T32" fmla="*/ 71 w 74"/>
                    <a:gd name="T33" fmla="*/ 22 h 588"/>
                    <a:gd name="T34" fmla="*/ 73 w 74"/>
                    <a:gd name="T35" fmla="*/ 29 h 588"/>
                    <a:gd name="T36" fmla="*/ 74 w 74"/>
                    <a:gd name="T37" fmla="*/ 37 h 588"/>
                    <a:gd name="T38" fmla="*/ 74 w 74"/>
                    <a:gd name="T39" fmla="*/ 550 h 588"/>
                    <a:gd name="T40" fmla="*/ 73 w 74"/>
                    <a:gd name="T41" fmla="*/ 558 h 588"/>
                    <a:gd name="T42" fmla="*/ 71 w 74"/>
                    <a:gd name="T43" fmla="*/ 565 h 588"/>
                    <a:gd name="T44" fmla="*/ 67 w 74"/>
                    <a:gd name="T45" fmla="*/ 571 h 588"/>
                    <a:gd name="T46" fmla="*/ 63 w 74"/>
                    <a:gd name="T47" fmla="*/ 576 h 588"/>
                    <a:gd name="T48" fmla="*/ 58 w 74"/>
                    <a:gd name="T49" fmla="*/ 581 h 588"/>
                    <a:gd name="T50" fmla="*/ 51 w 74"/>
                    <a:gd name="T51" fmla="*/ 584 h 588"/>
                    <a:gd name="T52" fmla="*/ 44 w 74"/>
                    <a:gd name="T53" fmla="*/ 587 h 588"/>
                    <a:gd name="T54" fmla="*/ 38 w 74"/>
                    <a:gd name="T55" fmla="*/ 588 h 588"/>
                    <a:gd name="T56" fmla="*/ 38 w 74"/>
                    <a:gd name="T57" fmla="*/ 588 h 588"/>
                    <a:gd name="T58" fmla="*/ 30 w 74"/>
                    <a:gd name="T59" fmla="*/ 587 h 588"/>
                    <a:gd name="T60" fmla="*/ 23 w 74"/>
                    <a:gd name="T61" fmla="*/ 584 h 588"/>
                    <a:gd name="T62" fmla="*/ 16 w 74"/>
                    <a:gd name="T63" fmla="*/ 581 h 588"/>
                    <a:gd name="T64" fmla="*/ 11 w 74"/>
                    <a:gd name="T65" fmla="*/ 576 h 588"/>
                    <a:gd name="T66" fmla="*/ 7 w 74"/>
                    <a:gd name="T67" fmla="*/ 571 h 588"/>
                    <a:gd name="T68" fmla="*/ 3 w 74"/>
                    <a:gd name="T69" fmla="*/ 565 h 588"/>
                    <a:gd name="T70" fmla="*/ 1 w 74"/>
                    <a:gd name="T71" fmla="*/ 558 h 588"/>
                    <a:gd name="T72" fmla="*/ 0 w 74"/>
                    <a:gd name="T73" fmla="*/ 550 h 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588">
                      <a:moveTo>
                        <a:pt x="0" y="550"/>
                      </a:moveTo>
                      <a:lnTo>
                        <a:pt x="0" y="37"/>
                      </a:lnTo>
                      <a:lnTo>
                        <a:pt x="1" y="29"/>
                      </a:lnTo>
                      <a:lnTo>
                        <a:pt x="3" y="22"/>
                      </a:lnTo>
                      <a:lnTo>
                        <a:pt x="7" y="17"/>
                      </a:lnTo>
                      <a:lnTo>
                        <a:pt x="11" y="11"/>
                      </a:lnTo>
                      <a:lnTo>
                        <a:pt x="16" y="6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6"/>
                      </a:lnTo>
                      <a:lnTo>
                        <a:pt x="63" y="11"/>
                      </a:lnTo>
                      <a:lnTo>
                        <a:pt x="67" y="17"/>
                      </a:lnTo>
                      <a:lnTo>
                        <a:pt x="71" y="22"/>
                      </a:lnTo>
                      <a:lnTo>
                        <a:pt x="73" y="29"/>
                      </a:lnTo>
                      <a:lnTo>
                        <a:pt x="74" y="37"/>
                      </a:lnTo>
                      <a:lnTo>
                        <a:pt x="74" y="550"/>
                      </a:lnTo>
                      <a:lnTo>
                        <a:pt x="73" y="558"/>
                      </a:lnTo>
                      <a:lnTo>
                        <a:pt x="71" y="565"/>
                      </a:lnTo>
                      <a:lnTo>
                        <a:pt x="67" y="571"/>
                      </a:lnTo>
                      <a:lnTo>
                        <a:pt x="63" y="576"/>
                      </a:lnTo>
                      <a:lnTo>
                        <a:pt x="58" y="581"/>
                      </a:lnTo>
                      <a:lnTo>
                        <a:pt x="51" y="584"/>
                      </a:lnTo>
                      <a:lnTo>
                        <a:pt x="44" y="587"/>
                      </a:lnTo>
                      <a:lnTo>
                        <a:pt x="38" y="588"/>
                      </a:lnTo>
                      <a:lnTo>
                        <a:pt x="38" y="588"/>
                      </a:lnTo>
                      <a:lnTo>
                        <a:pt x="30" y="587"/>
                      </a:lnTo>
                      <a:lnTo>
                        <a:pt x="23" y="584"/>
                      </a:lnTo>
                      <a:lnTo>
                        <a:pt x="16" y="581"/>
                      </a:lnTo>
                      <a:lnTo>
                        <a:pt x="11" y="576"/>
                      </a:lnTo>
                      <a:lnTo>
                        <a:pt x="7" y="571"/>
                      </a:lnTo>
                      <a:lnTo>
                        <a:pt x="3" y="565"/>
                      </a:lnTo>
                      <a:lnTo>
                        <a:pt x="1" y="558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Freeform 8"/>
                <p:cNvSpPr>
                  <a:spLocks/>
                </p:cNvSpPr>
                <p:nvPr/>
              </p:nvSpPr>
              <p:spPr bwMode="auto">
                <a:xfrm>
                  <a:off x="2057473" y="1676404"/>
                  <a:ext cx="19050" cy="155575"/>
                </a:xfrm>
                <a:custGeom>
                  <a:avLst/>
                  <a:gdLst>
                    <a:gd name="T0" fmla="*/ 0 w 74"/>
                    <a:gd name="T1" fmla="*/ 551 h 587"/>
                    <a:gd name="T2" fmla="*/ 0 w 74"/>
                    <a:gd name="T3" fmla="*/ 38 h 587"/>
                    <a:gd name="T4" fmla="*/ 1 w 74"/>
                    <a:gd name="T5" fmla="*/ 30 h 587"/>
                    <a:gd name="T6" fmla="*/ 3 w 74"/>
                    <a:gd name="T7" fmla="*/ 23 h 587"/>
                    <a:gd name="T8" fmla="*/ 7 w 74"/>
                    <a:gd name="T9" fmla="*/ 16 h 587"/>
                    <a:gd name="T10" fmla="*/ 11 w 74"/>
                    <a:gd name="T11" fmla="*/ 11 h 587"/>
                    <a:gd name="T12" fmla="*/ 16 w 74"/>
                    <a:gd name="T13" fmla="*/ 7 h 587"/>
                    <a:gd name="T14" fmla="*/ 23 w 74"/>
                    <a:gd name="T15" fmla="*/ 3 h 587"/>
                    <a:gd name="T16" fmla="*/ 30 w 74"/>
                    <a:gd name="T17" fmla="*/ 1 h 587"/>
                    <a:gd name="T18" fmla="*/ 38 w 74"/>
                    <a:gd name="T19" fmla="*/ 0 h 587"/>
                    <a:gd name="T20" fmla="*/ 38 w 74"/>
                    <a:gd name="T21" fmla="*/ 0 h 587"/>
                    <a:gd name="T22" fmla="*/ 44 w 74"/>
                    <a:gd name="T23" fmla="*/ 1 h 587"/>
                    <a:gd name="T24" fmla="*/ 51 w 74"/>
                    <a:gd name="T25" fmla="*/ 3 h 587"/>
                    <a:gd name="T26" fmla="*/ 58 w 74"/>
                    <a:gd name="T27" fmla="*/ 7 h 587"/>
                    <a:gd name="T28" fmla="*/ 63 w 74"/>
                    <a:gd name="T29" fmla="*/ 11 h 587"/>
                    <a:gd name="T30" fmla="*/ 67 w 74"/>
                    <a:gd name="T31" fmla="*/ 16 h 587"/>
                    <a:gd name="T32" fmla="*/ 71 w 74"/>
                    <a:gd name="T33" fmla="*/ 23 h 587"/>
                    <a:gd name="T34" fmla="*/ 73 w 74"/>
                    <a:gd name="T35" fmla="*/ 30 h 587"/>
                    <a:gd name="T36" fmla="*/ 74 w 74"/>
                    <a:gd name="T37" fmla="*/ 38 h 587"/>
                    <a:gd name="T38" fmla="*/ 74 w 74"/>
                    <a:gd name="T39" fmla="*/ 551 h 587"/>
                    <a:gd name="T40" fmla="*/ 73 w 74"/>
                    <a:gd name="T41" fmla="*/ 557 h 587"/>
                    <a:gd name="T42" fmla="*/ 71 w 74"/>
                    <a:gd name="T43" fmla="*/ 564 h 587"/>
                    <a:gd name="T44" fmla="*/ 67 w 74"/>
                    <a:gd name="T45" fmla="*/ 571 h 587"/>
                    <a:gd name="T46" fmla="*/ 63 w 74"/>
                    <a:gd name="T47" fmla="*/ 577 h 587"/>
                    <a:gd name="T48" fmla="*/ 58 w 74"/>
                    <a:gd name="T49" fmla="*/ 581 h 587"/>
                    <a:gd name="T50" fmla="*/ 51 w 74"/>
                    <a:gd name="T51" fmla="*/ 585 h 587"/>
                    <a:gd name="T52" fmla="*/ 44 w 74"/>
                    <a:gd name="T53" fmla="*/ 586 h 587"/>
                    <a:gd name="T54" fmla="*/ 38 w 74"/>
                    <a:gd name="T55" fmla="*/ 587 h 587"/>
                    <a:gd name="T56" fmla="*/ 38 w 74"/>
                    <a:gd name="T57" fmla="*/ 587 h 587"/>
                    <a:gd name="T58" fmla="*/ 30 w 74"/>
                    <a:gd name="T59" fmla="*/ 586 h 587"/>
                    <a:gd name="T60" fmla="*/ 23 w 74"/>
                    <a:gd name="T61" fmla="*/ 585 h 587"/>
                    <a:gd name="T62" fmla="*/ 16 w 74"/>
                    <a:gd name="T63" fmla="*/ 581 h 587"/>
                    <a:gd name="T64" fmla="*/ 11 w 74"/>
                    <a:gd name="T65" fmla="*/ 577 h 587"/>
                    <a:gd name="T66" fmla="*/ 7 w 74"/>
                    <a:gd name="T67" fmla="*/ 571 h 587"/>
                    <a:gd name="T68" fmla="*/ 3 w 74"/>
                    <a:gd name="T69" fmla="*/ 564 h 587"/>
                    <a:gd name="T70" fmla="*/ 1 w 74"/>
                    <a:gd name="T71" fmla="*/ 557 h 587"/>
                    <a:gd name="T72" fmla="*/ 0 w 74"/>
                    <a:gd name="T73" fmla="*/ 551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587">
                      <a:moveTo>
                        <a:pt x="0" y="551"/>
                      </a:moveTo>
                      <a:lnTo>
                        <a:pt x="0" y="38"/>
                      </a:lnTo>
                      <a:lnTo>
                        <a:pt x="1" y="30"/>
                      </a:lnTo>
                      <a:lnTo>
                        <a:pt x="3" y="23"/>
                      </a:lnTo>
                      <a:lnTo>
                        <a:pt x="7" y="16"/>
                      </a:lnTo>
                      <a:lnTo>
                        <a:pt x="11" y="11"/>
                      </a:lnTo>
                      <a:lnTo>
                        <a:pt x="16" y="7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7"/>
                      </a:lnTo>
                      <a:lnTo>
                        <a:pt x="63" y="11"/>
                      </a:lnTo>
                      <a:lnTo>
                        <a:pt x="67" y="16"/>
                      </a:lnTo>
                      <a:lnTo>
                        <a:pt x="71" y="23"/>
                      </a:lnTo>
                      <a:lnTo>
                        <a:pt x="73" y="30"/>
                      </a:lnTo>
                      <a:lnTo>
                        <a:pt x="74" y="38"/>
                      </a:lnTo>
                      <a:lnTo>
                        <a:pt x="74" y="551"/>
                      </a:lnTo>
                      <a:lnTo>
                        <a:pt x="73" y="557"/>
                      </a:lnTo>
                      <a:lnTo>
                        <a:pt x="71" y="564"/>
                      </a:lnTo>
                      <a:lnTo>
                        <a:pt x="67" y="571"/>
                      </a:lnTo>
                      <a:lnTo>
                        <a:pt x="63" y="577"/>
                      </a:lnTo>
                      <a:lnTo>
                        <a:pt x="58" y="581"/>
                      </a:lnTo>
                      <a:lnTo>
                        <a:pt x="51" y="585"/>
                      </a:lnTo>
                      <a:lnTo>
                        <a:pt x="44" y="586"/>
                      </a:lnTo>
                      <a:lnTo>
                        <a:pt x="38" y="587"/>
                      </a:lnTo>
                      <a:lnTo>
                        <a:pt x="38" y="587"/>
                      </a:lnTo>
                      <a:lnTo>
                        <a:pt x="30" y="586"/>
                      </a:lnTo>
                      <a:lnTo>
                        <a:pt x="23" y="585"/>
                      </a:lnTo>
                      <a:lnTo>
                        <a:pt x="16" y="581"/>
                      </a:lnTo>
                      <a:lnTo>
                        <a:pt x="11" y="577"/>
                      </a:lnTo>
                      <a:lnTo>
                        <a:pt x="7" y="571"/>
                      </a:lnTo>
                      <a:lnTo>
                        <a:pt x="3" y="564"/>
                      </a:lnTo>
                      <a:lnTo>
                        <a:pt x="1" y="557"/>
                      </a:lnTo>
                      <a:lnTo>
                        <a:pt x="0" y="551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4" name="Rectangle 9"/>
                <p:cNvSpPr>
                  <a:spLocks noChangeArrowheads="1"/>
                </p:cNvSpPr>
                <p:nvPr/>
              </p:nvSpPr>
              <p:spPr bwMode="auto">
                <a:xfrm>
                  <a:off x="2066965" y="822328"/>
                  <a:ext cx="20638" cy="214313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Rectangle 10"/>
                <p:cNvSpPr>
                  <a:spLocks noChangeArrowheads="1"/>
                </p:cNvSpPr>
                <p:nvPr/>
              </p:nvSpPr>
              <p:spPr bwMode="auto">
                <a:xfrm>
                  <a:off x="2066960" y="1276353"/>
                  <a:ext cx="20638" cy="165101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6" name="Rectangle 11"/>
                <p:cNvSpPr>
                  <a:spLocks noChangeArrowheads="1"/>
                </p:cNvSpPr>
                <p:nvPr/>
              </p:nvSpPr>
              <p:spPr bwMode="auto">
                <a:xfrm>
                  <a:off x="2066925" y="1670049"/>
                  <a:ext cx="20638" cy="166689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59" name="Freeform 14"/>
              <p:cNvSpPr>
                <a:spLocks/>
              </p:cNvSpPr>
              <p:nvPr/>
            </p:nvSpPr>
            <p:spPr bwMode="auto">
              <a:xfrm>
                <a:off x="5154418" y="1466220"/>
                <a:ext cx="1938738" cy="4119988"/>
              </a:xfrm>
              <a:custGeom>
                <a:avLst/>
                <a:gdLst>
                  <a:gd name="T0" fmla="*/ 7316 w 8536"/>
                  <a:gd name="T1" fmla="*/ 1 h 18144"/>
                  <a:gd name="T2" fmla="*/ 7508 w 8536"/>
                  <a:gd name="T3" fmla="*/ 26 h 18144"/>
                  <a:gd name="T4" fmla="*/ 7691 w 8536"/>
                  <a:gd name="T5" fmla="*/ 77 h 18144"/>
                  <a:gd name="T6" fmla="*/ 7862 w 8536"/>
                  <a:gd name="T7" fmla="*/ 155 h 18144"/>
                  <a:gd name="T8" fmla="*/ 8018 w 8536"/>
                  <a:gd name="T9" fmla="*/ 255 h 18144"/>
                  <a:gd name="T10" fmla="*/ 8158 w 8536"/>
                  <a:gd name="T11" fmla="*/ 377 h 18144"/>
                  <a:gd name="T12" fmla="*/ 8279 w 8536"/>
                  <a:gd name="T13" fmla="*/ 517 h 18144"/>
                  <a:gd name="T14" fmla="*/ 8380 w 8536"/>
                  <a:gd name="T15" fmla="*/ 674 h 18144"/>
                  <a:gd name="T16" fmla="*/ 8457 w 8536"/>
                  <a:gd name="T17" fmla="*/ 845 h 18144"/>
                  <a:gd name="T18" fmla="*/ 8510 w 8536"/>
                  <a:gd name="T19" fmla="*/ 1027 h 18144"/>
                  <a:gd name="T20" fmla="*/ 8535 w 8536"/>
                  <a:gd name="T21" fmla="*/ 1218 h 18144"/>
                  <a:gd name="T22" fmla="*/ 8535 w 8536"/>
                  <a:gd name="T23" fmla="*/ 16924 h 18144"/>
                  <a:gd name="T24" fmla="*/ 8510 w 8536"/>
                  <a:gd name="T25" fmla="*/ 17117 h 18144"/>
                  <a:gd name="T26" fmla="*/ 8457 w 8536"/>
                  <a:gd name="T27" fmla="*/ 17299 h 18144"/>
                  <a:gd name="T28" fmla="*/ 8380 w 8536"/>
                  <a:gd name="T29" fmla="*/ 17470 h 18144"/>
                  <a:gd name="T30" fmla="*/ 8279 w 8536"/>
                  <a:gd name="T31" fmla="*/ 17626 h 18144"/>
                  <a:gd name="T32" fmla="*/ 8158 w 8536"/>
                  <a:gd name="T33" fmla="*/ 17767 h 18144"/>
                  <a:gd name="T34" fmla="*/ 8018 w 8536"/>
                  <a:gd name="T35" fmla="*/ 17888 h 18144"/>
                  <a:gd name="T36" fmla="*/ 7862 w 8536"/>
                  <a:gd name="T37" fmla="*/ 17988 h 18144"/>
                  <a:gd name="T38" fmla="*/ 7691 w 8536"/>
                  <a:gd name="T39" fmla="*/ 18065 h 18144"/>
                  <a:gd name="T40" fmla="*/ 7508 w 8536"/>
                  <a:gd name="T41" fmla="*/ 18118 h 18144"/>
                  <a:gd name="T42" fmla="*/ 7316 w 8536"/>
                  <a:gd name="T43" fmla="*/ 18143 h 18144"/>
                  <a:gd name="T44" fmla="*/ 1220 w 8536"/>
                  <a:gd name="T45" fmla="*/ 18143 h 18144"/>
                  <a:gd name="T46" fmla="*/ 1027 w 8536"/>
                  <a:gd name="T47" fmla="*/ 18118 h 18144"/>
                  <a:gd name="T48" fmla="*/ 845 w 8536"/>
                  <a:gd name="T49" fmla="*/ 18065 h 18144"/>
                  <a:gd name="T50" fmla="*/ 674 w 8536"/>
                  <a:gd name="T51" fmla="*/ 17988 h 18144"/>
                  <a:gd name="T52" fmla="*/ 518 w 8536"/>
                  <a:gd name="T53" fmla="*/ 17888 h 18144"/>
                  <a:gd name="T54" fmla="*/ 377 w 8536"/>
                  <a:gd name="T55" fmla="*/ 17767 h 18144"/>
                  <a:gd name="T56" fmla="*/ 256 w 8536"/>
                  <a:gd name="T57" fmla="*/ 17626 h 18144"/>
                  <a:gd name="T58" fmla="*/ 156 w 8536"/>
                  <a:gd name="T59" fmla="*/ 17470 h 18144"/>
                  <a:gd name="T60" fmla="*/ 78 w 8536"/>
                  <a:gd name="T61" fmla="*/ 17299 h 18144"/>
                  <a:gd name="T62" fmla="*/ 26 w 8536"/>
                  <a:gd name="T63" fmla="*/ 17117 h 18144"/>
                  <a:gd name="T64" fmla="*/ 2 w 8536"/>
                  <a:gd name="T65" fmla="*/ 16924 h 18144"/>
                  <a:gd name="T66" fmla="*/ 2 w 8536"/>
                  <a:gd name="T67" fmla="*/ 1218 h 18144"/>
                  <a:gd name="T68" fmla="*/ 26 w 8536"/>
                  <a:gd name="T69" fmla="*/ 1027 h 18144"/>
                  <a:gd name="T70" fmla="*/ 78 w 8536"/>
                  <a:gd name="T71" fmla="*/ 845 h 18144"/>
                  <a:gd name="T72" fmla="*/ 156 w 8536"/>
                  <a:gd name="T73" fmla="*/ 674 h 18144"/>
                  <a:gd name="T74" fmla="*/ 256 w 8536"/>
                  <a:gd name="T75" fmla="*/ 517 h 18144"/>
                  <a:gd name="T76" fmla="*/ 377 w 8536"/>
                  <a:gd name="T77" fmla="*/ 377 h 18144"/>
                  <a:gd name="T78" fmla="*/ 518 w 8536"/>
                  <a:gd name="T79" fmla="*/ 255 h 18144"/>
                  <a:gd name="T80" fmla="*/ 674 w 8536"/>
                  <a:gd name="T81" fmla="*/ 155 h 18144"/>
                  <a:gd name="T82" fmla="*/ 845 w 8536"/>
                  <a:gd name="T83" fmla="*/ 77 h 18144"/>
                  <a:gd name="T84" fmla="*/ 1027 w 8536"/>
                  <a:gd name="T85" fmla="*/ 26 h 18144"/>
                  <a:gd name="T86" fmla="*/ 1220 w 8536"/>
                  <a:gd name="T87" fmla="*/ 1 h 18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536" h="18144">
                    <a:moveTo>
                      <a:pt x="1286" y="0"/>
                    </a:moveTo>
                    <a:lnTo>
                      <a:pt x="7249" y="0"/>
                    </a:lnTo>
                    <a:lnTo>
                      <a:pt x="7316" y="1"/>
                    </a:lnTo>
                    <a:lnTo>
                      <a:pt x="7381" y="5"/>
                    </a:lnTo>
                    <a:lnTo>
                      <a:pt x="7446" y="15"/>
                    </a:lnTo>
                    <a:lnTo>
                      <a:pt x="7508" y="26"/>
                    </a:lnTo>
                    <a:lnTo>
                      <a:pt x="7570" y="40"/>
                    </a:lnTo>
                    <a:lnTo>
                      <a:pt x="7632" y="58"/>
                    </a:lnTo>
                    <a:lnTo>
                      <a:pt x="7691" y="77"/>
                    </a:lnTo>
                    <a:lnTo>
                      <a:pt x="7749" y="101"/>
                    </a:lnTo>
                    <a:lnTo>
                      <a:pt x="7806" y="126"/>
                    </a:lnTo>
                    <a:lnTo>
                      <a:pt x="7862" y="155"/>
                    </a:lnTo>
                    <a:lnTo>
                      <a:pt x="7916" y="186"/>
                    </a:lnTo>
                    <a:lnTo>
                      <a:pt x="7968" y="220"/>
                    </a:lnTo>
                    <a:lnTo>
                      <a:pt x="8018" y="255"/>
                    </a:lnTo>
                    <a:lnTo>
                      <a:pt x="8067" y="294"/>
                    </a:lnTo>
                    <a:lnTo>
                      <a:pt x="8114" y="334"/>
                    </a:lnTo>
                    <a:lnTo>
                      <a:pt x="8158" y="377"/>
                    </a:lnTo>
                    <a:lnTo>
                      <a:pt x="8201" y="422"/>
                    </a:lnTo>
                    <a:lnTo>
                      <a:pt x="8242" y="468"/>
                    </a:lnTo>
                    <a:lnTo>
                      <a:pt x="8279" y="517"/>
                    </a:lnTo>
                    <a:lnTo>
                      <a:pt x="8316" y="567"/>
                    </a:lnTo>
                    <a:lnTo>
                      <a:pt x="8349" y="620"/>
                    </a:lnTo>
                    <a:lnTo>
                      <a:pt x="8380" y="674"/>
                    </a:lnTo>
                    <a:lnTo>
                      <a:pt x="8408" y="728"/>
                    </a:lnTo>
                    <a:lnTo>
                      <a:pt x="8434" y="785"/>
                    </a:lnTo>
                    <a:lnTo>
                      <a:pt x="8457" y="845"/>
                    </a:lnTo>
                    <a:lnTo>
                      <a:pt x="8478" y="904"/>
                    </a:lnTo>
                    <a:lnTo>
                      <a:pt x="8495" y="964"/>
                    </a:lnTo>
                    <a:lnTo>
                      <a:pt x="8510" y="1027"/>
                    </a:lnTo>
                    <a:lnTo>
                      <a:pt x="8521" y="1090"/>
                    </a:lnTo>
                    <a:lnTo>
                      <a:pt x="8529" y="1153"/>
                    </a:lnTo>
                    <a:lnTo>
                      <a:pt x="8535" y="1218"/>
                    </a:lnTo>
                    <a:lnTo>
                      <a:pt x="8536" y="1285"/>
                    </a:lnTo>
                    <a:lnTo>
                      <a:pt x="8536" y="16858"/>
                    </a:lnTo>
                    <a:lnTo>
                      <a:pt x="8535" y="16924"/>
                    </a:lnTo>
                    <a:lnTo>
                      <a:pt x="8529" y="16989"/>
                    </a:lnTo>
                    <a:lnTo>
                      <a:pt x="8521" y="17054"/>
                    </a:lnTo>
                    <a:lnTo>
                      <a:pt x="8510" y="17117"/>
                    </a:lnTo>
                    <a:lnTo>
                      <a:pt x="8495" y="17178"/>
                    </a:lnTo>
                    <a:lnTo>
                      <a:pt x="8478" y="17240"/>
                    </a:lnTo>
                    <a:lnTo>
                      <a:pt x="8457" y="17299"/>
                    </a:lnTo>
                    <a:lnTo>
                      <a:pt x="8434" y="17357"/>
                    </a:lnTo>
                    <a:lnTo>
                      <a:pt x="8408" y="17414"/>
                    </a:lnTo>
                    <a:lnTo>
                      <a:pt x="8380" y="17470"/>
                    </a:lnTo>
                    <a:lnTo>
                      <a:pt x="8349" y="17524"/>
                    </a:lnTo>
                    <a:lnTo>
                      <a:pt x="8316" y="17576"/>
                    </a:lnTo>
                    <a:lnTo>
                      <a:pt x="8279" y="17626"/>
                    </a:lnTo>
                    <a:lnTo>
                      <a:pt x="8242" y="17675"/>
                    </a:lnTo>
                    <a:lnTo>
                      <a:pt x="8201" y="17722"/>
                    </a:lnTo>
                    <a:lnTo>
                      <a:pt x="8158" y="17767"/>
                    </a:lnTo>
                    <a:lnTo>
                      <a:pt x="8114" y="17809"/>
                    </a:lnTo>
                    <a:lnTo>
                      <a:pt x="8067" y="17850"/>
                    </a:lnTo>
                    <a:lnTo>
                      <a:pt x="8018" y="17888"/>
                    </a:lnTo>
                    <a:lnTo>
                      <a:pt x="7968" y="17924"/>
                    </a:lnTo>
                    <a:lnTo>
                      <a:pt x="7916" y="17957"/>
                    </a:lnTo>
                    <a:lnTo>
                      <a:pt x="7862" y="17988"/>
                    </a:lnTo>
                    <a:lnTo>
                      <a:pt x="7806" y="18016"/>
                    </a:lnTo>
                    <a:lnTo>
                      <a:pt x="7749" y="18043"/>
                    </a:lnTo>
                    <a:lnTo>
                      <a:pt x="7691" y="18065"/>
                    </a:lnTo>
                    <a:lnTo>
                      <a:pt x="7632" y="18086"/>
                    </a:lnTo>
                    <a:lnTo>
                      <a:pt x="7570" y="18103"/>
                    </a:lnTo>
                    <a:lnTo>
                      <a:pt x="7508" y="18118"/>
                    </a:lnTo>
                    <a:lnTo>
                      <a:pt x="7446" y="18129"/>
                    </a:lnTo>
                    <a:lnTo>
                      <a:pt x="7381" y="18137"/>
                    </a:lnTo>
                    <a:lnTo>
                      <a:pt x="7316" y="18143"/>
                    </a:lnTo>
                    <a:lnTo>
                      <a:pt x="7249" y="18144"/>
                    </a:lnTo>
                    <a:lnTo>
                      <a:pt x="1286" y="18144"/>
                    </a:lnTo>
                    <a:lnTo>
                      <a:pt x="1220" y="18143"/>
                    </a:lnTo>
                    <a:lnTo>
                      <a:pt x="1155" y="18137"/>
                    </a:lnTo>
                    <a:lnTo>
                      <a:pt x="1091" y="18129"/>
                    </a:lnTo>
                    <a:lnTo>
                      <a:pt x="1027" y="18118"/>
                    </a:lnTo>
                    <a:lnTo>
                      <a:pt x="966" y="18103"/>
                    </a:lnTo>
                    <a:lnTo>
                      <a:pt x="904" y="18086"/>
                    </a:lnTo>
                    <a:lnTo>
                      <a:pt x="845" y="18065"/>
                    </a:lnTo>
                    <a:lnTo>
                      <a:pt x="787" y="18043"/>
                    </a:lnTo>
                    <a:lnTo>
                      <a:pt x="730" y="18016"/>
                    </a:lnTo>
                    <a:lnTo>
                      <a:pt x="674" y="17988"/>
                    </a:lnTo>
                    <a:lnTo>
                      <a:pt x="620" y="17957"/>
                    </a:lnTo>
                    <a:lnTo>
                      <a:pt x="569" y="17924"/>
                    </a:lnTo>
                    <a:lnTo>
                      <a:pt x="518" y="17888"/>
                    </a:lnTo>
                    <a:lnTo>
                      <a:pt x="470" y="17850"/>
                    </a:lnTo>
                    <a:lnTo>
                      <a:pt x="423" y="17809"/>
                    </a:lnTo>
                    <a:lnTo>
                      <a:pt x="377" y="17767"/>
                    </a:lnTo>
                    <a:lnTo>
                      <a:pt x="335" y="17722"/>
                    </a:lnTo>
                    <a:lnTo>
                      <a:pt x="295" y="17675"/>
                    </a:lnTo>
                    <a:lnTo>
                      <a:pt x="256" y="17626"/>
                    </a:lnTo>
                    <a:lnTo>
                      <a:pt x="221" y="17576"/>
                    </a:lnTo>
                    <a:lnTo>
                      <a:pt x="187" y="17524"/>
                    </a:lnTo>
                    <a:lnTo>
                      <a:pt x="156" y="17470"/>
                    </a:lnTo>
                    <a:lnTo>
                      <a:pt x="128" y="17414"/>
                    </a:lnTo>
                    <a:lnTo>
                      <a:pt x="101" y="17357"/>
                    </a:lnTo>
                    <a:lnTo>
                      <a:pt x="78" y="17299"/>
                    </a:lnTo>
                    <a:lnTo>
                      <a:pt x="58" y="17240"/>
                    </a:lnTo>
                    <a:lnTo>
                      <a:pt x="41" y="17178"/>
                    </a:lnTo>
                    <a:lnTo>
                      <a:pt x="26" y="17117"/>
                    </a:lnTo>
                    <a:lnTo>
                      <a:pt x="15" y="17054"/>
                    </a:lnTo>
                    <a:lnTo>
                      <a:pt x="7" y="16989"/>
                    </a:lnTo>
                    <a:lnTo>
                      <a:pt x="2" y="16924"/>
                    </a:lnTo>
                    <a:lnTo>
                      <a:pt x="0" y="16858"/>
                    </a:lnTo>
                    <a:lnTo>
                      <a:pt x="0" y="1285"/>
                    </a:lnTo>
                    <a:lnTo>
                      <a:pt x="2" y="1218"/>
                    </a:lnTo>
                    <a:lnTo>
                      <a:pt x="7" y="1153"/>
                    </a:lnTo>
                    <a:lnTo>
                      <a:pt x="15" y="1090"/>
                    </a:lnTo>
                    <a:lnTo>
                      <a:pt x="26" y="1027"/>
                    </a:lnTo>
                    <a:lnTo>
                      <a:pt x="41" y="964"/>
                    </a:lnTo>
                    <a:lnTo>
                      <a:pt x="58" y="904"/>
                    </a:lnTo>
                    <a:lnTo>
                      <a:pt x="78" y="845"/>
                    </a:lnTo>
                    <a:lnTo>
                      <a:pt x="101" y="785"/>
                    </a:lnTo>
                    <a:lnTo>
                      <a:pt x="128" y="728"/>
                    </a:lnTo>
                    <a:lnTo>
                      <a:pt x="156" y="674"/>
                    </a:lnTo>
                    <a:lnTo>
                      <a:pt x="187" y="620"/>
                    </a:lnTo>
                    <a:lnTo>
                      <a:pt x="221" y="567"/>
                    </a:lnTo>
                    <a:lnTo>
                      <a:pt x="256" y="517"/>
                    </a:lnTo>
                    <a:lnTo>
                      <a:pt x="295" y="468"/>
                    </a:lnTo>
                    <a:lnTo>
                      <a:pt x="335" y="422"/>
                    </a:lnTo>
                    <a:lnTo>
                      <a:pt x="377" y="377"/>
                    </a:lnTo>
                    <a:lnTo>
                      <a:pt x="423" y="334"/>
                    </a:lnTo>
                    <a:lnTo>
                      <a:pt x="470" y="294"/>
                    </a:lnTo>
                    <a:lnTo>
                      <a:pt x="518" y="255"/>
                    </a:lnTo>
                    <a:lnTo>
                      <a:pt x="569" y="220"/>
                    </a:lnTo>
                    <a:lnTo>
                      <a:pt x="620" y="186"/>
                    </a:lnTo>
                    <a:lnTo>
                      <a:pt x="674" y="155"/>
                    </a:lnTo>
                    <a:lnTo>
                      <a:pt x="730" y="126"/>
                    </a:lnTo>
                    <a:lnTo>
                      <a:pt x="787" y="101"/>
                    </a:lnTo>
                    <a:lnTo>
                      <a:pt x="845" y="77"/>
                    </a:lnTo>
                    <a:lnTo>
                      <a:pt x="904" y="58"/>
                    </a:lnTo>
                    <a:lnTo>
                      <a:pt x="966" y="40"/>
                    </a:lnTo>
                    <a:lnTo>
                      <a:pt x="1027" y="26"/>
                    </a:lnTo>
                    <a:lnTo>
                      <a:pt x="1091" y="15"/>
                    </a:lnTo>
                    <a:lnTo>
                      <a:pt x="1155" y="5"/>
                    </a:lnTo>
                    <a:lnTo>
                      <a:pt x="1220" y="1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15"/>
              <p:cNvSpPr>
                <a:spLocks/>
              </p:cNvSpPr>
              <p:nvPr/>
            </p:nvSpPr>
            <p:spPr bwMode="auto">
              <a:xfrm>
                <a:off x="5173492" y="1485294"/>
                <a:ext cx="1900590" cy="4081840"/>
              </a:xfrm>
              <a:custGeom>
                <a:avLst/>
                <a:gdLst>
                  <a:gd name="T0" fmla="*/ 7245 w 8370"/>
                  <a:gd name="T1" fmla="*/ 2 h 17971"/>
                  <a:gd name="T2" fmla="*/ 7422 w 8370"/>
                  <a:gd name="T3" fmla="*/ 24 h 17971"/>
                  <a:gd name="T4" fmla="*/ 7591 w 8370"/>
                  <a:gd name="T5" fmla="*/ 72 h 17971"/>
                  <a:gd name="T6" fmla="*/ 7748 w 8370"/>
                  <a:gd name="T7" fmla="*/ 143 h 17971"/>
                  <a:gd name="T8" fmla="*/ 7892 w 8370"/>
                  <a:gd name="T9" fmla="*/ 236 h 17971"/>
                  <a:gd name="T10" fmla="*/ 8022 w 8370"/>
                  <a:gd name="T11" fmla="*/ 348 h 17971"/>
                  <a:gd name="T12" fmla="*/ 8134 w 8370"/>
                  <a:gd name="T13" fmla="*/ 477 h 17971"/>
                  <a:gd name="T14" fmla="*/ 8226 w 8370"/>
                  <a:gd name="T15" fmla="*/ 622 h 17971"/>
                  <a:gd name="T16" fmla="*/ 8298 w 8370"/>
                  <a:gd name="T17" fmla="*/ 779 h 17971"/>
                  <a:gd name="T18" fmla="*/ 8346 w 8370"/>
                  <a:gd name="T19" fmla="*/ 947 h 17971"/>
                  <a:gd name="T20" fmla="*/ 8369 w 8370"/>
                  <a:gd name="T21" fmla="*/ 1124 h 17971"/>
                  <a:gd name="T22" fmla="*/ 8369 w 8370"/>
                  <a:gd name="T23" fmla="*/ 16847 h 17971"/>
                  <a:gd name="T24" fmla="*/ 8346 w 8370"/>
                  <a:gd name="T25" fmla="*/ 17024 h 17971"/>
                  <a:gd name="T26" fmla="*/ 8298 w 8370"/>
                  <a:gd name="T27" fmla="*/ 17193 h 17971"/>
                  <a:gd name="T28" fmla="*/ 8226 w 8370"/>
                  <a:gd name="T29" fmla="*/ 17350 h 17971"/>
                  <a:gd name="T30" fmla="*/ 8134 w 8370"/>
                  <a:gd name="T31" fmla="*/ 17494 h 17971"/>
                  <a:gd name="T32" fmla="*/ 8022 w 8370"/>
                  <a:gd name="T33" fmla="*/ 17624 h 17971"/>
                  <a:gd name="T34" fmla="*/ 7892 w 8370"/>
                  <a:gd name="T35" fmla="*/ 17735 h 17971"/>
                  <a:gd name="T36" fmla="*/ 7748 w 8370"/>
                  <a:gd name="T37" fmla="*/ 17828 h 17971"/>
                  <a:gd name="T38" fmla="*/ 7591 w 8370"/>
                  <a:gd name="T39" fmla="*/ 17900 h 17971"/>
                  <a:gd name="T40" fmla="*/ 7422 w 8370"/>
                  <a:gd name="T41" fmla="*/ 17947 h 17971"/>
                  <a:gd name="T42" fmla="*/ 7245 w 8370"/>
                  <a:gd name="T43" fmla="*/ 17970 h 17971"/>
                  <a:gd name="T44" fmla="*/ 1125 w 8370"/>
                  <a:gd name="T45" fmla="*/ 17970 h 17971"/>
                  <a:gd name="T46" fmla="*/ 948 w 8370"/>
                  <a:gd name="T47" fmla="*/ 17947 h 17971"/>
                  <a:gd name="T48" fmla="*/ 779 w 8370"/>
                  <a:gd name="T49" fmla="*/ 17900 h 17971"/>
                  <a:gd name="T50" fmla="*/ 622 w 8370"/>
                  <a:gd name="T51" fmla="*/ 17828 h 17971"/>
                  <a:gd name="T52" fmla="*/ 478 w 8370"/>
                  <a:gd name="T53" fmla="*/ 17735 h 17971"/>
                  <a:gd name="T54" fmla="*/ 349 w 8370"/>
                  <a:gd name="T55" fmla="*/ 17624 h 17971"/>
                  <a:gd name="T56" fmla="*/ 236 w 8370"/>
                  <a:gd name="T57" fmla="*/ 17494 h 17971"/>
                  <a:gd name="T58" fmla="*/ 144 w 8370"/>
                  <a:gd name="T59" fmla="*/ 17350 h 17971"/>
                  <a:gd name="T60" fmla="*/ 73 w 8370"/>
                  <a:gd name="T61" fmla="*/ 17193 h 17971"/>
                  <a:gd name="T62" fmla="*/ 24 w 8370"/>
                  <a:gd name="T63" fmla="*/ 17024 h 17971"/>
                  <a:gd name="T64" fmla="*/ 2 w 8370"/>
                  <a:gd name="T65" fmla="*/ 16847 h 17971"/>
                  <a:gd name="T66" fmla="*/ 2 w 8370"/>
                  <a:gd name="T67" fmla="*/ 1124 h 17971"/>
                  <a:gd name="T68" fmla="*/ 24 w 8370"/>
                  <a:gd name="T69" fmla="*/ 947 h 17971"/>
                  <a:gd name="T70" fmla="*/ 73 w 8370"/>
                  <a:gd name="T71" fmla="*/ 779 h 17971"/>
                  <a:gd name="T72" fmla="*/ 144 w 8370"/>
                  <a:gd name="T73" fmla="*/ 622 h 17971"/>
                  <a:gd name="T74" fmla="*/ 236 w 8370"/>
                  <a:gd name="T75" fmla="*/ 477 h 17971"/>
                  <a:gd name="T76" fmla="*/ 349 w 8370"/>
                  <a:gd name="T77" fmla="*/ 348 h 17971"/>
                  <a:gd name="T78" fmla="*/ 478 w 8370"/>
                  <a:gd name="T79" fmla="*/ 236 h 17971"/>
                  <a:gd name="T80" fmla="*/ 622 w 8370"/>
                  <a:gd name="T81" fmla="*/ 143 h 17971"/>
                  <a:gd name="T82" fmla="*/ 779 w 8370"/>
                  <a:gd name="T83" fmla="*/ 72 h 17971"/>
                  <a:gd name="T84" fmla="*/ 948 w 8370"/>
                  <a:gd name="T85" fmla="*/ 24 h 17971"/>
                  <a:gd name="T86" fmla="*/ 1125 w 8370"/>
                  <a:gd name="T87" fmla="*/ 2 h 17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70" h="17971">
                    <a:moveTo>
                      <a:pt x="1186" y="0"/>
                    </a:moveTo>
                    <a:lnTo>
                      <a:pt x="7184" y="0"/>
                    </a:lnTo>
                    <a:lnTo>
                      <a:pt x="7245" y="2"/>
                    </a:lnTo>
                    <a:lnTo>
                      <a:pt x="7304" y="6"/>
                    </a:lnTo>
                    <a:lnTo>
                      <a:pt x="7364" y="14"/>
                    </a:lnTo>
                    <a:lnTo>
                      <a:pt x="7422" y="24"/>
                    </a:lnTo>
                    <a:lnTo>
                      <a:pt x="7480" y="37"/>
                    </a:lnTo>
                    <a:lnTo>
                      <a:pt x="7536" y="53"/>
                    </a:lnTo>
                    <a:lnTo>
                      <a:pt x="7591" y="72"/>
                    </a:lnTo>
                    <a:lnTo>
                      <a:pt x="7644" y="94"/>
                    </a:lnTo>
                    <a:lnTo>
                      <a:pt x="7697" y="117"/>
                    </a:lnTo>
                    <a:lnTo>
                      <a:pt x="7748" y="143"/>
                    </a:lnTo>
                    <a:lnTo>
                      <a:pt x="7798" y="173"/>
                    </a:lnTo>
                    <a:lnTo>
                      <a:pt x="7846" y="203"/>
                    </a:lnTo>
                    <a:lnTo>
                      <a:pt x="7892" y="236"/>
                    </a:lnTo>
                    <a:lnTo>
                      <a:pt x="7937" y="272"/>
                    </a:lnTo>
                    <a:lnTo>
                      <a:pt x="7981" y="308"/>
                    </a:lnTo>
                    <a:lnTo>
                      <a:pt x="8022" y="348"/>
                    </a:lnTo>
                    <a:lnTo>
                      <a:pt x="8061" y="389"/>
                    </a:lnTo>
                    <a:lnTo>
                      <a:pt x="8098" y="432"/>
                    </a:lnTo>
                    <a:lnTo>
                      <a:pt x="8134" y="477"/>
                    </a:lnTo>
                    <a:lnTo>
                      <a:pt x="8167" y="524"/>
                    </a:lnTo>
                    <a:lnTo>
                      <a:pt x="8198" y="572"/>
                    </a:lnTo>
                    <a:lnTo>
                      <a:pt x="8226" y="622"/>
                    </a:lnTo>
                    <a:lnTo>
                      <a:pt x="8252" y="673"/>
                    </a:lnTo>
                    <a:lnTo>
                      <a:pt x="8276" y="725"/>
                    </a:lnTo>
                    <a:lnTo>
                      <a:pt x="8298" y="779"/>
                    </a:lnTo>
                    <a:lnTo>
                      <a:pt x="8316" y="834"/>
                    </a:lnTo>
                    <a:lnTo>
                      <a:pt x="8332" y="890"/>
                    </a:lnTo>
                    <a:lnTo>
                      <a:pt x="8346" y="947"/>
                    </a:lnTo>
                    <a:lnTo>
                      <a:pt x="8356" y="1005"/>
                    </a:lnTo>
                    <a:lnTo>
                      <a:pt x="8364" y="1064"/>
                    </a:lnTo>
                    <a:lnTo>
                      <a:pt x="8369" y="1124"/>
                    </a:lnTo>
                    <a:lnTo>
                      <a:pt x="8370" y="1185"/>
                    </a:lnTo>
                    <a:lnTo>
                      <a:pt x="8370" y="16786"/>
                    </a:lnTo>
                    <a:lnTo>
                      <a:pt x="8369" y="16847"/>
                    </a:lnTo>
                    <a:lnTo>
                      <a:pt x="8364" y="16907"/>
                    </a:lnTo>
                    <a:lnTo>
                      <a:pt x="8356" y="16966"/>
                    </a:lnTo>
                    <a:lnTo>
                      <a:pt x="8346" y="17024"/>
                    </a:lnTo>
                    <a:lnTo>
                      <a:pt x="8332" y="17081"/>
                    </a:lnTo>
                    <a:lnTo>
                      <a:pt x="8316" y="17138"/>
                    </a:lnTo>
                    <a:lnTo>
                      <a:pt x="8298" y="17193"/>
                    </a:lnTo>
                    <a:lnTo>
                      <a:pt x="8276" y="17246"/>
                    </a:lnTo>
                    <a:lnTo>
                      <a:pt x="8252" y="17299"/>
                    </a:lnTo>
                    <a:lnTo>
                      <a:pt x="8226" y="17350"/>
                    </a:lnTo>
                    <a:lnTo>
                      <a:pt x="8198" y="17399"/>
                    </a:lnTo>
                    <a:lnTo>
                      <a:pt x="8167" y="17448"/>
                    </a:lnTo>
                    <a:lnTo>
                      <a:pt x="8134" y="17494"/>
                    </a:lnTo>
                    <a:lnTo>
                      <a:pt x="8098" y="17539"/>
                    </a:lnTo>
                    <a:lnTo>
                      <a:pt x="8061" y="17583"/>
                    </a:lnTo>
                    <a:lnTo>
                      <a:pt x="8022" y="17624"/>
                    </a:lnTo>
                    <a:lnTo>
                      <a:pt x="7981" y="17662"/>
                    </a:lnTo>
                    <a:lnTo>
                      <a:pt x="7937" y="17700"/>
                    </a:lnTo>
                    <a:lnTo>
                      <a:pt x="7892" y="17735"/>
                    </a:lnTo>
                    <a:lnTo>
                      <a:pt x="7846" y="17768"/>
                    </a:lnTo>
                    <a:lnTo>
                      <a:pt x="7798" y="17799"/>
                    </a:lnTo>
                    <a:lnTo>
                      <a:pt x="7748" y="17828"/>
                    </a:lnTo>
                    <a:lnTo>
                      <a:pt x="7697" y="17854"/>
                    </a:lnTo>
                    <a:lnTo>
                      <a:pt x="7644" y="17878"/>
                    </a:lnTo>
                    <a:lnTo>
                      <a:pt x="7591" y="17900"/>
                    </a:lnTo>
                    <a:lnTo>
                      <a:pt x="7536" y="17918"/>
                    </a:lnTo>
                    <a:lnTo>
                      <a:pt x="7480" y="17934"/>
                    </a:lnTo>
                    <a:lnTo>
                      <a:pt x="7422" y="17947"/>
                    </a:lnTo>
                    <a:lnTo>
                      <a:pt x="7364" y="17958"/>
                    </a:lnTo>
                    <a:lnTo>
                      <a:pt x="7304" y="17966"/>
                    </a:lnTo>
                    <a:lnTo>
                      <a:pt x="7245" y="17970"/>
                    </a:lnTo>
                    <a:lnTo>
                      <a:pt x="7184" y="17971"/>
                    </a:lnTo>
                    <a:lnTo>
                      <a:pt x="1186" y="17971"/>
                    </a:lnTo>
                    <a:lnTo>
                      <a:pt x="1125" y="17970"/>
                    </a:lnTo>
                    <a:lnTo>
                      <a:pt x="1065" y="17966"/>
                    </a:lnTo>
                    <a:lnTo>
                      <a:pt x="1006" y="17958"/>
                    </a:lnTo>
                    <a:lnTo>
                      <a:pt x="948" y="17947"/>
                    </a:lnTo>
                    <a:lnTo>
                      <a:pt x="891" y="17934"/>
                    </a:lnTo>
                    <a:lnTo>
                      <a:pt x="835" y="17918"/>
                    </a:lnTo>
                    <a:lnTo>
                      <a:pt x="779" y="17900"/>
                    </a:lnTo>
                    <a:lnTo>
                      <a:pt x="725" y="17878"/>
                    </a:lnTo>
                    <a:lnTo>
                      <a:pt x="673" y="17854"/>
                    </a:lnTo>
                    <a:lnTo>
                      <a:pt x="622" y="17828"/>
                    </a:lnTo>
                    <a:lnTo>
                      <a:pt x="573" y="17799"/>
                    </a:lnTo>
                    <a:lnTo>
                      <a:pt x="525" y="17768"/>
                    </a:lnTo>
                    <a:lnTo>
                      <a:pt x="478" y="17735"/>
                    </a:lnTo>
                    <a:lnTo>
                      <a:pt x="432" y="17700"/>
                    </a:lnTo>
                    <a:lnTo>
                      <a:pt x="390" y="17662"/>
                    </a:lnTo>
                    <a:lnTo>
                      <a:pt x="349" y="17624"/>
                    </a:lnTo>
                    <a:lnTo>
                      <a:pt x="309" y="17583"/>
                    </a:lnTo>
                    <a:lnTo>
                      <a:pt x="272" y="17539"/>
                    </a:lnTo>
                    <a:lnTo>
                      <a:pt x="236" y="17494"/>
                    </a:lnTo>
                    <a:lnTo>
                      <a:pt x="203" y="17448"/>
                    </a:lnTo>
                    <a:lnTo>
                      <a:pt x="172" y="17399"/>
                    </a:lnTo>
                    <a:lnTo>
                      <a:pt x="144" y="17350"/>
                    </a:lnTo>
                    <a:lnTo>
                      <a:pt x="118" y="17299"/>
                    </a:lnTo>
                    <a:lnTo>
                      <a:pt x="94" y="17246"/>
                    </a:lnTo>
                    <a:lnTo>
                      <a:pt x="73" y="17193"/>
                    </a:lnTo>
                    <a:lnTo>
                      <a:pt x="54" y="17138"/>
                    </a:lnTo>
                    <a:lnTo>
                      <a:pt x="38" y="17081"/>
                    </a:lnTo>
                    <a:lnTo>
                      <a:pt x="24" y="17024"/>
                    </a:lnTo>
                    <a:lnTo>
                      <a:pt x="14" y="16966"/>
                    </a:lnTo>
                    <a:lnTo>
                      <a:pt x="7" y="16907"/>
                    </a:lnTo>
                    <a:lnTo>
                      <a:pt x="2" y="16847"/>
                    </a:lnTo>
                    <a:lnTo>
                      <a:pt x="0" y="16786"/>
                    </a:lnTo>
                    <a:lnTo>
                      <a:pt x="0" y="1185"/>
                    </a:lnTo>
                    <a:lnTo>
                      <a:pt x="2" y="1124"/>
                    </a:lnTo>
                    <a:lnTo>
                      <a:pt x="7" y="1064"/>
                    </a:lnTo>
                    <a:lnTo>
                      <a:pt x="14" y="1005"/>
                    </a:lnTo>
                    <a:lnTo>
                      <a:pt x="24" y="947"/>
                    </a:lnTo>
                    <a:lnTo>
                      <a:pt x="38" y="890"/>
                    </a:lnTo>
                    <a:lnTo>
                      <a:pt x="54" y="834"/>
                    </a:lnTo>
                    <a:lnTo>
                      <a:pt x="73" y="779"/>
                    </a:lnTo>
                    <a:lnTo>
                      <a:pt x="94" y="725"/>
                    </a:lnTo>
                    <a:lnTo>
                      <a:pt x="118" y="673"/>
                    </a:lnTo>
                    <a:lnTo>
                      <a:pt x="144" y="622"/>
                    </a:lnTo>
                    <a:lnTo>
                      <a:pt x="172" y="572"/>
                    </a:lnTo>
                    <a:lnTo>
                      <a:pt x="203" y="524"/>
                    </a:lnTo>
                    <a:lnTo>
                      <a:pt x="236" y="477"/>
                    </a:lnTo>
                    <a:lnTo>
                      <a:pt x="272" y="432"/>
                    </a:lnTo>
                    <a:lnTo>
                      <a:pt x="309" y="389"/>
                    </a:lnTo>
                    <a:lnTo>
                      <a:pt x="349" y="348"/>
                    </a:lnTo>
                    <a:lnTo>
                      <a:pt x="390" y="308"/>
                    </a:lnTo>
                    <a:lnTo>
                      <a:pt x="432" y="272"/>
                    </a:lnTo>
                    <a:lnTo>
                      <a:pt x="478" y="236"/>
                    </a:lnTo>
                    <a:lnTo>
                      <a:pt x="525" y="203"/>
                    </a:lnTo>
                    <a:lnTo>
                      <a:pt x="573" y="173"/>
                    </a:lnTo>
                    <a:lnTo>
                      <a:pt x="622" y="143"/>
                    </a:lnTo>
                    <a:lnTo>
                      <a:pt x="673" y="117"/>
                    </a:lnTo>
                    <a:lnTo>
                      <a:pt x="725" y="94"/>
                    </a:lnTo>
                    <a:lnTo>
                      <a:pt x="779" y="72"/>
                    </a:lnTo>
                    <a:lnTo>
                      <a:pt x="835" y="53"/>
                    </a:lnTo>
                    <a:lnTo>
                      <a:pt x="891" y="37"/>
                    </a:lnTo>
                    <a:lnTo>
                      <a:pt x="948" y="24"/>
                    </a:lnTo>
                    <a:lnTo>
                      <a:pt x="1006" y="14"/>
                    </a:lnTo>
                    <a:lnTo>
                      <a:pt x="1065" y="6"/>
                    </a:lnTo>
                    <a:lnTo>
                      <a:pt x="1125" y="2"/>
                    </a:lnTo>
                    <a:lnTo>
                      <a:pt x="1186" y="0"/>
                    </a:lnTo>
                    <a:close/>
                  </a:path>
                </a:pathLst>
              </a:custGeom>
              <a:solidFill>
                <a:srgbClr val="686A7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16"/>
              <p:cNvSpPr>
                <a:spLocks/>
              </p:cNvSpPr>
              <p:nvPr/>
            </p:nvSpPr>
            <p:spPr bwMode="auto">
              <a:xfrm>
                <a:off x="5184391" y="1497556"/>
                <a:ext cx="1880153" cy="4057316"/>
              </a:xfrm>
              <a:custGeom>
                <a:avLst/>
                <a:gdLst>
                  <a:gd name="T0" fmla="*/ 7193 w 8280"/>
                  <a:gd name="T1" fmla="*/ 2 h 17873"/>
                  <a:gd name="T2" fmla="*/ 7364 w 8280"/>
                  <a:gd name="T3" fmla="*/ 23 h 17873"/>
                  <a:gd name="T4" fmla="*/ 7527 w 8280"/>
                  <a:gd name="T5" fmla="*/ 70 h 17873"/>
                  <a:gd name="T6" fmla="*/ 7679 w 8280"/>
                  <a:gd name="T7" fmla="*/ 140 h 17873"/>
                  <a:gd name="T8" fmla="*/ 7819 w 8280"/>
                  <a:gd name="T9" fmla="*/ 228 h 17873"/>
                  <a:gd name="T10" fmla="*/ 7944 w 8280"/>
                  <a:gd name="T11" fmla="*/ 337 h 17873"/>
                  <a:gd name="T12" fmla="*/ 8052 w 8280"/>
                  <a:gd name="T13" fmla="*/ 462 h 17873"/>
                  <a:gd name="T14" fmla="*/ 8142 w 8280"/>
                  <a:gd name="T15" fmla="*/ 601 h 17873"/>
                  <a:gd name="T16" fmla="*/ 8211 w 8280"/>
                  <a:gd name="T17" fmla="*/ 754 h 17873"/>
                  <a:gd name="T18" fmla="*/ 8257 w 8280"/>
                  <a:gd name="T19" fmla="*/ 916 h 17873"/>
                  <a:gd name="T20" fmla="*/ 8279 w 8280"/>
                  <a:gd name="T21" fmla="*/ 1088 h 17873"/>
                  <a:gd name="T22" fmla="*/ 8279 w 8280"/>
                  <a:gd name="T23" fmla="*/ 16786 h 17873"/>
                  <a:gd name="T24" fmla="*/ 8257 w 8280"/>
                  <a:gd name="T25" fmla="*/ 16957 h 17873"/>
                  <a:gd name="T26" fmla="*/ 8211 w 8280"/>
                  <a:gd name="T27" fmla="*/ 17120 h 17873"/>
                  <a:gd name="T28" fmla="*/ 8142 w 8280"/>
                  <a:gd name="T29" fmla="*/ 17273 h 17873"/>
                  <a:gd name="T30" fmla="*/ 8052 w 8280"/>
                  <a:gd name="T31" fmla="*/ 17412 h 17873"/>
                  <a:gd name="T32" fmla="*/ 7944 w 8280"/>
                  <a:gd name="T33" fmla="*/ 17536 h 17873"/>
                  <a:gd name="T34" fmla="*/ 7819 w 8280"/>
                  <a:gd name="T35" fmla="*/ 17644 h 17873"/>
                  <a:gd name="T36" fmla="*/ 7679 w 8280"/>
                  <a:gd name="T37" fmla="*/ 17734 h 17873"/>
                  <a:gd name="T38" fmla="*/ 7527 w 8280"/>
                  <a:gd name="T39" fmla="*/ 17803 h 17873"/>
                  <a:gd name="T40" fmla="*/ 7364 w 8280"/>
                  <a:gd name="T41" fmla="*/ 17849 h 17873"/>
                  <a:gd name="T42" fmla="*/ 7193 w 8280"/>
                  <a:gd name="T43" fmla="*/ 17871 h 17873"/>
                  <a:gd name="T44" fmla="*/ 1088 w 8280"/>
                  <a:gd name="T45" fmla="*/ 17871 h 17873"/>
                  <a:gd name="T46" fmla="*/ 915 w 8280"/>
                  <a:gd name="T47" fmla="*/ 17849 h 17873"/>
                  <a:gd name="T48" fmla="*/ 752 w 8280"/>
                  <a:gd name="T49" fmla="*/ 17803 h 17873"/>
                  <a:gd name="T50" fmla="*/ 601 w 8280"/>
                  <a:gd name="T51" fmla="*/ 17734 h 17873"/>
                  <a:gd name="T52" fmla="*/ 461 w 8280"/>
                  <a:gd name="T53" fmla="*/ 17644 h 17873"/>
                  <a:gd name="T54" fmla="*/ 336 w 8280"/>
                  <a:gd name="T55" fmla="*/ 17536 h 17873"/>
                  <a:gd name="T56" fmla="*/ 228 w 8280"/>
                  <a:gd name="T57" fmla="*/ 17412 h 17873"/>
                  <a:gd name="T58" fmla="*/ 139 w 8280"/>
                  <a:gd name="T59" fmla="*/ 17273 h 17873"/>
                  <a:gd name="T60" fmla="*/ 69 w 8280"/>
                  <a:gd name="T61" fmla="*/ 17120 h 17873"/>
                  <a:gd name="T62" fmla="*/ 22 w 8280"/>
                  <a:gd name="T63" fmla="*/ 16957 h 17873"/>
                  <a:gd name="T64" fmla="*/ 1 w 8280"/>
                  <a:gd name="T65" fmla="*/ 16786 h 17873"/>
                  <a:gd name="T66" fmla="*/ 1 w 8280"/>
                  <a:gd name="T67" fmla="*/ 1088 h 17873"/>
                  <a:gd name="T68" fmla="*/ 22 w 8280"/>
                  <a:gd name="T69" fmla="*/ 916 h 17873"/>
                  <a:gd name="T70" fmla="*/ 69 w 8280"/>
                  <a:gd name="T71" fmla="*/ 754 h 17873"/>
                  <a:gd name="T72" fmla="*/ 139 w 8280"/>
                  <a:gd name="T73" fmla="*/ 601 h 17873"/>
                  <a:gd name="T74" fmla="*/ 228 w 8280"/>
                  <a:gd name="T75" fmla="*/ 462 h 17873"/>
                  <a:gd name="T76" fmla="*/ 336 w 8280"/>
                  <a:gd name="T77" fmla="*/ 337 h 17873"/>
                  <a:gd name="T78" fmla="*/ 461 w 8280"/>
                  <a:gd name="T79" fmla="*/ 228 h 17873"/>
                  <a:gd name="T80" fmla="*/ 601 w 8280"/>
                  <a:gd name="T81" fmla="*/ 140 h 17873"/>
                  <a:gd name="T82" fmla="*/ 752 w 8280"/>
                  <a:gd name="T83" fmla="*/ 70 h 17873"/>
                  <a:gd name="T84" fmla="*/ 915 w 8280"/>
                  <a:gd name="T85" fmla="*/ 23 h 17873"/>
                  <a:gd name="T86" fmla="*/ 1088 w 8280"/>
                  <a:gd name="T87" fmla="*/ 2 h 17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80" h="17873">
                    <a:moveTo>
                      <a:pt x="1146" y="0"/>
                    </a:moveTo>
                    <a:lnTo>
                      <a:pt x="7134" y="0"/>
                    </a:lnTo>
                    <a:lnTo>
                      <a:pt x="7193" y="2"/>
                    </a:lnTo>
                    <a:lnTo>
                      <a:pt x="7250" y="6"/>
                    </a:lnTo>
                    <a:lnTo>
                      <a:pt x="7308" y="14"/>
                    </a:lnTo>
                    <a:lnTo>
                      <a:pt x="7364" y="23"/>
                    </a:lnTo>
                    <a:lnTo>
                      <a:pt x="7420" y="37"/>
                    </a:lnTo>
                    <a:lnTo>
                      <a:pt x="7474" y="52"/>
                    </a:lnTo>
                    <a:lnTo>
                      <a:pt x="7527" y="70"/>
                    </a:lnTo>
                    <a:lnTo>
                      <a:pt x="7579" y="90"/>
                    </a:lnTo>
                    <a:lnTo>
                      <a:pt x="7630" y="113"/>
                    </a:lnTo>
                    <a:lnTo>
                      <a:pt x="7679" y="140"/>
                    </a:lnTo>
                    <a:lnTo>
                      <a:pt x="7727" y="167"/>
                    </a:lnTo>
                    <a:lnTo>
                      <a:pt x="7774" y="197"/>
                    </a:lnTo>
                    <a:lnTo>
                      <a:pt x="7819" y="228"/>
                    </a:lnTo>
                    <a:lnTo>
                      <a:pt x="7863" y="263"/>
                    </a:lnTo>
                    <a:lnTo>
                      <a:pt x="7904" y="299"/>
                    </a:lnTo>
                    <a:lnTo>
                      <a:pt x="7944" y="337"/>
                    </a:lnTo>
                    <a:lnTo>
                      <a:pt x="7981" y="377"/>
                    </a:lnTo>
                    <a:lnTo>
                      <a:pt x="8018" y="419"/>
                    </a:lnTo>
                    <a:lnTo>
                      <a:pt x="8052" y="462"/>
                    </a:lnTo>
                    <a:lnTo>
                      <a:pt x="8084" y="507"/>
                    </a:lnTo>
                    <a:lnTo>
                      <a:pt x="8114" y="553"/>
                    </a:lnTo>
                    <a:lnTo>
                      <a:pt x="8142" y="601"/>
                    </a:lnTo>
                    <a:lnTo>
                      <a:pt x="8167" y="650"/>
                    </a:lnTo>
                    <a:lnTo>
                      <a:pt x="8190" y="702"/>
                    </a:lnTo>
                    <a:lnTo>
                      <a:pt x="8211" y="754"/>
                    </a:lnTo>
                    <a:lnTo>
                      <a:pt x="8229" y="806"/>
                    </a:lnTo>
                    <a:lnTo>
                      <a:pt x="8245" y="861"/>
                    </a:lnTo>
                    <a:lnTo>
                      <a:pt x="8257" y="916"/>
                    </a:lnTo>
                    <a:lnTo>
                      <a:pt x="8268" y="973"/>
                    </a:lnTo>
                    <a:lnTo>
                      <a:pt x="8275" y="1030"/>
                    </a:lnTo>
                    <a:lnTo>
                      <a:pt x="8279" y="1088"/>
                    </a:lnTo>
                    <a:lnTo>
                      <a:pt x="8280" y="1146"/>
                    </a:lnTo>
                    <a:lnTo>
                      <a:pt x="8280" y="16727"/>
                    </a:lnTo>
                    <a:lnTo>
                      <a:pt x="8279" y="16786"/>
                    </a:lnTo>
                    <a:lnTo>
                      <a:pt x="8275" y="16844"/>
                    </a:lnTo>
                    <a:lnTo>
                      <a:pt x="8268" y="16901"/>
                    </a:lnTo>
                    <a:lnTo>
                      <a:pt x="8257" y="16957"/>
                    </a:lnTo>
                    <a:lnTo>
                      <a:pt x="8245" y="17013"/>
                    </a:lnTo>
                    <a:lnTo>
                      <a:pt x="8229" y="17066"/>
                    </a:lnTo>
                    <a:lnTo>
                      <a:pt x="8211" y="17120"/>
                    </a:lnTo>
                    <a:lnTo>
                      <a:pt x="8190" y="17172"/>
                    </a:lnTo>
                    <a:lnTo>
                      <a:pt x="8167" y="17222"/>
                    </a:lnTo>
                    <a:lnTo>
                      <a:pt x="8142" y="17273"/>
                    </a:lnTo>
                    <a:lnTo>
                      <a:pt x="8114" y="17320"/>
                    </a:lnTo>
                    <a:lnTo>
                      <a:pt x="8084" y="17366"/>
                    </a:lnTo>
                    <a:lnTo>
                      <a:pt x="8052" y="17412"/>
                    </a:lnTo>
                    <a:lnTo>
                      <a:pt x="8018" y="17455"/>
                    </a:lnTo>
                    <a:lnTo>
                      <a:pt x="7981" y="17496"/>
                    </a:lnTo>
                    <a:lnTo>
                      <a:pt x="7944" y="17536"/>
                    </a:lnTo>
                    <a:lnTo>
                      <a:pt x="7904" y="17575"/>
                    </a:lnTo>
                    <a:lnTo>
                      <a:pt x="7863" y="17610"/>
                    </a:lnTo>
                    <a:lnTo>
                      <a:pt x="7819" y="17644"/>
                    </a:lnTo>
                    <a:lnTo>
                      <a:pt x="7774" y="17676"/>
                    </a:lnTo>
                    <a:lnTo>
                      <a:pt x="7727" y="17707"/>
                    </a:lnTo>
                    <a:lnTo>
                      <a:pt x="7679" y="17734"/>
                    </a:lnTo>
                    <a:lnTo>
                      <a:pt x="7630" y="17759"/>
                    </a:lnTo>
                    <a:lnTo>
                      <a:pt x="7579" y="17782"/>
                    </a:lnTo>
                    <a:lnTo>
                      <a:pt x="7527" y="17803"/>
                    </a:lnTo>
                    <a:lnTo>
                      <a:pt x="7474" y="17821"/>
                    </a:lnTo>
                    <a:lnTo>
                      <a:pt x="7420" y="17837"/>
                    </a:lnTo>
                    <a:lnTo>
                      <a:pt x="7364" y="17849"/>
                    </a:lnTo>
                    <a:lnTo>
                      <a:pt x="7308" y="17860"/>
                    </a:lnTo>
                    <a:lnTo>
                      <a:pt x="7250" y="17868"/>
                    </a:lnTo>
                    <a:lnTo>
                      <a:pt x="7193" y="17871"/>
                    </a:lnTo>
                    <a:lnTo>
                      <a:pt x="7134" y="17873"/>
                    </a:lnTo>
                    <a:lnTo>
                      <a:pt x="1146" y="17873"/>
                    </a:lnTo>
                    <a:lnTo>
                      <a:pt x="1088" y="17871"/>
                    </a:lnTo>
                    <a:lnTo>
                      <a:pt x="1029" y="17868"/>
                    </a:lnTo>
                    <a:lnTo>
                      <a:pt x="972" y="17860"/>
                    </a:lnTo>
                    <a:lnTo>
                      <a:pt x="915" y="17849"/>
                    </a:lnTo>
                    <a:lnTo>
                      <a:pt x="861" y="17837"/>
                    </a:lnTo>
                    <a:lnTo>
                      <a:pt x="806" y="17821"/>
                    </a:lnTo>
                    <a:lnTo>
                      <a:pt x="752" y="17803"/>
                    </a:lnTo>
                    <a:lnTo>
                      <a:pt x="701" y="17782"/>
                    </a:lnTo>
                    <a:lnTo>
                      <a:pt x="650" y="17759"/>
                    </a:lnTo>
                    <a:lnTo>
                      <a:pt x="601" y="17734"/>
                    </a:lnTo>
                    <a:lnTo>
                      <a:pt x="553" y="17707"/>
                    </a:lnTo>
                    <a:lnTo>
                      <a:pt x="506" y="17676"/>
                    </a:lnTo>
                    <a:lnTo>
                      <a:pt x="461" y="17644"/>
                    </a:lnTo>
                    <a:lnTo>
                      <a:pt x="418" y="17610"/>
                    </a:lnTo>
                    <a:lnTo>
                      <a:pt x="376" y="17575"/>
                    </a:lnTo>
                    <a:lnTo>
                      <a:pt x="336" y="17536"/>
                    </a:lnTo>
                    <a:lnTo>
                      <a:pt x="298" y="17496"/>
                    </a:lnTo>
                    <a:lnTo>
                      <a:pt x="262" y="17455"/>
                    </a:lnTo>
                    <a:lnTo>
                      <a:pt x="228" y="17412"/>
                    </a:lnTo>
                    <a:lnTo>
                      <a:pt x="196" y="17366"/>
                    </a:lnTo>
                    <a:lnTo>
                      <a:pt x="166" y="17320"/>
                    </a:lnTo>
                    <a:lnTo>
                      <a:pt x="139" y="17273"/>
                    </a:lnTo>
                    <a:lnTo>
                      <a:pt x="112" y="17222"/>
                    </a:lnTo>
                    <a:lnTo>
                      <a:pt x="90" y="17172"/>
                    </a:lnTo>
                    <a:lnTo>
                      <a:pt x="69" y="17120"/>
                    </a:lnTo>
                    <a:lnTo>
                      <a:pt x="51" y="17066"/>
                    </a:lnTo>
                    <a:lnTo>
                      <a:pt x="36" y="17013"/>
                    </a:lnTo>
                    <a:lnTo>
                      <a:pt x="22" y="16957"/>
                    </a:lnTo>
                    <a:lnTo>
                      <a:pt x="13" y="16901"/>
                    </a:lnTo>
                    <a:lnTo>
                      <a:pt x="5" y="16844"/>
                    </a:lnTo>
                    <a:lnTo>
                      <a:pt x="1" y="16786"/>
                    </a:lnTo>
                    <a:lnTo>
                      <a:pt x="0" y="16727"/>
                    </a:lnTo>
                    <a:lnTo>
                      <a:pt x="0" y="1146"/>
                    </a:lnTo>
                    <a:lnTo>
                      <a:pt x="1" y="1088"/>
                    </a:lnTo>
                    <a:lnTo>
                      <a:pt x="5" y="1030"/>
                    </a:lnTo>
                    <a:lnTo>
                      <a:pt x="13" y="973"/>
                    </a:lnTo>
                    <a:lnTo>
                      <a:pt x="22" y="916"/>
                    </a:lnTo>
                    <a:lnTo>
                      <a:pt x="36" y="861"/>
                    </a:lnTo>
                    <a:lnTo>
                      <a:pt x="51" y="806"/>
                    </a:lnTo>
                    <a:lnTo>
                      <a:pt x="69" y="754"/>
                    </a:lnTo>
                    <a:lnTo>
                      <a:pt x="90" y="702"/>
                    </a:lnTo>
                    <a:lnTo>
                      <a:pt x="112" y="650"/>
                    </a:lnTo>
                    <a:lnTo>
                      <a:pt x="139" y="601"/>
                    </a:lnTo>
                    <a:lnTo>
                      <a:pt x="166" y="553"/>
                    </a:lnTo>
                    <a:lnTo>
                      <a:pt x="196" y="507"/>
                    </a:lnTo>
                    <a:lnTo>
                      <a:pt x="228" y="462"/>
                    </a:lnTo>
                    <a:lnTo>
                      <a:pt x="262" y="419"/>
                    </a:lnTo>
                    <a:lnTo>
                      <a:pt x="298" y="377"/>
                    </a:lnTo>
                    <a:lnTo>
                      <a:pt x="336" y="337"/>
                    </a:lnTo>
                    <a:lnTo>
                      <a:pt x="376" y="299"/>
                    </a:lnTo>
                    <a:lnTo>
                      <a:pt x="418" y="263"/>
                    </a:lnTo>
                    <a:lnTo>
                      <a:pt x="461" y="228"/>
                    </a:lnTo>
                    <a:lnTo>
                      <a:pt x="506" y="197"/>
                    </a:lnTo>
                    <a:lnTo>
                      <a:pt x="553" y="167"/>
                    </a:lnTo>
                    <a:lnTo>
                      <a:pt x="601" y="140"/>
                    </a:lnTo>
                    <a:lnTo>
                      <a:pt x="650" y="113"/>
                    </a:lnTo>
                    <a:lnTo>
                      <a:pt x="701" y="90"/>
                    </a:lnTo>
                    <a:lnTo>
                      <a:pt x="752" y="70"/>
                    </a:lnTo>
                    <a:lnTo>
                      <a:pt x="806" y="52"/>
                    </a:lnTo>
                    <a:lnTo>
                      <a:pt x="861" y="37"/>
                    </a:lnTo>
                    <a:lnTo>
                      <a:pt x="915" y="23"/>
                    </a:lnTo>
                    <a:lnTo>
                      <a:pt x="972" y="14"/>
                    </a:lnTo>
                    <a:lnTo>
                      <a:pt x="1029" y="6"/>
                    </a:lnTo>
                    <a:lnTo>
                      <a:pt x="1088" y="2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999BA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17"/>
              <p:cNvSpPr>
                <a:spLocks/>
              </p:cNvSpPr>
              <p:nvPr/>
            </p:nvSpPr>
            <p:spPr bwMode="auto">
              <a:xfrm>
                <a:off x="5198015" y="1511180"/>
                <a:ext cx="1851543" cy="4030068"/>
              </a:xfrm>
              <a:custGeom>
                <a:avLst/>
                <a:gdLst>
                  <a:gd name="T0" fmla="*/ 7129 w 8158"/>
                  <a:gd name="T1" fmla="*/ 1 h 17752"/>
                  <a:gd name="T2" fmla="*/ 7291 w 8158"/>
                  <a:gd name="T3" fmla="*/ 22 h 17752"/>
                  <a:gd name="T4" fmla="*/ 7445 w 8158"/>
                  <a:gd name="T5" fmla="*/ 66 h 17752"/>
                  <a:gd name="T6" fmla="*/ 7589 w 8158"/>
                  <a:gd name="T7" fmla="*/ 131 h 17752"/>
                  <a:gd name="T8" fmla="*/ 7721 w 8158"/>
                  <a:gd name="T9" fmla="*/ 215 h 17752"/>
                  <a:gd name="T10" fmla="*/ 7839 w 8158"/>
                  <a:gd name="T11" fmla="*/ 318 h 17752"/>
                  <a:gd name="T12" fmla="*/ 7942 w 8158"/>
                  <a:gd name="T13" fmla="*/ 436 h 17752"/>
                  <a:gd name="T14" fmla="*/ 8026 w 8158"/>
                  <a:gd name="T15" fmla="*/ 568 h 17752"/>
                  <a:gd name="T16" fmla="*/ 8092 w 8158"/>
                  <a:gd name="T17" fmla="*/ 712 h 17752"/>
                  <a:gd name="T18" fmla="*/ 8136 w 8158"/>
                  <a:gd name="T19" fmla="*/ 866 h 17752"/>
                  <a:gd name="T20" fmla="*/ 8157 w 8158"/>
                  <a:gd name="T21" fmla="*/ 1028 h 17752"/>
                  <a:gd name="T22" fmla="*/ 8157 w 8158"/>
                  <a:gd name="T23" fmla="*/ 16724 h 17752"/>
                  <a:gd name="T24" fmla="*/ 8136 w 8158"/>
                  <a:gd name="T25" fmla="*/ 16886 h 17752"/>
                  <a:gd name="T26" fmla="*/ 8092 w 8158"/>
                  <a:gd name="T27" fmla="*/ 17039 h 17752"/>
                  <a:gd name="T28" fmla="*/ 8026 w 8158"/>
                  <a:gd name="T29" fmla="*/ 17183 h 17752"/>
                  <a:gd name="T30" fmla="*/ 7942 w 8158"/>
                  <a:gd name="T31" fmla="*/ 17315 h 17752"/>
                  <a:gd name="T32" fmla="*/ 7839 w 8158"/>
                  <a:gd name="T33" fmla="*/ 17434 h 17752"/>
                  <a:gd name="T34" fmla="*/ 7721 w 8158"/>
                  <a:gd name="T35" fmla="*/ 17535 h 17752"/>
                  <a:gd name="T36" fmla="*/ 7589 w 8158"/>
                  <a:gd name="T37" fmla="*/ 17621 h 17752"/>
                  <a:gd name="T38" fmla="*/ 7445 w 8158"/>
                  <a:gd name="T39" fmla="*/ 17686 h 17752"/>
                  <a:gd name="T40" fmla="*/ 7291 w 8158"/>
                  <a:gd name="T41" fmla="*/ 17730 h 17752"/>
                  <a:gd name="T42" fmla="*/ 7129 w 8158"/>
                  <a:gd name="T43" fmla="*/ 17751 h 17752"/>
                  <a:gd name="T44" fmla="*/ 1030 w 8158"/>
                  <a:gd name="T45" fmla="*/ 17751 h 17752"/>
                  <a:gd name="T46" fmla="*/ 867 w 8158"/>
                  <a:gd name="T47" fmla="*/ 17730 h 17752"/>
                  <a:gd name="T48" fmla="*/ 713 w 8158"/>
                  <a:gd name="T49" fmla="*/ 17686 h 17752"/>
                  <a:gd name="T50" fmla="*/ 569 w 8158"/>
                  <a:gd name="T51" fmla="*/ 17621 h 17752"/>
                  <a:gd name="T52" fmla="*/ 437 w 8158"/>
                  <a:gd name="T53" fmla="*/ 17535 h 17752"/>
                  <a:gd name="T54" fmla="*/ 319 w 8158"/>
                  <a:gd name="T55" fmla="*/ 17434 h 17752"/>
                  <a:gd name="T56" fmla="*/ 217 w 8158"/>
                  <a:gd name="T57" fmla="*/ 17315 h 17752"/>
                  <a:gd name="T58" fmla="*/ 131 w 8158"/>
                  <a:gd name="T59" fmla="*/ 17183 h 17752"/>
                  <a:gd name="T60" fmla="*/ 66 w 8158"/>
                  <a:gd name="T61" fmla="*/ 17039 h 17752"/>
                  <a:gd name="T62" fmla="*/ 22 w 8158"/>
                  <a:gd name="T63" fmla="*/ 16886 h 17752"/>
                  <a:gd name="T64" fmla="*/ 1 w 8158"/>
                  <a:gd name="T65" fmla="*/ 16724 h 17752"/>
                  <a:gd name="T66" fmla="*/ 1 w 8158"/>
                  <a:gd name="T67" fmla="*/ 1028 h 17752"/>
                  <a:gd name="T68" fmla="*/ 22 w 8158"/>
                  <a:gd name="T69" fmla="*/ 866 h 17752"/>
                  <a:gd name="T70" fmla="*/ 66 w 8158"/>
                  <a:gd name="T71" fmla="*/ 712 h 17752"/>
                  <a:gd name="T72" fmla="*/ 131 w 8158"/>
                  <a:gd name="T73" fmla="*/ 568 h 17752"/>
                  <a:gd name="T74" fmla="*/ 217 w 8158"/>
                  <a:gd name="T75" fmla="*/ 436 h 17752"/>
                  <a:gd name="T76" fmla="*/ 319 w 8158"/>
                  <a:gd name="T77" fmla="*/ 318 h 17752"/>
                  <a:gd name="T78" fmla="*/ 437 w 8158"/>
                  <a:gd name="T79" fmla="*/ 215 h 17752"/>
                  <a:gd name="T80" fmla="*/ 569 w 8158"/>
                  <a:gd name="T81" fmla="*/ 131 h 17752"/>
                  <a:gd name="T82" fmla="*/ 713 w 8158"/>
                  <a:gd name="T83" fmla="*/ 66 h 17752"/>
                  <a:gd name="T84" fmla="*/ 867 w 8158"/>
                  <a:gd name="T85" fmla="*/ 22 h 17752"/>
                  <a:gd name="T86" fmla="*/ 1030 w 8158"/>
                  <a:gd name="T87" fmla="*/ 1 h 17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58" h="17752">
                    <a:moveTo>
                      <a:pt x="1085" y="0"/>
                    </a:moveTo>
                    <a:lnTo>
                      <a:pt x="7073" y="0"/>
                    </a:lnTo>
                    <a:lnTo>
                      <a:pt x="7129" y="1"/>
                    </a:lnTo>
                    <a:lnTo>
                      <a:pt x="7184" y="4"/>
                    </a:lnTo>
                    <a:lnTo>
                      <a:pt x="7237" y="12"/>
                    </a:lnTo>
                    <a:lnTo>
                      <a:pt x="7291" y="22"/>
                    </a:lnTo>
                    <a:lnTo>
                      <a:pt x="7343" y="34"/>
                    </a:lnTo>
                    <a:lnTo>
                      <a:pt x="7395" y="49"/>
                    </a:lnTo>
                    <a:lnTo>
                      <a:pt x="7445" y="66"/>
                    </a:lnTo>
                    <a:lnTo>
                      <a:pt x="7494" y="85"/>
                    </a:lnTo>
                    <a:lnTo>
                      <a:pt x="7542" y="107"/>
                    </a:lnTo>
                    <a:lnTo>
                      <a:pt x="7589" y="131"/>
                    </a:lnTo>
                    <a:lnTo>
                      <a:pt x="7634" y="157"/>
                    </a:lnTo>
                    <a:lnTo>
                      <a:pt x="7679" y="186"/>
                    </a:lnTo>
                    <a:lnTo>
                      <a:pt x="7721" y="215"/>
                    </a:lnTo>
                    <a:lnTo>
                      <a:pt x="7762" y="247"/>
                    </a:lnTo>
                    <a:lnTo>
                      <a:pt x="7802" y="281"/>
                    </a:lnTo>
                    <a:lnTo>
                      <a:pt x="7839" y="318"/>
                    </a:lnTo>
                    <a:lnTo>
                      <a:pt x="7875" y="356"/>
                    </a:lnTo>
                    <a:lnTo>
                      <a:pt x="7909" y="395"/>
                    </a:lnTo>
                    <a:lnTo>
                      <a:pt x="7942" y="436"/>
                    </a:lnTo>
                    <a:lnTo>
                      <a:pt x="7972" y="479"/>
                    </a:lnTo>
                    <a:lnTo>
                      <a:pt x="8000" y="523"/>
                    </a:lnTo>
                    <a:lnTo>
                      <a:pt x="8026" y="568"/>
                    </a:lnTo>
                    <a:lnTo>
                      <a:pt x="8050" y="614"/>
                    </a:lnTo>
                    <a:lnTo>
                      <a:pt x="8072" y="662"/>
                    </a:lnTo>
                    <a:lnTo>
                      <a:pt x="8092" y="712"/>
                    </a:lnTo>
                    <a:lnTo>
                      <a:pt x="8109" y="763"/>
                    </a:lnTo>
                    <a:lnTo>
                      <a:pt x="8123" y="814"/>
                    </a:lnTo>
                    <a:lnTo>
                      <a:pt x="8136" y="866"/>
                    </a:lnTo>
                    <a:lnTo>
                      <a:pt x="8145" y="919"/>
                    </a:lnTo>
                    <a:lnTo>
                      <a:pt x="8152" y="973"/>
                    </a:lnTo>
                    <a:lnTo>
                      <a:pt x="8157" y="1028"/>
                    </a:lnTo>
                    <a:lnTo>
                      <a:pt x="8158" y="1084"/>
                    </a:lnTo>
                    <a:lnTo>
                      <a:pt x="8158" y="16668"/>
                    </a:lnTo>
                    <a:lnTo>
                      <a:pt x="8157" y="16724"/>
                    </a:lnTo>
                    <a:lnTo>
                      <a:pt x="8152" y="16778"/>
                    </a:lnTo>
                    <a:lnTo>
                      <a:pt x="8145" y="16832"/>
                    </a:lnTo>
                    <a:lnTo>
                      <a:pt x="8136" y="16886"/>
                    </a:lnTo>
                    <a:lnTo>
                      <a:pt x="8123" y="16938"/>
                    </a:lnTo>
                    <a:lnTo>
                      <a:pt x="8109" y="16989"/>
                    </a:lnTo>
                    <a:lnTo>
                      <a:pt x="8092" y="17039"/>
                    </a:lnTo>
                    <a:lnTo>
                      <a:pt x="8072" y="17088"/>
                    </a:lnTo>
                    <a:lnTo>
                      <a:pt x="8050" y="17136"/>
                    </a:lnTo>
                    <a:lnTo>
                      <a:pt x="8026" y="17183"/>
                    </a:lnTo>
                    <a:lnTo>
                      <a:pt x="8000" y="17229"/>
                    </a:lnTo>
                    <a:lnTo>
                      <a:pt x="7972" y="17273"/>
                    </a:lnTo>
                    <a:lnTo>
                      <a:pt x="7942" y="17315"/>
                    </a:lnTo>
                    <a:lnTo>
                      <a:pt x="7909" y="17356"/>
                    </a:lnTo>
                    <a:lnTo>
                      <a:pt x="7875" y="17396"/>
                    </a:lnTo>
                    <a:lnTo>
                      <a:pt x="7839" y="17434"/>
                    </a:lnTo>
                    <a:lnTo>
                      <a:pt x="7802" y="17469"/>
                    </a:lnTo>
                    <a:lnTo>
                      <a:pt x="7762" y="17503"/>
                    </a:lnTo>
                    <a:lnTo>
                      <a:pt x="7721" y="17535"/>
                    </a:lnTo>
                    <a:lnTo>
                      <a:pt x="7679" y="17566"/>
                    </a:lnTo>
                    <a:lnTo>
                      <a:pt x="7634" y="17595"/>
                    </a:lnTo>
                    <a:lnTo>
                      <a:pt x="7589" y="17621"/>
                    </a:lnTo>
                    <a:lnTo>
                      <a:pt x="7542" y="17645"/>
                    </a:lnTo>
                    <a:lnTo>
                      <a:pt x="7494" y="17666"/>
                    </a:lnTo>
                    <a:lnTo>
                      <a:pt x="7445" y="17686"/>
                    </a:lnTo>
                    <a:lnTo>
                      <a:pt x="7395" y="17703"/>
                    </a:lnTo>
                    <a:lnTo>
                      <a:pt x="7343" y="17718"/>
                    </a:lnTo>
                    <a:lnTo>
                      <a:pt x="7291" y="17730"/>
                    </a:lnTo>
                    <a:lnTo>
                      <a:pt x="7237" y="17739"/>
                    </a:lnTo>
                    <a:lnTo>
                      <a:pt x="7184" y="17746"/>
                    </a:lnTo>
                    <a:lnTo>
                      <a:pt x="7129" y="17751"/>
                    </a:lnTo>
                    <a:lnTo>
                      <a:pt x="7073" y="17752"/>
                    </a:lnTo>
                    <a:lnTo>
                      <a:pt x="1085" y="17752"/>
                    </a:lnTo>
                    <a:lnTo>
                      <a:pt x="1030" y="17751"/>
                    </a:lnTo>
                    <a:lnTo>
                      <a:pt x="974" y="17746"/>
                    </a:lnTo>
                    <a:lnTo>
                      <a:pt x="921" y="17739"/>
                    </a:lnTo>
                    <a:lnTo>
                      <a:pt x="867" y="17730"/>
                    </a:lnTo>
                    <a:lnTo>
                      <a:pt x="815" y="17718"/>
                    </a:lnTo>
                    <a:lnTo>
                      <a:pt x="763" y="17703"/>
                    </a:lnTo>
                    <a:lnTo>
                      <a:pt x="713" y="17686"/>
                    </a:lnTo>
                    <a:lnTo>
                      <a:pt x="664" y="17666"/>
                    </a:lnTo>
                    <a:lnTo>
                      <a:pt x="616" y="17645"/>
                    </a:lnTo>
                    <a:lnTo>
                      <a:pt x="569" y="17621"/>
                    </a:lnTo>
                    <a:lnTo>
                      <a:pt x="524" y="17595"/>
                    </a:lnTo>
                    <a:lnTo>
                      <a:pt x="479" y="17566"/>
                    </a:lnTo>
                    <a:lnTo>
                      <a:pt x="437" y="17535"/>
                    </a:lnTo>
                    <a:lnTo>
                      <a:pt x="396" y="17503"/>
                    </a:lnTo>
                    <a:lnTo>
                      <a:pt x="357" y="17469"/>
                    </a:lnTo>
                    <a:lnTo>
                      <a:pt x="319" y="17434"/>
                    </a:lnTo>
                    <a:lnTo>
                      <a:pt x="283" y="17396"/>
                    </a:lnTo>
                    <a:lnTo>
                      <a:pt x="249" y="17356"/>
                    </a:lnTo>
                    <a:lnTo>
                      <a:pt x="217" y="17315"/>
                    </a:lnTo>
                    <a:lnTo>
                      <a:pt x="186" y="17273"/>
                    </a:lnTo>
                    <a:lnTo>
                      <a:pt x="158" y="17229"/>
                    </a:lnTo>
                    <a:lnTo>
                      <a:pt x="131" y="17183"/>
                    </a:lnTo>
                    <a:lnTo>
                      <a:pt x="107" y="17136"/>
                    </a:lnTo>
                    <a:lnTo>
                      <a:pt x="86" y="17088"/>
                    </a:lnTo>
                    <a:lnTo>
                      <a:pt x="66" y="17039"/>
                    </a:lnTo>
                    <a:lnTo>
                      <a:pt x="49" y="16989"/>
                    </a:lnTo>
                    <a:lnTo>
                      <a:pt x="34" y="16938"/>
                    </a:lnTo>
                    <a:lnTo>
                      <a:pt x="22" y="16886"/>
                    </a:lnTo>
                    <a:lnTo>
                      <a:pt x="13" y="16832"/>
                    </a:lnTo>
                    <a:lnTo>
                      <a:pt x="6" y="16778"/>
                    </a:lnTo>
                    <a:lnTo>
                      <a:pt x="1" y="16724"/>
                    </a:lnTo>
                    <a:lnTo>
                      <a:pt x="0" y="16668"/>
                    </a:lnTo>
                    <a:lnTo>
                      <a:pt x="0" y="1084"/>
                    </a:lnTo>
                    <a:lnTo>
                      <a:pt x="1" y="1028"/>
                    </a:lnTo>
                    <a:lnTo>
                      <a:pt x="6" y="973"/>
                    </a:lnTo>
                    <a:lnTo>
                      <a:pt x="13" y="919"/>
                    </a:lnTo>
                    <a:lnTo>
                      <a:pt x="22" y="866"/>
                    </a:lnTo>
                    <a:lnTo>
                      <a:pt x="34" y="814"/>
                    </a:lnTo>
                    <a:lnTo>
                      <a:pt x="49" y="763"/>
                    </a:lnTo>
                    <a:lnTo>
                      <a:pt x="66" y="712"/>
                    </a:lnTo>
                    <a:lnTo>
                      <a:pt x="86" y="662"/>
                    </a:lnTo>
                    <a:lnTo>
                      <a:pt x="107" y="614"/>
                    </a:lnTo>
                    <a:lnTo>
                      <a:pt x="131" y="568"/>
                    </a:lnTo>
                    <a:lnTo>
                      <a:pt x="158" y="523"/>
                    </a:lnTo>
                    <a:lnTo>
                      <a:pt x="186" y="479"/>
                    </a:lnTo>
                    <a:lnTo>
                      <a:pt x="217" y="436"/>
                    </a:lnTo>
                    <a:lnTo>
                      <a:pt x="249" y="395"/>
                    </a:lnTo>
                    <a:lnTo>
                      <a:pt x="283" y="356"/>
                    </a:lnTo>
                    <a:lnTo>
                      <a:pt x="319" y="318"/>
                    </a:lnTo>
                    <a:lnTo>
                      <a:pt x="357" y="281"/>
                    </a:lnTo>
                    <a:lnTo>
                      <a:pt x="396" y="247"/>
                    </a:lnTo>
                    <a:lnTo>
                      <a:pt x="437" y="215"/>
                    </a:lnTo>
                    <a:lnTo>
                      <a:pt x="479" y="186"/>
                    </a:lnTo>
                    <a:lnTo>
                      <a:pt x="524" y="157"/>
                    </a:lnTo>
                    <a:lnTo>
                      <a:pt x="569" y="131"/>
                    </a:lnTo>
                    <a:lnTo>
                      <a:pt x="616" y="107"/>
                    </a:lnTo>
                    <a:lnTo>
                      <a:pt x="664" y="85"/>
                    </a:lnTo>
                    <a:lnTo>
                      <a:pt x="713" y="66"/>
                    </a:lnTo>
                    <a:lnTo>
                      <a:pt x="763" y="49"/>
                    </a:lnTo>
                    <a:lnTo>
                      <a:pt x="815" y="34"/>
                    </a:lnTo>
                    <a:lnTo>
                      <a:pt x="867" y="22"/>
                    </a:lnTo>
                    <a:lnTo>
                      <a:pt x="921" y="12"/>
                    </a:lnTo>
                    <a:lnTo>
                      <a:pt x="974" y="4"/>
                    </a:lnTo>
                    <a:lnTo>
                      <a:pt x="1030" y="1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18"/>
              <p:cNvSpPr>
                <a:spLocks/>
              </p:cNvSpPr>
              <p:nvPr/>
            </p:nvSpPr>
            <p:spPr bwMode="auto">
              <a:xfrm>
                <a:off x="5275674" y="2031629"/>
                <a:ext cx="1704400" cy="3002796"/>
              </a:xfrm>
              <a:custGeom>
                <a:avLst/>
                <a:gdLst>
                  <a:gd name="T0" fmla="*/ 60 w 7504"/>
                  <a:gd name="T1" fmla="*/ 0 h 13222"/>
                  <a:gd name="T2" fmla="*/ 7444 w 7504"/>
                  <a:gd name="T3" fmla="*/ 0 h 13222"/>
                  <a:gd name="T4" fmla="*/ 7451 w 7504"/>
                  <a:gd name="T5" fmla="*/ 0 h 13222"/>
                  <a:gd name="T6" fmla="*/ 7457 w 7504"/>
                  <a:gd name="T7" fmla="*/ 1 h 13222"/>
                  <a:gd name="T8" fmla="*/ 7462 w 7504"/>
                  <a:gd name="T9" fmla="*/ 2 h 13222"/>
                  <a:gd name="T10" fmla="*/ 7468 w 7504"/>
                  <a:gd name="T11" fmla="*/ 5 h 13222"/>
                  <a:gd name="T12" fmla="*/ 7478 w 7504"/>
                  <a:gd name="T13" fmla="*/ 10 h 13222"/>
                  <a:gd name="T14" fmla="*/ 7486 w 7504"/>
                  <a:gd name="T15" fmla="*/ 17 h 13222"/>
                  <a:gd name="T16" fmla="*/ 7494 w 7504"/>
                  <a:gd name="T17" fmla="*/ 26 h 13222"/>
                  <a:gd name="T18" fmla="*/ 7500 w 7504"/>
                  <a:gd name="T19" fmla="*/ 36 h 13222"/>
                  <a:gd name="T20" fmla="*/ 7501 w 7504"/>
                  <a:gd name="T21" fmla="*/ 42 h 13222"/>
                  <a:gd name="T22" fmla="*/ 7503 w 7504"/>
                  <a:gd name="T23" fmla="*/ 48 h 13222"/>
                  <a:gd name="T24" fmla="*/ 7504 w 7504"/>
                  <a:gd name="T25" fmla="*/ 54 h 13222"/>
                  <a:gd name="T26" fmla="*/ 7504 w 7504"/>
                  <a:gd name="T27" fmla="*/ 59 h 13222"/>
                  <a:gd name="T28" fmla="*/ 7504 w 7504"/>
                  <a:gd name="T29" fmla="*/ 13161 h 13222"/>
                  <a:gd name="T30" fmla="*/ 7504 w 7504"/>
                  <a:gd name="T31" fmla="*/ 13167 h 13222"/>
                  <a:gd name="T32" fmla="*/ 7503 w 7504"/>
                  <a:gd name="T33" fmla="*/ 13174 h 13222"/>
                  <a:gd name="T34" fmla="*/ 7501 w 7504"/>
                  <a:gd name="T35" fmla="*/ 13179 h 13222"/>
                  <a:gd name="T36" fmla="*/ 7500 w 7504"/>
                  <a:gd name="T37" fmla="*/ 13185 h 13222"/>
                  <a:gd name="T38" fmla="*/ 7494 w 7504"/>
                  <a:gd name="T39" fmla="*/ 13195 h 13222"/>
                  <a:gd name="T40" fmla="*/ 7486 w 7504"/>
                  <a:gd name="T41" fmla="*/ 13203 h 13222"/>
                  <a:gd name="T42" fmla="*/ 7478 w 7504"/>
                  <a:gd name="T43" fmla="*/ 13211 h 13222"/>
                  <a:gd name="T44" fmla="*/ 7468 w 7504"/>
                  <a:gd name="T45" fmla="*/ 13217 h 13222"/>
                  <a:gd name="T46" fmla="*/ 7462 w 7504"/>
                  <a:gd name="T47" fmla="*/ 13218 h 13222"/>
                  <a:gd name="T48" fmla="*/ 7457 w 7504"/>
                  <a:gd name="T49" fmla="*/ 13221 h 13222"/>
                  <a:gd name="T50" fmla="*/ 7451 w 7504"/>
                  <a:gd name="T51" fmla="*/ 13222 h 13222"/>
                  <a:gd name="T52" fmla="*/ 7444 w 7504"/>
                  <a:gd name="T53" fmla="*/ 13222 h 13222"/>
                  <a:gd name="T54" fmla="*/ 60 w 7504"/>
                  <a:gd name="T55" fmla="*/ 13222 h 13222"/>
                  <a:gd name="T56" fmla="*/ 54 w 7504"/>
                  <a:gd name="T57" fmla="*/ 13222 h 13222"/>
                  <a:gd name="T58" fmla="*/ 48 w 7504"/>
                  <a:gd name="T59" fmla="*/ 13221 h 13222"/>
                  <a:gd name="T60" fmla="*/ 43 w 7504"/>
                  <a:gd name="T61" fmla="*/ 13218 h 13222"/>
                  <a:gd name="T62" fmla="*/ 37 w 7504"/>
                  <a:gd name="T63" fmla="*/ 13217 h 13222"/>
                  <a:gd name="T64" fmla="*/ 27 w 7504"/>
                  <a:gd name="T65" fmla="*/ 13211 h 13222"/>
                  <a:gd name="T66" fmla="*/ 18 w 7504"/>
                  <a:gd name="T67" fmla="*/ 13203 h 13222"/>
                  <a:gd name="T68" fmla="*/ 11 w 7504"/>
                  <a:gd name="T69" fmla="*/ 13195 h 13222"/>
                  <a:gd name="T70" fmla="*/ 5 w 7504"/>
                  <a:gd name="T71" fmla="*/ 13185 h 13222"/>
                  <a:gd name="T72" fmla="*/ 3 w 7504"/>
                  <a:gd name="T73" fmla="*/ 13179 h 13222"/>
                  <a:gd name="T74" fmla="*/ 2 w 7504"/>
                  <a:gd name="T75" fmla="*/ 13174 h 13222"/>
                  <a:gd name="T76" fmla="*/ 0 w 7504"/>
                  <a:gd name="T77" fmla="*/ 13167 h 13222"/>
                  <a:gd name="T78" fmla="*/ 0 w 7504"/>
                  <a:gd name="T79" fmla="*/ 13161 h 13222"/>
                  <a:gd name="T80" fmla="*/ 0 w 7504"/>
                  <a:gd name="T81" fmla="*/ 59 h 13222"/>
                  <a:gd name="T82" fmla="*/ 0 w 7504"/>
                  <a:gd name="T83" fmla="*/ 54 h 13222"/>
                  <a:gd name="T84" fmla="*/ 2 w 7504"/>
                  <a:gd name="T85" fmla="*/ 48 h 13222"/>
                  <a:gd name="T86" fmla="*/ 3 w 7504"/>
                  <a:gd name="T87" fmla="*/ 42 h 13222"/>
                  <a:gd name="T88" fmla="*/ 5 w 7504"/>
                  <a:gd name="T89" fmla="*/ 36 h 13222"/>
                  <a:gd name="T90" fmla="*/ 11 w 7504"/>
                  <a:gd name="T91" fmla="*/ 26 h 13222"/>
                  <a:gd name="T92" fmla="*/ 18 w 7504"/>
                  <a:gd name="T93" fmla="*/ 17 h 13222"/>
                  <a:gd name="T94" fmla="*/ 27 w 7504"/>
                  <a:gd name="T95" fmla="*/ 10 h 13222"/>
                  <a:gd name="T96" fmla="*/ 37 w 7504"/>
                  <a:gd name="T97" fmla="*/ 5 h 13222"/>
                  <a:gd name="T98" fmla="*/ 43 w 7504"/>
                  <a:gd name="T99" fmla="*/ 2 h 13222"/>
                  <a:gd name="T100" fmla="*/ 48 w 7504"/>
                  <a:gd name="T101" fmla="*/ 1 h 13222"/>
                  <a:gd name="T102" fmla="*/ 54 w 7504"/>
                  <a:gd name="T103" fmla="*/ 0 h 13222"/>
                  <a:gd name="T104" fmla="*/ 60 w 7504"/>
                  <a:gd name="T105" fmla="*/ 0 h 13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504" h="13222">
                    <a:moveTo>
                      <a:pt x="60" y="0"/>
                    </a:moveTo>
                    <a:lnTo>
                      <a:pt x="7444" y="0"/>
                    </a:lnTo>
                    <a:lnTo>
                      <a:pt x="7451" y="0"/>
                    </a:lnTo>
                    <a:lnTo>
                      <a:pt x="7457" y="1"/>
                    </a:lnTo>
                    <a:lnTo>
                      <a:pt x="7462" y="2"/>
                    </a:lnTo>
                    <a:lnTo>
                      <a:pt x="7468" y="5"/>
                    </a:lnTo>
                    <a:lnTo>
                      <a:pt x="7478" y="10"/>
                    </a:lnTo>
                    <a:lnTo>
                      <a:pt x="7486" y="17"/>
                    </a:lnTo>
                    <a:lnTo>
                      <a:pt x="7494" y="26"/>
                    </a:lnTo>
                    <a:lnTo>
                      <a:pt x="7500" y="36"/>
                    </a:lnTo>
                    <a:lnTo>
                      <a:pt x="7501" y="42"/>
                    </a:lnTo>
                    <a:lnTo>
                      <a:pt x="7503" y="48"/>
                    </a:lnTo>
                    <a:lnTo>
                      <a:pt x="7504" y="54"/>
                    </a:lnTo>
                    <a:lnTo>
                      <a:pt x="7504" y="59"/>
                    </a:lnTo>
                    <a:lnTo>
                      <a:pt x="7504" y="13161"/>
                    </a:lnTo>
                    <a:lnTo>
                      <a:pt x="7504" y="13167"/>
                    </a:lnTo>
                    <a:lnTo>
                      <a:pt x="7503" y="13174"/>
                    </a:lnTo>
                    <a:lnTo>
                      <a:pt x="7501" y="13179"/>
                    </a:lnTo>
                    <a:lnTo>
                      <a:pt x="7500" y="13185"/>
                    </a:lnTo>
                    <a:lnTo>
                      <a:pt x="7494" y="13195"/>
                    </a:lnTo>
                    <a:lnTo>
                      <a:pt x="7486" y="13203"/>
                    </a:lnTo>
                    <a:lnTo>
                      <a:pt x="7478" y="13211"/>
                    </a:lnTo>
                    <a:lnTo>
                      <a:pt x="7468" y="13217"/>
                    </a:lnTo>
                    <a:lnTo>
                      <a:pt x="7462" y="13218"/>
                    </a:lnTo>
                    <a:lnTo>
                      <a:pt x="7457" y="13221"/>
                    </a:lnTo>
                    <a:lnTo>
                      <a:pt x="7451" y="13222"/>
                    </a:lnTo>
                    <a:lnTo>
                      <a:pt x="7444" y="13222"/>
                    </a:lnTo>
                    <a:lnTo>
                      <a:pt x="60" y="13222"/>
                    </a:lnTo>
                    <a:lnTo>
                      <a:pt x="54" y="13222"/>
                    </a:lnTo>
                    <a:lnTo>
                      <a:pt x="48" y="13221"/>
                    </a:lnTo>
                    <a:lnTo>
                      <a:pt x="43" y="13218"/>
                    </a:lnTo>
                    <a:lnTo>
                      <a:pt x="37" y="13217"/>
                    </a:lnTo>
                    <a:lnTo>
                      <a:pt x="27" y="13211"/>
                    </a:lnTo>
                    <a:lnTo>
                      <a:pt x="18" y="13203"/>
                    </a:lnTo>
                    <a:lnTo>
                      <a:pt x="11" y="13195"/>
                    </a:lnTo>
                    <a:lnTo>
                      <a:pt x="5" y="13185"/>
                    </a:lnTo>
                    <a:lnTo>
                      <a:pt x="3" y="13179"/>
                    </a:lnTo>
                    <a:lnTo>
                      <a:pt x="2" y="13174"/>
                    </a:lnTo>
                    <a:lnTo>
                      <a:pt x="0" y="13167"/>
                    </a:lnTo>
                    <a:lnTo>
                      <a:pt x="0" y="13161"/>
                    </a:lnTo>
                    <a:lnTo>
                      <a:pt x="0" y="59"/>
                    </a:lnTo>
                    <a:lnTo>
                      <a:pt x="0" y="54"/>
                    </a:lnTo>
                    <a:lnTo>
                      <a:pt x="2" y="48"/>
                    </a:lnTo>
                    <a:lnTo>
                      <a:pt x="3" y="42"/>
                    </a:lnTo>
                    <a:lnTo>
                      <a:pt x="5" y="36"/>
                    </a:lnTo>
                    <a:lnTo>
                      <a:pt x="11" y="26"/>
                    </a:lnTo>
                    <a:lnTo>
                      <a:pt x="18" y="17"/>
                    </a:lnTo>
                    <a:lnTo>
                      <a:pt x="27" y="10"/>
                    </a:lnTo>
                    <a:lnTo>
                      <a:pt x="37" y="5"/>
                    </a:lnTo>
                    <a:lnTo>
                      <a:pt x="43" y="2"/>
                    </a:lnTo>
                    <a:lnTo>
                      <a:pt x="48" y="1"/>
                    </a:lnTo>
                    <a:lnTo>
                      <a:pt x="54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19"/>
              <p:cNvSpPr>
                <a:spLocks noChangeArrowheads="1"/>
              </p:cNvSpPr>
              <p:nvPr/>
            </p:nvSpPr>
            <p:spPr bwMode="auto">
              <a:xfrm>
                <a:off x="5298835" y="2056152"/>
                <a:ext cx="1656715" cy="295374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65" name="Group 264"/>
              <p:cNvGrpSpPr/>
              <p:nvPr/>
            </p:nvGrpSpPr>
            <p:grpSpPr>
              <a:xfrm>
                <a:off x="5298835" y="2056150"/>
                <a:ext cx="1656715" cy="108994"/>
                <a:chOff x="2252642" y="846142"/>
                <a:chExt cx="1930382" cy="127001"/>
              </a:xfrm>
            </p:grpSpPr>
            <p:sp>
              <p:nvSpPr>
                <p:cNvPr id="279" name="Rectangle 20"/>
                <p:cNvSpPr>
                  <a:spLocks noChangeArrowheads="1"/>
                </p:cNvSpPr>
                <p:nvPr/>
              </p:nvSpPr>
              <p:spPr bwMode="auto">
                <a:xfrm>
                  <a:off x="2252642" y="846142"/>
                  <a:ext cx="1930382" cy="127001"/>
                </a:xfrm>
                <a:prstGeom prst="rect">
                  <a:avLst/>
                </a:prstGeom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" name="Rectangle 21"/>
                <p:cNvSpPr>
                  <a:spLocks noChangeArrowheads="1"/>
                </p:cNvSpPr>
                <p:nvPr/>
              </p:nvSpPr>
              <p:spPr bwMode="auto">
                <a:xfrm>
                  <a:off x="2278042" y="912817"/>
                  <a:ext cx="19050" cy="25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" name="Rectangle 22"/>
                <p:cNvSpPr>
                  <a:spLocks noChangeArrowheads="1"/>
                </p:cNvSpPr>
                <p:nvPr/>
              </p:nvSpPr>
              <p:spPr bwMode="auto">
                <a:xfrm>
                  <a:off x="2301854" y="908054"/>
                  <a:ext cx="19050" cy="301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Rectangle 23"/>
                <p:cNvSpPr>
                  <a:spLocks noChangeArrowheads="1"/>
                </p:cNvSpPr>
                <p:nvPr/>
              </p:nvSpPr>
              <p:spPr bwMode="auto">
                <a:xfrm>
                  <a:off x="2327254" y="898529"/>
                  <a:ext cx="17463" cy="3968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" name="Rectangle 24"/>
                <p:cNvSpPr>
                  <a:spLocks noChangeArrowheads="1"/>
                </p:cNvSpPr>
                <p:nvPr/>
              </p:nvSpPr>
              <p:spPr bwMode="auto">
                <a:xfrm>
                  <a:off x="2351066" y="890592"/>
                  <a:ext cx="17463" cy="476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" name="Rectangle 25"/>
                <p:cNvSpPr>
                  <a:spLocks noChangeArrowheads="1"/>
                </p:cNvSpPr>
                <p:nvPr/>
              </p:nvSpPr>
              <p:spPr bwMode="auto">
                <a:xfrm>
                  <a:off x="2374878" y="877891"/>
                  <a:ext cx="17463" cy="603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" name="Freeform 36"/>
                <p:cNvSpPr>
                  <a:spLocks/>
                </p:cNvSpPr>
                <p:nvPr/>
              </p:nvSpPr>
              <p:spPr bwMode="auto">
                <a:xfrm>
                  <a:off x="2432028" y="873129"/>
                  <a:ext cx="96837" cy="34925"/>
                </a:xfrm>
                <a:custGeom>
                  <a:avLst/>
                  <a:gdLst>
                    <a:gd name="T0" fmla="*/ 195 w 362"/>
                    <a:gd name="T1" fmla="*/ 0 h 133"/>
                    <a:gd name="T2" fmla="*/ 222 w 362"/>
                    <a:gd name="T3" fmla="*/ 3 h 133"/>
                    <a:gd name="T4" fmla="*/ 248 w 362"/>
                    <a:gd name="T5" fmla="*/ 10 h 133"/>
                    <a:gd name="T6" fmla="*/ 274 w 362"/>
                    <a:gd name="T7" fmla="*/ 19 h 133"/>
                    <a:gd name="T8" fmla="*/ 296 w 362"/>
                    <a:gd name="T9" fmla="*/ 31 h 133"/>
                    <a:gd name="T10" fmla="*/ 318 w 362"/>
                    <a:gd name="T11" fmla="*/ 46 h 133"/>
                    <a:gd name="T12" fmla="*/ 337 w 362"/>
                    <a:gd name="T13" fmla="*/ 63 h 133"/>
                    <a:gd name="T14" fmla="*/ 356 w 362"/>
                    <a:gd name="T15" fmla="*/ 83 h 133"/>
                    <a:gd name="T16" fmla="*/ 321 w 362"/>
                    <a:gd name="T17" fmla="*/ 133 h 133"/>
                    <a:gd name="T18" fmla="*/ 309 w 362"/>
                    <a:gd name="T19" fmla="*/ 116 h 133"/>
                    <a:gd name="T20" fmla="*/ 295 w 362"/>
                    <a:gd name="T21" fmla="*/ 101 h 133"/>
                    <a:gd name="T22" fmla="*/ 279 w 362"/>
                    <a:gd name="T23" fmla="*/ 87 h 133"/>
                    <a:gd name="T24" fmla="*/ 262 w 362"/>
                    <a:gd name="T25" fmla="*/ 77 h 133"/>
                    <a:gd name="T26" fmla="*/ 244 w 362"/>
                    <a:gd name="T27" fmla="*/ 68 h 133"/>
                    <a:gd name="T28" fmla="*/ 223 w 362"/>
                    <a:gd name="T29" fmla="*/ 61 h 133"/>
                    <a:gd name="T30" fmla="*/ 203 w 362"/>
                    <a:gd name="T31" fmla="*/ 57 h 133"/>
                    <a:gd name="T32" fmla="*/ 181 w 362"/>
                    <a:gd name="T33" fmla="*/ 55 h 133"/>
                    <a:gd name="T34" fmla="*/ 159 w 362"/>
                    <a:gd name="T35" fmla="*/ 57 h 133"/>
                    <a:gd name="T36" fmla="*/ 139 w 362"/>
                    <a:gd name="T37" fmla="*/ 61 h 133"/>
                    <a:gd name="T38" fmla="*/ 118 w 362"/>
                    <a:gd name="T39" fmla="*/ 68 h 133"/>
                    <a:gd name="T40" fmla="*/ 100 w 362"/>
                    <a:gd name="T41" fmla="*/ 77 h 133"/>
                    <a:gd name="T42" fmla="*/ 83 w 362"/>
                    <a:gd name="T43" fmla="*/ 87 h 133"/>
                    <a:gd name="T44" fmla="*/ 67 w 362"/>
                    <a:gd name="T45" fmla="*/ 101 h 133"/>
                    <a:gd name="T46" fmla="*/ 53 w 362"/>
                    <a:gd name="T47" fmla="*/ 116 h 133"/>
                    <a:gd name="T48" fmla="*/ 41 w 362"/>
                    <a:gd name="T49" fmla="*/ 133 h 133"/>
                    <a:gd name="T50" fmla="*/ 7 w 362"/>
                    <a:gd name="T51" fmla="*/ 83 h 133"/>
                    <a:gd name="T52" fmla="*/ 25 w 362"/>
                    <a:gd name="T53" fmla="*/ 63 h 133"/>
                    <a:gd name="T54" fmla="*/ 44 w 362"/>
                    <a:gd name="T55" fmla="*/ 46 h 133"/>
                    <a:gd name="T56" fmla="*/ 66 w 362"/>
                    <a:gd name="T57" fmla="*/ 31 h 133"/>
                    <a:gd name="T58" fmla="*/ 89 w 362"/>
                    <a:gd name="T59" fmla="*/ 19 h 133"/>
                    <a:gd name="T60" fmla="*/ 114 w 362"/>
                    <a:gd name="T61" fmla="*/ 10 h 133"/>
                    <a:gd name="T62" fmla="*/ 140 w 362"/>
                    <a:gd name="T63" fmla="*/ 3 h 133"/>
                    <a:gd name="T64" fmla="*/ 167 w 362"/>
                    <a:gd name="T65" fmla="*/ 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2" h="133">
                      <a:moveTo>
                        <a:pt x="181" y="0"/>
                      </a:moveTo>
                      <a:lnTo>
                        <a:pt x="195" y="0"/>
                      </a:lnTo>
                      <a:lnTo>
                        <a:pt x="208" y="1"/>
                      </a:lnTo>
                      <a:lnTo>
                        <a:pt x="222" y="3"/>
                      </a:lnTo>
                      <a:lnTo>
                        <a:pt x="236" y="5"/>
                      </a:lnTo>
                      <a:lnTo>
                        <a:pt x="248" y="10"/>
                      </a:lnTo>
                      <a:lnTo>
                        <a:pt x="261" y="14"/>
                      </a:lnTo>
                      <a:lnTo>
                        <a:pt x="274" y="19"/>
                      </a:lnTo>
                      <a:lnTo>
                        <a:pt x="285" y="25"/>
                      </a:lnTo>
                      <a:lnTo>
                        <a:pt x="296" y="31"/>
                      </a:lnTo>
                      <a:lnTo>
                        <a:pt x="308" y="38"/>
                      </a:lnTo>
                      <a:lnTo>
                        <a:pt x="318" y="46"/>
                      </a:lnTo>
                      <a:lnTo>
                        <a:pt x="328" y="54"/>
                      </a:lnTo>
                      <a:lnTo>
                        <a:pt x="337" y="63"/>
                      </a:lnTo>
                      <a:lnTo>
                        <a:pt x="346" y="73"/>
                      </a:lnTo>
                      <a:lnTo>
                        <a:pt x="356" y="83"/>
                      </a:lnTo>
                      <a:lnTo>
                        <a:pt x="362" y="93"/>
                      </a:lnTo>
                      <a:lnTo>
                        <a:pt x="321" y="133"/>
                      </a:lnTo>
                      <a:lnTo>
                        <a:pt x="316" y="124"/>
                      </a:lnTo>
                      <a:lnTo>
                        <a:pt x="309" y="116"/>
                      </a:lnTo>
                      <a:lnTo>
                        <a:pt x="302" y="108"/>
                      </a:lnTo>
                      <a:lnTo>
                        <a:pt x="295" y="101"/>
                      </a:lnTo>
                      <a:lnTo>
                        <a:pt x="287" y="94"/>
                      </a:lnTo>
                      <a:lnTo>
                        <a:pt x="279" y="87"/>
                      </a:lnTo>
                      <a:lnTo>
                        <a:pt x="271" y="82"/>
                      </a:lnTo>
                      <a:lnTo>
                        <a:pt x="262" y="77"/>
                      </a:lnTo>
                      <a:lnTo>
                        <a:pt x="253" y="71"/>
                      </a:lnTo>
                      <a:lnTo>
                        <a:pt x="244" y="68"/>
                      </a:lnTo>
                      <a:lnTo>
                        <a:pt x="234" y="65"/>
                      </a:lnTo>
                      <a:lnTo>
                        <a:pt x="223" y="61"/>
                      </a:lnTo>
                      <a:lnTo>
                        <a:pt x="213" y="59"/>
                      </a:lnTo>
                      <a:lnTo>
                        <a:pt x="203" y="57"/>
                      </a:lnTo>
                      <a:lnTo>
                        <a:pt x="193" y="55"/>
                      </a:lnTo>
                      <a:lnTo>
                        <a:pt x="181" y="55"/>
                      </a:lnTo>
                      <a:lnTo>
                        <a:pt x="170" y="55"/>
                      </a:lnTo>
                      <a:lnTo>
                        <a:pt x="159" y="57"/>
                      </a:lnTo>
                      <a:lnTo>
                        <a:pt x="149" y="59"/>
                      </a:lnTo>
                      <a:lnTo>
                        <a:pt x="139" y="61"/>
                      </a:lnTo>
                      <a:lnTo>
                        <a:pt x="129" y="65"/>
                      </a:lnTo>
                      <a:lnTo>
                        <a:pt x="118" y="68"/>
                      </a:lnTo>
                      <a:lnTo>
                        <a:pt x="109" y="71"/>
                      </a:lnTo>
                      <a:lnTo>
                        <a:pt x="100" y="77"/>
                      </a:lnTo>
                      <a:lnTo>
                        <a:pt x="91" y="82"/>
                      </a:lnTo>
                      <a:lnTo>
                        <a:pt x="83" y="87"/>
                      </a:lnTo>
                      <a:lnTo>
                        <a:pt x="75" y="94"/>
                      </a:lnTo>
                      <a:lnTo>
                        <a:pt x="67" y="101"/>
                      </a:lnTo>
                      <a:lnTo>
                        <a:pt x="60" y="108"/>
                      </a:lnTo>
                      <a:lnTo>
                        <a:pt x="53" y="116"/>
                      </a:lnTo>
                      <a:lnTo>
                        <a:pt x="47" y="124"/>
                      </a:lnTo>
                      <a:lnTo>
                        <a:pt x="41" y="133"/>
                      </a:lnTo>
                      <a:lnTo>
                        <a:pt x="0" y="93"/>
                      </a:lnTo>
                      <a:lnTo>
                        <a:pt x="7" y="83"/>
                      </a:lnTo>
                      <a:lnTo>
                        <a:pt x="16" y="73"/>
                      </a:lnTo>
                      <a:lnTo>
                        <a:pt x="25" y="63"/>
                      </a:lnTo>
                      <a:lnTo>
                        <a:pt x="34" y="54"/>
                      </a:lnTo>
                      <a:lnTo>
                        <a:pt x="44" y="46"/>
                      </a:lnTo>
                      <a:lnTo>
                        <a:pt x="55" y="38"/>
                      </a:lnTo>
                      <a:lnTo>
                        <a:pt x="66" y="31"/>
                      </a:lnTo>
                      <a:lnTo>
                        <a:pt x="77" y="25"/>
                      </a:lnTo>
                      <a:lnTo>
                        <a:pt x="89" y="19"/>
                      </a:lnTo>
                      <a:lnTo>
                        <a:pt x="101" y="14"/>
                      </a:lnTo>
                      <a:lnTo>
                        <a:pt x="114" y="10"/>
                      </a:lnTo>
                      <a:lnTo>
                        <a:pt x="126" y="5"/>
                      </a:lnTo>
                      <a:lnTo>
                        <a:pt x="140" y="3"/>
                      </a:lnTo>
                      <a:lnTo>
                        <a:pt x="154" y="1"/>
                      </a:lnTo>
                      <a:lnTo>
                        <a:pt x="167" y="0"/>
                      </a:lnTo>
                      <a:lnTo>
                        <a:pt x="181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Freeform 37"/>
                <p:cNvSpPr>
                  <a:spLocks/>
                </p:cNvSpPr>
                <p:nvPr/>
              </p:nvSpPr>
              <p:spPr bwMode="auto">
                <a:xfrm>
                  <a:off x="2449489" y="896942"/>
                  <a:ext cx="61912" cy="28576"/>
                </a:xfrm>
                <a:custGeom>
                  <a:avLst/>
                  <a:gdLst>
                    <a:gd name="T0" fmla="*/ 117 w 235"/>
                    <a:gd name="T1" fmla="*/ 0 h 111"/>
                    <a:gd name="T2" fmla="*/ 126 w 235"/>
                    <a:gd name="T3" fmla="*/ 1 h 111"/>
                    <a:gd name="T4" fmla="*/ 135 w 235"/>
                    <a:gd name="T5" fmla="*/ 2 h 111"/>
                    <a:gd name="T6" fmla="*/ 144 w 235"/>
                    <a:gd name="T7" fmla="*/ 3 h 111"/>
                    <a:gd name="T8" fmla="*/ 154 w 235"/>
                    <a:gd name="T9" fmla="*/ 6 h 111"/>
                    <a:gd name="T10" fmla="*/ 162 w 235"/>
                    <a:gd name="T11" fmla="*/ 8 h 111"/>
                    <a:gd name="T12" fmla="*/ 171 w 235"/>
                    <a:gd name="T13" fmla="*/ 11 h 111"/>
                    <a:gd name="T14" fmla="*/ 179 w 235"/>
                    <a:gd name="T15" fmla="*/ 15 h 111"/>
                    <a:gd name="T16" fmla="*/ 186 w 235"/>
                    <a:gd name="T17" fmla="*/ 19 h 111"/>
                    <a:gd name="T18" fmla="*/ 200 w 235"/>
                    <a:gd name="T19" fmla="*/ 30 h 111"/>
                    <a:gd name="T20" fmla="*/ 214 w 235"/>
                    <a:gd name="T21" fmla="*/ 41 h 111"/>
                    <a:gd name="T22" fmla="*/ 225 w 235"/>
                    <a:gd name="T23" fmla="*/ 54 h 111"/>
                    <a:gd name="T24" fmla="*/ 235 w 235"/>
                    <a:gd name="T25" fmla="*/ 68 h 111"/>
                    <a:gd name="T26" fmla="*/ 190 w 235"/>
                    <a:gd name="T27" fmla="*/ 111 h 111"/>
                    <a:gd name="T28" fmla="*/ 186 w 235"/>
                    <a:gd name="T29" fmla="*/ 99 h 111"/>
                    <a:gd name="T30" fmla="*/ 179 w 235"/>
                    <a:gd name="T31" fmla="*/ 90 h 111"/>
                    <a:gd name="T32" fmla="*/ 172 w 235"/>
                    <a:gd name="T33" fmla="*/ 81 h 111"/>
                    <a:gd name="T34" fmla="*/ 163 w 235"/>
                    <a:gd name="T35" fmla="*/ 73 h 111"/>
                    <a:gd name="T36" fmla="*/ 152 w 235"/>
                    <a:gd name="T37" fmla="*/ 67 h 111"/>
                    <a:gd name="T38" fmla="*/ 141 w 235"/>
                    <a:gd name="T39" fmla="*/ 63 h 111"/>
                    <a:gd name="T40" fmla="*/ 130 w 235"/>
                    <a:gd name="T41" fmla="*/ 59 h 111"/>
                    <a:gd name="T42" fmla="*/ 117 w 235"/>
                    <a:gd name="T43" fmla="*/ 59 h 111"/>
                    <a:gd name="T44" fmla="*/ 105 w 235"/>
                    <a:gd name="T45" fmla="*/ 59 h 111"/>
                    <a:gd name="T46" fmla="*/ 93 w 235"/>
                    <a:gd name="T47" fmla="*/ 63 h 111"/>
                    <a:gd name="T48" fmla="*/ 82 w 235"/>
                    <a:gd name="T49" fmla="*/ 67 h 111"/>
                    <a:gd name="T50" fmla="*/ 71 w 235"/>
                    <a:gd name="T51" fmla="*/ 73 h 111"/>
                    <a:gd name="T52" fmla="*/ 64 w 235"/>
                    <a:gd name="T53" fmla="*/ 81 h 111"/>
                    <a:gd name="T54" fmla="*/ 56 w 235"/>
                    <a:gd name="T55" fmla="*/ 90 h 111"/>
                    <a:gd name="T56" fmla="*/ 49 w 235"/>
                    <a:gd name="T57" fmla="*/ 99 h 111"/>
                    <a:gd name="T58" fmla="*/ 44 w 235"/>
                    <a:gd name="T59" fmla="*/ 111 h 111"/>
                    <a:gd name="T60" fmla="*/ 0 w 235"/>
                    <a:gd name="T61" fmla="*/ 68 h 111"/>
                    <a:gd name="T62" fmla="*/ 9 w 235"/>
                    <a:gd name="T63" fmla="*/ 54 h 111"/>
                    <a:gd name="T64" fmla="*/ 20 w 235"/>
                    <a:gd name="T65" fmla="*/ 41 h 111"/>
                    <a:gd name="T66" fmla="*/ 34 w 235"/>
                    <a:gd name="T67" fmla="*/ 30 h 111"/>
                    <a:gd name="T68" fmla="*/ 49 w 235"/>
                    <a:gd name="T69" fmla="*/ 19 h 111"/>
                    <a:gd name="T70" fmla="*/ 56 w 235"/>
                    <a:gd name="T71" fmla="*/ 15 h 111"/>
                    <a:gd name="T72" fmla="*/ 64 w 235"/>
                    <a:gd name="T73" fmla="*/ 11 h 111"/>
                    <a:gd name="T74" fmla="*/ 73 w 235"/>
                    <a:gd name="T75" fmla="*/ 8 h 111"/>
                    <a:gd name="T76" fmla="*/ 81 w 235"/>
                    <a:gd name="T77" fmla="*/ 6 h 111"/>
                    <a:gd name="T78" fmla="*/ 90 w 235"/>
                    <a:gd name="T79" fmla="*/ 3 h 111"/>
                    <a:gd name="T80" fmla="*/ 99 w 235"/>
                    <a:gd name="T81" fmla="*/ 2 h 111"/>
                    <a:gd name="T82" fmla="*/ 108 w 235"/>
                    <a:gd name="T83" fmla="*/ 1 h 111"/>
                    <a:gd name="T84" fmla="*/ 117 w 235"/>
                    <a:gd name="T85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35" h="111">
                      <a:moveTo>
                        <a:pt x="117" y="0"/>
                      </a:moveTo>
                      <a:lnTo>
                        <a:pt x="126" y="1"/>
                      </a:lnTo>
                      <a:lnTo>
                        <a:pt x="135" y="2"/>
                      </a:lnTo>
                      <a:lnTo>
                        <a:pt x="144" y="3"/>
                      </a:lnTo>
                      <a:lnTo>
                        <a:pt x="154" y="6"/>
                      </a:lnTo>
                      <a:lnTo>
                        <a:pt x="162" y="8"/>
                      </a:lnTo>
                      <a:lnTo>
                        <a:pt x="171" y="11"/>
                      </a:lnTo>
                      <a:lnTo>
                        <a:pt x="179" y="15"/>
                      </a:lnTo>
                      <a:lnTo>
                        <a:pt x="186" y="19"/>
                      </a:lnTo>
                      <a:lnTo>
                        <a:pt x="200" y="30"/>
                      </a:lnTo>
                      <a:lnTo>
                        <a:pt x="214" y="41"/>
                      </a:lnTo>
                      <a:lnTo>
                        <a:pt x="225" y="54"/>
                      </a:lnTo>
                      <a:lnTo>
                        <a:pt x="235" y="68"/>
                      </a:lnTo>
                      <a:lnTo>
                        <a:pt x="190" y="111"/>
                      </a:lnTo>
                      <a:lnTo>
                        <a:pt x="186" y="99"/>
                      </a:lnTo>
                      <a:lnTo>
                        <a:pt x="179" y="90"/>
                      </a:lnTo>
                      <a:lnTo>
                        <a:pt x="172" y="81"/>
                      </a:lnTo>
                      <a:lnTo>
                        <a:pt x="163" y="73"/>
                      </a:lnTo>
                      <a:lnTo>
                        <a:pt x="152" y="67"/>
                      </a:lnTo>
                      <a:lnTo>
                        <a:pt x="141" y="63"/>
                      </a:lnTo>
                      <a:lnTo>
                        <a:pt x="130" y="59"/>
                      </a:lnTo>
                      <a:lnTo>
                        <a:pt x="117" y="59"/>
                      </a:lnTo>
                      <a:lnTo>
                        <a:pt x="105" y="59"/>
                      </a:lnTo>
                      <a:lnTo>
                        <a:pt x="93" y="63"/>
                      </a:lnTo>
                      <a:lnTo>
                        <a:pt x="82" y="67"/>
                      </a:lnTo>
                      <a:lnTo>
                        <a:pt x="71" y="73"/>
                      </a:lnTo>
                      <a:lnTo>
                        <a:pt x="64" y="81"/>
                      </a:lnTo>
                      <a:lnTo>
                        <a:pt x="56" y="90"/>
                      </a:lnTo>
                      <a:lnTo>
                        <a:pt x="49" y="99"/>
                      </a:lnTo>
                      <a:lnTo>
                        <a:pt x="44" y="111"/>
                      </a:lnTo>
                      <a:lnTo>
                        <a:pt x="0" y="68"/>
                      </a:lnTo>
                      <a:lnTo>
                        <a:pt x="9" y="54"/>
                      </a:lnTo>
                      <a:lnTo>
                        <a:pt x="20" y="41"/>
                      </a:lnTo>
                      <a:lnTo>
                        <a:pt x="34" y="30"/>
                      </a:lnTo>
                      <a:lnTo>
                        <a:pt x="49" y="19"/>
                      </a:lnTo>
                      <a:lnTo>
                        <a:pt x="56" y="15"/>
                      </a:lnTo>
                      <a:lnTo>
                        <a:pt x="64" y="11"/>
                      </a:lnTo>
                      <a:lnTo>
                        <a:pt x="73" y="8"/>
                      </a:lnTo>
                      <a:lnTo>
                        <a:pt x="81" y="6"/>
                      </a:lnTo>
                      <a:lnTo>
                        <a:pt x="90" y="3"/>
                      </a:lnTo>
                      <a:lnTo>
                        <a:pt x="99" y="2"/>
                      </a:lnTo>
                      <a:lnTo>
                        <a:pt x="108" y="1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Freeform 38"/>
                <p:cNvSpPr>
                  <a:spLocks/>
                </p:cNvSpPr>
                <p:nvPr/>
              </p:nvSpPr>
              <p:spPr bwMode="auto">
                <a:xfrm>
                  <a:off x="2468539" y="920755"/>
                  <a:ext cx="23813" cy="22225"/>
                </a:xfrm>
                <a:custGeom>
                  <a:avLst/>
                  <a:gdLst>
                    <a:gd name="T0" fmla="*/ 42 w 84"/>
                    <a:gd name="T1" fmla="*/ 0 h 84"/>
                    <a:gd name="T2" fmla="*/ 51 w 84"/>
                    <a:gd name="T3" fmla="*/ 0 h 84"/>
                    <a:gd name="T4" fmla="*/ 59 w 84"/>
                    <a:gd name="T5" fmla="*/ 2 h 84"/>
                    <a:gd name="T6" fmla="*/ 66 w 84"/>
                    <a:gd name="T7" fmla="*/ 7 h 84"/>
                    <a:gd name="T8" fmla="*/ 72 w 84"/>
                    <a:gd name="T9" fmla="*/ 11 h 84"/>
                    <a:gd name="T10" fmla="*/ 77 w 84"/>
                    <a:gd name="T11" fmla="*/ 18 h 84"/>
                    <a:gd name="T12" fmla="*/ 81 w 84"/>
                    <a:gd name="T13" fmla="*/ 25 h 84"/>
                    <a:gd name="T14" fmla="*/ 83 w 84"/>
                    <a:gd name="T15" fmla="*/ 33 h 84"/>
                    <a:gd name="T16" fmla="*/ 84 w 84"/>
                    <a:gd name="T17" fmla="*/ 42 h 84"/>
                    <a:gd name="T18" fmla="*/ 84 w 84"/>
                    <a:gd name="T19" fmla="*/ 43 h 84"/>
                    <a:gd name="T20" fmla="*/ 84 w 84"/>
                    <a:gd name="T21" fmla="*/ 44 h 84"/>
                    <a:gd name="T22" fmla="*/ 42 w 84"/>
                    <a:gd name="T23" fmla="*/ 84 h 84"/>
                    <a:gd name="T24" fmla="*/ 0 w 84"/>
                    <a:gd name="T25" fmla="*/ 44 h 84"/>
                    <a:gd name="T26" fmla="*/ 0 w 84"/>
                    <a:gd name="T27" fmla="*/ 43 h 84"/>
                    <a:gd name="T28" fmla="*/ 0 w 84"/>
                    <a:gd name="T29" fmla="*/ 42 h 84"/>
                    <a:gd name="T30" fmla="*/ 1 w 84"/>
                    <a:gd name="T31" fmla="*/ 33 h 84"/>
                    <a:gd name="T32" fmla="*/ 3 w 84"/>
                    <a:gd name="T33" fmla="*/ 25 h 84"/>
                    <a:gd name="T34" fmla="*/ 7 w 84"/>
                    <a:gd name="T35" fmla="*/ 18 h 84"/>
                    <a:gd name="T36" fmla="*/ 12 w 84"/>
                    <a:gd name="T37" fmla="*/ 11 h 84"/>
                    <a:gd name="T38" fmla="*/ 18 w 84"/>
                    <a:gd name="T39" fmla="*/ 7 h 84"/>
                    <a:gd name="T40" fmla="*/ 26 w 84"/>
                    <a:gd name="T41" fmla="*/ 2 h 84"/>
                    <a:gd name="T42" fmla="*/ 34 w 84"/>
                    <a:gd name="T43" fmla="*/ 0 h 84"/>
                    <a:gd name="T44" fmla="*/ 42 w 84"/>
                    <a:gd name="T45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4" h="84">
                      <a:moveTo>
                        <a:pt x="42" y="0"/>
                      </a:moveTo>
                      <a:lnTo>
                        <a:pt x="51" y="0"/>
                      </a:lnTo>
                      <a:lnTo>
                        <a:pt x="59" y="2"/>
                      </a:lnTo>
                      <a:lnTo>
                        <a:pt x="66" y="7"/>
                      </a:lnTo>
                      <a:lnTo>
                        <a:pt x="72" y="11"/>
                      </a:lnTo>
                      <a:lnTo>
                        <a:pt x="77" y="18"/>
                      </a:lnTo>
                      <a:lnTo>
                        <a:pt x="81" y="25"/>
                      </a:lnTo>
                      <a:lnTo>
                        <a:pt x="83" y="33"/>
                      </a:lnTo>
                      <a:lnTo>
                        <a:pt x="84" y="42"/>
                      </a:lnTo>
                      <a:lnTo>
                        <a:pt x="84" y="43"/>
                      </a:lnTo>
                      <a:lnTo>
                        <a:pt x="84" y="44"/>
                      </a:lnTo>
                      <a:lnTo>
                        <a:pt x="42" y="84"/>
                      </a:lnTo>
                      <a:lnTo>
                        <a:pt x="0" y="44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1" y="33"/>
                      </a:lnTo>
                      <a:lnTo>
                        <a:pt x="3" y="25"/>
                      </a:lnTo>
                      <a:lnTo>
                        <a:pt x="7" y="18"/>
                      </a:lnTo>
                      <a:lnTo>
                        <a:pt x="12" y="11"/>
                      </a:lnTo>
                      <a:lnTo>
                        <a:pt x="18" y="7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Freeform 39"/>
                <p:cNvSpPr>
                  <a:spLocks noEditPoints="1"/>
                </p:cNvSpPr>
                <p:nvPr/>
              </p:nvSpPr>
              <p:spPr bwMode="auto">
                <a:xfrm>
                  <a:off x="4035385" y="876304"/>
                  <a:ext cx="130173" cy="61913"/>
                </a:xfrm>
                <a:custGeom>
                  <a:avLst/>
                  <a:gdLst>
                    <a:gd name="T0" fmla="*/ 418 w 492"/>
                    <a:gd name="T1" fmla="*/ 0 h 235"/>
                    <a:gd name="T2" fmla="*/ 430 w 492"/>
                    <a:gd name="T3" fmla="*/ 2 h 235"/>
                    <a:gd name="T4" fmla="*/ 440 w 492"/>
                    <a:gd name="T5" fmla="*/ 9 h 235"/>
                    <a:gd name="T6" fmla="*/ 446 w 492"/>
                    <a:gd name="T7" fmla="*/ 19 h 235"/>
                    <a:gd name="T8" fmla="*/ 448 w 492"/>
                    <a:gd name="T9" fmla="*/ 31 h 235"/>
                    <a:gd name="T10" fmla="*/ 470 w 492"/>
                    <a:gd name="T11" fmla="*/ 58 h 235"/>
                    <a:gd name="T12" fmla="*/ 479 w 492"/>
                    <a:gd name="T13" fmla="*/ 60 h 235"/>
                    <a:gd name="T14" fmla="*/ 487 w 492"/>
                    <a:gd name="T15" fmla="*/ 65 h 235"/>
                    <a:gd name="T16" fmla="*/ 491 w 492"/>
                    <a:gd name="T17" fmla="*/ 73 h 235"/>
                    <a:gd name="T18" fmla="*/ 492 w 492"/>
                    <a:gd name="T19" fmla="*/ 82 h 235"/>
                    <a:gd name="T20" fmla="*/ 492 w 492"/>
                    <a:gd name="T21" fmla="*/ 158 h 235"/>
                    <a:gd name="T22" fmla="*/ 489 w 492"/>
                    <a:gd name="T23" fmla="*/ 166 h 235"/>
                    <a:gd name="T24" fmla="*/ 483 w 492"/>
                    <a:gd name="T25" fmla="*/ 173 h 235"/>
                    <a:gd name="T26" fmla="*/ 474 w 492"/>
                    <a:gd name="T27" fmla="*/ 177 h 235"/>
                    <a:gd name="T28" fmla="*/ 448 w 492"/>
                    <a:gd name="T29" fmla="*/ 177 h 235"/>
                    <a:gd name="T30" fmla="*/ 448 w 492"/>
                    <a:gd name="T31" fmla="*/ 211 h 235"/>
                    <a:gd name="T32" fmla="*/ 443 w 492"/>
                    <a:gd name="T33" fmla="*/ 222 h 235"/>
                    <a:gd name="T34" fmla="*/ 435 w 492"/>
                    <a:gd name="T35" fmla="*/ 230 h 235"/>
                    <a:gd name="T36" fmla="*/ 424 w 492"/>
                    <a:gd name="T37" fmla="*/ 235 h 235"/>
                    <a:gd name="T38" fmla="*/ 29 w 492"/>
                    <a:gd name="T39" fmla="*/ 235 h 235"/>
                    <a:gd name="T40" fmla="*/ 18 w 492"/>
                    <a:gd name="T41" fmla="*/ 233 h 235"/>
                    <a:gd name="T42" fmla="*/ 9 w 492"/>
                    <a:gd name="T43" fmla="*/ 227 h 235"/>
                    <a:gd name="T44" fmla="*/ 2 w 492"/>
                    <a:gd name="T45" fmla="*/ 217 h 235"/>
                    <a:gd name="T46" fmla="*/ 0 w 492"/>
                    <a:gd name="T47" fmla="*/ 205 h 235"/>
                    <a:gd name="T48" fmla="*/ 1 w 492"/>
                    <a:gd name="T49" fmla="*/ 24 h 235"/>
                    <a:gd name="T50" fmla="*/ 5 w 492"/>
                    <a:gd name="T51" fmla="*/ 14 h 235"/>
                    <a:gd name="T52" fmla="*/ 13 w 492"/>
                    <a:gd name="T53" fmla="*/ 6 h 235"/>
                    <a:gd name="T54" fmla="*/ 24 w 492"/>
                    <a:gd name="T55" fmla="*/ 1 h 235"/>
                    <a:gd name="T56" fmla="*/ 448 w 492"/>
                    <a:gd name="T57" fmla="*/ 93 h 235"/>
                    <a:gd name="T58" fmla="*/ 457 w 492"/>
                    <a:gd name="T59" fmla="*/ 141 h 235"/>
                    <a:gd name="T60" fmla="*/ 448 w 492"/>
                    <a:gd name="T61" fmla="*/ 93 h 235"/>
                    <a:gd name="T62" fmla="*/ 35 w 492"/>
                    <a:gd name="T63" fmla="*/ 35 h 235"/>
                    <a:gd name="T64" fmla="*/ 413 w 492"/>
                    <a:gd name="T65" fmla="*/ 199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2" h="235">
                      <a:moveTo>
                        <a:pt x="29" y="0"/>
                      </a:moveTo>
                      <a:lnTo>
                        <a:pt x="418" y="0"/>
                      </a:lnTo>
                      <a:lnTo>
                        <a:pt x="424" y="1"/>
                      </a:lnTo>
                      <a:lnTo>
                        <a:pt x="430" y="2"/>
                      </a:lnTo>
                      <a:lnTo>
                        <a:pt x="435" y="6"/>
                      </a:lnTo>
                      <a:lnTo>
                        <a:pt x="440" y="9"/>
                      </a:lnTo>
                      <a:lnTo>
                        <a:pt x="443" y="14"/>
                      </a:lnTo>
                      <a:lnTo>
                        <a:pt x="446" y="19"/>
                      </a:lnTo>
                      <a:lnTo>
                        <a:pt x="448" y="24"/>
                      </a:lnTo>
                      <a:lnTo>
                        <a:pt x="448" y="31"/>
                      </a:lnTo>
                      <a:lnTo>
                        <a:pt x="448" y="58"/>
                      </a:lnTo>
                      <a:lnTo>
                        <a:pt x="470" y="58"/>
                      </a:lnTo>
                      <a:lnTo>
                        <a:pt x="474" y="59"/>
                      </a:lnTo>
                      <a:lnTo>
                        <a:pt x="479" y="60"/>
                      </a:lnTo>
                      <a:lnTo>
                        <a:pt x="483" y="63"/>
                      </a:lnTo>
                      <a:lnTo>
                        <a:pt x="487" y="65"/>
                      </a:lnTo>
                      <a:lnTo>
                        <a:pt x="489" y="68"/>
                      </a:lnTo>
                      <a:lnTo>
                        <a:pt x="491" y="73"/>
                      </a:lnTo>
                      <a:lnTo>
                        <a:pt x="492" y="76"/>
                      </a:lnTo>
                      <a:lnTo>
                        <a:pt x="492" y="82"/>
                      </a:lnTo>
                      <a:lnTo>
                        <a:pt x="492" y="154"/>
                      </a:lnTo>
                      <a:lnTo>
                        <a:pt x="492" y="158"/>
                      </a:lnTo>
                      <a:lnTo>
                        <a:pt x="491" y="163"/>
                      </a:lnTo>
                      <a:lnTo>
                        <a:pt x="489" y="166"/>
                      </a:lnTo>
                      <a:lnTo>
                        <a:pt x="487" y="170"/>
                      </a:lnTo>
                      <a:lnTo>
                        <a:pt x="483" y="173"/>
                      </a:lnTo>
                      <a:lnTo>
                        <a:pt x="479" y="176"/>
                      </a:lnTo>
                      <a:lnTo>
                        <a:pt x="474" y="177"/>
                      </a:lnTo>
                      <a:lnTo>
                        <a:pt x="470" y="177"/>
                      </a:lnTo>
                      <a:lnTo>
                        <a:pt x="448" y="177"/>
                      </a:lnTo>
                      <a:lnTo>
                        <a:pt x="448" y="205"/>
                      </a:lnTo>
                      <a:lnTo>
                        <a:pt x="448" y="211"/>
                      </a:lnTo>
                      <a:lnTo>
                        <a:pt x="446" y="217"/>
                      </a:lnTo>
                      <a:lnTo>
                        <a:pt x="443" y="222"/>
                      </a:lnTo>
                      <a:lnTo>
                        <a:pt x="440" y="227"/>
                      </a:lnTo>
                      <a:lnTo>
                        <a:pt x="435" y="230"/>
                      </a:lnTo>
                      <a:lnTo>
                        <a:pt x="430" y="233"/>
                      </a:lnTo>
                      <a:lnTo>
                        <a:pt x="424" y="235"/>
                      </a:lnTo>
                      <a:lnTo>
                        <a:pt x="418" y="235"/>
                      </a:lnTo>
                      <a:lnTo>
                        <a:pt x="29" y="235"/>
                      </a:lnTo>
                      <a:lnTo>
                        <a:pt x="24" y="235"/>
                      </a:lnTo>
                      <a:lnTo>
                        <a:pt x="18" y="233"/>
                      </a:lnTo>
                      <a:lnTo>
                        <a:pt x="13" y="230"/>
                      </a:lnTo>
                      <a:lnTo>
                        <a:pt x="9" y="227"/>
                      </a:lnTo>
                      <a:lnTo>
                        <a:pt x="5" y="222"/>
                      </a:lnTo>
                      <a:lnTo>
                        <a:pt x="2" y="217"/>
                      </a:lnTo>
                      <a:lnTo>
                        <a:pt x="1" y="211"/>
                      </a:lnTo>
                      <a:lnTo>
                        <a:pt x="0" y="205"/>
                      </a:lnTo>
                      <a:lnTo>
                        <a:pt x="0" y="31"/>
                      </a:lnTo>
                      <a:lnTo>
                        <a:pt x="1" y="24"/>
                      </a:lnTo>
                      <a:lnTo>
                        <a:pt x="2" y="19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6"/>
                      </a:lnTo>
                      <a:lnTo>
                        <a:pt x="18" y="2"/>
                      </a:lnTo>
                      <a:lnTo>
                        <a:pt x="24" y="1"/>
                      </a:lnTo>
                      <a:lnTo>
                        <a:pt x="29" y="0"/>
                      </a:lnTo>
                      <a:close/>
                      <a:moveTo>
                        <a:pt x="448" y="93"/>
                      </a:moveTo>
                      <a:lnTo>
                        <a:pt x="448" y="141"/>
                      </a:lnTo>
                      <a:lnTo>
                        <a:pt x="457" y="141"/>
                      </a:lnTo>
                      <a:lnTo>
                        <a:pt x="457" y="93"/>
                      </a:lnTo>
                      <a:lnTo>
                        <a:pt x="448" y="93"/>
                      </a:lnTo>
                      <a:close/>
                      <a:moveTo>
                        <a:pt x="413" y="35"/>
                      </a:moveTo>
                      <a:lnTo>
                        <a:pt x="35" y="35"/>
                      </a:lnTo>
                      <a:lnTo>
                        <a:pt x="35" y="199"/>
                      </a:lnTo>
                      <a:lnTo>
                        <a:pt x="413" y="199"/>
                      </a:lnTo>
                      <a:lnTo>
                        <a:pt x="413" y="3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Rectangle 40"/>
                <p:cNvSpPr>
                  <a:spLocks noChangeArrowheads="1"/>
                </p:cNvSpPr>
                <p:nvPr/>
              </p:nvSpPr>
              <p:spPr bwMode="auto">
                <a:xfrm>
                  <a:off x="4051266" y="890592"/>
                  <a:ext cx="87312" cy="349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0" name="Freeform 41"/>
                <p:cNvSpPr>
                  <a:spLocks noEditPoints="1"/>
                </p:cNvSpPr>
                <p:nvPr/>
              </p:nvSpPr>
              <p:spPr bwMode="auto">
                <a:xfrm>
                  <a:off x="3944937" y="862013"/>
                  <a:ext cx="52388" cy="96838"/>
                </a:xfrm>
                <a:custGeom>
                  <a:avLst/>
                  <a:gdLst>
                    <a:gd name="T0" fmla="*/ 25 w 200"/>
                    <a:gd name="T1" fmla="*/ 73 h 367"/>
                    <a:gd name="T2" fmla="*/ 79 w 200"/>
                    <a:gd name="T3" fmla="*/ 127 h 367"/>
                    <a:gd name="T4" fmla="*/ 80 w 200"/>
                    <a:gd name="T5" fmla="*/ 0 h 367"/>
                    <a:gd name="T6" fmla="*/ 184 w 200"/>
                    <a:gd name="T7" fmla="*/ 102 h 367"/>
                    <a:gd name="T8" fmla="*/ 196 w 200"/>
                    <a:gd name="T9" fmla="*/ 114 h 367"/>
                    <a:gd name="T10" fmla="*/ 184 w 200"/>
                    <a:gd name="T11" fmla="*/ 127 h 367"/>
                    <a:gd name="T12" fmla="*/ 131 w 200"/>
                    <a:gd name="T13" fmla="*/ 179 h 367"/>
                    <a:gd name="T14" fmla="*/ 187 w 200"/>
                    <a:gd name="T15" fmla="*/ 235 h 367"/>
                    <a:gd name="T16" fmla="*/ 200 w 200"/>
                    <a:gd name="T17" fmla="*/ 246 h 367"/>
                    <a:gd name="T18" fmla="*/ 187 w 200"/>
                    <a:gd name="T19" fmla="*/ 259 h 367"/>
                    <a:gd name="T20" fmla="*/ 110 w 200"/>
                    <a:gd name="T21" fmla="*/ 338 h 367"/>
                    <a:gd name="T22" fmla="*/ 79 w 200"/>
                    <a:gd name="T23" fmla="*/ 367 h 367"/>
                    <a:gd name="T24" fmla="*/ 79 w 200"/>
                    <a:gd name="T25" fmla="*/ 325 h 367"/>
                    <a:gd name="T26" fmla="*/ 79 w 200"/>
                    <a:gd name="T27" fmla="*/ 232 h 367"/>
                    <a:gd name="T28" fmla="*/ 29 w 200"/>
                    <a:gd name="T29" fmla="*/ 283 h 367"/>
                    <a:gd name="T30" fmla="*/ 4 w 200"/>
                    <a:gd name="T31" fmla="*/ 258 h 367"/>
                    <a:gd name="T32" fmla="*/ 79 w 200"/>
                    <a:gd name="T33" fmla="*/ 182 h 367"/>
                    <a:gd name="T34" fmla="*/ 79 w 200"/>
                    <a:gd name="T35" fmla="*/ 177 h 367"/>
                    <a:gd name="T36" fmla="*/ 0 w 200"/>
                    <a:gd name="T37" fmla="*/ 98 h 367"/>
                    <a:gd name="T38" fmla="*/ 25 w 200"/>
                    <a:gd name="T39" fmla="*/ 73 h 367"/>
                    <a:gd name="T40" fmla="*/ 150 w 200"/>
                    <a:gd name="T41" fmla="*/ 246 h 367"/>
                    <a:gd name="T42" fmla="*/ 114 w 200"/>
                    <a:gd name="T43" fmla="*/ 212 h 367"/>
                    <a:gd name="T44" fmla="*/ 114 w 200"/>
                    <a:gd name="T45" fmla="*/ 282 h 367"/>
                    <a:gd name="T46" fmla="*/ 150 w 200"/>
                    <a:gd name="T47" fmla="*/ 246 h 367"/>
                    <a:gd name="T48" fmla="*/ 114 w 200"/>
                    <a:gd name="T49" fmla="*/ 82 h 367"/>
                    <a:gd name="T50" fmla="*/ 114 w 200"/>
                    <a:gd name="T51" fmla="*/ 146 h 367"/>
                    <a:gd name="T52" fmla="*/ 146 w 200"/>
                    <a:gd name="T53" fmla="*/ 114 h 367"/>
                    <a:gd name="T54" fmla="*/ 114 w 200"/>
                    <a:gd name="T55" fmla="*/ 82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00" h="367">
                      <a:moveTo>
                        <a:pt x="25" y="73"/>
                      </a:moveTo>
                      <a:lnTo>
                        <a:pt x="79" y="127"/>
                      </a:lnTo>
                      <a:lnTo>
                        <a:pt x="80" y="0"/>
                      </a:lnTo>
                      <a:lnTo>
                        <a:pt x="184" y="102"/>
                      </a:lnTo>
                      <a:lnTo>
                        <a:pt x="196" y="114"/>
                      </a:lnTo>
                      <a:lnTo>
                        <a:pt x="184" y="127"/>
                      </a:lnTo>
                      <a:lnTo>
                        <a:pt x="131" y="179"/>
                      </a:lnTo>
                      <a:lnTo>
                        <a:pt x="187" y="235"/>
                      </a:lnTo>
                      <a:lnTo>
                        <a:pt x="200" y="246"/>
                      </a:lnTo>
                      <a:lnTo>
                        <a:pt x="187" y="259"/>
                      </a:lnTo>
                      <a:lnTo>
                        <a:pt x="110" y="338"/>
                      </a:lnTo>
                      <a:lnTo>
                        <a:pt x="79" y="367"/>
                      </a:lnTo>
                      <a:lnTo>
                        <a:pt x="79" y="325"/>
                      </a:lnTo>
                      <a:lnTo>
                        <a:pt x="79" y="232"/>
                      </a:lnTo>
                      <a:lnTo>
                        <a:pt x="29" y="283"/>
                      </a:lnTo>
                      <a:lnTo>
                        <a:pt x="4" y="258"/>
                      </a:lnTo>
                      <a:lnTo>
                        <a:pt x="79" y="182"/>
                      </a:lnTo>
                      <a:lnTo>
                        <a:pt x="79" y="177"/>
                      </a:lnTo>
                      <a:lnTo>
                        <a:pt x="0" y="98"/>
                      </a:lnTo>
                      <a:lnTo>
                        <a:pt x="25" y="73"/>
                      </a:lnTo>
                      <a:close/>
                      <a:moveTo>
                        <a:pt x="150" y="246"/>
                      </a:moveTo>
                      <a:lnTo>
                        <a:pt x="114" y="212"/>
                      </a:lnTo>
                      <a:lnTo>
                        <a:pt x="114" y="282"/>
                      </a:lnTo>
                      <a:lnTo>
                        <a:pt x="150" y="246"/>
                      </a:lnTo>
                      <a:close/>
                      <a:moveTo>
                        <a:pt x="114" y="82"/>
                      </a:moveTo>
                      <a:lnTo>
                        <a:pt x="114" y="146"/>
                      </a:lnTo>
                      <a:lnTo>
                        <a:pt x="146" y="114"/>
                      </a:lnTo>
                      <a:lnTo>
                        <a:pt x="114" y="82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5940539" y="5094371"/>
                <a:ext cx="371944" cy="371944"/>
                <a:chOff x="5940539" y="5094371"/>
                <a:chExt cx="371944" cy="371944"/>
              </a:xfrm>
            </p:grpSpPr>
            <p:sp>
              <p:nvSpPr>
                <p:cNvPr id="275" name="Freeform 33"/>
                <p:cNvSpPr>
                  <a:spLocks/>
                </p:cNvSpPr>
                <p:nvPr/>
              </p:nvSpPr>
              <p:spPr bwMode="auto">
                <a:xfrm>
                  <a:off x="5940539" y="5094371"/>
                  <a:ext cx="371944" cy="371944"/>
                </a:xfrm>
                <a:custGeom>
                  <a:avLst/>
                  <a:gdLst>
                    <a:gd name="T0" fmla="*/ 904 w 1639"/>
                    <a:gd name="T1" fmla="*/ 5 h 1638"/>
                    <a:gd name="T2" fmla="*/ 1025 w 1639"/>
                    <a:gd name="T3" fmla="*/ 27 h 1638"/>
                    <a:gd name="T4" fmla="*/ 1139 w 1639"/>
                    <a:gd name="T5" fmla="*/ 64 h 1638"/>
                    <a:gd name="T6" fmla="*/ 1245 w 1639"/>
                    <a:gd name="T7" fmla="*/ 119 h 1638"/>
                    <a:gd name="T8" fmla="*/ 1342 w 1639"/>
                    <a:gd name="T9" fmla="*/ 187 h 1638"/>
                    <a:gd name="T10" fmla="*/ 1427 w 1639"/>
                    <a:gd name="T11" fmla="*/ 268 h 1638"/>
                    <a:gd name="T12" fmla="*/ 1500 w 1639"/>
                    <a:gd name="T13" fmla="*/ 362 h 1638"/>
                    <a:gd name="T14" fmla="*/ 1560 w 1639"/>
                    <a:gd name="T15" fmla="*/ 464 h 1638"/>
                    <a:gd name="T16" fmla="*/ 1603 w 1639"/>
                    <a:gd name="T17" fmla="*/ 576 h 1638"/>
                    <a:gd name="T18" fmla="*/ 1630 w 1639"/>
                    <a:gd name="T19" fmla="*/ 695 h 1638"/>
                    <a:gd name="T20" fmla="*/ 1639 w 1639"/>
                    <a:gd name="T21" fmla="*/ 820 h 1638"/>
                    <a:gd name="T22" fmla="*/ 1630 w 1639"/>
                    <a:gd name="T23" fmla="*/ 944 h 1638"/>
                    <a:gd name="T24" fmla="*/ 1603 w 1639"/>
                    <a:gd name="T25" fmla="*/ 1063 h 1638"/>
                    <a:gd name="T26" fmla="*/ 1560 w 1639"/>
                    <a:gd name="T27" fmla="*/ 1174 h 1638"/>
                    <a:gd name="T28" fmla="*/ 1500 w 1639"/>
                    <a:gd name="T29" fmla="*/ 1278 h 1638"/>
                    <a:gd name="T30" fmla="*/ 1427 w 1639"/>
                    <a:gd name="T31" fmla="*/ 1371 h 1638"/>
                    <a:gd name="T32" fmla="*/ 1342 w 1639"/>
                    <a:gd name="T33" fmla="*/ 1452 h 1638"/>
                    <a:gd name="T34" fmla="*/ 1245 w 1639"/>
                    <a:gd name="T35" fmla="*/ 1520 h 1638"/>
                    <a:gd name="T36" fmla="*/ 1139 w 1639"/>
                    <a:gd name="T37" fmla="*/ 1575 h 1638"/>
                    <a:gd name="T38" fmla="*/ 1025 w 1639"/>
                    <a:gd name="T39" fmla="*/ 1613 h 1638"/>
                    <a:gd name="T40" fmla="*/ 904 w 1639"/>
                    <a:gd name="T41" fmla="*/ 1635 h 1638"/>
                    <a:gd name="T42" fmla="*/ 778 w 1639"/>
                    <a:gd name="T43" fmla="*/ 1637 h 1638"/>
                    <a:gd name="T44" fmla="*/ 655 w 1639"/>
                    <a:gd name="T45" fmla="*/ 1623 h 1638"/>
                    <a:gd name="T46" fmla="*/ 539 w 1639"/>
                    <a:gd name="T47" fmla="*/ 1589 h 1638"/>
                    <a:gd name="T48" fmla="*/ 429 w 1639"/>
                    <a:gd name="T49" fmla="*/ 1540 h 1638"/>
                    <a:gd name="T50" fmla="*/ 330 w 1639"/>
                    <a:gd name="T51" fmla="*/ 1477 h 1638"/>
                    <a:gd name="T52" fmla="*/ 241 w 1639"/>
                    <a:gd name="T53" fmla="*/ 1399 h 1638"/>
                    <a:gd name="T54" fmla="*/ 163 w 1639"/>
                    <a:gd name="T55" fmla="*/ 1310 h 1638"/>
                    <a:gd name="T56" fmla="*/ 100 w 1639"/>
                    <a:gd name="T57" fmla="*/ 1210 h 1638"/>
                    <a:gd name="T58" fmla="*/ 51 w 1639"/>
                    <a:gd name="T59" fmla="*/ 1102 h 1638"/>
                    <a:gd name="T60" fmla="*/ 17 w 1639"/>
                    <a:gd name="T61" fmla="*/ 985 h 1638"/>
                    <a:gd name="T62" fmla="*/ 1 w 1639"/>
                    <a:gd name="T63" fmla="*/ 862 h 1638"/>
                    <a:gd name="T64" fmla="*/ 5 w 1639"/>
                    <a:gd name="T65" fmla="*/ 736 h 1638"/>
                    <a:gd name="T66" fmla="*/ 27 w 1639"/>
                    <a:gd name="T67" fmla="*/ 615 h 1638"/>
                    <a:gd name="T68" fmla="*/ 65 w 1639"/>
                    <a:gd name="T69" fmla="*/ 501 h 1638"/>
                    <a:gd name="T70" fmla="*/ 119 w 1639"/>
                    <a:gd name="T71" fmla="*/ 395 h 1638"/>
                    <a:gd name="T72" fmla="*/ 187 w 1639"/>
                    <a:gd name="T73" fmla="*/ 299 h 1638"/>
                    <a:gd name="T74" fmla="*/ 270 w 1639"/>
                    <a:gd name="T75" fmla="*/ 213 h 1638"/>
                    <a:gd name="T76" fmla="*/ 362 w 1639"/>
                    <a:gd name="T77" fmla="*/ 141 h 1638"/>
                    <a:gd name="T78" fmla="*/ 465 w 1639"/>
                    <a:gd name="T79" fmla="*/ 81 h 1638"/>
                    <a:gd name="T80" fmla="*/ 576 w 1639"/>
                    <a:gd name="T81" fmla="*/ 37 h 1638"/>
                    <a:gd name="T82" fmla="*/ 695 w 1639"/>
                    <a:gd name="T83" fmla="*/ 9 h 1638"/>
                    <a:gd name="T84" fmla="*/ 820 w 1639"/>
                    <a:gd name="T85" fmla="*/ 0 h 1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639" h="1638">
                      <a:moveTo>
                        <a:pt x="820" y="0"/>
                      </a:moveTo>
                      <a:lnTo>
                        <a:pt x="863" y="1"/>
                      </a:lnTo>
                      <a:lnTo>
                        <a:pt x="904" y="5"/>
                      </a:lnTo>
                      <a:lnTo>
                        <a:pt x="945" y="9"/>
                      </a:lnTo>
                      <a:lnTo>
                        <a:pt x="986" y="17"/>
                      </a:lnTo>
                      <a:lnTo>
                        <a:pt x="1025" y="27"/>
                      </a:lnTo>
                      <a:lnTo>
                        <a:pt x="1063" y="37"/>
                      </a:lnTo>
                      <a:lnTo>
                        <a:pt x="1102" y="50"/>
                      </a:lnTo>
                      <a:lnTo>
                        <a:pt x="1139" y="64"/>
                      </a:lnTo>
                      <a:lnTo>
                        <a:pt x="1175" y="81"/>
                      </a:lnTo>
                      <a:lnTo>
                        <a:pt x="1211" y="99"/>
                      </a:lnTo>
                      <a:lnTo>
                        <a:pt x="1245" y="119"/>
                      </a:lnTo>
                      <a:lnTo>
                        <a:pt x="1279" y="141"/>
                      </a:lnTo>
                      <a:lnTo>
                        <a:pt x="1311" y="163"/>
                      </a:lnTo>
                      <a:lnTo>
                        <a:pt x="1342" y="187"/>
                      </a:lnTo>
                      <a:lnTo>
                        <a:pt x="1371" y="213"/>
                      </a:lnTo>
                      <a:lnTo>
                        <a:pt x="1400" y="240"/>
                      </a:lnTo>
                      <a:lnTo>
                        <a:pt x="1427" y="268"/>
                      </a:lnTo>
                      <a:lnTo>
                        <a:pt x="1452" y="299"/>
                      </a:lnTo>
                      <a:lnTo>
                        <a:pt x="1477" y="330"/>
                      </a:lnTo>
                      <a:lnTo>
                        <a:pt x="1500" y="362"/>
                      </a:lnTo>
                      <a:lnTo>
                        <a:pt x="1521" y="395"/>
                      </a:lnTo>
                      <a:lnTo>
                        <a:pt x="1541" y="429"/>
                      </a:lnTo>
                      <a:lnTo>
                        <a:pt x="1560" y="464"/>
                      </a:lnTo>
                      <a:lnTo>
                        <a:pt x="1576" y="501"/>
                      </a:lnTo>
                      <a:lnTo>
                        <a:pt x="1590" y="538"/>
                      </a:lnTo>
                      <a:lnTo>
                        <a:pt x="1603" y="576"/>
                      </a:lnTo>
                      <a:lnTo>
                        <a:pt x="1614" y="615"/>
                      </a:lnTo>
                      <a:lnTo>
                        <a:pt x="1623" y="655"/>
                      </a:lnTo>
                      <a:lnTo>
                        <a:pt x="1630" y="695"/>
                      </a:lnTo>
                      <a:lnTo>
                        <a:pt x="1636" y="736"/>
                      </a:lnTo>
                      <a:lnTo>
                        <a:pt x="1638" y="778"/>
                      </a:lnTo>
                      <a:lnTo>
                        <a:pt x="1639" y="820"/>
                      </a:lnTo>
                      <a:lnTo>
                        <a:pt x="1638" y="862"/>
                      </a:lnTo>
                      <a:lnTo>
                        <a:pt x="1636" y="903"/>
                      </a:lnTo>
                      <a:lnTo>
                        <a:pt x="1630" y="944"/>
                      </a:lnTo>
                      <a:lnTo>
                        <a:pt x="1623" y="985"/>
                      </a:lnTo>
                      <a:lnTo>
                        <a:pt x="1614" y="1024"/>
                      </a:lnTo>
                      <a:lnTo>
                        <a:pt x="1603" y="1063"/>
                      </a:lnTo>
                      <a:lnTo>
                        <a:pt x="1590" y="1102"/>
                      </a:lnTo>
                      <a:lnTo>
                        <a:pt x="1576" y="1138"/>
                      </a:lnTo>
                      <a:lnTo>
                        <a:pt x="1560" y="1174"/>
                      </a:lnTo>
                      <a:lnTo>
                        <a:pt x="1541" y="1210"/>
                      </a:lnTo>
                      <a:lnTo>
                        <a:pt x="1521" y="1244"/>
                      </a:lnTo>
                      <a:lnTo>
                        <a:pt x="1500" y="1278"/>
                      </a:lnTo>
                      <a:lnTo>
                        <a:pt x="1477" y="1310"/>
                      </a:lnTo>
                      <a:lnTo>
                        <a:pt x="1452" y="1341"/>
                      </a:lnTo>
                      <a:lnTo>
                        <a:pt x="1427" y="1371"/>
                      </a:lnTo>
                      <a:lnTo>
                        <a:pt x="1400" y="1399"/>
                      </a:lnTo>
                      <a:lnTo>
                        <a:pt x="1371" y="1426"/>
                      </a:lnTo>
                      <a:lnTo>
                        <a:pt x="1342" y="1452"/>
                      </a:lnTo>
                      <a:lnTo>
                        <a:pt x="1311" y="1477"/>
                      </a:lnTo>
                      <a:lnTo>
                        <a:pt x="1279" y="1499"/>
                      </a:lnTo>
                      <a:lnTo>
                        <a:pt x="1245" y="1520"/>
                      </a:lnTo>
                      <a:lnTo>
                        <a:pt x="1211" y="1540"/>
                      </a:lnTo>
                      <a:lnTo>
                        <a:pt x="1175" y="1558"/>
                      </a:lnTo>
                      <a:lnTo>
                        <a:pt x="1139" y="1575"/>
                      </a:lnTo>
                      <a:lnTo>
                        <a:pt x="1102" y="1589"/>
                      </a:lnTo>
                      <a:lnTo>
                        <a:pt x="1063" y="1602"/>
                      </a:lnTo>
                      <a:lnTo>
                        <a:pt x="1025" y="1613"/>
                      </a:lnTo>
                      <a:lnTo>
                        <a:pt x="986" y="1623"/>
                      </a:lnTo>
                      <a:lnTo>
                        <a:pt x="945" y="1629"/>
                      </a:lnTo>
                      <a:lnTo>
                        <a:pt x="904" y="1635"/>
                      </a:lnTo>
                      <a:lnTo>
                        <a:pt x="863" y="1637"/>
                      </a:lnTo>
                      <a:lnTo>
                        <a:pt x="820" y="1638"/>
                      </a:lnTo>
                      <a:lnTo>
                        <a:pt x="778" y="1637"/>
                      </a:lnTo>
                      <a:lnTo>
                        <a:pt x="736" y="1635"/>
                      </a:lnTo>
                      <a:lnTo>
                        <a:pt x="695" y="1629"/>
                      </a:lnTo>
                      <a:lnTo>
                        <a:pt x="655" y="1623"/>
                      </a:lnTo>
                      <a:lnTo>
                        <a:pt x="615" y="1613"/>
                      </a:lnTo>
                      <a:lnTo>
                        <a:pt x="576" y="1602"/>
                      </a:lnTo>
                      <a:lnTo>
                        <a:pt x="539" y="1589"/>
                      </a:lnTo>
                      <a:lnTo>
                        <a:pt x="501" y="1575"/>
                      </a:lnTo>
                      <a:lnTo>
                        <a:pt x="465" y="1558"/>
                      </a:lnTo>
                      <a:lnTo>
                        <a:pt x="429" y="1540"/>
                      </a:lnTo>
                      <a:lnTo>
                        <a:pt x="395" y="1520"/>
                      </a:lnTo>
                      <a:lnTo>
                        <a:pt x="362" y="1499"/>
                      </a:lnTo>
                      <a:lnTo>
                        <a:pt x="330" y="1477"/>
                      </a:lnTo>
                      <a:lnTo>
                        <a:pt x="299" y="1452"/>
                      </a:lnTo>
                      <a:lnTo>
                        <a:pt x="270" y="1426"/>
                      </a:lnTo>
                      <a:lnTo>
                        <a:pt x="241" y="1399"/>
                      </a:lnTo>
                      <a:lnTo>
                        <a:pt x="214" y="1371"/>
                      </a:lnTo>
                      <a:lnTo>
                        <a:pt x="187" y="1341"/>
                      </a:lnTo>
                      <a:lnTo>
                        <a:pt x="163" y="1310"/>
                      </a:lnTo>
                      <a:lnTo>
                        <a:pt x="141" y="1278"/>
                      </a:lnTo>
                      <a:lnTo>
                        <a:pt x="119" y="1244"/>
                      </a:lnTo>
                      <a:lnTo>
                        <a:pt x="100" y="1210"/>
                      </a:lnTo>
                      <a:lnTo>
                        <a:pt x="81" y="1174"/>
                      </a:lnTo>
                      <a:lnTo>
                        <a:pt x="65" y="1138"/>
                      </a:lnTo>
                      <a:lnTo>
                        <a:pt x="51" y="1102"/>
                      </a:lnTo>
                      <a:lnTo>
                        <a:pt x="37" y="1063"/>
                      </a:lnTo>
                      <a:lnTo>
                        <a:pt x="27" y="1024"/>
                      </a:lnTo>
                      <a:lnTo>
                        <a:pt x="17" y="985"/>
                      </a:lnTo>
                      <a:lnTo>
                        <a:pt x="9" y="944"/>
                      </a:lnTo>
                      <a:lnTo>
                        <a:pt x="5" y="903"/>
                      </a:lnTo>
                      <a:lnTo>
                        <a:pt x="1" y="862"/>
                      </a:lnTo>
                      <a:lnTo>
                        <a:pt x="0" y="820"/>
                      </a:lnTo>
                      <a:lnTo>
                        <a:pt x="1" y="778"/>
                      </a:lnTo>
                      <a:lnTo>
                        <a:pt x="5" y="736"/>
                      </a:lnTo>
                      <a:lnTo>
                        <a:pt x="9" y="695"/>
                      </a:lnTo>
                      <a:lnTo>
                        <a:pt x="17" y="655"/>
                      </a:lnTo>
                      <a:lnTo>
                        <a:pt x="27" y="615"/>
                      </a:lnTo>
                      <a:lnTo>
                        <a:pt x="37" y="576"/>
                      </a:lnTo>
                      <a:lnTo>
                        <a:pt x="51" y="538"/>
                      </a:lnTo>
                      <a:lnTo>
                        <a:pt x="65" y="501"/>
                      </a:lnTo>
                      <a:lnTo>
                        <a:pt x="81" y="464"/>
                      </a:lnTo>
                      <a:lnTo>
                        <a:pt x="100" y="429"/>
                      </a:lnTo>
                      <a:lnTo>
                        <a:pt x="119" y="395"/>
                      </a:lnTo>
                      <a:lnTo>
                        <a:pt x="141" y="362"/>
                      </a:lnTo>
                      <a:lnTo>
                        <a:pt x="163" y="330"/>
                      </a:lnTo>
                      <a:lnTo>
                        <a:pt x="187" y="299"/>
                      </a:lnTo>
                      <a:lnTo>
                        <a:pt x="214" y="268"/>
                      </a:lnTo>
                      <a:lnTo>
                        <a:pt x="241" y="240"/>
                      </a:lnTo>
                      <a:lnTo>
                        <a:pt x="270" y="213"/>
                      </a:lnTo>
                      <a:lnTo>
                        <a:pt x="299" y="187"/>
                      </a:lnTo>
                      <a:lnTo>
                        <a:pt x="330" y="163"/>
                      </a:lnTo>
                      <a:lnTo>
                        <a:pt x="362" y="141"/>
                      </a:lnTo>
                      <a:lnTo>
                        <a:pt x="395" y="119"/>
                      </a:lnTo>
                      <a:lnTo>
                        <a:pt x="429" y="99"/>
                      </a:lnTo>
                      <a:lnTo>
                        <a:pt x="465" y="81"/>
                      </a:lnTo>
                      <a:lnTo>
                        <a:pt x="501" y="64"/>
                      </a:lnTo>
                      <a:lnTo>
                        <a:pt x="539" y="50"/>
                      </a:lnTo>
                      <a:lnTo>
                        <a:pt x="576" y="37"/>
                      </a:lnTo>
                      <a:lnTo>
                        <a:pt x="615" y="27"/>
                      </a:lnTo>
                      <a:lnTo>
                        <a:pt x="655" y="17"/>
                      </a:lnTo>
                      <a:lnTo>
                        <a:pt x="695" y="9"/>
                      </a:lnTo>
                      <a:lnTo>
                        <a:pt x="736" y="5"/>
                      </a:lnTo>
                      <a:lnTo>
                        <a:pt x="778" y="1"/>
                      </a:lnTo>
                      <a:lnTo>
                        <a:pt x="82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alpha val="46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" name="Freeform 34"/>
                <p:cNvSpPr>
                  <a:spLocks/>
                </p:cNvSpPr>
                <p:nvPr/>
              </p:nvSpPr>
              <p:spPr bwMode="auto">
                <a:xfrm>
                  <a:off x="5951439" y="5105271"/>
                  <a:ext cx="351507" cy="351507"/>
                </a:xfrm>
                <a:custGeom>
                  <a:avLst/>
                  <a:gdLst>
                    <a:gd name="T0" fmla="*/ 853 w 1548"/>
                    <a:gd name="T1" fmla="*/ 4 h 1547"/>
                    <a:gd name="T2" fmla="*/ 967 w 1548"/>
                    <a:gd name="T3" fmla="*/ 25 h 1547"/>
                    <a:gd name="T4" fmla="*/ 1076 w 1548"/>
                    <a:gd name="T5" fmla="*/ 61 h 1547"/>
                    <a:gd name="T6" fmla="*/ 1176 w 1548"/>
                    <a:gd name="T7" fmla="*/ 112 h 1547"/>
                    <a:gd name="T8" fmla="*/ 1266 w 1548"/>
                    <a:gd name="T9" fmla="*/ 177 h 1547"/>
                    <a:gd name="T10" fmla="*/ 1347 w 1548"/>
                    <a:gd name="T11" fmla="*/ 254 h 1547"/>
                    <a:gd name="T12" fmla="*/ 1415 w 1548"/>
                    <a:gd name="T13" fmla="*/ 341 h 1547"/>
                    <a:gd name="T14" fmla="*/ 1471 w 1548"/>
                    <a:gd name="T15" fmla="*/ 439 h 1547"/>
                    <a:gd name="T16" fmla="*/ 1514 w 1548"/>
                    <a:gd name="T17" fmla="*/ 544 h 1547"/>
                    <a:gd name="T18" fmla="*/ 1539 w 1548"/>
                    <a:gd name="T19" fmla="*/ 655 h 1547"/>
                    <a:gd name="T20" fmla="*/ 1548 w 1548"/>
                    <a:gd name="T21" fmla="*/ 774 h 1547"/>
                    <a:gd name="T22" fmla="*/ 1539 w 1548"/>
                    <a:gd name="T23" fmla="*/ 891 h 1547"/>
                    <a:gd name="T24" fmla="*/ 1514 w 1548"/>
                    <a:gd name="T25" fmla="*/ 1003 h 1547"/>
                    <a:gd name="T26" fmla="*/ 1471 w 1548"/>
                    <a:gd name="T27" fmla="*/ 1109 h 1547"/>
                    <a:gd name="T28" fmla="*/ 1415 w 1548"/>
                    <a:gd name="T29" fmla="*/ 1206 h 1547"/>
                    <a:gd name="T30" fmla="*/ 1347 w 1548"/>
                    <a:gd name="T31" fmla="*/ 1294 h 1547"/>
                    <a:gd name="T32" fmla="*/ 1266 w 1548"/>
                    <a:gd name="T33" fmla="*/ 1370 h 1547"/>
                    <a:gd name="T34" fmla="*/ 1176 w 1548"/>
                    <a:gd name="T35" fmla="*/ 1435 h 1547"/>
                    <a:gd name="T36" fmla="*/ 1076 w 1548"/>
                    <a:gd name="T37" fmla="*/ 1486 h 1547"/>
                    <a:gd name="T38" fmla="*/ 967 w 1548"/>
                    <a:gd name="T39" fmla="*/ 1523 h 1547"/>
                    <a:gd name="T40" fmla="*/ 853 w 1548"/>
                    <a:gd name="T41" fmla="*/ 1543 h 1547"/>
                    <a:gd name="T42" fmla="*/ 735 w 1548"/>
                    <a:gd name="T43" fmla="*/ 1546 h 1547"/>
                    <a:gd name="T44" fmla="*/ 618 w 1548"/>
                    <a:gd name="T45" fmla="*/ 1531 h 1547"/>
                    <a:gd name="T46" fmla="*/ 509 w 1548"/>
                    <a:gd name="T47" fmla="*/ 1500 h 1547"/>
                    <a:gd name="T48" fmla="*/ 405 w 1548"/>
                    <a:gd name="T49" fmla="*/ 1453 h 1547"/>
                    <a:gd name="T50" fmla="*/ 311 w 1548"/>
                    <a:gd name="T51" fmla="*/ 1393 h 1547"/>
                    <a:gd name="T52" fmla="*/ 227 w 1548"/>
                    <a:gd name="T53" fmla="*/ 1320 h 1547"/>
                    <a:gd name="T54" fmla="*/ 154 w 1548"/>
                    <a:gd name="T55" fmla="*/ 1237 h 1547"/>
                    <a:gd name="T56" fmla="*/ 94 w 1548"/>
                    <a:gd name="T57" fmla="*/ 1142 h 1547"/>
                    <a:gd name="T58" fmla="*/ 48 w 1548"/>
                    <a:gd name="T59" fmla="*/ 1040 h 1547"/>
                    <a:gd name="T60" fmla="*/ 16 w 1548"/>
                    <a:gd name="T61" fmla="*/ 929 h 1547"/>
                    <a:gd name="T62" fmla="*/ 1 w 1548"/>
                    <a:gd name="T63" fmla="*/ 814 h 1547"/>
                    <a:gd name="T64" fmla="*/ 5 w 1548"/>
                    <a:gd name="T65" fmla="*/ 694 h 1547"/>
                    <a:gd name="T66" fmla="*/ 25 w 1548"/>
                    <a:gd name="T67" fmla="*/ 580 h 1547"/>
                    <a:gd name="T68" fmla="*/ 62 w 1548"/>
                    <a:gd name="T69" fmla="*/ 473 h 1547"/>
                    <a:gd name="T70" fmla="*/ 113 w 1548"/>
                    <a:gd name="T71" fmla="*/ 373 h 1547"/>
                    <a:gd name="T72" fmla="*/ 177 w 1548"/>
                    <a:gd name="T73" fmla="*/ 281 h 1547"/>
                    <a:gd name="T74" fmla="*/ 254 w 1548"/>
                    <a:gd name="T75" fmla="*/ 202 h 1547"/>
                    <a:gd name="T76" fmla="*/ 341 w 1548"/>
                    <a:gd name="T77" fmla="*/ 132 h 1547"/>
                    <a:gd name="T78" fmla="*/ 439 w 1548"/>
                    <a:gd name="T79" fmla="*/ 76 h 1547"/>
                    <a:gd name="T80" fmla="*/ 544 w 1548"/>
                    <a:gd name="T81" fmla="*/ 35 h 1547"/>
                    <a:gd name="T82" fmla="*/ 656 w 1548"/>
                    <a:gd name="T83" fmla="*/ 9 h 1547"/>
                    <a:gd name="T84" fmla="*/ 774 w 1548"/>
                    <a:gd name="T85" fmla="*/ 0 h 15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548" h="1547">
                      <a:moveTo>
                        <a:pt x="774" y="0"/>
                      </a:moveTo>
                      <a:lnTo>
                        <a:pt x="814" y="1"/>
                      </a:lnTo>
                      <a:lnTo>
                        <a:pt x="853" y="4"/>
                      </a:lnTo>
                      <a:lnTo>
                        <a:pt x="892" y="9"/>
                      </a:lnTo>
                      <a:lnTo>
                        <a:pt x="930" y="16"/>
                      </a:lnTo>
                      <a:lnTo>
                        <a:pt x="967" y="25"/>
                      </a:lnTo>
                      <a:lnTo>
                        <a:pt x="1004" y="35"/>
                      </a:lnTo>
                      <a:lnTo>
                        <a:pt x="1040" y="47"/>
                      </a:lnTo>
                      <a:lnTo>
                        <a:pt x="1076" y="61"/>
                      </a:lnTo>
                      <a:lnTo>
                        <a:pt x="1110" y="76"/>
                      </a:lnTo>
                      <a:lnTo>
                        <a:pt x="1143" y="93"/>
                      </a:lnTo>
                      <a:lnTo>
                        <a:pt x="1176" y="112"/>
                      </a:lnTo>
                      <a:lnTo>
                        <a:pt x="1207" y="132"/>
                      </a:lnTo>
                      <a:lnTo>
                        <a:pt x="1238" y="154"/>
                      </a:lnTo>
                      <a:lnTo>
                        <a:pt x="1266" y="177"/>
                      </a:lnTo>
                      <a:lnTo>
                        <a:pt x="1295" y="202"/>
                      </a:lnTo>
                      <a:lnTo>
                        <a:pt x="1321" y="227"/>
                      </a:lnTo>
                      <a:lnTo>
                        <a:pt x="1347" y="254"/>
                      </a:lnTo>
                      <a:lnTo>
                        <a:pt x="1371" y="281"/>
                      </a:lnTo>
                      <a:lnTo>
                        <a:pt x="1394" y="311"/>
                      </a:lnTo>
                      <a:lnTo>
                        <a:pt x="1415" y="341"/>
                      </a:lnTo>
                      <a:lnTo>
                        <a:pt x="1436" y="373"/>
                      </a:lnTo>
                      <a:lnTo>
                        <a:pt x="1454" y="405"/>
                      </a:lnTo>
                      <a:lnTo>
                        <a:pt x="1471" y="439"/>
                      </a:lnTo>
                      <a:lnTo>
                        <a:pt x="1487" y="473"/>
                      </a:lnTo>
                      <a:lnTo>
                        <a:pt x="1501" y="507"/>
                      </a:lnTo>
                      <a:lnTo>
                        <a:pt x="1514" y="544"/>
                      </a:lnTo>
                      <a:lnTo>
                        <a:pt x="1524" y="580"/>
                      </a:lnTo>
                      <a:lnTo>
                        <a:pt x="1532" y="618"/>
                      </a:lnTo>
                      <a:lnTo>
                        <a:pt x="1539" y="655"/>
                      </a:lnTo>
                      <a:lnTo>
                        <a:pt x="1544" y="694"/>
                      </a:lnTo>
                      <a:lnTo>
                        <a:pt x="1547" y="734"/>
                      </a:lnTo>
                      <a:lnTo>
                        <a:pt x="1548" y="774"/>
                      </a:lnTo>
                      <a:lnTo>
                        <a:pt x="1547" y="814"/>
                      </a:lnTo>
                      <a:lnTo>
                        <a:pt x="1544" y="853"/>
                      </a:lnTo>
                      <a:lnTo>
                        <a:pt x="1539" y="891"/>
                      </a:lnTo>
                      <a:lnTo>
                        <a:pt x="1532" y="929"/>
                      </a:lnTo>
                      <a:lnTo>
                        <a:pt x="1524" y="967"/>
                      </a:lnTo>
                      <a:lnTo>
                        <a:pt x="1514" y="1003"/>
                      </a:lnTo>
                      <a:lnTo>
                        <a:pt x="1501" y="1040"/>
                      </a:lnTo>
                      <a:lnTo>
                        <a:pt x="1487" y="1075"/>
                      </a:lnTo>
                      <a:lnTo>
                        <a:pt x="1471" y="1109"/>
                      </a:lnTo>
                      <a:lnTo>
                        <a:pt x="1454" y="1142"/>
                      </a:lnTo>
                      <a:lnTo>
                        <a:pt x="1436" y="1174"/>
                      </a:lnTo>
                      <a:lnTo>
                        <a:pt x="1415" y="1206"/>
                      </a:lnTo>
                      <a:lnTo>
                        <a:pt x="1394" y="1237"/>
                      </a:lnTo>
                      <a:lnTo>
                        <a:pt x="1371" y="1265"/>
                      </a:lnTo>
                      <a:lnTo>
                        <a:pt x="1347" y="1294"/>
                      </a:lnTo>
                      <a:lnTo>
                        <a:pt x="1321" y="1320"/>
                      </a:lnTo>
                      <a:lnTo>
                        <a:pt x="1295" y="1346"/>
                      </a:lnTo>
                      <a:lnTo>
                        <a:pt x="1266" y="1370"/>
                      </a:lnTo>
                      <a:lnTo>
                        <a:pt x="1238" y="1393"/>
                      </a:lnTo>
                      <a:lnTo>
                        <a:pt x="1207" y="1415"/>
                      </a:lnTo>
                      <a:lnTo>
                        <a:pt x="1176" y="1435"/>
                      </a:lnTo>
                      <a:lnTo>
                        <a:pt x="1143" y="1453"/>
                      </a:lnTo>
                      <a:lnTo>
                        <a:pt x="1110" y="1470"/>
                      </a:lnTo>
                      <a:lnTo>
                        <a:pt x="1076" y="1486"/>
                      </a:lnTo>
                      <a:lnTo>
                        <a:pt x="1040" y="1500"/>
                      </a:lnTo>
                      <a:lnTo>
                        <a:pt x="1004" y="1513"/>
                      </a:lnTo>
                      <a:lnTo>
                        <a:pt x="967" y="1523"/>
                      </a:lnTo>
                      <a:lnTo>
                        <a:pt x="930" y="1531"/>
                      </a:lnTo>
                      <a:lnTo>
                        <a:pt x="892" y="1538"/>
                      </a:lnTo>
                      <a:lnTo>
                        <a:pt x="853" y="1543"/>
                      </a:lnTo>
                      <a:lnTo>
                        <a:pt x="814" y="1546"/>
                      </a:lnTo>
                      <a:lnTo>
                        <a:pt x="774" y="1547"/>
                      </a:lnTo>
                      <a:lnTo>
                        <a:pt x="735" y="1546"/>
                      </a:lnTo>
                      <a:lnTo>
                        <a:pt x="695" y="1543"/>
                      </a:lnTo>
                      <a:lnTo>
                        <a:pt x="656" y="1538"/>
                      </a:lnTo>
                      <a:lnTo>
                        <a:pt x="618" y="1531"/>
                      </a:lnTo>
                      <a:lnTo>
                        <a:pt x="581" y="1523"/>
                      </a:lnTo>
                      <a:lnTo>
                        <a:pt x="544" y="1513"/>
                      </a:lnTo>
                      <a:lnTo>
                        <a:pt x="509" y="1500"/>
                      </a:lnTo>
                      <a:lnTo>
                        <a:pt x="473" y="1486"/>
                      </a:lnTo>
                      <a:lnTo>
                        <a:pt x="439" y="1470"/>
                      </a:lnTo>
                      <a:lnTo>
                        <a:pt x="405" y="1453"/>
                      </a:lnTo>
                      <a:lnTo>
                        <a:pt x="373" y="1435"/>
                      </a:lnTo>
                      <a:lnTo>
                        <a:pt x="341" y="1415"/>
                      </a:lnTo>
                      <a:lnTo>
                        <a:pt x="311" y="1393"/>
                      </a:lnTo>
                      <a:lnTo>
                        <a:pt x="282" y="1370"/>
                      </a:lnTo>
                      <a:lnTo>
                        <a:pt x="254" y="1346"/>
                      </a:lnTo>
                      <a:lnTo>
                        <a:pt x="227" y="1320"/>
                      </a:lnTo>
                      <a:lnTo>
                        <a:pt x="202" y="1294"/>
                      </a:lnTo>
                      <a:lnTo>
                        <a:pt x="177" y="1265"/>
                      </a:lnTo>
                      <a:lnTo>
                        <a:pt x="154" y="1237"/>
                      </a:lnTo>
                      <a:lnTo>
                        <a:pt x="132" y="1206"/>
                      </a:lnTo>
                      <a:lnTo>
                        <a:pt x="113" y="1174"/>
                      </a:lnTo>
                      <a:lnTo>
                        <a:pt x="94" y="1142"/>
                      </a:lnTo>
                      <a:lnTo>
                        <a:pt x="76" y="1109"/>
                      </a:lnTo>
                      <a:lnTo>
                        <a:pt x="62" y="1075"/>
                      </a:lnTo>
                      <a:lnTo>
                        <a:pt x="48" y="1040"/>
                      </a:lnTo>
                      <a:lnTo>
                        <a:pt x="35" y="1003"/>
                      </a:lnTo>
                      <a:lnTo>
                        <a:pt x="25" y="967"/>
                      </a:lnTo>
                      <a:lnTo>
                        <a:pt x="16" y="929"/>
                      </a:lnTo>
                      <a:lnTo>
                        <a:pt x="9" y="891"/>
                      </a:lnTo>
                      <a:lnTo>
                        <a:pt x="5" y="853"/>
                      </a:lnTo>
                      <a:lnTo>
                        <a:pt x="1" y="814"/>
                      </a:lnTo>
                      <a:lnTo>
                        <a:pt x="0" y="774"/>
                      </a:lnTo>
                      <a:lnTo>
                        <a:pt x="1" y="734"/>
                      </a:lnTo>
                      <a:lnTo>
                        <a:pt x="5" y="694"/>
                      </a:lnTo>
                      <a:lnTo>
                        <a:pt x="9" y="655"/>
                      </a:lnTo>
                      <a:lnTo>
                        <a:pt x="16" y="618"/>
                      </a:lnTo>
                      <a:lnTo>
                        <a:pt x="25" y="580"/>
                      </a:lnTo>
                      <a:lnTo>
                        <a:pt x="35" y="544"/>
                      </a:lnTo>
                      <a:lnTo>
                        <a:pt x="48" y="507"/>
                      </a:lnTo>
                      <a:lnTo>
                        <a:pt x="62" y="473"/>
                      </a:lnTo>
                      <a:lnTo>
                        <a:pt x="76" y="439"/>
                      </a:lnTo>
                      <a:lnTo>
                        <a:pt x="94" y="405"/>
                      </a:lnTo>
                      <a:lnTo>
                        <a:pt x="113" y="373"/>
                      </a:lnTo>
                      <a:lnTo>
                        <a:pt x="132" y="341"/>
                      </a:lnTo>
                      <a:lnTo>
                        <a:pt x="154" y="311"/>
                      </a:lnTo>
                      <a:lnTo>
                        <a:pt x="177" y="281"/>
                      </a:lnTo>
                      <a:lnTo>
                        <a:pt x="202" y="254"/>
                      </a:lnTo>
                      <a:lnTo>
                        <a:pt x="227" y="227"/>
                      </a:lnTo>
                      <a:lnTo>
                        <a:pt x="254" y="202"/>
                      </a:lnTo>
                      <a:lnTo>
                        <a:pt x="282" y="177"/>
                      </a:lnTo>
                      <a:lnTo>
                        <a:pt x="311" y="154"/>
                      </a:lnTo>
                      <a:lnTo>
                        <a:pt x="341" y="132"/>
                      </a:lnTo>
                      <a:lnTo>
                        <a:pt x="373" y="112"/>
                      </a:lnTo>
                      <a:lnTo>
                        <a:pt x="405" y="93"/>
                      </a:lnTo>
                      <a:lnTo>
                        <a:pt x="439" y="76"/>
                      </a:lnTo>
                      <a:lnTo>
                        <a:pt x="473" y="61"/>
                      </a:lnTo>
                      <a:lnTo>
                        <a:pt x="509" y="47"/>
                      </a:lnTo>
                      <a:lnTo>
                        <a:pt x="544" y="35"/>
                      </a:lnTo>
                      <a:lnTo>
                        <a:pt x="581" y="25"/>
                      </a:lnTo>
                      <a:lnTo>
                        <a:pt x="618" y="16"/>
                      </a:lnTo>
                      <a:lnTo>
                        <a:pt x="656" y="9"/>
                      </a:lnTo>
                      <a:lnTo>
                        <a:pt x="695" y="4"/>
                      </a:lnTo>
                      <a:lnTo>
                        <a:pt x="735" y="1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" name="Freeform 35"/>
                <p:cNvSpPr>
                  <a:spLocks noEditPoints="1"/>
                </p:cNvSpPr>
                <p:nvPr/>
              </p:nvSpPr>
              <p:spPr bwMode="auto">
                <a:xfrm>
                  <a:off x="6059071" y="5211540"/>
                  <a:ext cx="137606" cy="137606"/>
                </a:xfrm>
                <a:custGeom>
                  <a:avLst/>
                  <a:gdLst>
                    <a:gd name="T0" fmla="*/ 470 w 608"/>
                    <a:gd name="T1" fmla="*/ 1 h 609"/>
                    <a:gd name="T2" fmla="*/ 514 w 608"/>
                    <a:gd name="T3" fmla="*/ 13 h 609"/>
                    <a:gd name="T4" fmla="*/ 552 w 608"/>
                    <a:gd name="T5" fmla="*/ 36 h 609"/>
                    <a:gd name="T6" fmla="*/ 563 w 608"/>
                    <a:gd name="T7" fmla="*/ 46 h 609"/>
                    <a:gd name="T8" fmla="*/ 589 w 608"/>
                    <a:gd name="T9" fmla="*/ 81 h 609"/>
                    <a:gd name="T10" fmla="*/ 604 w 608"/>
                    <a:gd name="T11" fmla="*/ 123 h 609"/>
                    <a:gd name="T12" fmla="*/ 608 w 608"/>
                    <a:gd name="T13" fmla="*/ 455 h 609"/>
                    <a:gd name="T14" fmla="*/ 601 w 608"/>
                    <a:gd name="T15" fmla="*/ 501 h 609"/>
                    <a:gd name="T16" fmla="*/ 581 w 608"/>
                    <a:gd name="T17" fmla="*/ 541 h 609"/>
                    <a:gd name="T18" fmla="*/ 552 w 608"/>
                    <a:gd name="T19" fmla="*/ 574 h 609"/>
                    <a:gd name="T20" fmla="*/ 514 w 608"/>
                    <a:gd name="T21" fmla="*/ 597 h 609"/>
                    <a:gd name="T22" fmla="*/ 470 w 608"/>
                    <a:gd name="T23" fmla="*/ 608 h 609"/>
                    <a:gd name="T24" fmla="*/ 138 w 608"/>
                    <a:gd name="T25" fmla="*/ 608 h 609"/>
                    <a:gd name="T26" fmla="*/ 93 w 608"/>
                    <a:gd name="T27" fmla="*/ 597 h 609"/>
                    <a:gd name="T28" fmla="*/ 55 w 608"/>
                    <a:gd name="T29" fmla="*/ 574 h 609"/>
                    <a:gd name="T30" fmla="*/ 35 w 608"/>
                    <a:gd name="T31" fmla="*/ 553 h 609"/>
                    <a:gd name="T32" fmla="*/ 11 w 608"/>
                    <a:gd name="T33" fmla="*/ 514 h 609"/>
                    <a:gd name="T34" fmla="*/ 0 w 608"/>
                    <a:gd name="T35" fmla="*/ 471 h 609"/>
                    <a:gd name="T36" fmla="*/ 0 w 608"/>
                    <a:gd name="T37" fmla="*/ 138 h 609"/>
                    <a:gd name="T38" fmla="*/ 11 w 608"/>
                    <a:gd name="T39" fmla="*/ 95 h 609"/>
                    <a:gd name="T40" fmla="*/ 35 w 608"/>
                    <a:gd name="T41" fmla="*/ 57 h 609"/>
                    <a:gd name="T42" fmla="*/ 67 w 608"/>
                    <a:gd name="T43" fmla="*/ 28 h 609"/>
                    <a:gd name="T44" fmla="*/ 107 w 608"/>
                    <a:gd name="T45" fmla="*/ 8 h 609"/>
                    <a:gd name="T46" fmla="*/ 152 w 608"/>
                    <a:gd name="T47" fmla="*/ 0 h 609"/>
                    <a:gd name="T48" fmla="*/ 143 w 608"/>
                    <a:gd name="T49" fmla="*/ 61 h 609"/>
                    <a:gd name="T50" fmla="*/ 116 w 608"/>
                    <a:gd name="T51" fmla="*/ 68 h 609"/>
                    <a:gd name="T52" fmla="*/ 93 w 608"/>
                    <a:gd name="T53" fmla="*/ 81 h 609"/>
                    <a:gd name="T54" fmla="*/ 75 w 608"/>
                    <a:gd name="T55" fmla="*/ 102 h 609"/>
                    <a:gd name="T56" fmla="*/ 62 w 608"/>
                    <a:gd name="T57" fmla="*/ 127 h 609"/>
                    <a:gd name="T58" fmla="*/ 58 w 608"/>
                    <a:gd name="T59" fmla="*/ 154 h 609"/>
                    <a:gd name="T60" fmla="*/ 60 w 608"/>
                    <a:gd name="T61" fmla="*/ 475 h 609"/>
                    <a:gd name="T62" fmla="*/ 69 w 608"/>
                    <a:gd name="T63" fmla="*/ 501 h 609"/>
                    <a:gd name="T64" fmla="*/ 86 w 608"/>
                    <a:gd name="T65" fmla="*/ 522 h 609"/>
                    <a:gd name="T66" fmla="*/ 108 w 608"/>
                    <a:gd name="T67" fmla="*/ 538 h 609"/>
                    <a:gd name="T68" fmla="*/ 134 w 608"/>
                    <a:gd name="T69" fmla="*/ 547 h 609"/>
                    <a:gd name="T70" fmla="*/ 454 w 608"/>
                    <a:gd name="T71" fmla="*/ 550 h 609"/>
                    <a:gd name="T72" fmla="*/ 482 w 608"/>
                    <a:gd name="T73" fmla="*/ 545 h 609"/>
                    <a:gd name="T74" fmla="*/ 507 w 608"/>
                    <a:gd name="T75" fmla="*/ 534 h 609"/>
                    <a:gd name="T76" fmla="*/ 527 w 608"/>
                    <a:gd name="T77" fmla="*/ 516 h 609"/>
                    <a:gd name="T78" fmla="*/ 541 w 608"/>
                    <a:gd name="T79" fmla="*/ 492 h 609"/>
                    <a:gd name="T80" fmla="*/ 548 w 608"/>
                    <a:gd name="T81" fmla="*/ 465 h 609"/>
                    <a:gd name="T82" fmla="*/ 548 w 608"/>
                    <a:gd name="T83" fmla="*/ 145 h 609"/>
                    <a:gd name="T84" fmla="*/ 541 w 608"/>
                    <a:gd name="T85" fmla="*/ 118 h 609"/>
                    <a:gd name="T86" fmla="*/ 527 w 608"/>
                    <a:gd name="T87" fmla="*/ 94 h 609"/>
                    <a:gd name="T88" fmla="*/ 514 w 608"/>
                    <a:gd name="T89" fmla="*/ 81 h 609"/>
                    <a:gd name="T90" fmla="*/ 491 w 608"/>
                    <a:gd name="T91" fmla="*/ 68 h 609"/>
                    <a:gd name="T92" fmla="*/ 464 w 608"/>
                    <a:gd name="T93" fmla="*/ 61 h 6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08" h="609">
                      <a:moveTo>
                        <a:pt x="152" y="0"/>
                      </a:moveTo>
                      <a:lnTo>
                        <a:pt x="454" y="0"/>
                      </a:lnTo>
                      <a:lnTo>
                        <a:pt x="470" y="1"/>
                      </a:lnTo>
                      <a:lnTo>
                        <a:pt x="484" y="4"/>
                      </a:lnTo>
                      <a:lnTo>
                        <a:pt x="499" y="8"/>
                      </a:lnTo>
                      <a:lnTo>
                        <a:pt x="514" y="13"/>
                      </a:lnTo>
                      <a:lnTo>
                        <a:pt x="527" y="20"/>
                      </a:lnTo>
                      <a:lnTo>
                        <a:pt x="539" y="28"/>
                      </a:lnTo>
                      <a:lnTo>
                        <a:pt x="552" y="36"/>
                      </a:lnTo>
                      <a:lnTo>
                        <a:pt x="562" y="46"/>
                      </a:lnTo>
                      <a:lnTo>
                        <a:pt x="562" y="46"/>
                      </a:lnTo>
                      <a:lnTo>
                        <a:pt x="563" y="46"/>
                      </a:lnTo>
                      <a:lnTo>
                        <a:pt x="572" y="57"/>
                      </a:lnTo>
                      <a:lnTo>
                        <a:pt x="581" y="69"/>
                      </a:lnTo>
                      <a:lnTo>
                        <a:pt x="589" y="81"/>
                      </a:lnTo>
                      <a:lnTo>
                        <a:pt x="595" y="95"/>
                      </a:lnTo>
                      <a:lnTo>
                        <a:pt x="601" y="109"/>
                      </a:lnTo>
                      <a:lnTo>
                        <a:pt x="604" y="123"/>
                      </a:lnTo>
                      <a:lnTo>
                        <a:pt x="606" y="138"/>
                      </a:lnTo>
                      <a:lnTo>
                        <a:pt x="608" y="154"/>
                      </a:lnTo>
                      <a:lnTo>
                        <a:pt x="608" y="455"/>
                      </a:lnTo>
                      <a:lnTo>
                        <a:pt x="606" y="471"/>
                      </a:lnTo>
                      <a:lnTo>
                        <a:pt x="604" y="486"/>
                      </a:lnTo>
                      <a:lnTo>
                        <a:pt x="601" y="501"/>
                      </a:lnTo>
                      <a:lnTo>
                        <a:pt x="595" y="514"/>
                      </a:lnTo>
                      <a:lnTo>
                        <a:pt x="589" y="528"/>
                      </a:lnTo>
                      <a:lnTo>
                        <a:pt x="581" y="541"/>
                      </a:lnTo>
                      <a:lnTo>
                        <a:pt x="572" y="553"/>
                      </a:lnTo>
                      <a:lnTo>
                        <a:pt x="563" y="563"/>
                      </a:lnTo>
                      <a:lnTo>
                        <a:pt x="552" y="574"/>
                      </a:lnTo>
                      <a:lnTo>
                        <a:pt x="540" y="583"/>
                      </a:lnTo>
                      <a:lnTo>
                        <a:pt x="527" y="590"/>
                      </a:lnTo>
                      <a:lnTo>
                        <a:pt x="514" y="597"/>
                      </a:lnTo>
                      <a:lnTo>
                        <a:pt x="499" y="602"/>
                      </a:lnTo>
                      <a:lnTo>
                        <a:pt x="484" y="606"/>
                      </a:lnTo>
                      <a:lnTo>
                        <a:pt x="470" y="608"/>
                      </a:lnTo>
                      <a:lnTo>
                        <a:pt x="454" y="609"/>
                      </a:lnTo>
                      <a:lnTo>
                        <a:pt x="152" y="609"/>
                      </a:lnTo>
                      <a:lnTo>
                        <a:pt x="138" y="608"/>
                      </a:lnTo>
                      <a:lnTo>
                        <a:pt x="122" y="606"/>
                      </a:lnTo>
                      <a:lnTo>
                        <a:pt x="108" y="602"/>
                      </a:lnTo>
                      <a:lnTo>
                        <a:pt x="93" y="597"/>
                      </a:lnTo>
                      <a:lnTo>
                        <a:pt x="79" y="590"/>
                      </a:lnTo>
                      <a:lnTo>
                        <a:pt x="67" y="583"/>
                      </a:lnTo>
                      <a:lnTo>
                        <a:pt x="55" y="574"/>
                      </a:lnTo>
                      <a:lnTo>
                        <a:pt x="44" y="563"/>
                      </a:lnTo>
                      <a:lnTo>
                        <a:pt x="44" y="563"/>
                      </a:lnTo>
                      <a:lnTo>
                        <a:pt x="35" y="553"/>
                      </a:lnTo>
                      <a:lnTo>
                        <a:pt x="26" y="541"/>
                      </a:lnTo>
                      <a:lnTo>
                        <a:pt x="18" y="528"/>
                      </a:lnTo>
                      <a:lnTo>
                        <a:pt x="11" y="514"/>
                      </a:lnTo>
                      <a:lnTo>
                        <a:pt x="6" y="501"/>
                      </a:lnTo>
                      <a:lnTo>
                        <a:pt x="2" y="486"/>
                      </a:lnTo>
                      <a:lnTo>
                        <a:pt x="0" y="471"/>
                      </a:lnTo>
                      <a:lnTo>
                        <a:pt x="0" y="455"/>
                      </a:lnTo>
                      <a:lnTo>
                        <a:pt x="0" y="154"/>
                      </a:lnTo>
                      <a:lnTo>
                        <a:pt x="0" y="138"/>
                      </a:lnTo>
                      <a:lnTo>
                        <a:pt x="2" y="123"/>
                      </a:lnTo>
                      <a:lnTo>
                        <a:pt x="6" y="109"/>
                      </a:lnTo>
                      <a:lnTo>
                        <a:pt x="11" y="95"/>
                      </a:lnTo>
                      <a:lnTo>
                        <a:pt x="18" y="81"/>
                      </a:lnTo>
                      <a:lnTo>
                        <a:pt x="26" y="69"/>
                      </a:lnTo>
                      <a:lnTo>
                        <a:pt x="35" y="57"/>
                      </a:lnTo>
                      <a:lnTo>
                        <a:pt x="44" y="46"/>
                      </a:lnTo>
                      <a:lnTo>
                        <a:pt x="55" y="36"/>
                      </a:lnTo>
                      <a:lnTo>
                        <a:pt x="67" y="28"/>
                      </a:lnTo>
                      <a:lnTo>
                        <a:pt x="79" y="20"/>
                      </a:lnTo>
                      <a:lnTo>
                        <a:pt x="93" y="13"/>
                      </a:lnTo>
                      <a:lnTo>
                        <a:pt x="107" y="8"/>
                      </a:lnTo>
                      <a:lnTo>
                        <a:pt x="122" y="4"/>
                      </a:lnTo>
                      <a:lnTo>
                        <a:pt x="138" y="1"/>
                      </a:lnTo>
                      <a:lnTo>
                        <a:pt x="152" y="0"/>
                      </a:lnTo>
                      <a:close/>
                      <a:moveTo>
                        <a:pt x="454" y="60"/>
                      </a:moveTo>
                      <a:lnTo>
                        <a:pt x="152" y="60"/>
                      </a:lnTo>
                      <a:lnTo>
                        <a:pt x="143" y="61"/>
                      </a:lnTo>
                      <a:lnTo>
                        <a:pt x="134" y="62"/>
                      </a:lnTo>
                      <a:lnTo>
                        <a:pt x="125" y="64"/>
                      </a:lnTo>
                      <a:lnTo>
                        <a:pt x="116" y="68"/>
                      </a:lnTo>
                      <a:lnTo>
                        <a:pt x="108" y="71"/>
                      </a:lnTo>
                      <a:lnTo>
                        <a:pt x="100" y="76"/>
                      </a:lnTo>
                      <a:lnTo>
                        <a:pt x="93" y="81"/>
                      </a:lnTo>
                      <a:lnTo>
                        <a:pt x="86" y="88"/>
                      </a:lnTo>
                      <a:lnTo>
                        <a:pt x="79" y="94"/>
                      </a:lnTo>
                      <a:lnTo>
                        <a:pt x="75" y="102"/>
                      </a:lnTo>
                      <a:lnTo>
                        <a:pt x="69" y="110"/>
                      </a:lnTo>
                      <a:lnTo>
                        <a:pt x="66" y="118"/>
                      </a:lnTo>
                      <a:lnTo>
                        <a:pt x="62" y="127"/>
                      </a:lnTo>
                      <a:lnTo>
                        <a:pt x="60" y="135"/>
                      </a:lnTo>
                      <a:lnTo>
                        <a:pt x="59" y="145"/>
                      </a:lnTo>
                      <a:lnTo>
                        <a:pt x="58" y="154"/>
                      </a:lnTo>
                      <a:lnTo>
                        <a:pt x="58" y="455"/>
                      </a:lnTo>
                      <a:lnTo>
                        <a:pt x="59" y="465"/>
                      </a:lnTo>
                      <a:lnTo>
                        <a:pt x="60" y="475"/>
                      </a:lnTo>
                      <a:lnTo>
                        <a:pt x="62" y="484"/>
                      </a:lnTo>
                      <a:lnTo>
                        <a:pt x="66" y="492"/>
                      </a:lnTo>
                      <a:lnTo>
                        <a:pt x="69" y="501"/>
                      </a:lnTo>
                      <a:lnTo>
                        <a:pt x="75" y="509"/>
                      </a:lnTo>
                      <a:lnTo>
                        <a:pt x="79" y="516"/>
                      </a:lnTo>
                      <a:lnTo>
                        <a:pt x="86" y="522"/>
                      </a:lnTo>
                      <a:lnTo>
                        <a:pt x="93" y="528"/>
                      </a:lnTo>
                      <a:lnTo>
                        <a:pt x="100" y="534"/>
                      </a:lnTo>
                      <a:lnTo>
                        <a:pt x="108" y="538"/>
                      </a:lnTo>
                      <a:lnTo>
                        <a:pt x="116" y="543"/>
                      </a:lnTo>
                      <a:lnTo>
                        <a:pt x="125" y="545"/>
                      </a:lnTo>
                      <a:lnTo>
                        <a:pt x="134" y="547"/>
                      </a:lnTo>
                      <a:lnTo>
                        <a:pt x="143" y="550"/>
                      </a:lnTo>
                      <a:lnTo>
                        <a:pt x="152" y="550"/>
                      </a:lnTo>
                      <a:lnTo>
                        <a:pt x="454" y="550"/>
                      </a:lnTo>
                      <a:lnTo>
                        <a:pt x="464" y="550"/>
                      </a:lnTo>
                      <a:lnTo>
                        <a:pt x="473" y="547"/>
                      </a:lnTo>
                      <a:lnTo>
                        <a:pt x="482" y="545"/>
                      </a:lnTo>
                      <a:lnTo>
                        <a:pt x="491" y="543"/>
                      </a:lnTo>
                      <a:lnTo>
                        <a:pt x="499" y="538"/>
                      </a:lnTo>
                      <a:lnTo>
                        <a:pt x="507" y="534"/>
                      </a:lnTo>
                      <a:lnTo>
                        <a:pt x="514" y="528"/>
                      </a:lnTo>
                      <a:lnTo>
                        <a:pt x="521" y="522"/>
                      </a:lnTo>
                      <a:lnTo>
                        <a:pt x="527" y="516"/>
                      </a:lnTo>
                      <a:lnTo>
                        <a:pt x="532" y="508"/>
                      </a:lnTo>
                      <a:lnTo>
                        <a:pt x="537" y="501"/>
                      </a:lnTo>
                      <a:lnTo>
                        <a:pt x="541" y="492"/>
                      </a:lnTo>
                      <a:lnTo>
                        <a:pt x="545" y="484"/>
                      </a:lnTo>
                      <a:lnTo>
                        <a:pt x="547" y="475"/>
                      </a:lnTo>
                      <a:lnTo>
                        <a:pt x="548" y="465"/>
                      </a:lnTo>
                      <a:lnTo>
                        <a:pt x="548" y="455"/>
                      </a:lnTo>
                      <a:lnTo>
                        <a:pt x="548" y="154"/>
                      </a:lnTo>
                      <a:lnTo>
                        <a:pt x="548" y="145"/>
                      </a:lnTo>
                      <a:lnTo>
                        <a:pt x="547" y="135"/>
                      </a:lnTo>
                      <a:lnTo>
                        <a:pt x="545" y="126"/>
                      </a:lnTo>
                      <a:lnTo>
                        <a:pt x="541" y="118"/>
                      </a:lnTo>
                      <a:lnTo>
                        <a:pt x="537" y="110"/>
                      </a:lnTo>
                      <a:lnTo>
                        <a:pt x="532" y="102"/>
                      </a:lnTo>
                      <a:lnTo>
                        <a:pt x="527" y="94"/>
                      </a:lnTo>
                      <a:lnTo>
                        <a:pt x="521" y="88"/>
                      </a:lnTo>
                      <a:lnTo>
                        <a:pt x="521" y="87"/>
                      </a:lnTo>
                      <a:lnTo>
                        <a:pt x="514" y="81"/>
                      </a:lnTo>
                      <a:lnTo>
                        <a:pt x="507" y="76"/>
                      </a:lnTo>
                      <a:lnTo>
                        <a:pt x="499" y="71"/>
                      </a:lnTo>
                      <a:lnTo>
                        <a:pt x="491" y="68"/>
                      </a:lnTo>
                      <a:lnTo>
                        <a:pt x="482" y="64"/>
                      </a:lnTo>
                      <a:lnTo>
                        <a:pt x="473" y="62"/>
                      </a:lnTo>
                      <a:lnTo>
                        <a:pt x="464" y="61"/>
                      </a:lnTo>
                      <a:lnTo>
                        <a:pt x="454" y="60"/>
                      </a:lnTo>
                      <a:close/>
                    </a:path>
                  </a:pathLst>
                </a:custGeom>
                <a:gradFill flip="none" rotWithShape="1">
                  <a:gsLst>
                    <a:gs pos="46000">
                      <a:srgbClr val="FFFFFF"/>
                    </a:gs>
                    <a:gs pos="56000">
                      <a:schemeClr val="bg1">
                        <a:alpha val="45000"/>
                      </a:schemeClr>
                    </a:gs>
                    <a:gs pos="100000">
                      <a:srgbClr val="FFFFFF"/>
                    </a:gs>
                    <a:gs pos="0">
                      <a:schemeClr val="bg1">
                        <a:alpha val="97000"/>
                      </a:schemeClr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" name="Freeform 42"/>
                <p:cNvSpPr>
                  <a:spLocks/>
                </p:cNvSpPr>
                <p:nvPr/>
              </p:nvSpPr>
              <p:spPr bwMode="auto">
                <a:xfrm>
                  <a:off x="5940539" y="5287836"/>
                  <a:ext cx="371944" cy="178479"/>
                </a:xfrm>
                <a:custGeom>
                  <a:avLst/>
                  <a:gdLst>
                    <a:gd name="T0" fmla="*/ 1635 w 1638"/>
                    <a:gd name="T1" fmla="*/ 43 h 786"/>
                    <a:gd name="T2" fmla="*/ 1625 w 1638"/>
                    <a:gd name="T3" fmla="*/ 122 h 786"/>
                    <a:gd name="T4" fmla="*/ 1605 w 1638"/>
                    <a:gd name="T5" fmla="*/ 199 h 786"/>
                    <a:gd name="T6" fmla="*/ 1580 w 1638"/>
                    <a:gd name="T7" fmla="*/ 273 h 786"/>
                    <a:gd name="T8" fmla="*/ 1547 w 1638"/>
                    <a:gd name="T9" fmla="*/ 344 h 786"/>
                    <a:gd name="T10" fmla="*/ 1508 w 1638"/>
                    <a:gd name="T11" fmla="*/ 410 h 786"/>
                    <a:gd name="T12" fmla="*/ 1464 w 1638"/>
                    <a:gd name="T13" fmla="*/ 473 h 786"/>
                    <a:gd name="T14" fmla="*/ 1414 w 1638"/>
                    <a:gd name="T15" fmla="*/ 531 h 786"/>
                    <a:gd name="T16" fmla="*/ 1359 w 1638"/>
                    <a:gd name="T17" fmla="*/ 584 h 786"/>
                    <a:gd name="T18" fmla="*/ 1298 w 1638"/>
                    <a:gd name="T19" fmla="*/ 631 h 786"/>
                    <a:gd name="T20" fmla="*/ 1235 w 1638"/>
                    <a:gd name="T21" fmla="*/ 674 h 786"/>
                    <a:gd name="T22" fmla="*/ 1166 w 1638"/>
                    <a:gd name="T23" fmla="*/ 710 h 786"/>
                    <a:gd name="T24" fmla="*/ 1094 w 1638"/>
                    <a:gd name="T25" fmla="*/ 740 h 786"/>
                    <a:gd name="T26" fmla="*/ 1019 w 1638"/>
                    <a:gd name="T27" fmla="*/ 763 h 786"/>
                    <a:gd name="T28" fmla="*/ 940 w 1638"/>
                    <a:gd name="T29" fmla="*/ 777 h 786"/>
                    <a:gd name="T30" fmla="*/ 861 w 1638"/>
                    <a:gd name="T31" fmla="*/ 785 h 786"/>
                    <a:gd name="T32" fmla="*/ 778 w 1638"/>
                    <a:gd name="T33" fmla="*/ 785 h 786"/>
                    <a:gd name="T34" fmla="*/ 697 w 1638"/>
                    <a:gd name="T35" fmla="*/ 777 h 786"/>
                    <a:gd name="T36" fmla="*/ 619 w 1638"/>
                    <a:gd name="T37" fmla="*/ 763 h 786"/>
                    <a:gd name="T38" fmla="*/ 543 w 1638"/>
                    <a:gd name="T39" fmla="*/ 740 h 786"/>
                    <a:gd name="T40" fmla="*/ 472 w 1638"/>
                    <a:gd name="T41" fmla="*/ 710 h 786"/>
                    <a:gd name="T42" fmla="*/ 403 w 1638"/>
                    <a:gd name="T43" fmla="*/ 674 h 786"/>
                    <a:gd name="T44" fmla="*/ 338 w 1638"/>
                    <a:gd name="T45" fmla="*/ 631 h 786"/>
                    <a:gd name="T46" fmla="*/ 279 w 1638"/>
                    <a:gd name="T47" fmla="*/ 584 h 786"/>
                    <a:gd name="T48" fmla="*/ 223 w 1638"/>
                    <a:gd name="T49" fmla="*/ 530 h 786"/>
                    <a:gd name="T50" fmla="*/ 173 w 1638"/>
                    <a:gd name="T51" fmla="*/ 472 h 786"/>
                    <a:gd name="T52" fmla="*/ 128 w 1638"/>
                    <a:gd name="T53" fmla="*/ 409 h 786"/>
                    <a:gd name="T54" fmla="*/ 89 w 1638"/>
                    <a:gd name="T55" fmla="*/ 342 h 786"/>
                    <a:gd name="T56" fmla="*/ 58 w 1638"/>
                    <a:gd name="T57" fmla="*/ 271 h 786"/>
                    <a:gd name="T58" fmla="*/ 32 w 1638"/>
                    <a:gd name="T59" fmla="*/ 197 h 786"/>
                    <a:gd name="T60" fmla="*/ 14 w 1638"/>
                    <a:gd name="T61" fmla="*/ 120 h 786"/>
                    <a:gd name="T62" fmla="*/ 3 w 1638"/>
                    <a:gd name="T63" fmla="*/ 40 h 786"/>
                    <a:gd name="T64" fmla="*/ 48 w 1638"/>
                    <a:gd name="T65" fmla="*/ 6 h 786"/>
                    <a:gd name="T66" fmla="*/ 146 w 1638"/>
                    <a:gd name="T67" fmla="*/ 18 h 786"/>
                    <a:gd name="T68" fmla="*/ 246 w 1638"/>
                    <a:gd name="T69" fmla="*/ 28 h 786"/>
                    <a:gd name="T70" fmla="*/ 348 w 1638"/>
                    <a:gd name="T71" fmla="*/ 37 h 786"/>
                    <a:gd name="T72" fmla="*/ 452 w 1638"/>
                    <a:gd name="T73" fmla="*/ 44 h 786"/>
                    <a:gd name="T74" fmla="*/ 557 w 1638"/>
                    <a:gd name="T75" fmla="*/ 50 h 786"/>
                    <a:gd name="T76" fmla="*/ 664 w 1638"/>
                    <a:gd name="T77" fmla="*/ 53 h 786"/>
                    <a:gd name="T78" fmla="*/ 774 w 1638"/>
                    <a:gd name="T79" fmla="*/ 56 h 786"/>
                    <a:gd name="T80" fmla="*/ 882 w 1638"/>
                    <a:gd name="T81" fmla="*/ 56 h 786"/>
                    <a:gd name="T82" fmla="*/ 988 w 1638"/>
                    <a:gd name="T83" fmla="*/ 53 h 786"/>
                    <a:gd name="T84" fmla="*/ 1093 w 1638"/>
                    <a:gd name="T85" fmla="*/ 50 h 786"/>
                    <a:gd name="T86" fmla="*/ 1196 w 1638"/>
                    <a:gd name="T87" fmla="*/ 45 h 786"/>
                    <a:gd name="T88" fmla="*/ 1297 w 1638"/>
                    <a:gd name="T89" fmla="*/ 39 h 786"/>
                    <a:gd name="T90" fmla="*/ 1398 w 1638"/>
                    <a:gd name="T91" fmla="*/ 30 h 786"/>
                    <a:gd name="T92" fmla="*/ 1495 w 1638"/>
                    <a:gd name="T93" fmla="*/ 20 h 786"/>
                    <a:gd name="T94" fmla="*/ 1590 w 1638"/>
                    <a:gd name="T95" fmla="*/ 9 h 7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638" h="786">
                      <a:moveTo>
                        <a:pt x="1638" y="2"/>
                      </a:moveTo>
                      <a:lnTo>
                        <a:pt x="1635" y="43"/>
                      </a:lnTo>
                      <a:lnTo>
                        <a:pt x="1630" y="83"/>
                      </a:lnTo>
                      <a:lnTo>
                        <a:pt x="1625" y="122"/>
                      </a:lnTo>
                      <a:lnTo>
                        <a:pt x="1616" y="161"/>
                      </a:lnTo>
                      <a:lnTo>
                        <a:pt x="1605" y="199"/>
                      </a:lnTo>
                      <a:lnTo>
                        <a:pt x="1594" y="237"/>
                      </a:lnTo>
                      <a:lnTo>
                        <a:pt x="1580" y="273"/>
                      </a:lnTo>
                      <a:lnTo>
                        <a:pt x="1564" y="309"/>
                      </a:lnTo>
                      <a:lnTo>
                        <a:pt x="1547" y="344"/>
                      </a:lnTo>
                      <a:lnTo>
                        <a:pt x="1529" y="377"/>
                      </a:lnTo>
                      <a:lnTo>
                        <a:pt x="1508" y="410"/>
                      </a:lnTo>
                      <a:lnTo>
                        <a:pt x="1488" y="442"/>
                      </a:lnTo>
                      <a:lnTo>
                        <a:pt x="1464" y="473"/>
                      </a:lnTo>
                      <a:lnTo>
                        <a:pt x="1440" y="503"/>
                      </a:lnTo>
                      <a:lnTo>
                        <a:pt x="1414" y="531"/>
                      </a:lnTo>
                      <a:lnTo>
                        <a:pt x="1387" y="558"/>
                      </a:lnTo>
                      <a:lnTo>
                        <a:pt x="1359" y="584"/>
                      </a:lnTo>
                      <a:lnTo>
                        <a:pt x="1329" y="609"/>
                      </a:lnTo>
                      <a:lnTo>
                        <a:pt x="1298" y="631"/>
                      </a:lnTo>
                      <a:lnTo>
                        <a:pt x="1268" y="654"/>
                      </a:lnTo>
                      <a:lnTo>
                        <a:pt x="1235" y="674"/>
                      </a:lnTo>
                      <a:lnTo>
                        <a:pt x="1200" y="693"/>
                      </a:lnTo>
                      <a:lnTo>
                        <a:pt x="1166" y="710"/>
                      </a:lnTo>
                      <a:lnTo>
                        <a:pt x="1131" y="726"/>
                      </a:lnTo>
                      <a:lnTo>
                        <a:pt x="1094" y="740"/>
                      </a:lnTo>
                      <a:lnTo>
                        <a:pt x="1057" y="752"/>
                      </a:lnTo>
                      <a:lnTo>
                        <a:pt x="1019" y="763"/>
                      </a:lnTo>
                      <a:lnTo>
                        <a:pt x="980" y="771"/>
                      </a:lnTo>
                      <a:lnTo>
                        <a:pt x="940" y="777"/>
                      </a:lnTo>
                      <a:lnTo>
                        <a:pt x="900" y="783"/>
                      </a:lnTo>
                      <a:lnTo>
                        <a:pt x="861" y="785"/>
                      </a:lnTo>
                      <a:lnTo>
                        <a:pt x="819" y="786"/>
                      </a:lnTo>
                      <a:lnTo>
                        <a:pt x="778" y="785"/>
                      </a:lnTo>
                      <a:lnTo>
                        <a:pt x="737" y="783"/>
                      </a:lnTo>
                      <a:lnTo>
                        <a:pt x="697" y="777"/>
                      </a:lnTo>
                      <a:lnTo>
                        <a:pt x="657" y="771"/>
                      </a:lnTo>
                      <a:lnTo>
                        <a:pt x="619" y="763"/>
                      </a:lnTo>
                      <a:lnTo>
                        <a:pt x="581" y="752"/>
                      </a:lnTo>
                      <a:lnTo>
                        <a:pt x="543" y="740"/>
                      </a:lnTo>
                      <a:lnTo>
                        <a:pt x="507" y="725"/>
                      </a:lnTo>
                      <a:lnTo>
                        <a:pt x="472" y="710"/>
                      </a:lnTo>
                      <a:lnTo>
                        <a:pt x="436" y="693"/>
                      </a:lnTo>
                      <a:lnTo>
                        <a:pt x="403" y="674"/>
                      </a:lnTo>
                      <a:lnTo>
                        <a:pt x="370" y="653"/>
                      </a:lnTo>
                      <a:lnTo>
                        <a:pt x="338" y="631"/>
                      </a:lnTo>
                      <a:lnTo>
                        <a:pt x="308" y="607"/>
                      </a:lnTo>
                      <a:lnTo>
                        <a:pt x="279" y="584"/>
                      </a:lnTo>
                      <a:lnTo>
                        <a:pt x="250" y="557"/>
                      </a:lnTo>
                      <a:lnTo>
                        <a:pt x="223" y="530"/>
                      </a:lnTo>
                      <a:lnTo>
                        <a:pt x="198" y="501"/>
                      </a:lnTo>
                      <a:lnTo>
                        <a:pt x="173" y="472"/>
                      </a:lnTo>
                      <a:lnTo>
                        <a:pt x="150" y="441"/>
                      </a:lnTo>
                      <a:lnTo>
                        <a:pt x="128" y="409"/>
                      </a:lnTo>
                      <a:lnTo>
                        <a:pt x="109" y="376"/>
                      </a:lnTo>
                      <a:lnTo>
                        <a:pt x="89" y="342"/>
                      </a:lnTo>
                      <a:lnTo>
                        <a:pt x="73" y="308"/>
                      </a:lnTo>
                      <a:lnTo>
                        <a:pt x="58" y="271"/>
                      </a:lnTo>
                      <a:lnTo>
                        <a:pt x="44" y="235"/>
                      </a:lnTo>
                      <a:lnTo>
                        <a:pt x="32" y="197"/>
                      </a:lnTo>
                      <a:lnTo>
                        <a:pt x="22" y="159"/>
                      </a:lnTo>
                      <a:lnTo>
                        <a:pt x="14" y="120"/>
                      </a:lnTo>
                      <a:lnTo>
                        <a:pt x="7" y="81"/>
                      </a:lnTo>
                      <a:lnTo>
                        <a:pt x="3" y="40"/>
                      </a:lnTo>
                      <a:lnTo>
                        <a:pt x="0" y="0"/>
                      </a:lnTo>
                      <a:lnTo>
                        <a:pt x="48" y="6"/>
                      </a:lnTo>
                      <a:lnTo>
                        <a:pt x="96" y="12"/>
                      </a:lnTo>
                      <a:lnTo>
                        <a:pt x="146" y="18"/>
                      </a:lnTo>
                      <a:lnTo>
                        <a:pt x="196" y="24"/>
                      </a:lnTo>
                      <a:lnTo>
                        <a:pt x="246" y="28"/>
                      </a:lnTo>
                      <a:lnTo>
                        <a:pt x="297" y="33"/>
                      </a:lnTo>
                      <a:lnTo>
                        <a:pt x="348" y="37"/>
                      </a:lnTo>
                      <a:lnTo>
                        <a:pt x="400" y="41"/>
                      </a:lnTo>
                      <a:lnTo>
                        <a:pt x="452" y="44"/>
                      </a:lnTo>
                      <a:lnTo>
                        <a:pt x="505" y="48"/>
                      </a:lnTo>
                      <a:lnTo>
                        <a:pt x="557" y="50"/>
                      </a:lnTo>
                      <a:lnTo>
                        <a:pt x="611" y="52"/>
                      </a:lnTo>
                      <a:lnTo>
                        <a:pt x="664" y="53"/>
                      </a:lnTo>
                      <a:lnTo>
                        <a:pt x="719" y="55"/>
                      </a:lnTo>
                      <a:lnTo>
                        <a:pt x="774" y="56"/>
                      </a:lnTo>
                      <a:lnTo>
                        <a:pt x="829" y="56"/>
                      </a:lnTo>
                      <a:lnTo>
                        <a:pt x="882" y="56"/>
                      </a:lnTo>
                      <a:lnTo>
                        <a:pt x="936" y="55"/>
                      </a:lnTo>
                      <a:lnTo>
                        <a:pt x="988" y="53"/>
                      </a:lnTo>
                      <a:lnTo>
                        <a:pt x="1041" y="52"/>
                      </a:lnTo>
                      <a:lnTo>
                        <a:pt x="1093" y="50"/>
                      </a:lnTo>
                      <a:lnTo>
                        <a:pt x="1145" y="48"/>
                      </a:lnTo>
                      <a:lnTo>
                        <a:pt x="1196" y="45"/>
                      </a:lnTo>
                      <a:lnTo>
                        <a:pt x="1247" y="42"/>
                      </a:lnTo>
                      <a:lnTo>
                        <a:pt x="1297" y="39"/>
                      </a:lnTo>
                      <a:lnTo>
                        <a:pt x="1348" y="34"/>
                      </a:lnTo>
                      <a:lnTo>
                        <a:pt x="1398" y="30"/>
                      </a:lnTo>
                      <a:lnTo>
                        <a:pt x="1447" y="25"/>
                      </a:lnTo>
                      <a:lnTo>
                        <a:pt x="1495" y="20"/>
                      </a:lnTo>
                      <a:lnTo>
                        <a:pt x="1544" y="15"/>
                      </a:lnTo>
                      <a:lnTo>
                        <a:pt x="1590" y="9"/>
                      </a:lnTo>
                      <a:lnTo>
                        <a:pt x="1638" y="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45000"/>
                      </a:schemeClr>
                    </a:gs>
                    <a:gs pos="0">
                      <a:schemeClr val="bg1">
                        <a:alpha val="2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7" name="Group 266"/>
              <p:cNvGrpSpPr/>
              <p:nvPr/>
            </p:nvGrpSpPr>
            <p:grpSpPr>
              <a:xfrm>
                <a:off x="5940538" y="1511180"/>
                <a:ext cx="1109018" cy="3192174"/>
                <a:chOff x="3000179" y="211125"/>
                <a:chExt cx="1292141" cy="3719266"/>
              </a:xfrm>
            </p:grpSpPr>
            <p:sp>
              <p:nvSpPr>
                <p:cNvPr id="269" name="Freeform 27"/>
                <p:cNvSpPr>
                  <a:spLocks/>
                </p:cNvSpPr>
                <p:nvPr/>
              </p:nvSpPr>
              <p:spPr bwMode="auto">
                <a:xfrm>
                  <a:off x="3000179" y="531778"/>
                  <a:ext cx="430185" cy="88894"/>
                </a:xfrm>
                <a:custGeom>
                  <a:avLst/>
                  <a:gdLst>
                    <a:gd name="T0" fmla="*/ 1456 w 1626"/>
                    <a:gd name="T1" fmla="*/ 0 h 338"/>
                    <a:gd name="T2" fmla="*/ 1490 w 1626"/>
                    <a:gd name="T3" fmla="*/ 3 h 338"/>
                    <a:gd name="T4" fmla="*/ 1522 w 1626"/>
                    <a:gd name="T5" fmla="*/ 12 h 338"/>
                    <a:gd name="T6" fmla="*/ 1550 w 1626"/>
                    <a:gd name="T7" fmla="*/ 28 h 338"/>
                    <a:gd name="T8" fmla="*/ 1576 w 1626"/>
                    <a:gd name="T9" fmla="*/ 49 h 338"/>
                    <a:gd name="T10" fmla="*/ 1597 w 1626"/>
                    <a:gd name="T11" fmla="*/ 74 h 338"/>
                    <a:gd name="T12" fmla="*/ 1612 w 1626"/>
                    <a:gd name="T13" fmla="*/ 104 h 338"/>
                    <a:gd name="T14" fmla="*/ 1622 w 1626"/>
                    <a:gd name="T15" fmla="*/ 135 h 338"/>
                    <a:gd name="T16" fmla="*/ 1626 w 1626"/>
                    <a:gd name="T17" fmla="*/ 169 h 338"/>
                    <a:gd name="T18" fmla="*/ 1625 w 1626"/>
                    <a:gd name="T19" fmla="*/ 187 h 338"/>
                    <a:gd name="T20" fmla="*/ 1618 w 1626"/>
                    <a:gd name="T21" fmla="*/ 220 h 338"/>
                    <a:gd name="T22" fmla="*/ 1605 w 1626"/>
                    <a:gd name="T23" fmla="*/ 249 h 338"/>
                    <a:gd name="T24" fmla="*/ 1587 w 1626"/>
                    <a:gd name="T25" fmla="*/ 277 h 338"/>
                    <a:gd name="T26" fmla="*/ 1564 w 1626"/>
                    <a:gd name="T27" fmla="*/ 300 h 338"/>
                    <a:gd name="T28" fmla="*/ 1537 w 1626"/>
                    <a:gd name="T29" fmla="*/ 318 h 338"/>
                    <a:gd name="T30" fmla="*/ 1506 w 1626"/>
                    <a:gd name="T31" fmla="*/ 330 h 338"/>
                    <a:gd name="T32" fmla="*/ 1474 w 1626"/>
                    <a:gd name="T33" fmla="*/ 337 h 338"/>
                    <a:gd name="T34" fmla="*/ 170 w 1626"/>
                    <a:gd name="T35" fmla="*/ 338 h 338"/>
                    <a:gd name="T36" fmla="*/ 136 w 1626"/>
                    <a:gd name="T37" fmla="*/ 335 h 338"/>
                    <a:gd name="T38" fmla="*/ 104 w 1626"/>
                    <a:gd name="T39" fmla="*/ 325 h 338"/>
                    <a:gd name="T40" fmla="*/ 76 w 1626"/>
                    <a:gd name="T41" fmla="*/ 310 h 338"/>
                    <a:gd name="T42" fmla="*/ 51 w 1626"/>
                    <a:gd name="T43" fmla="*/ 288 h 338"/>
                    <a:gd name="T44" fmla="*/ 30 w 1626"/>
                    <a:gd name="T45" fmla="*/ 263 h 338"/>
                    <a:gd name="T46" fmla="*/ 14 w 1626"/>
                    <a:gd name="T47" fmla="*/ 235 h 338"/>
                    <a:gd name="T48" fmla="*/ 4 w 1626"/>
                    <a:gd name="T49" fmla="*/ 203 h 338"/>
                    <a:gd name="T50" fmla="*/ 0 w 1626"/>
                    <a:gd name="T51" fmla="*/ 169 h 338"/>
                    <a:gd name="T52" fmla="*/ 1 w 1626"/>
                    <a:gd name="T53" fmla="*/ 151 h 338"/>
                    <a:gd name="T54" fmla="*/ 8 w 1626"/>
                    <a:gd name="T55" fmla="*/ 118 h 338"/>
                    <a:gd name="T56" fmla="*/ 21 w 1626"/>
                    <a:gd name="T57" fmla="*/ 89 h 338"/>
                    <a:gd name="T58" fmla="*/ 39 w 1626"/>
                    <a:gd name="T59" fmla="*/ 61 h 338"/>
                    <a:gd name="T60" fmla="*/ 62 w 1626"/>
                    <a:gd name="T61" fmla="*/ 39 h 338"/>
                    <a:gd name="T62" fmla="*/ 89 w 1626"/>
                    <a:gd name="T63" fmla="*/ 20 h 338"/>
                    <a:gd name="T64" fmla="*/ 120 w 1626"/>
                    <a:gd name="T65" fmla="*/ 7 h 338"/>
                    <a:gd name="T66" fmla="*/ 153 w 1626"/>
                    <a:gd name="T67" fmla="*/ 1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6" h="338">
                      <a:moveTo>
                        <a:pt x="170" y="0"/>
                      </a:moveTo>
                      <a:lnTo>
                        <a:pt x="1456" y="0"/>
                      </a:lnTo>
                      <a:lnTo>
                        <a:pt x="1474" y="1"/>
                      </a:lnTo>
                      <a:lnTo>
                        <a:pt x="1490" y="3"/>
                      </a:lnTo>
                      <a:lnTo>
                        <a:pt x="1506" y="7"/>
                      </a:lnTo>
                      <a:lnTo>
                        <a:pt x="1522" y="12"/>
                      </a:lnTo>
                      <a:lnTo>
                        <a:pt x="1537" y="20"/>
                      </a:lnTo>
                      <a:lnTo>
                        <a:pt x="1550" y="28"/>
                      </a:lnTo>
                      <a:lnTo>
                        <a:pt x="1564" y="39"/>
                      </a:lnTo>
                      <a:lnTo>
                        <a:pt x="1576" y="49"/>
                      </a:lnTo>
                      <a:lnTo>
                        <a:pt x="1587" y="61"/>
                      </a:lnTo>
                      <a:lnTo>
                        <a:pt x="1597" y="74"/>
                      </a:lnTo>
                      <a:lnTo>
                        <a:pt x="1605" y="89"/>
                      </a:lnTo>
                      <a:lnTo>
                        <a:pt x="1612" y="104"/>
                      </a:lnTo>
                      <a:lnTo>
                        <a:pt x="1618" y="118"/>
                      </a:lnTo>
                      <a:lnTo>
                        <a:pt x="1622" y="135"/>
                      </a:lnTo>
                      <a:lnTo>
                        <a:pt x="1625" y="151"/>
                      </a:lnTo>
                      <a:lnTo>
                        <a:pt x="1626" y="169"/>
                      </a:lnTo>
                      <a:lnTo>
                        <a:pt x="1626" y="169"/>
                      </a:lnTo>
                      <a:lnTo>
                        <a:pt x="1625" y="187"/>
                      </a:lnTo>
                      <a:lnTo>
                        <a:pt x="1622" y="203"/>
                      </a:lnTo>
                      <a:lnTo>
                        <a:pt x="1618" y="220"/>
                      </a:lnTo>
                      <a:lnTo>
                        <a:pt x="1612" y="235"/>
                      </a:lnTo>
                      <a:lnTo>
                        <a:pt x="1605" y="249"/>
                      </a:lnTo>
                      <a:lnTo>
                        <a:pt x="1597" y="263"/>
                      </a:lnTo>
                      <a:lnTo>
                        <a:pt x="1587" y="277"/>
                      </a:lnTo>
                      <a:lnTo>
                        <a:pt x="1576" y="288"/>
                      </a:lnTo>
                      <a:lnTo>
                        <a:pt x="1564" y="300"/>
                      </a:lnTo>
                      <a:lnTo>
                        <a:pt x="1550" y="310"/>
                      </a:lnTo>
                      <a:lnTo>
                        <a:pt x="1537" y="318"/>
                      </a:lnTo>
                      <a:lnTo>
                        <a:pt x="1522" y="325"/>
                      </a:lnTo>
                      <a:lnTo>
                        <a:pt x="1506" y="330"/>
                      </a:lnTo>
                      <a:lnTo>
                        <a:pt x="1490" y="335"/>
                      </a:lnTo>
                      <a:lnTo>
                        <a:pt x="1474" y="337"/>
                      </a:lnTo>
                      <a:lnTo>
                        <a:pt x="1456" y="338"/>
                      </a:lnTo>
                      <a:lnTo>
                        <a:pt x="170" y="338"/>
                      </a:lnTo>
                      <a:lnTo>
                        <a:pt x="153" y="337"/>
                      </a:lnTo>
                      <a:lnTo>
                        <a:pt x="136" y="335"/>
                      </a:lnTo>
                      <a:lnTo>
                        <a:pt x="120" y="330"/>
                      </a:lnTo>
                      <a:lnTo>
                        <a:pt x="104" y="325"/>
                      </a:lnTo>
                      <a:lnTo>
                        <a:pt x="89" y="318"/>
                      </a:lnTo>
                      <a:lnTo>
                        <a:pt x="76" y="310"/>
                      </a:lnTo>
                      <a:lnTo>
                        <a:pt x="62" y="300"/>
                      </a:lnTo>
                      <a:lnTo>
                        <a:pt x="51" y="288"/>
                      </a:lnTo>
                      <a:lnTo>
                        <a:pt x="39" y="277"/>
                      </a:lnTo>
                      <a:lnTo>
                        <a:pt x="30" y="263"/>
                      </a:lnTo>
                      <a:lnTo>
                        <a:pt x="21" y="249"/>
                      </a:lnTo>
                      <a:lnTo>
                        <a:pt x="14" y="235"/>
                      </a:lnTo>
                      <a:lnTo>
                        <a:pt x="8" y="220"/>
                      </a:lnTo>
                      <a:lnTo>
                        <a:pt x="4" y="203"/>
                      </a:lnTo>
                      <a:lnTo>
                        <a:pt x="1" y="187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1" y="151"/>
                      </a:lnTo>
                      <a:lnTo>
                        <a:pt x="4" y="135"/>
                      </a:lnTo>
                      <a:lnTo>
                        <a:pt x="8" y="118"/>
                      </a:lnTo>
                      <a:lnTo>
                        <a:pt x="14" y="104"/>
                      </a:lnTo>
                      <a:lnTo>
                        <a:pt x="21" y="89"/>
                      </a:lnTo>
                      <a:lnTo>
                        <a:pt x="30" y="74"/>
                      </a:lnTo>
                      <a:lnTo>
                        <a:pt x="39" y="61"/>
                      </a:lnTo>
                      <a:lnTo>
                        <a:pt x="51" y="49"/>
                      </a:lnTo>
                      <a:lnTo>
                        <a:pt x="62" y="39"/>
                      </a:lnTo>
                      <a:lnTo>
                        <a:pt x="76" y="28"/>
                      </a:lnTo>
                      <a:lnTo>
                        <a:pt x="89" y="20"/>
                      </a:lnTo>
                      <a:lnTo>
                        <a:pt x="104" y="12"/>
                      </a:lnTo>
                      <a:lnTo>
                        <a:pt x="120" y="7"/>
                      </a:lnTo>
                      <a:lnTo>
                        <a:pt x="136" y="3"/>
                      </a:lnTo>
                      <a:lnTo>
                        <a:pt x="153" y="1"/>
                      </a:lnTo>
                      <a:lnTo>
                        <a:pt x="1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060606"/>
                    </a:gs>
                    <a:gs pos="62000">
                      <a:srgbClr val="3C3C3C"/>
                    </a:gs>
                    <a:gs pos="45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Freeform 28"/>
                <p:cNvSpPr>
                  <a:spLocks/>
                </p:cNvSpPr>
                <p:nvPr/>
              </p:nvSpPr>
              <p:spPr bwMode="auto">
                <a:xfrm>
                  <a:off x="3025576" y="546063"/>
                  <a:ext cx="379388" cy="52385"/>
                </a:xfrm>
                <a:custGeom>
                  <a:avLst/>
                  <a:gdLst>
                    <a:gd name="T0" fmla="*/ 1360 w 1434"/>
                    <a:gd name="T1" fmla="*/ 0 h 200"/>
                    <a:gd name="T2" fmla="*/ 1375 w 1434"/>
                    <a:gd name="T3" fmla="*/ 3 h 200"/>
                    <a:gd name="T4" fmla="*/ 1388 w 1434"/>
                    <a:gd name="T5" fmla="*/ 6 h 200"/>
                    <a:gd name="T6" fmla="*/ 1401 w 1434"/>
                    <a:gd name="T7" fmla="*/ 13 h 200"/>
                    <a:gd name="T8" fmla="*/ 1412 w 1434"/>
                    <a:gd name="T9" fmla="*/ 22 h 200"/>
                    <a:gd name="T10" fmla="*/ 1421 w 1434"/>
                    <a:gd name="T11" fmla="*/ 33 h 200"/>
                    <a:gd name="T12" fmla="*/ 1428 w 1434"/>
                    <a:gd name="T13" fmla="*/ 46 h 200"/>
                    <a:gd name="T14" fmla="*/ 1433 w 1434"/>
                    <a:gd name="T15" fmla="*/ 60 h 200"/>
                    <a:gd name="T16" fmla="*/ 1434 w 1434"/>
                    <a:gd name="T17" fmla="*/ 75 h 200"/>
                    <a:gd name="T18" fmla="*/ 1434 w 1434"/>
                    <a:gd name="T19" fmla="*/ 134 h 200"/>
                    <a:gd name="T20" fmla="*/ 1430 w 1434"/>
                    <a:gd name="T21" fmla="*/ 147 h 200"/>
                    <a:gd name="T22" fmla="*/ 1425 w 1434"/>
                    <a:gd name="T23" fmla="*/ 161 h 200"/>
                    <a:gd name="T24" fmla="*/ 1417 w 1434"/>
                    <a:gd name="T25" fmla="*/ 172 h 200"/>
                    <a:gd name="T26" fmla="*/ 1407 w 1434"/>
                    <a:gd name="T27" fmla="*/ 183 h 200"/>
                    <a:gd name="T28" fmla="*/ 1395 w 1434"/>
                    <a:gd name="T29" fmla="*/ 191 h 200"/>
                    <a:gd name="T30" fmla="*/ 1381 w 1434"/>
                    <a:gd name="T31" fmla="*/ 196 h 200"/>
                    <a:gd name="T32" fmla="*/ 1367 w 1434"/>
                    <a:gd name="T33" fmla="*/ 200 h 200"/>
                    <a:gd name="T34" fmla="*/ 75 w 1434"/>
                    <a:gd name="T35" fmla="*/ 200 h 200"/>
                    <a:gd name="T36" fmla="*/ 59 w 1434"/>
                    <a:gd name="T37" fmla="*/ 199 h 200"/>
                    <a:gd name="T38" fmla="*/ 46 w 1434"/>
                    <a:gd name="T39" fmla="*/ 194 h 200"/>
                    <a:gd name="T40" fmla="*/ 33 w 1434"/>
                    <a:gd name="T41" fmla="*/ 187 h 200"/>
                    <a:gd name="T42" fmla="*/ 22 w 1434"/>
                    <a:gd name="T43" fmla="*/ 178 h 200"/>
                    <a:gd name="T44" fmla="*/ 13 w 1434"/>
                    <a:gd name="T45" fmla="*/ 167 h 200"/>
                    <a:gd name="T46" fmla="*/ 6 w 1434"/>
                    <a:gd name="T47" fmla="*/ 154 h 200"/>
                    <a:gd name="T48" fmla="*/ 2 w 1434"/>
                    <a:gd name="T49" fmla="*/ 140 h 200"/>
                    <a:gd name="T50" fmla="*/ 0 w 1434"/>
                    <a:gd name="T51" fmla="*/ 126 h 200"/>
                    <a:gd name="T52" fmla="*/ 1 w 1434"/>
                    <a:gd name="T53" fmla="*/ 68 h 200"/>
                    <a:gd name="T54" fmla="*/ 4 w 1434"/>
                    <a:gd name="T55" fmla="*/ 53 h 200"/>
                    <a:gd name="T56" fmla="*/ 9 w 1434"/>
                    <a:gd name="T57" fmla="*/ 39 h 200"/>
                    <a:gd name="T58" fmla="*/ 17 w 1434"/>
                    <a:gd name="T59" fmla="*/ 28 h 200"/>
                    <a:gd name="T60" fmla="*/ 28 w 1434"/>
                    <a:gd name="T61" fmla="*/ 17 h 200"/>
                    <a:gd name="T62" fmla="*/ 40 w 1434"/>
                    <a:gd name="T63" fmla="*/ 9 h 200"/>
                    <a:gd name="T64" fmla="*/ 53 w 1434"/>
                    <a:gd name="T65" fmla="*/ 4 h 200"/>
                    <a:gd name="T66" fmla="*/ 67 w 1434"/>
                    <a:gd name="T67" fmla="*/ 1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4" h="200">
                      <a:moveTo>
                        <a:pt x="75" y="0"/>
                      </a:moveTo>
                      <a:lnTo>
                        <a:pt x="1360" y="0"/>
                      </a:lnTo>
                      <a:lnTo>
                        <a:pt x="1367" y="1"/>
                      </a:lnTo>
                      <a:lnTo>
                        <a:pt x="1375" y="3"/>
                      </a:lnTo>
                      <a:lnTo>
                        <a:pt x="1381" y="4"/>
                      </a:lnTo>
                      <a:lnTo>
                        <a:pt x="1388" y="6"/>
                      </a:lnTo>
                      <a:lnTo>
                        <a:pt x="1395" y="9"/>
                      </a:lnTo>
                      <a:lnTo>
                        <a:pt x="1401" y="13"/>
                      </a:lnTo>
                      <a:lnTo>
                        <a:pt x="1407" y="17"/>
                      </a:lnTo>
                      <a:lnTo>
                        <a:pt x="1412" y="22"/>
                      </a:lnTo>
                      <a:lnTo>
                        <a:pt x="1417" y="28"/>
                      </a:lnTo>
                      <a:lnTo>
                        <a:pt x="1421" y="33"/>
                      </a:lnTo>
                      <a:lnTo>
                        <a:pt x="1425" y="39"/>
                      </a:lnTo>
                      <a:lnTo>
                        <a:pt x="1428" y="46"/>
                      </a:lnTo>
                      <a:lnTo>
                        <a:pt x="1430" y="53"/>
                      </a:lnTo>
                      <a:lnTo>
                        <a:pt x="1433" y="60"/>
                      </a:lnTo>
                      <a:lnTo>
                        <a:pt x="1434" y="68"/>
                      </a:lnTo>
                      <a:lnTo>
                        <a:pt x="1434" y="75"/>
                      </a:lnTo>
                      <a:lnTo>
                        <a:pt x="1434" y="126"/>
                      </a:lnTo>
                      <a:lnTo>
                        <a:pt x="1434" y="134"/>
                      </a:lnTo>
                      <a:lnTo>
                        <a:pt x="1433" y="140"/>
                      </a:lnTo>
                      <a:lnTo>
                        <a:pt x="1430" y="147"/>
                      </a:lnTo>
                      <a:lnTo>
                        <a:pt x="1428" y="154"/>
                      </a:lnTo>
                      <a:lnTo>
                        <a:pt x="1425" y="161"/>
                      </a:lnTo>
                      <a:lnTo>
                        <a:pt x="1421" y="167"/>
                      </a:lnTo>
                      <a:lnTo>
                        <a:pt x="1417" y="172"/>
                      </a:lnTo>
                      <a:lnTo>
                        <a:pt x="1412" y="178"/>
                      </a:lnTo>
                      <a:lnTo>
                        <a:pt x="1407" y="183"/>
                      </a:lnTo>
                      <a:lnTo>
                        <a:pt x="1401" y="187"/>
                      </a:lnTo>
                      <a:lnTo>
                        <a:pt x="1395" y="191"/>
                      </a:lnTo>
                      <a:lnTo>
                        <a:pt x="1388" y="194"/>
                      </a:lnTo>
                      <a:lnTo>
                        <a:pt x="1381" y="196"/>
                      </a:lnTo>
                      <a:lnTo>
                        <a:pt x="1375" y="199"/>
                      </a:lnTo>
                      <a:lnTo>
                        <a:pt x="1367" y="200"/>
                      </a:lnTo>
                      <a:lnTo>
                        <a:pt x="1360" y="200"/>
                      </a:lnTo>
                      <a:lnTo>
                        <a:pt x="75" y="200"/>
                      </a:lnTo>
                      <a:lnTo>
                        <a:pt x="67" y="200"/>
                      </a:lnTo>
                      <a:lnTo>
                        <a:pt x="59" y="199"/>
                      </a:lnTo>
                      <a:lnTo>
                        <a:pt x="53" y="196"/>
                      </a:lnTo>
                      <a:lnTo>
                        <a:pt x="46" y="194"/>
                      </a:lnTo>
                      <a:lnTo>
                        <a:pt x="40" y="191"/>
                      </a:lnTo>
                      <a:lnTo>
                        <a:pt x="33" y="187"/>
                      </a:lnTo>
                      <a:lnTo>
                        <a:pt x="28" y="183"/>
                      </a:lnTo>
                      <a:lnTo>
                        <a:pt x="22" y="178"/>
                      </a:lnTo>
                      <a:lnTo>
                        <a:pt x="17" y="172"/>
                      </a:lnTo>
                      <a:lnTo>
                        <a:pt x="13" y="167"/>
                      </a:lnTo>
                      <a:lnTo>
                        <a:pt x="9" y="161"/>
                      </a:lnTo>
                      <a:lnTo>
                        <a:pt x="6" y="154"/>
                      </a:lnTo>
                      <a:lnTo>
                        <a:pt x="4" y="147"/>
                      </a:lnTo>
                      <a:lnTo>
                        <a:pt x="2" y="140"/>
                      </a:lnTo>
                      <a:lnTo>
                        <a:pt x="1" y="134"/>
                      </a:lnTo>
                      <a:lnTo>
                        <a:pt x="0" y="126"/>
                      </a:lnTo>
                      <a:lnTo>
                        <a:pt x="0" y="75"/>
                      </a:lnTo>
                      <a:lnTo>
                        <a:pt x="1" y="68"/>
                      </a:lnTo>
                      <a:lnTo>
                        <a:pt x="2" y="60"/>
                      </a:lnTo>
                      <a:lnTo>
                        <a:pt x="4" y="53"/>
                      </a:lnTo>
                      <a:lnTo>
                        <a:pt x="6" y="46"/>
                      </a:lnTo>
                      <a:lnTo>
                        <a:pt x="9" y="39"/>
                      </a:lnTo>
                      <a:lnTo>
                        <a:pt x="13" y="33"/>
                      </a:lnTo>
                      <a:lnTo>
                        <a:pt x="17" y="28"/>
                      </a:lnTo>
                      <a:lnTo>
                        <a:pt x="22" y="22"/>
                      </a:lnTo>
                      <a:lnTo>
                        <a:pt x="28" y="17"/>
                      </a:lnTo>
                      <a:lnTo>
                        <a:pt x="33" y="13"/>
                      </a:lnTo>
                      <a:lnTo>
                        <a:pt x="40" y="9"/>
                      </a:lnTo>
                      <a:lnTo>
                        <a:pt x="46" y="6"/>
                      </a:lnTo>
                      <a:lnTo>
                        <a:pt x="53" y="4"/>
                      </a:lnTo>
                      <a:lnTo>
                        <a:pt x="59" y="3"/>
                      </a:lnTo>
                      <a:lnTo>
                        <a:pt x="67" y="1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pattFill prst="pct60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" name="Freeform 29"/>
                <p:cNvSpPr>
                  <a:spLocks/>
                </p:cNvSpPr>
                <p:nvPr/>
              </p:nvSpPr>
              <p:spPr bwMode="auto">
                <a:xfrm>
                  <a:off x="3173201" y="353990"/>
                  <a:ext cx="92069" cy="90482"/>
                </a:xfrm>
                <a:custGeom>
                  <a:avLst/>
                  <a:gdLst>
                    <a:gd name="T0" fmla="*/ 189 w 345"/>
                    <a:gd name="T1" fmla="*/ 1 h 344"/>
                    <a:gd name="T2" fmla="*/ 224 w 345"/>
                    <a:gd name="T3" fmla="*/ 8 h 344"/>
                    <a:gd name="T4" fmla="*/ 254 w 345"/>
                    <a:gd name="T5" fmla="*/ 21 h 344"/>
                    <a:gd name="T6" fmla="*/ 282 w 345"/>
                    <a:gd name="T7" fmla="*/ 39 h 344"/>
                    <a:gd name="T8" fmla="*/ 305 w 345"/>
                    <a:gd name="T9" fmla="*/ 63 h 344"/>
                    <a:gd name="T10" fmla="*/ 324 w 345"/>
                    <a:gd name="T11" fmla="*/ 90 h 344"/>
                    <a:gd name="T12" fmla="*/ 337 w 345"/>
                    <a:gd name="T13" fmla="*/ 121 h 344"/>
                    <a:gd name="T14" fmla="*/ 343 w 345"/>
                    <a:gd name="T15" fmla="*/ 154 h 344"/>
                    <a:gd name="T16" fmla="*/ 343 w 345"/>
                    <a:gd name="T17" fmla="*/ 189 h 344"/>
                    <a:gd name="T18" fmla="*/ 337 w 345"/>
                    <a:gd name="T19" fmla="*/ 224 h 344"/>
                    <a:gd name="T20" fmla="*/ 324 w 345"/>
                    <a:gd name="T21" fmla="*/ 254 h 344"/>
                    <a:gd name="T22" fmla="*/ 305 w 345"/>
                    <a:gd name="T23" fmla="*/ 282 h 344"/>
                    <a:gd name="T24" fmla="*/ 282 w 345"/>
                    <a:gd name="T25" fmla="*/ 304 h 344"/>
                    <a:gd name="T26" fmla="*/ 254 w 345"/>
                    <a:gd name="T27" fmla="*/ 324 h 344"/>
                    <a:gd name="T28" fmla="*/ 224 w 345"/>
                    <a:gd name="T29" fmla="*/ 336 h 344"/>
                    <a:gd name="T30" fmla="*/ 189 w 345"/>
                    <a:gd name="T31" fmla="*/ 343 h 344"/>
                    <a:gd name="T32" fmla="*/ 155 w 345"/>
                    <a:gd name="T33" fmla="*/ 343 h 344"/>
                    <a:gd name="T34" fmla="*/ 121 w 345"/>
                    <a:gd name="T35" fmla="*/ 336 h 344"/>
                    <a:gd name="T36" fmla="*/ 90 w 345"/>
                    <a:gd name="T37" fmla="*/ 324 h 344"/>
                    <a:gd name="T38" fmla="*/ 63 w 345"/>
                    <a:gd name="T39" fmla="*/ 304 h 344"/>
                    <a:gd name="T40" fmla="*/ 39 w 345"/>
                    <a:gd name="T41" fmla="*/ 282 h 344"/>
                    <a:gd name="T42" fmla="*/ 21 w 345"/>
                    <a:gd name="T43" fmla="*/ 254 h 344"/>
                    <a:gd name="T44" fmla="*/ 8 w 345"/>
                    <a:gd name="T45" fmla="*/ 224 h 344"/>
                    <a:gd name="T46" fmla="*/ 1 w 345"/>
                    <a:gd name="T47" fmla="*/ 189 h 344"/>
                    <a:gd name="T48" fmla="*/ 1 w 345"/>
                    <a:gd name="T49" fmla="*/ 154 h 344"/>
                    <a:gd name="T50" fmla="*/ 8 w 345"/>
                    <a:gd name="T51" fmla="*/ 121 h 344"/>
                    <a:gd name="T52" fmla="*/ 21 w 345"/>
                    <a:gd name="T53" fmla="*/ 90 h 344"/>
                    <a:gd name="T54" fmla="*/ 39 w 345"/>
                    <a:gd name="T55" fmla="*/ 63 h 344"/>
                    <a:gd name="T56" fmla="*/ 63 w 345"/>
                    <a:gd name="T57" fmla="*/ 39 h 344"/>
                    <a:gd name="T58" fmla="*/ 90 w 345"/>
                    <a:gd name="T59" fmla="*/ 21 h 344"/>
                    <a:gd name="T60" fmla="*/ 121 w 345"/>
                    <a:gd name="T61" fmla="*/ 8 h 344"/>
                    <a:gd name="T62" fmla="*/ 155 w 345"/>
                    <a:gd name="T63" fmla="*/ 1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5" h="344">
                      <a:moveTo>
                        <a:pt x="172" y="0"/>
                      </a:moveTo>
                      <a:lnTo>
                        <a:pt x="189" y="1"/>
                      </a:lnTo>
                      <a:lnTo>
                        <a:pt x="207" y="3"/>
                      </a:lnTo>
                      <a:lnTo>
                        <a:pt x="224" y="8"/>
                      </a:lnTo>
                      <a:lnTo>
                        <a:pt x="240" y="14"/>
                      </a:lnTo>
                      <a:lnTo>
                        <a:pt x="254" y="21"/>
                      </a:lnTo>
                      <a:lnTo>
                        <a:pt x="268" y="30"/>
                      </a:lnTo>
                      <a:lnTo>
                        <a:pt x="282" y="39"/>
                      </a:lnTo>
                      <a:lnTo>
                        <a:pt x="294" y="50"/>
                      </a:lnTo>
                      <a:lnTo>
                        <a:pt x="305" y="63"/>
                      </a:lnTo>
                      <a:lnTo>
                        <a:pt x="315" y="75"/>
                      </a:lnTo>
                      <a:lnTo>
                        <a:pt x="324" y="90"/>
                      </a:lnTo>
                      <a:lnTo>
                        <a:pt x="331" y="105"/>
                      </a:lnTo>
                      <a:lnTo>
                        <a:pt x="337" y="121"/>
                      </a:lnTo>
                      <a:lnTo>
                        <a:pt x="341" y="137"/>
                      </a:lnTo>
                      <a:lnTo>
                        <a:pt x="343" y="154"/>
                      </a:lnTo>
                      <a:lnTo>
                        <a:pt x="345" y="172"/>
                      </a:lnTo>
                      <a:lnTo>
                        <a:pt x="343" y="189"/>
                      </a:lnTo>
                      <a:lnTo>
                        <a:pt x="341" y="206"/>
                      </a:lnTo>
                      <a:lnTo>
                        <a:pt x="337" y="224"/>
                      </a:lnTo>
                      <a:lnTo>
                        <a:pt x="331" y="239"/>
                      </a:lnTo>
                      <a:lnTo>
                        <a:pt x="324" y="254"/>
                      </a:lnTo>
                      <a:lnTo>
                        <a:pt x="315" y="268"/>
                      </a:lnTo>
                      <a:lnTo>
                        <a:pt x="305" y="282"/>
                      </a:lnTo>
                      <a:lnTo>
                        <a:pt x="294" y="294"/>
                      </a:lnTo>
                      <a:lnTo>
                        <a:pt x="282" y="304"/>
                      </a:lnTo>
                      <a:lnTo>
                        <a:pt x="268" y="315"/>
                      </a:lnTo>
                      <a:lnTo>
                        <a:pt x="254" y="324"/>
                      </a:lnTo>
                      <a:lnTo>
                        <a:pt x="240" y="331"/>
                      </a:lnTo>
                      <a:lnTo>
                        <a:pt x="224" y="336"/>
                      </a:lnTo>
                      <a:lnTo>
                        <a:pt x="207" y="341"/>
                      </a:lnTo>
                      <a:lnTo>
                        <a:pt x="189" y="343"/>
                      </a:lnTo>
                      <a:lnTo>
                        <a:pt x="172" y="344"/>
                      </a:lnTo>
                      <a:lnTo>
                        <a:pt x="155" y="343"/>
                      </a:lnTo>
                      <a:lnTo>
                        <a:pt x="138" y="341"/>
                      </a:lnTo>
                      <a:lnTo>
                        <a:pt x="121" y="336"/>
                      </a:lnTo>
                      <a:lnTo>
                        <a:pt x="105" y="331"/>
                      </a:lnTo>
                      <a:lnTo>
                        <a:pt x="90" y="324"/>
                      </a:lnTo>
                      <a:lnTo>
                        <a:pt x="76" y="315"/>
                      </a:lnTo>
                      <a:lnTo>
                        <a:pt x="63" y="304"/>
                      </a:lnTo>
                      <a:lnTo>
                        <a:pt x="50" y="294"/>
                      </a:lnTo>
                      <a:lnTo>
                        <a:pt x="39" y="282"/>
                      </a:lnTo>
                      <a:lnTo>
                        <a:pt x="30" y="268"/>
                      </a:lnTo>
                      <a:lnTo>
                        <a:pt x="21" y="254"/>
                      </a:lnTo>
                      <a:lnTo>
                        <a:pt x="14" y="239"/>
                      </a:lnTo>
                      <a:lnTo>
                        <a:pt x="8" y="224"/>
                      </a:lnTo>
                      <a:lnTo>
                        <a:pt x="3" y="206"/>
                      </a:lnTo>
                      <a:lnTo>
                        <a:pt x="1" y="189"/>
                      </a:lnTo>
                      <a:lnTo>
                        <a:pt x="0" y="172"/>
                      </a:lnTo>
                      <a:lnTo>
                        <a:pt x="1" y="154"/>
                      </a:lnTo>
                      <a:lnTo>
                        <a:pt x="3" y="137"/>
                      </a:lnTo>
                      <a:lnTo>
                        <a:pt x="8" y="121"/>
                      </a:lnTo>
                      <a:lnTo>
                        <a:pt x="14" y="105"/>
                      </a:lnTo>
                      <a:lnTo>
                        <a:pt x="21" y="90"/>
                      </a:lnTo>
                      <a:lnTo>
                        <a:pt x="30" y="75"/>
                      </a:lnTo>
                      <a:lnTo>
                        <a:pt x="39" y="63"/>
                      </a:lnTo>
                      <a:lnTo>
                        <a:pt x="50" y="50"/>
                      </a:lnTo>
                      <a:lnTo>
                        <a:pt x="63" y="39"/>
                      </a:lnTo>
                      <a:lnTo>
                        <a:pt x="76" y="30"/>
                      </a:lnTo>
                      <a:lnTo>
                        <a:pt x="90" y="21"/>
                      </a:lnTo>
                      <a:lnTo>
                        <a:pt x="105" y="14"/>
                      </a:lnTo>
                      <a:lnTo>
                        <a:pt x="121" y="8"/>
                      </a:lnTo>
                      <a:lnTo>
                        <a:pt x="138" y="3"/>
                      </a:lnTo>
                      <a:lnTo>
                        <a:pt x="155" y="1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65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2" name="Freeform 30"/>
                <p:cNvSpPr>
                  <a:spLocks/>
                </p:cNvSpPr>
                <p:nvPr/>
              </p:nvSpPr>
              <p:spPr bwMode="auto">
                <a:xfrm>
                  <a:off x="3197034" y="376211"/>
                  <a:ext cx="44447" cy="44447"/>
                </a:xfrm>
                <a:custGeom>
                  <a:avLst/>
                  <a:gdLst>
                    <a:gd name="T0" fmla="*/ 93 w 169"/>
                    <a:gd name="T1" fmla="*/ 0 h 169"/>
                    <a:gd name="T2" fmla="*/ 109 w 169"/>
                    <a:gd name="T3" fmla="*/ 3 h 169"/>
                    <a:gd name="T4" fmla="*/ 124 w 169"/>
                    <a:gd name="T5" fmla="*/ 10 h 169"/>
                    <a:gd name="T6" fmla="*/ 138 w 169"/>
                    <a:gd name="T7" fmla="*/ 19 h 169"/>
                    <a:gd name="T8" fmla="*/ 149 w 169"/>
                    <a:gd name="T9" fmla="*/ 31 h 169"/>
                    <a:gd name="T10" fmla="*/ 158 w 169"/>
                    <a:gd name="T11" fmla="*/ 43 h 169"/>
                    <a:gd name="T12" fmla="*/ 165 w 169"/>
                    <a:gd name="T13" fmla="*/ 59 h 169"/>
                    <a:gd name="T14" fmla="*/ 169 w 169"/>
                    <a:gd name="T15" fmla="*/ 75 h 169"/>
                    <a:gd name="T16" fmla="*/ 169 w 169"/>
                    <a:gd name="T17" fmla="*/ 92 h 169"/>
                    <a:gd name="T18" fmla="*/ 165 w 169"/>
                    <a:gd name="T19" fmla="*/ 109 h 169"/>
                    <a:gd name="T20" fmla="*/ 158 w 169"/>
                    <a:gd name="T21" fmla="*/ 124 h 169"/>
                    <a:gd name="T22" fmla="*/ 149 w 169"/>
                    <a:gd name="T23" fmla="*/ 138 h 169"/>
                    <a:gd name="T24" fmla="*/ 138 w 169"/>
                    <a:gd name="T25" fmla="*/ 149 h 169"/>
                    <a:gd name="T26" fmla="*/ 124 w 169"/>
                    <a:gd name="T27" fmla="*/ 158 h 169"/>
                    <a:gd name="T28" fmla="*/ 109 w 169"/>
                    <a:gd name="T29" fmla="*/ 165 h 169"/>
                    <a:gd name="T30" fmla="*/ 93 w 169"/>
                    <a:gd name="T31" fmla="*/ 169 h 169"/>
                    <a:gd name="T32" fmla="*/ 75 w 169"/>
                    <a:gd name="T33" fmla="*/ 169 h 169"/>
                    <a:gd name="T34" fmla="*/ 59 w 169"/>
                    <a:gd name="T35" fmla="*/ 165 h 169"/>
                    <a:gd name="T36" fmla="*/ 44 w 169"/>
                    <a:gd name="T37" fmla="*/ 158 h 169"/>
                    <a:gd name="T38" fmla="*/ 31 w 169"/>
                    <a:gd name="T39" fmla="*/ 149 h 169"/>
                    <a:gd name="T40" fmla="*/ 19 w 169"/>
                    <a:gd name="T41" fmla="*/ 138 h 169"/>
                    <a:gd name="T42" fmla="*/ 10 w 169"/>
                    <a:gd name="T43" fmla="*/ 124 h 169"/>
                    <a:gd name="T44" fmla="*/ 3 w 169"/>
                    <a:gd name="T45" fmla="*/ 109 h 169"/>
                    <a:gd name="T46" fmla="*/ 0 w 169"/>
                    <a:gd name="T47" fmla="*/ 92 h 169"/>
                    <a:gd name="T48" fmla="*/ 0 w 169"/>
                    <a:gd name="T49" fmla="*/ 75 h 169"/>
                    <a:gd name="T50" fmla="*/ 3 w 169"/>
                    <a:gd name="T51" fmla="*/ 59 h 169"/>
                    <a:gd name="T52" fmla="*/ 10 w 169"/>
                    <a:gd name="T53" fmla="*/ 43 h 169"/>
                    <a:gd name="T54" fmla="*/ 19 w 169"/>
                    <a:gd name="T55" fmla="*/ 31 h 169"/>
                    <a:gd name="T56" fmla="*/ 31 w 169"/>
                    <a:gd name="T57" fmla="*/ 19 h 169"/>
                    <a:gd name="T58" fmla="*/ 44 w 169"/>
                    <a:gd name="T59" fmla="*/ 10 h 169"/>
                    <a:gd name="T60" fmla="*/ 59 w 169"/>
                    <a:gd name="T61" fmla="*/ 3 h 169"/>
                    <a:gd name="T62" fmla="*/ 75 w 169"/>
                    <a:gd name="T63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lnTo>
                        <a:pt x="93" y="0"/>
                      </a:lnTo>
                      <a:lnTo>
                        <a:pt x="101" y="1"/>
                      </a:lnTo>
                      <a:lnTo>
                        <a:pt x="109" y="3"/>
                      </a:lnTo>
                      <a:lnTo>
                        <a:pt x="117" y="6"/>
                      </a:lnTo>
                      <a:lnTo>
                        <a:pt x="124" y="10"/>
                      </a:lnTo>
                      <a:lnTo>
                        <a:pt x="132" y="14"/>
                      </a:lnTo>
                      <a:lnTo>
                        <a:pt x="138" y="19"/>
                      </a:lnTo>
                      <a:lnTo>
                        <a:pt x="145" y="24"/>
                      </a:lnTo>
                      <a:lnTo>
                        <a:pt x="149" y="31"/>
                      </a:lnTo>
                      <a:lnTo>
                        <a:pt x="155" y="36"/>
                      </a:lnTo>
                      <a:lnTo>
                        <a:pt x="158" y="43"/>
                      </a:lnTo>
                      <a:lnTo>
                        <a:pt x="162" y="51"/>
                      </a:lnTo>
                      <a:lnTo>
                        <a:pt x="165" y="59"/>
                      </a:lnTo>
                      <a:lnTo>
                        <a:pt x="168" y="67"/>
                      </a:lnTo>
                      <a:lnTo>
                        <a:pt x="169" y="75"/>
                      </a:lnTo>
                      <a:lnTo>
                        <a:pt x="169" y="84"/>
                      </a:lnTo>
                      <a:lnTo>
                        <a:pt x="169" y="92"/>
                      </a:lnTo>
                      <a:lnTo>
                        <a:pt x="168" y="101"/>
                      </a:lnTo>
                      <a:lnTo>
                        <a:pt x="165" y="109"/>
                      </a:lnTo>
                      <a:lnTo>
                        <a:pt x="162" y="117"/>
                      </a:lnTo>
                      <a:lnTo>
                        <a:pt x="158" y="124"/>
                      </a:lnTo>
                      <a:lnTo>
                        <a:pt x="155" y="131"/>
                      </a:lnTo>
                      <a:lnTo>
                        <a:pt x="149" y="138"/>
                      </a:lnTo>
                      <a:lnTo>
                        <a:pt x="145" y="143"/>
                      </a:lnTo>
                      <a:lnTo>
                        <a:pt x="138" y="149"/>
                      </a:lnTo>
                      <a:lnTo>
                        <a:pt x="132" y="155"/>
                      </a:lnTo>
                      <a:lnTo>
                        <a:pt x="124" y="158"/>
                      </a:lnTo>
                      <a:lnTo>
                        <a:pt x="117" y="162"/>
                      </a:lnTo>
                      <a:lnTo>
                        <a:pt x="109" y="165"/>
                      </a:lnTo>
                      <a:lnTo>
                        <a:pt x="101" y="167"/>
                      </a:lnTo>
                      <a:lnTo>
                        <a:pt x="93" y="169"/>
                      </a:lnTo>
                      <a:lnTo>
                        <a:pt x="84" y="169"/>
                      </a:lnTo>
                      <a:lnTo>
                        <a:pt x="75" y="169"/>
                      </a:lnTo>
                      <a:lnTo>
                        <a:pt x="67" y="167"/>
                      </a:lnTo>
                      <a:lnTo>
                        <a:pt x="59" y="165"/>
                      </a:lnTo>
                      <a:lnTo>
                        <a:pt x="51" y="162"/>
                      </a:lnTo>
                      <a:lnTo>
                        <a:pt x="44" y="158"/>
                      </a:lnTo>
                      <a:lnTo>
                        <a:pt x="36" y="155"/>
                      </a:lnTo>
                      <a:lnTo>
                        <a:pt x="31" y="149"/>
                      </a:lnTo>
                      <a:lnTo>
                        <a:pt x="24" y="143"/>
                      </a:lnTo>
                      <a:lnTo>
                        <a:pt x="19" y="138"/>
                      </a:lnTo>
                      <a:lnTo>
                        <a:pt x="14" y="131"/>
                      </a:lnTo>
                      <a:lnTo>
                        <a:pt x="10" y="124"/>
                      </a:lnTo>
                      <a:lnTo>
                        <a:pt x="6" y="117"/>
                      </a:lnTo>
                      <a:lnTo>
                        <a:pt x="3" y="109"/>
                      </a:lnTo>
                      <a:lnTo>
                        <a:pt x="1" y="101"/>
                      </a:lnTo>
                      <a:lnTo>
                        <a:pt x="0" y="92"/>
                      </a:lnTo>
                      <a:lnTo>
                        <a:pt x="0" y="84"/>
                      </a:lnTo>
                      <a:lnTo>
                        <a:pt x="0" y="75"/>
                      </a:lnTo>
                      <a:lnTo>
                        <a:pt x="1" y="67"/>
                      </a:lnTo>
                      <a:lnTo>
                        <a:pt x="3" y="59"/>
                      </a:lnTo>
                      <a:lnTo>
                        <a:pt x="6" y="51"/>
                      </a:lnTo>
                      <a:lnTo>
                        <a:pt x="10" y="43"/>
                      </a:lnTo>
                      <a:lnTo>
                        <a:pt x="14" y="36"/>
                      </a:lnTo>
                      <a:lnTo>
                        <a:pt x="19" y="31"/>
                      </a:lnTo>
                      <a:lnTo>
                        <a:pt x="24" y="24"/>
                      </a:lnTo>
                      <a:lnTo>
                        <a:pt x="31" y="19"/>
                      </a:lnTo>
                      <a:lnTo>
                        <a:pt x="36" y="14"/>
                      </a:lnTo>
                      <a:lnTo>
                        <a:pt x="44" y="10"/>
                      </a:lnTo>
                      <a:lnTo>
                        <a:pt x="51" y="6"/>
                      </a:lnTo>
                      <a:lnTo>
                        <a:pt x="59" y="3"/>
                      </a:lnTo>
                      <a:lnTo>
                        <a:pt x="67" y="1"/>
                      </a:lnTo>
                      <a:lnTo>
                        <a:pt x="75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74000">
                      <a:srgbClr val="00206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" name="Freeform 31"/>
                <p:cNvSpPr>
                  <a:spLocks/>
                </p:cNvSpPr>
                <p:nvPr/>
              </p:nvSpPr>
              <p:spPr bwMode="auto">
                <a:xfrm>
                  <a:off x="3203377" y="393675"/>
                  <a:ext cx="12699" cy="12699"/>
                </a:xfrm>
                <a:custGeom>
                  <a:avLst/>
                  <a:gdLst>
                    <a:gd name="T0" fmla="*/ 23 w 46"/>
                    <a:gd name="T1" fmla="*/ 0 h 47"/>
                    <a:gd name="T2" fmla="*/ 27 w 46"/>
                    <a:gd name="T3" fmla="*/ 1 h 47"/>
                    <a:gd name="T4" fmla="*/ 32 w 46"/>
                    <a:gd name="T5" fmla="*/ 2 h 47"/>
                    <a:gd name="T6" fmla="*/ 35 w 46"/>
                    <a:gd name="T7" fmla="*/ 5 h 47"/>
                    <a:gd name="T8" fmla="*/ 39 w 46"/>
                    <a:gd name="T9" fmla="*/ 7 h 47"/>
                    <a:gd name="T10" fmla="*/ 42 w 46"/>
                    <a:gd name="T11" fmla="*/ 10 h 47"/>
                    <a:gd name="T12" fmla="*/ 45 w 46"/>
                    <a:gd name="T13" fmla="*/ 15 h 47"/>
                    <a:gd name="T14" fmla="*/ 46 w 46"/>
                    <a:gd name="T15" fmla="*/ 18 h 47"/>
                    <a:gd name="T16" fmla="*/ 46 w 46"/>
                    <a:gd name="T17" fmla="*/ 24 h 47"/>
                    <a:gd name="T18" fmla="*/ 46 w 46"/>
                    <a:gd name="T19" fmla="*/ 28 h 47"/>
                    <a:gd name="T20" fmla="*/ 45 w 46"/>
                    <a:gd name="T21" fmla="*/ 32 h 47"/>
                    <a:gd name="T22" fmla="*/ 42 w 46"/>
                    <a:gd name="T23" fmla="*/ 36 h 47"/>
                    <a:gd name="T24" fmla="*/ 39 w 46"/>
                    <a:gd name="T25" fmla="*/ 40 h 47"/>
                    <a:gd name="T26" fmla="*/ 35 w 46"/>
                    <a:gd name="T27" fmla="*/ 42 h 47"/>
                    <a:gd name="T28" fmla="*/ 32 w 46"/>
                    <a:gd name="T29" fmla="*/ 44 h 47"/>
                    <a:gd name="T30" fmla="*/ 27 w 46"/>
                    <a:gd name="T31" fmla="*/ 46 h 47"/>
                    <a:gd name="T32" fmla="*/ 23 w 46"/>
                    <a:gd name="T33" fmla="*/ 47 h 47"/>
                    <a:gd name="T34" fmla="*/ 18 w 46"/>
                    <a:gd name="T35" fmla="*/ 46 h 47"/>
                    <a:gd name="T36" fmla="*/ 14 w 46"/>
                    <a:gd name="T37" fmla="*/ 44 h 47"/>
                    <a:gd name="T38" fmla="*/ 10 w 46"/>
                    <a:gd name="T39" fmla="*/ 42 h 47"/>
                    <a:gd name="T40" fmla="*/ 7 w 46"/>
                    <a:gd name="T41" fmla="*/ 40 h 47"/>
                    <a:gd name="T42" fmla="*/ 4 w 46"/>
                    <a:gd name="T43" fmla="*/ 36 h 47"/>
                    <a:gd name="T44" fmla="*/ 1 w 46"/>
                    <a:gd name="T45" fmla="*/ 32 h 47"/>
                    <a:gd name="T46" fmla="*/ 0 w 46"/>
                    <a:gd name="T47" fmla="*/ 28 h 47"/>
                    <a:gd name="T48" fmla="*/ 0 w 46"/>
                    <a:gd name="T49" fmla="*/ 24 h 47"/>
                    <a:gd name="T50" fmla="*/ 0 w 46"/>
                    <a:gd name="T51" fmla="*/ 18 h 47"/>
                    <a:gd name="T52" fmla="*/ 1 w 46"/>
                    <a:gd name="T53" fmla="*/ 15 h 47"/>
                    <a:gd name="T54" fmla="*/ 4 w 46"/>
                    <a:gd name="T55" fmla="*/ 10 h 47"/>
                    <a:gd name="T56" fmla="*/ 7 w 46"/>
                    <a:gd name="T57" fmla="*/ 7 h 47"/>
                    <a:gd name="T58" fmla="*/ 10 w 46"/>
                    <a:gd name="T59" fmla="*/ 5 h 47"/>
                    <a:gd name="T60" fmla="*/ 14 w 46"/>
                    <a:gd name="T61" fmla="*/ 2 h 47"/>
                    <a:gd name="T62" fmla="*/ 18 w 46"/>
                    <a:gd name="T63" fmla="*/ 1 h 47"/>
                    <a:gd name="T64" fmla="*/ 23 w 46"/>
                    <a:gd name="T65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6" h="47">
                      <a:moveTo>
                        <a:pt x="23" y="0"/>
                      </a:moveTo>
                      <a:lnTo>
                        <a:pt x="27" y="1"/>
                      </a:lnTo>
                      <a:lnTo>
                        <a:pt x="32" y="2"/>
                      </a:lnTo>
                      <a:lnTo>
                        <a:pt x="35" y="5"/>
                      </a:lnTo>
                      <a:lnTo>
                        <a:pt x="39" y="7"/>
                      </a:lnTo>
                      <a:lnTo>
                        <a:pt x="42" y="10"/>
                      </a:lnTo>
                      <a:lnTo>
                        <a:pt x="45" y="15"/>
                      </a:lnTo>
                      <a:lnTo>
                        <a:pt x="46" y="18"/>
                      </a:lnTo>
                      <a:lnTo>
                        <a:pt x="46" y="24"/>
                      </a:lnTo>
                      <a:lnTo>
                        <a:pt x="46" y="28"/>
                      </a:lnTo>
                      <a:lnTo>
                        <a:pt x="45" y="32"/>
                      </a:lnTo>
                      <a:lnTo>
                        <a:pt x="42" y="36"/>
                      </a:lnTo>
                      <a:lnTo>
                        <a:pt x="39" y="40"/>
                      </a:lnTo>
                      <a:lnTo>
                        <a:pt x="35" y="42"/>
                      </a:lnTo>
                      <a:lnTo>
                        <a:pt x="32" y="44"/>
                      </a:lnTo>
                      <a:lnTo>
                        <a:pt x="27" y="46"/>
                      </a:lnTo>
                      <a:lnTo>
                        <a:pt x="23" y="47"/>
                      </a:lnTo>
                      <a:lnTo>
                        <a:pt x="18" y="46"/>
                      </a:lnTo>
                      <a:lnTo>
                        <a:pt x="14" y="44"/>
                      </a:lnTo>
                      <a:lnTo>
                        <a:pt x="10" y="42"/>
                      </a:lnTo>
                      <a:lnTo>
                        <a:pt x="7" y="40"/>
                      </a:lnTo>
                      <a:lnTo>
                        <a:pt x="4" y="36"/>
                      </a:lnTo>
                      <a:lnTo>
                        <a:pt x="1" y="32"/>
                      </a:lnTo>
                      <a:lnTo>
                        <a:pt x="0" y="28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1" y="15"/>
                      </a:lnTo>
                      <a:lnTo>
                        <a:pt x="4" y="10"/>
                      </a:lnTo>
                      <a:lnTo>
                        <a:pt x="7" y="7"/>
                      </a:lnTo>
                      <a:lnTo>
                        <a:pt x="10" y="5"/>
                      </a:lnTo>
                      <a:lnTo>
                        <a:pt x="14" y="2"/>
                      </a:lnTo>
                      <a:lnTo>
                        <a:pt x="18" y="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E6E7E8">
                    <a:alpha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" name="Freeform 32"/>
                <p:cNvSpPr>
                  <a:spLocks/>
                </p:cNvSpPr>
                <p:nvPr/>
              </p:nvSpPr>
              <p:spPr bwMode="auto">
                <a:xfrm>
                  <a:off x="3224213" y="387350"/>
                  <a:ext cx="7938" cy="7938"/>
                </a:xfrm>
                <a:custGeom>
                  <a:avLst/>
                  <a:gdLst>
                    <a:gd name="T0" fmla="*/ 15 w 30"/>
                    <a:gd name="T1" fmla="*/ 0 h 31"/>
                    <a:gd name="T2" fmla="*/ 18 w 30"/>
                    <a:gd name="T3" fmla="*/ 0 h 31"/>
                    <a:gd name="T4" fmla="*/ 20 w 30"/>
                    <a:gd name="T5" fmla="*/ 1 h 31"/>
                    <a:gd name="T6" fmla="*/ 24 w 30"/>
                    <a:gd name="T7" fmla="*/ 2 h 31"/>
                    <a:gd name="T8" fmla="*/ 26 w 30"/>
                    <a:gd name="T9" fmla="*/ 4 h 31"/>
                    <a:gd name="T10" fmla="*/ 27 w 30"/>
                    <a:gd name="T11" fmla="*/ 7 h 31"/>
                    <a:gd name="T12" fmla="*/ 29 w 30"/>
                    <a:gd name="T13" fmla="*/ 9 h 31"/>
                    <a:gd name="T14" fmla="*/ 29 w 30"/>
                    <a:gd name="T15" fmla="*/ 11 h 31"/>
                    <a:gd name="T16" fmla="*/ 30 w 30"/>
                    <a:gd name="T17" fmla="*/ 15 h 31"/>
                    <a:gd name="T18" fmla="*/ 29 w 30"/>
                    <a:gd name="T19" fmla="*/ 18 h 31"/>
                    <a:gd name="T20" fmla="*/ 29 w 30"/>
                    <a:gd name="T21" fmla="*/ 20 h 31"/>
                    <a:gd name="T22" fmla="*/ 27 w 30"/>
                    <a:gd name="T23" fmla="*/ 24 h 31"/>
                    <a:gd name="T24" fmla="*/ 26 w 30"/>
                    <a:gd name="T25" fmla="*/ 26 h 31"/>
                    <a:gd name="T26" fmla="*/ 24 w 30"/>
                    <a:gd name="T27" fmla="*/ 27 h 31"/>
                    <a:gd name="T28" fmla="*/ 20 w 30"/>
                    <a:gd name="T29" fmla="*/ 28 h 31"/>
                    <a:gd name="T30" fmla="*/ 18 w 30"/>
                    <a:gd name="T31" fmla="*/ 30 h 31"/>
                    <a:gd name="T32" fmla="*/ 15 w 30"/>
                    <a:gd name="T33" fmla="*/ 31 h 31"/>
                    <a:gd name="T34" fmla="*/ 11 w 30"/>
                    <a:gd name="T35" fmla="*/ 30 h 31"/>
                    <a:gd name="T36" fmla="*/ 9 w 30"/>
                    <a:gd name="T37" fmla="*/ 28 h 31"/>
                    <a:gd name="T38" fmla="*/ 7 w 30"/>
                    <a:gd name="T39" fmla="*/ 27 h 31"/>
                    <a:gd name="T40" fmla="*/ 4 w 30"/>
                    <a:gd name="T41" fmla="*/ 26 h 31"/>
                    <a:gd name="T42" fmla="*/ 2 w 30"/>
                    <a:gd name="T43" fmla="*/ 24 h 31"/>
                    <a:gd name="T44" fmla="*/ 1 w 30"/>
                    <a:gd name="T45" fmla="*/ 20 h 31"/>
                    <a:gd name="T46" fmla="*/ 0 w 30"/>
                    <a:gd name="T47" fmla="*/ 18 h 31"/>
                    <a:gd name="T48" fmla="*/ 0 w 30"/>
                    <a:gd name="T49" fmla="*/ 15 h 31"/>
                    <a:gd name="T50" fmla="*/ 0 w 30"/>
                    <a:gd name="T51" fmla="*/ 11 h 31"/>
                    <a:gd name="T52" fmla="*/ 1 w 30"/>
                    <a:gd name="T53" fmla="*/ 9 h 31"/>
                    <a:gd name="T54" fmla="*/ 2 w 30"/>
                    <a:gd name="T55" fmla="*/ 7 h 31"/>
                    <a:gd name="T56" fmla="*/ 4 w 30"/>
                    <a:gd name="T57" fmla="*/ 4 h 31"/>
                    <a:gd name="T58" fmla="*/ 7 w 30"/>
                    <a:gd name="T59" fmla="*/ 2 h 31"/>
                    <a:gd name="T60" fmla="*/ 9 w 30"/>
                    <a:gd name="T61" fmla="*/ 1 h 31"/>
                    <a:gd name="T62" fmla="*/ 11 w 30"/>
                    <a:gd name="T63" fmla="*/ 0 h 31"/>
                    <a:gd name="T64" fmla="*/ 15 w 30"/>
                    <a:gd name="T65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0" h="31">
                      <a:moveTo>
                        <a:pt x="15" y="0"/>
                      </a:moveTo>
                      <a:lnTo>
                        <a:pt x="18" y="0"/>
                      </a:lnTo>
                      <a:lnTo>
                        <a:pt x="20" y="1"/>
                      </a:lnTo>
                      <a:lnTo>
                        <a:pt x="24" y="2"/>
                      </a:lnTo>
                      <a:lnTo>
                        <a:pt x="26" y="4"/>
                      </a:lnTo>
                      <a:lnTo>
                        <a:pt x="27" y="7"/>
                      </a:lnTo>
                      <a:lnTo>
                        <a:pt x="29" y="9"/>
                      </a:lnTo>
                      <a:lnTo>
                        <a:pt x="29" y="11"/>
                      </a:lnTo>
                      <a:lnTo>
                        <a:pt x="30" y="15"/>
                      </a:lnTo>
                      <a:lnTo>
                        <a:pt x="29" y="18"/>
                      </a:lnTo>
                      <a:lnTo>
                        <a:pt x="29" y="20"/>
                      </a:lnTo>
                      <a:lnTo>
                        <a:pt x="27" y="24"/>
                      </a:lnTo>
                      <a:lnTo>
                        <a:pt x="26" y="26"/>
                      </a:lnTo>
                      <a:lnTo>
                        <a:pt x="24" y="27"/>
                      </a:lnTo>
                      <a:lnTo>
                        <a:pt x="20" y="28"/>
                      </a:lnTo>
                      <a:lnTo>
                        <a:pt x="18" y="30"/>
                      </a:lnTo>
                      <a:lnTo>
                        <a:pt x="15" y="31"/>
                      </a:lnTo>
                      <a:lnTo>
                        <a:pt x="11" y="30"/>
                      </a:lnTo>
                      <a:lnTo>
                        <a:pt x="9" y="28"/>
                      </a:lnTo>
                      <a:lnTo>
                        <a:pt x="7" y="27"/>
                      </a:lnTo>
                      <a:lnTo>
                        <a:pt x="4" y="26"/>
                      </a:lnTo>
                      <a:lnTo>
                        <a:pt x="2" y="24"/>
                      </a:lnTo>
                      <a:lnTo>
                        <a:pt x="1" y="20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0" y="11"/>
                      </a:lnTo>
                      <a:lnTo>
                        <a:pt x="1" y="9"/>
                      </a:lnTo>
                      <a:lnTo>
                        <a:pt x="2" y="7"/>
                      </a:lnTo>
                      <a:lnTo>
                        <a:pt x="4" y="4"/>
                      </a:lnTo>
                      <a:lnTo>
                        <a:pt x="7" y="2"/>
                      </a:lnTo>
                      <a:lnTo>
                        <a:pt x="9" y="1"/>
                      </a:lnTo>
                      <a:lnTo>
                        <a:pt x="11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E6E7E8">
                    <a:alpha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8" name="Freeform 26"/>
                <p:cNvSpPr>
                  <a:spLocks/>
                </p:cNvSpPr>
                <p:nvPr/>
              </p:nvSpPr>
              <p:spPr bwMode="auto">
                <a:xfrm>
                  <a:off x="3038276" y="211125"/>
                  <a:ext cx="1254044" cy="3719266"/>
                </a:xfrm>
                <a:custGeom>
                  <a:avLst/>
                  <a:gdLst>
                    <a:gd name="T0" fmla="*/ 0 w 4741"/>
                    <a:gd name="T1" fmla="*/ 0 h 14059"/>
                    <a:gd name="T2" fmla="*/ 3656 w 4741"/>
                    <a:gd name="T3" fmla="*/ 0 h 14059"/>
                    <a:gd name="T4" fmla="*/ 3712 w 4741"/>
                    <a:gd name="T5" fmla="*/ 1 h 14059"/>
                    <a:gd name="T6" fmla="*/ 3767 w 4741"/>
                    <a:gd name="T7" fmla="*/ 4 h 14059"/>
                    <a:gd name="T8" fmla="*/ 3820 w 4741"/>
                    <a:gd name="T9" fmla="*/ 12 h 14059"/>
                    <a:gd name="T10" fmla="*/ 3874 w 4741"/>
                    <a:gd name="T11" fmla="*/ 22 h 14059"/>
                    <a:gd name="T12" fmla="*/ 3926 w 4741"/>
                    <a:gd name="T13" fmla="*/ 34 h 14059"/>
                    <a:gd name="T14" fmla="*/ 3978 w 4741"/>
                    <a:gd name="T15" fmla="*/ 49 h 14059"/>
                    <a:gd name="T16" fmla="*/ 4028 w 4741"/>
                    <a:gd name="T17" fmla="*/ 66 h 14059"/>
                    <a:gd name="T18" fmla="*/ 4077 w 4741"/>
                    <a:gd name="T19" fmla="*/ 85 h 14059"/>
                    <a:gd name="T20" fmla="*/ 4125 w 4741"/>
                    <a:gd name="T21" fmla="*/ 107 h 14059"/>
                    <a:gd name="T22" fmla="*/ 4172 w 4741"/>
                    <a:gd name="T23" fmla="*/ 131 h 14059"/>
                    <a:gd name="T24" fmla="*/ 4217 w 4741"/>
                    <a:gd name="T25" fmla="*/ 157 h 14059"/>
                    <a:gd name="T26" fmla="*/ 4262 w 4741"/>
                    <a:gd name="T27" fmla="*/ 186 h 14059"/>
                    <a:gd name="T28" fmla="*/ 4304 w 4741"/>
                    <a:gd name="T29" fmla="*/ 215 h 14059"/>
                    <a:gd name="T30" fmla="*/ 4345 w 4741"/>
                    <a:gd name="T31" fmla="*/ 247 h 14059"/>
                    <a:gd name="T32" fmla="*/ 4385 w 4741"/>
                    <a:gd name="T33" fmla="*/ 281 h 14059"/>
                    <a:gd name="T34" fmla="*/ 4422 w 4741"/>
                    <a:gd name="T35" fmla="*/ 318 h 14059"/>
                    <a:gd name="T36" fmla="*/ 4458 w 4741"/>
                    <a:gd name="T37" fmla="*/ 356 h 14059"/>
                    <a:gd name="T38" fmla="*/ 4492 w 4741"/>
                    <a:gd name="T39" fmla="*/ 395 h 14059"/>
                    <a:gd name="T40" fmla="*/ 4525 w 4741"/>
                    <a:gd name="T41" fmla="*/ 436 h 14059"/>
                    <a:gd name="T42" fmla="*/ 4555 w 4741"/>
                    <a:gd name="T43" fmla="*/ 479 h 14059"/>
                    <a:gd name="T44" fmla="*/ 4583 w 4741"/>
                    <a:gd name="T45" fmla="*/ 523 h 14059"/>
                    <a:gd name="T46" fmla="*/ 4609 w 4741"/>
                    <a:gd name="T47" fmla="*/ 568 h 14059"/>
                    <a:gd name="T48" fmla="*/ 4633 w 4741"/>
                    <a:gd name="T49" fmla="*/ 614 h 14059"/>
                    <a:gd name="T50" fmla="*/ 4655 w 4741"/>
                    <a:gd name="T51" fmla="*/ 662 h 14059"/>
                    <a:gd name="T52" fmla="*/ 4675 w 4741"/>
                    <a:gd name="T53" fmla="*/ 712 h 14059"/>
                    <a:gd name="T54" fmla="*/ 4692 w 4741"/>
                    <a:gd name="T55" fmla="*/ 763 h 14059"/>
                    <a:gd name="T56" fmla="*/ 4706 w 4741"/>
                    <a:gd name="T57" fmla="*/ 814 h 14059"/>
                    <a:gd name="T58" fmla="*/ 4719 w 4741"/>
                    <a:gd name="T59" fmla="*/ 866 h 14059"/>
                    <a:gd name="T60" fmla="*/ 4728 w 4741"/>
                    <a:gd name="T61" fmla="*/ 919 h 14059"/>
                    <a:gd name="T62" fmla="*/ 4735 w 4741"/>
                    <a:gd name="T63" fmla="*/ 973 h 14059"/>
                    <a:gd name="T64" fmla="*/ 4740 w 4741"/>
                    <a:gd name="T65" fmla="*/ 1028 h 14059"/>
                    <a:gd name="T66" fmla="*/ 4741 w 4741"/>
                    <a:gd name="T67" fmla="*/ 1084 h 14059"/>
                    <a:gd name="T68" fmla="*/ 4741 w 4741"/>
                    <a:gd name="T69" fmla="*/ 14059 h 14059"/>
                    <a:gd name="T70" fmla="*/ 0 w 4741"/>
                    <a:gd name="T71" fmla="*/ 0 h 140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741" h="14059">
                      <a:moveTo>
                        <a:pt x="0" y="0"/>
                      </a:moveTo>
                      <a:lnTo>
                        <a:pt x="3656" y="0"/>
                      </a:lnTo>
                      <a:lnTo>
                        <a:pt x="3712" y="1"/>
                      </a:lnTo>
                      <a:lnTo>
                        <a:pt x="3767" y="4"/>
                      </a:lnTo>
                      <a:lnTo>
                        <a:pt x="3820" y="12"/>
                      </a:lnTo>
                      <a:lnTo>
                        <a:pt x="3874" y="22"/>
                      </a:lnTo>
                      <a:lnTo>
                        <a:pt x="3926" y="34"/>
                      </a:lnTo>
                      <a:lnTo>
                        <a:pt x="3978" y="49"/>
                      </a:lnTo>
                      <a:lnTo>
                        <a:pt x="4028" y="66"/>
                      </a:lnTo>
                      <a:lnTo>
                        <a:pt x="4077" y="85"/>
                      </a:lnTo>
                      <a:lnTo>
                        <a:pt x="4125" y="107"/>
                      </a:lnTo>
                      <a:lnTo>
                        <a:pt x="4172" y="131"/>
                      </a:lnTo>
                      <a:lnTo>
                        <a:pt x="4217" y="157"/>
                      </a:lnTo>
                      <a:lnTo>
                        <a:pt x="4262" y="186"/>
                      </a:lnTo>
                      <a:lnTo>
                        <a:pt x="4304" y="215"/>
                      </a:lnTo>
                      <a:lnTo>
                        <a:pt x="4345" y="247"/>
                      </a:lnTo>
                      <a:lnTo>
                        <a:pt x="4385" y="281"/>
                      </a:lnTo>
                      <a:lnTo>
                        <a:pt x="4422" y="318"/>
                      </a:lnTo>
                      <a:lnTo>
                        <a:pt x="4458" y="356"/>
                      </a:lnTo>
                      <a:lnTo>
                        <a:pt x="4492" y="395"/>
                      </a:lnTo>
                      <a:lnTo>
                        <a:pt x="4525" y="436"/>
                      </a:lnTo>
                      <a:lnTo>
                        <a:pt x="4555" y="479"/>
                      </a:lnTo>
                      <a:lnTo>
                        <a:pt x="4583" y="523"/>
                      </a:lnTo>
                      <a:lnTo>
                        <a:pt x="4609" y="568"/>
                      </a:lnTo>
                      <a:lnTo>
                        <a:pt x="4633" y="614"/>
                      </a:lnTo>
                      <a:lnTo>
                        <a:pt x="4655" y="662"/>
                      </a:lnTo>
                      <a:lnTo>
                        <a:pt x="4675" y="712"/>
                      </a:lnTo>
                      <a:lnTo>
                        <a:pt x="4692" y="763"/>
                      </a:lnTo>
                      <a:lnTo>
                        <a:pt x="4706" y="814"/>
                      </a:lnTo>
                      <a:lnTo>
                        <a:pt x="4719" y="866"/>
                      </a:lnTo>
                      <a:lnTo>
                        <a:pt x="4728" y="919"/>
                      </a:lnTo>
                      <a:lnTo>
                        <a:pt x="4735" y="973"/>
                      </a:lnTo>
                      <a:lnTo>
                        <a:pt x="4740" y="1028"/>
                      </a:lnTo>
                      <a:lnTo>
                        <a:pt x="4741" y="1084"/>
                      </a:lnTo>
                      <a:lnTo>
                        <a:pt x="4741" y="140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65000">
                      <a:schemeClr val="bg1">
                        <a:alpha val="0"/>
                      </a:schemeClr>
                    </a:gs>
                    <a:gs pos="0">
                      <a:schemeClr val="bg1">
                        <a:alpha val="5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pic>
          <p:nvPicPr>
            <p:cNvPr id="336" name="Picture 3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005" b="26730"/>
            <a:stretch/>
          </p:blipFill>
          <p:spPr>
            <a:xfrm>
              <a:off x="7479916" y="2400188"/>
              <a:ext cx="1786734" cy="3117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8529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F653E-45B7-4491-87DB-110C0BC1589F}" type="datetime1">
              <a:rPr lang="en-US" smtClean="0"/>
              <a:t>4/2/2021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417066" y="614884"/>
            <a:ext cx="8128000" cy="1106970"/>
          </a:xfrm>
        </p:spPr>
        <p:txBody>
          <a:bodyPr/>
          <a:lstStyle/>
          <a:p>
            <a:r>
              <a:rPr lang="en-US" dirty="0"/>
              <a:t>Description </a:t>
            </a:r>
          </a:p>
          <a:p>
            <a:endParaRPr 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1118202" y="1411716"/>
            <a:ext cx="3057463" cy="4508618"/>
            <a:chOff x="645948" y="1449388"/>
            <a:chExt cx="2287752" cy="4829644"/>
          </a:xfrm>
          <a:effectLst>
            <a:reflection blurRad="6350" stA="20000" endPos="35000" dir="5400000" sy="-100000" algn="bl" rotWithShape="0"/>
          </a:effectLst>
        </p:grpSpPr>
        <p:grpSp>
          <p:nvGrpSpPr>
            <p:cNvPr id="75" name="Group 74"/>
            <p:cNvGrpSpPr/>
            <p:nvPr/>
          </p:nvGrpSpPr>
          <p:grpSpPr>
            <a:xfrm>
              <a:off x="2194955" y="1449388"/>
              <a:ext cx="370168" cy="30184"/>
              <a:chOff x="3605213" y="133352"/>
              <a:chExt cx="369888" cy="30161"/>
            </a:xfrm>
          </p:grpSpPr>
          <p:sp>
            <p:nvSpPr>
              <p:cNvPr id="115" name="Freeform 12"/>
              <p:cNvSpPr>
                <a:spLocks/>
              </p:cNvSpPr>
              <p:nvPr/>
            </p:nvSpPr>
            <p:spPr bwMode="auto">
              <a:xfrm>
                <a:off x="3617912" y="133352"/>
                <a:ext cx="346075" cy="19050"/>
              </a:xfrm>
              <a:custGeom>
                <a:avLst/>
                <a:gdLst>
                  <a:gd name="T0" fmla="*/ 36 w 1309"/>
                  <a:gd name="T1" fmla="*/ 0 h 74"/>
                  <a:gd name="T2" fmla="*/ 1272 w 1309"/>
                  <a:gd name="T3" fmla="*/ 0 h 74"/>
                  <a:gd name="T4" fmla="*/ 1280 w 1309"/>
                  <a:gd name="T5" fmla="*/ 1 h 74"/>
                  <a:gd name="T6" fmla="*/ 1286 w 1309"/>
                  <a:gd name="T7" fmla="*/ 3 h 74"/>
                  <a:gd name="T8" fmla="*/ 1292 w 1309"/>
                  <a:gd name="T9" fmla="*/ 7 h 74"/>
                  <a:gd name="T10" fmla="*/ 1298 w 1309"/>
                  <a:gd name="T11" fmla="*/ 11 h 74"/>
                  <a:gd name="T12" fmla="*/ 1302 w 1309"/>
                  <a:gd name="T13" fmla="*/ 16 h 74"/>
                  <a:gd name="T14" fmla="*/ 1306 w 1309"/>
                  <a:gd name="T15" fmla="*/ 23 h 74"/>
                  <a:gd name="T16" fmla="*/ 1308 w 1309"/>
                  <a:gd name="T17" fmla="*/ 30 h 74"/>
                  <a:gd name="T18" fmla="*/ 1309 w 1309"/>
                  <a:gd name="T19" fmla="*/ 38 h 74"/>
                  <a:gd name="T20" fmla="*/ 1309 w 1309"/>
                  <a:gd name="T21" fmla="*/ 38 h 74"/>
                  <a:gd name="T22" fmla="*/ 1308 w 1309"/>
                  <a:gd name="T23" fmla="*/ 44 h 74"/>
                  <a:gd name="T24" fmla="*/ 1306 w 1309"/>
                  <a:gd name="T25" fmla="*/ 51 h 74"/>
                  <a:gd name="T26" fmla="*/ 1302 w 1309"/>
                  <a:gd name="T27" fmla="*/ 58 h 74"/>
                  <a:gd name="T28" fmla="*/ 1298 w 1309"/>
                  <a:gd name="T29" fmla="*/ 64 h 74"/>
                  <a:gd name="T30" fmla="*/ 1292 w 1309"/>
                  <a:gd name="T31" fmla="*/ 67 h 74"/>
                  <a:gd name="T32" fmla="*/ 1286 w 1309"/>
                  <a:gd name="T33" fmla="*/ 71 h 74"/>
                  <a:gd name="T34" fmla="*/ 1280 w 1309"/>
                  <a:gd name="T35" fmla="*/ 73 h 74"/>
                  <a:gd name="T36" fmla="*/ 1272 w 1309"/>
                  <a:gd name="T37" fmla="*/ 74 h 74"/>
                  <a:gd name="T38" fmla="*/ 36 w 1309"/>
                  <a:gd name="T39" fmla="*/ 74 h 74"/>
                  <a:gd name="T40" fmla="*/ 30 w 1309"/>
                  <a:gd name="T41" fmla="*/ 73 h 74"/>
                  <a:gd name="T42" fmla="*/ 23 w 1309"/>
                  <a:gd name="T43" fmla="*/ 71 h 74"/>
                  <a:gd name="T44" fmla="*/ 16 w 1309"/>
                  <a:gd name="T45" fmla="*/ 67 h 74"/>
                  <a:gd name="T46" fmla="*/ 10 w 1309"/>
                  <a:gd name="T47" fmla="*/ 64 h 74"/>
                  <a:gd name="T48" fmla="*/ 6 w 1309"/>
                  <a:gd name="T49" fmla="*/ 58 h 74"/>
                  <a:gd name="T50" fmla="*/ 2 w 1309"/>
                  <a:gd name="T51" fmla="*/ 51 h 74"/>
                  <a:gd name="T52" fmla="*/ 1 w 1309"/>
                  <a:gd name="T53" fmla="*/ 44 h 74"/>
                  <a:gd name="T54" fmla="*/ 0 w 1309"/>
                  <a:gd name="T55" fmla="*/ 38 h 74"/>
                  <a:gd name="T56" fmla="*/ 0 w 1309"/>
                  <a:gd name="T57" fmla="*/ 38 h 74"/>
                  <a:gd name="T58" fmla="*/ 1 w 1309"/>
                  <a:gd name="T59" fmla="*/ 30 h 74"/>
                  <a:gd name="T60" fmla="*/ 2 w 1309"/>
                  <a:gd name="T61" fmla="*/ 23 h 74"/>
                  <a:gd name="T62" fmla="*/ 6 w 1309"/>
                  <a:gd name="T63" fmla="*/ 16 h 74"/>
                  <a:gd name="T64" fmla="*/ 10 w 1309"/>
                  <a:gd name="T65" fmla="*/ 11 h 74"/>
                  <a:gd name="T66" fmla="*/ 16 w 1309"/>
                  <a:gd name="T67" fmla="*/ 7 h 74"/>
                  <a:gd name="T68" fmla="*/ 23 w 1309"/>
                  <a:gd name="T69" fmla="*/ 3 h 74"/>
                  <a:gd name="T70" fmla="*/ 30 w 1309"/>
                  <a:gd name="T71" fmla="*/ 1 h 74"/>
                  <a:gd name="T72" fmla="*/ 36 w 1309"/>
                  <a:gd name="T7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09" h="74">
                    <a:moveTo>
                      <a:pt x="36" y="0"/>
                    </a:moveTo>
                    <a:lnTo>
                      <a:pt x="1272" y="0"/>
                    </a:lnTo>
                    <a:lnTo>
                      <a:pt x="1280" y="1"/>
                    </a:lnTo>
                    <a:lnTo>
                      <a:pt x="1286" y="3"/>
                    </a:lnTo>
                    <a:lnTo>
                      <a:pt x="1292" y="7"/>
                    </a:lnTo>
                    <a:lnTo>
                      <a:pt x="1298" y="11"/>
                    </a:lnTo>
                    <a:lnTo>
                      <a:pt x="1302" y="16"/>
                    </a:lnTo>
                    <a:lnTo>
                      <a:pt x="1306" y="23"/>
                    </a:lnTo>
                    <a:lnTo>
                      <a:pt x="1308" y="30"/>
                    </a:lnTo>
                    <a:lnTo>
                      <a:pt x="1309" y="38"/>
                    </a:lnTo>
                    <a:lnTo>
                      <a:pt x="1309" y="38"/>
                    </a:lnTo>
                    <a:lnTo>
                      <a:pt x="1308" y="44"/>
                    </a:lnTo>
                    <a:lnTo>
                      <a:pt x="1306" y="51"/>
                    </a:lnTo>
                    <a:lnTo>
                      <a:pt x="1302" y="58"/>
                    </a:lnTo>
                    <a:lnTo>
                      <a:pt x="1298" y="64"/>
                    </a:lnTo>
                    <a:lnTo>
                      <a:pt x="1292" y="67"/>
                    </a:lnTo>
                    <a:lnTo>
                      <a:pt x="1286" y="71"/>
                    </a:lnTo>
                    <a:lnTo>
                      <a:pt x="1280" y="73"/>
                    </a:lnTo>
                    <a:lnTo>
                      <a:pt x="1272" y="74"/>
                    </a:lnTo>
                    <a:lnTo>
                      <a:pt x="36" y="74"/>
                    </a:lnTo>
                    <a:lnTo>
                      <a:pt x="30" y="73"/>
                    </a:lnTo>
                    <a:lnTo>
                      <a:pt x="23" y="71"/>
                    </a:lnTo>
                    <a:lnTo>
                      <a:pt x="16" y="67"/>
                    </a:lnTo>
                    <a:lnTo>
                      <a:pt x="10" y="64"/>
                    </a:lnTo>
                    <a:lnTo>
                      <a:pt x="6" y="58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0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0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6" y="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Rectangle 13"/>
              <p:cNvSpPr>
                <a:spLocks noChangeArrowheads="1"/>
              </p:cNvSpPr>
              <p:nvPr/>
            </p:nvSpPr>
            <p:spPr bwMode="auto">
              <a:xfrm>
                <a:off x="3605213" y="142875"/>
                <a:ext cx="369888" cy="20638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645948" y="2138884"/>
              <a:ext cx="30171" cy="1015173"/>
              <a:chOff x="2057454" y="822328"/>
              <a:chExt cx="30149" cy="1014410"/>
            </a:xfrm>
          </p:grpSpPr>
          <p:sp>
            <p:nvSpPr>
              <p:cNvPr id="109" name="Freeform 6"/>
              <p:cNvSpPr>
                <a:spLocks/>
              </p:cNvSpPr>
              <p:nvPr/>
            </p:nvSpPr>
            <p:spPr bwMode="auto">
              <a:xfrm>
                <a:off x="2057478" y="828677"/>
                <a:ext cx="19050" cy="200025"/>
              </a:xfrm>
              <a:custGeom>
                <a:avLst/>
                <a:gdLst>
                  <a:gd name="T0" fmla="*/ 0 w 74"/>
                  <a:gd name="T1" fmla="*/ 723 h 760"/>
                  <a:gd name="T2" fmla="*/ 0 w 74"/>
                  <a:gd name="T3" fmla="*/ 37 h 760"/>
                  <a:gd name="T4" fmla="*/ 1 w 74"/>
                  <a:gd name="T5" fmla="*/ 29 h 760"/>
                  <a:gd name="T6" fmla="*/ 3 w 74"/>
                  <a:gd name="T7" fmla="*/ 22 h 760"/>
                  <a:gd name="T8" fmla="*/ 7 w 74"/>
                  <a:gd name="T9" fmla="*/ 16 h 760"/>
                  <a:gd name="T10" fmla="*/ 11 w 74"/>
                  <a:gd name="T11" fmla="*/ 11 h 760"/>
                  <a:gd name="T12" fmla="*/ 16 w 74"/>
                  <a:gd name="T13" fmla="*/ 6 h 760"/>
                  <a:gd name="T14" fmla="*/ 23 w 74"/>
                  <a:gd name="T15" fmla="*/ 3 h 760"/>
                  <a:gd name="T16" fmla="*/ 30 w 74"/>
                  <a:gd name="T17" fmla="*/ 1 h 760"/>
                  <a:gd name="T18" fmla="*/ 38 w 74"/>
                  <a:gd name="T19" fmla="*/ 0 h 760"/>
                  <a:gd name="T20" fmla="*/ 38 w 74"/>
                  <a:gd name="T21" fmla="*/ 0 h 760"/>
                  <a:gd name="T22" fmla="*/ 44 w 74"/>
                  <a:gd name="T23" fmla="*/ 1 h 760"/>
                  <a:gd name="T24" fmla="*/ 51 w 74"/>
                  <a:gd name="T25" fmla="*/ 3 h 760"/>
                  <a:gd name="T26" fmla="*/ 58 w 74"/>
                  <a:gd name="T27" fmla="*/ 6 h 760"/>
                  <a:gd name="T28" fmla="*/ 63 w 74"/>
                  <a:gd name="T29" fmla="*/ 11 h 760"/>
                  <a:gd name="T30" fmla="*/ 67 w 74"/>
                  <a:gd name="T31" fmla="*/ 16 h 760"/>
                  <a:gd name="T32" fmla="*/ 71 w 74"/>
                  <a:gd name="T33" fmla="*/ 22 h 760"/>
                  <a:gd name="T34" fmla="*/ 73 w 74"/>
                  <a:gd name="T35" fmla="*/ 29 h 760"/>
                  <a:gd name="T36" fmla="*/ 74 w 74"/>
                  <a:gd name="T37" fmla="*/ 37 h 760"/>
                  <a:gd name="T38" fmla="*/ 74 w 74"/>
                  <a:gd name="T39" fmla="*/ 723 h 760"/>
                  <a:gd name="T40" fmla="*/ 73 w 74"/>
                  <a:gd name="T41" fmla="*/ 730 h 760"/>
                  <a:gd name="T42" fmla="*/ 71 w 74"/>
                  <a:gd name="T43" fmla="*/ 738 h 760"/>
                  <a:gd name="T44" fmla="*/ 67 w 74"/>
                  <a:gd name="T45" fmla="*/ 744 h 760"/>
                  <a:gd name="T46" fmla="*/ 63 w 74"/>
                  <a:gd name="T47" fmla="*/ 750 h 760"/>
                  <a:gd name="T48" fmla="*/ 58 w 74"/>
                  <a:gd name="T49" fmla="*/ 754 h 760"/>
                  <a:gd name="T50" fmla="*/ 51 w 74"/>
                  <a:gd name="T51" fmla="*/ 758 h 760"/>
                  <a:gd name="T52" fmla="*/ 44 w 74"/>
                  <a:gd name="T53" fmla="*/ 760 h 760"/>
                  <a:gd name="T54" fmla="*/ 38 w 74"/>
                  <a:gd name="T55" fmla="*/ 760 h 760"/>
                  <a:gd name="T56" fmla="*/ 38 w 74"/>
                  <a:gd name="T57" fmla="*/ 760 h 760"/>
                  <a:gd name="T58" fmla="*/ 30 w 74"/>
                  <a:gd name="T59" fmla="*/ 760 h 760"/>
                  <a:gd name="T60" fmla="*/ 23 w 74"/>
                  <a:gd name="T61" fmla="*/ 758 h 760"/>
                  <a:gd name="T62" fmla="*/ 16 w 74"/>
                  <a:gd name="T63" fmla="*/ 754 h 760"/>
                  <a:gd name="T64" fmla="*/ 11 w 74"/>
                  <a:gd name="T65" fmla="*/ 750 h 760"/>
                  <a:gd name="T66" fmla="*/ 7 w 74"/>
                  <a:gd name="T67" fmla="*/ 744 h 760"/>
                  <a:gd name="T68" fmla="*/ 3 w 74"/>
                  <a:gd name="T69" fmla="*/ 738 h 760"/>
                  <a:gd name="T70" fmla="*/ 1 w 74"/>
                  <a:gd name="T71" fmla="*/ 730 h 760"/>
                  <a:gd name="T72" fmla="*/ 0 w 74"/>
                  <a:gd name="T73" fmla="*/ 723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760">
                    <a:moveTo>
                      <a:pt x="0" y="723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723"/>
                    </a:lnTo>
                    <a:lnTo>
                      <a:pt x="73" y="730"/>
                    </a:lnTo>
                    <a:lnTo>
                      <a:pt x="71" y="738"/>
                    </a:lnTo>
                    <a:lnTo>
                      <a:pt x="67" y="744"/>
                    </a:lnTo>
                    <a:lnTo>
                      <a:pt x="63" y="750"/>
                    </a:lnTo>
                    <a:lnTo>
                      <a:pt x="58" y="754"/>
                    </a:lnTo>
                    <a:lnTo>
                      <a:pt x="51" y="758"/>
                    </a:lnTo>
                    <a:lnTo>
                      <a:pt x="44" y="760"/>
                    </a:lnTo>
                    <a:lnTo>
                      <a:pt x="38" y="760"/>
                    </a:lnTo>
                    <a:lnTo>
                      <a:pt x="38" y="760"/>
                    </a:lnTo>
                    <a:lnTo>
                      <a:pt x="30" y="760"/>
                    </a:lnTo>
                    <a:lnTo>
                      <a:pt x="23" y="758"/>
                    </a:lnTo>
                    <a:lnTo>
                      <a:pt x="16" y="754"/>
                    </a:lnTo>
                    <a:lnTo>
                      <a:pt x="11" y="750"/>
                    </a:lnTo>
                    <a:lnTo>
                      <a:pt x="7" y="744"/>
                    </a:lnTo>
                    <a:lnTo>
                      <a:pt x="3" y="738"/>
                    </a:lnTo>
                    <a:lnTo>
                      <a:pt x="1" y="730"/>
                    </a:lnTo>
                    <a:lnTo>
                      <a:pt x="0" y="723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7"/>
              <p:cNvSpPr>
                <a:spLocks/>
              </p:cNvSpPr>
              <p:nvPr/>
            </p:nvSpPr>
            <p:spPr bwMode="auto">
              <a:xfrm>
                <a:off x="2057454" y="1281117"/>
                <a:ext cx="19050" cy="155575"/>
              </a:xfrm>
              <a:custGeom>
                <a:avLst/>
                <a:gdLst>
                  <a:gd name="T0" fmla="*/ 0 w 74"/>
                  <a:gd name="T1" fmla="*/ 550 h 588"/>
                  <a:gd name="T2" fmla="*/ 0 w 74"/>
                  <a:gd name="T3" fmla="*/ 37 h 588"/>
                  <a:gd name="T4" fmla="*/ 1 w 74"/>
                  <a:gd name="T5" fmla="*/ 29 h 588"/>
                  <a:gd name="T6" fmla="*/ 3 w 74"/>
                  <a:gd name="T7" fmla="*/ 22 h 588"/>
                  <a:gd name="T8" fmla="*/ 7 w 74"/>
                  <a:gd name="T9" fmla="*/ 17 h 588"/>
                  <a:gd name="T10" fmla="*/ 11 w 74"/>
                  <a:gd name="T11" fmla="*/ 11 h 588"/>
                  <a:gd name="T12" fmla="*/ 16 w 74"/>
                  <a:gd name="T13" fmla="*/ 6 h 588"/>
                  <a:gd name="T14" fmla="*/ 23 w 74"/>
                  <a:gd name="T15" fmla="*/ 3 h 588"/>
                  <a:gd name="T16" fmla="*/ 30 w 74"/>
                  <a:gd name="T17" fmla="*/ 1 h 588"/>
                  <a:gd name="T18" fmla="*/ 38 w 74"/>
                  <a:gd name="T19" fmla="*/ 0 h 588"/>
                  <a:gd name="T20" fmla="*/ 38 w 74"/>
                  <a:gd name="T21" fmla="*/ 0 h 588"/>
                  <a:gd name="T22" fmla="*/ 44 w 74"/>
                  <a:gd name="T23" fmla="*/ 1 h 588"/>
                  <a:gd name="T24" fmla="*/ 51 w 74"/>
                  <a:gd name="T25" fmla="*/ 3 h 588"/>
                  <a:gd name="T26" fmla="*/ 58 w 74"/>
                  <a:gd name="T27" fmla="*/ 6 h 588"/>
                  <a:gd name="T28" fmla="*/ 63 w 74"/>
                  <a:gd name="T29" fmla="*/ 11 h 588"/>
                  <a:gd name="T30" fmla="*/ 67 w 74"/>
                  <a:gd name="T31" fmla="*/ 17 h 588"/>
                  <a:gd name="T32" fmla="*/ 71 w 74"/>
                  <a:gd name="T33" fmla="*/ 22 h 588"/>
                  <a:gd name="T34" fmla="*/ 73 w 74"/>
                  <a:gd name="T35" fmla="*/ 29 h 588"/>
                  <a:gd name="T36" fmla="*/ 74 w 74"/>
                  <a:gd name="T37" fmla="*/ 37 h 588"/>
                  <a:gd name="T38" fmla="*/ 74 w 74"/>
                  <a:gd name="T39" fmla="*/ 550 h 588"/>
                  <a:gd name="T40" fmla="*/ 73 w 74"/>
                  <a:gd name="T41" fmla="*/ 558 h 588"/>
                  <a:gd name="T42" fmla="*/ 71 w 74"/>
                  <a:gd name="T43" fmla="*/ 565 h 588"/>
                  <a:gd name="T44" fmla="*/ 67 w 74"/>
                  <a:gd name="T45" fmla="*/ 571 h 588"/>
                  <a:gd name="T46" fmla="*/ 63 w 74"/>
                  <a:gd name="T47" fmla="*/ 576 h 588"/>
                  <a:gd name="T48" fmla="*/ 58 w 74"/>
                  <a:gd name="T49" fmla="*/ 581 h 588"/>
                  <a:gd name="T50" fmla="*/ 51 w 74"/>
                  <a:gd name="T51" fmla="*/ 584 h 588"/>
                  <a:gd name="T52" fmla="*/ 44 w 74"/>
                  <a:gd name="T53" fmla="*/ 587 h 588"/>
                  <a:gd name="T54" fmla="*/ 38 w 74"/>
                  <a:gd name="T55" fmla="*/ 588 h 588"/>
                  <a:gd name="T56" fmla="*/ 38 w 74"/>
                  <a:gd name="T57" fmla="*/ 588 h 588"/>
                  <a:gd name="T58" fmla="*/ 30 w 74"/>
                  <a:gd name="T59" fmla="*/ 587 h 588"/>
                  <a:gd name="T60" fmla="*/ 23 w 74"/>
                  <a:gd name="T61" fmla="*/ 584 h 588"/>
                  <a:gd name="T62" fmla="*/ 16 w 74"/>
                  <a:gd name="T63" fmla="*/ 581 h 588"/>
                  <a:gd name="T64" fmla="*/ 11 w 74"/>
                  <a:gd name="T65" fmla="*/ 576 h 588"/>
                  <a:gd name="T66" fmla="*/ 7 w 74"/>
                  <a:gd name="T67" fmla="*/ 571 h 588"/>
                  <a:gd name="T68" fmla="*/ 3 w 74"/>
                  <a:gd name="T69" fmla="*/ 565 h 588"/>
                  <a:gd name="T70" fmla="*/ 1 w 74"/>
                  <a:gd name="T71" fmla="*/ 558 h 588"/>
                  <a:gd name="T72" fmla="*/ 0 w 74"/>
                  <a:gd name="T73" fmla="*/ 55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8">
                    <a:moveTo>
                      <a:pt x="0" y="550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7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550"/>
                    </a:lnTo>
                    <a:lnTo>
                      <a:pt x="73" y="558"/>
                    </a:lnTo>
                    <a:lnTo>
                      <a:pt x="71" y="565"/>
                    </a:lnTo>
                    <a:lnTo>
                      <a:pt x="67" y="571"/>
                    </a:lnTo>
                    <a:lnTo>
                      <a:pt x="63" y="576"/>
                    </a:lnTo>
                    <a:lnTo>
                      <a:pt x="58" y="581"/>
                    </a:lnTo>
                    <a:lnTo>
                      <a:pt x="51" y="584"/>
                    </a:lnTo>
                    <a:lnTo>
                      <a:pt x="44" y="587"/>
                    </a:lnTo>
                    <a:lnTo>
                      <a:pt x="38" y="588"/>
                    </a:lnTo>
                    <a:lnTo>
                      <a:pt x="38" y="588"/>
                    </a:lnTo>
                    <a:lnTo>
                      <a:pt x="30" y="587"/>
                    </a:lnTo>
                    <a:lnTo>
                      <a:pt x="23" y="584"/>
                    </a:lnTo>
                    <a:lnTo>
                      <a:pt x="16" y="581"/>
                    </a:lnTo>
                    <a:lnTo>
                      <a:pt x="11" y="576"/>
                    </a:lnTo>
                    <a:lnTo>
                      <a:pt x="7" y="571"/>
                    </a:lnTo>
                    <a:lnTo>
                      <a:pt x="3" y="565"/>
                    </a:lnTo>
                    <a:lnTo>
                      <a:pt x="1" y="558"/>
                    </a:lnTo>
                    <a:lnTo>
                      <a:pt x="0" y="55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8"/>
              <p:cNvSpPr>
                <a:spLocks/>
              </p:cNvSpPr>
              <p:nvPr/>
            </p:nvSpPr>
            <p:spPr bwMode="auto">
              <a:xfrm>
                <a:off x="2057473" y="1676404"/>
                <a:ext cx="19050" cy="155575"/>
              </a:xfrm>
              <a:custGeom>
                <a:avLst/>
                <a:gdLst>
                  <a:gd name="T0" fmla="*/ 0 w 74"/>
                  <a:gd name="T1" fmla="*/ 551 h 587"/>
                  <a:gd name="T2" fmla="*/ 0 w 74"/>
                  <a:gd name="T3" fmla="*/ 38 h 587"/>
                  <a:gd name="T4" fmla="*/ 1 w 74"/>
                  <a:gd name="T5" fmla="*/ 30 h 587"/>
                  <a:gd name="T6" fmla="*/ 3 w 74"/>
                  <a:gd name="T7" fmla="*/ 23 h 587"/>
                  <a:gd name="T8" fmla="*/ 7 w 74"/>
                  <a:gd name="T9" fmla="*/ 16 h 587"/>
                  <a:gd name="T10" fmla="*/ 11 w 74"/>
                  <a:gd name="T11" fmla="*/ 11 h 587"/>
                  <a:gd name="T12" fmla="*/ 16 w 74"/>
                  <a:gd name="T13" fmla="*/ 7 h 587"/>
                  <a:gd name="T14" fmla="*/ 23 w 74"/>
                  <a:gd name="T15" fmla="*/ 3 h 587"/>
                  <a:gd name="T16" fmla="*/ 30 w 74"/>
                  <a:gd name="T17" fmla="*/ 1 h 587"/>
                  <a:gd name="T18" fmla="*/ 38 w 74"/>
                  <a:gd name="T19" fmla="*/ 0 h 587"/>
                  <a:gd name="T20" fmla="*/ 38 w 74"/>
                  <a:gd name="T21" fmla="*/ 0 h 587"/>
                  <a:gd name="T22" fmla="*/ 44 w 74"/>
                  <a:gd name="T23" fmla="*/ 1 h 587"/>
                  <a:gd name="T24" fmla="*/ 51 w 74"/>
                  <a:gd name="T25" fmla="*/ 3 h 587"/>
                  <a:gd name="T26" fmla="*/ 58 w 74"/>
                  <a:gd name="T27" fmla="*/ 7 h 587"/>
                  <a:gd name="T28" fmla="*/ 63 w 74"/>
                  <a:gd name="T29" fmla="*/ 11 h 587"/>
                  <a:gd name="T30" fmla="*/ 67 w 74"/>
                  <a:gd name="T31" fmla="*/ 16 h 587"/>
                  <a:gd name="T32" fmla="*/ 71 w 74"/>
                  <a:gd name="T33" fmla="*/ 23 h 587"/>
                  <a:gd name="T34" fmla="*/ 73 w 74"/>
                  <a:gd name="T35" fmla="*/ 30 h 587"/>
                  <a:gd name="T36" fmla="*/ 74 w 74"/>
                  <a:gd name="T37" fmla="*/ 38 h 587"/>
                  <a:gd name="T38" fmla="*/ 74 w 74"/>
                  <a:gd name="T39" fmla="*/ 551 h 587"/>
                  <a:gd name="T40" fmla="*/ 73 w 74"/>
                  <a:gd name="T41" fmla="*/ 557 h 587"/>
                  <a:gd name="T42" fmla="*/ 71 w 74"/>
                  <a:gd name="T43" fmla="*/ 564 h 587"/>
                  <a:gd name="T44" fmla="*/ 67 w 74"/>
                  <a:gd name="T45" fmla="*/ 571 h 587"/>
                  <a:gd name="T46" fmla="*/ 63 w 74"/>
                  <a:gd name="T47" fmla="*/ 577 h 587"/>
                  <a:gd name="T48" fmla="*/ 58 w 74"/>
                  <a:gd name="T49" fmla="*/ 581 h 587"/>
                  <a:gd name="T50" fmla="*/ 51 w 74"/>
                  <a:gd name="T51" fmla="*/ 585 h 587"/>
                  <a:gd name="T52" fmla="*/ 44 w 74"/>
                  <a:gd name="T53" fmla="*/ 586 h 587"/>
                  <a:gd name="T54" fmla="*/ 38 w 74"/>
                  <a:gd name="T55" fmla="*/ 587 h 587"/>
                  <a:gd name="T56" fmla="*/ 38 w 74"/>
                  <a:gd name="T57" fmla="*/ 587 h 587"/>
                  <a:gd name="T58" fmla="*/ 30 w 74"/>
                  <a:gd name="T59" fmla="*/ 586 h 587"/>
                  <a:gd name="T60" fmla="*/ 23 w 74"/>
                  <a:gd name="T61" fmla="*/ 585 h 587"/>
                  <a:gd name="T62" fmla="*/ 16 w 74"/>
                  <a:gd name="T63" fmla="*/ 581 h 587"/>
                  <a:gd name="T64" fmla="*/ 11 w 74"/>
                  <a:gd name="T65" fmla="*/ 577 h 587"/>
                  <a:gd name="T66" fmla="*/ 7 w 74"/>
                  <a:gd name="T67" fmla="*/ 571 h 587"/>
                  <a:gd name="T68" fmla="*/ 3 w 74"/>
                  <a:gd name="T69" fmla="*/ 564 h 587"/>
                  <a:gd name="T70" fmla="*/ 1 w 74"/>
                  <a:gd name="T71" fmla="*/ 557 h 587"/>
                  <a:gd name="T72" fmla="*/ 0 w 74"/>
                  <a:gd name="T73" fmla="*/ 551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7">
                    <a:moveTo>
                      <a:pt x="0" y="551"/>
                    </a:moveTo>
                    <a:lnTo>
                      <a:pt x="0" y="38"/>
                    </a:lnTo>
                    <a:lnTo>
                      <a:pt x="1" y="30"/>
                    </a:lnTo>
                    <a:lnTo>
                      <a:pt x="3" y="23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7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3"/>
                    </a:lnTo>
                    <a:lnTo>
                      <a:pt x="73" y="30"/>
                    </a:lnTo>
                    <a:lnTo>
                      <a:pt x="74" y="38"/>
                    </a:lnTo>
                    <a:lnTo>
                      <a:pt x="74" y="551"/>
                    </a:lnTo>
                    <a:lnTo>
                      <a:pt x="73" y="557"/>
                    </a:lnTo>
                    <a:lnTo>
                      <a:pt x="71" y="564"/>
                    </a:lnTo>
                    <a:lnTo>
                      <a:pt x="67" y="571"/>
                    </a:lnTo>
                    <a:lnTo>
                      <a:pt x="63" y="577"/>
                    </a:lnTo>
                    <a:lnTo>
                      <a:pt x="58" y="581"/>
                    </a:lnTo>
                    <a:lnTo>
                      <a:pt x="51" y="585"/>
                    </a:lnTo>
                    <a:lnTo>
                      <a:pt x="44" y="586"/>
                    </a:lnTo>
                    <a:lnTo>
                      <a:pt x="38" y="587"/>
                    </a:lnTo>
                    <a:lnTo>
                      <a:pt x="38" y="587"/>
                    </a:lnTo>
                    <a:lnTo>
                      <a:pt x="30" y="586"/>
                    </a:lnTo>
                    <a:lnTo>
                      <a:pt x="23" y="585"/>
                    </a:lnTo>
                    <a:lnTo>
                      <a:pt x="16" y="581"/>
                    </a:lnTo>
                    <a:lnTo>
                      <a:pt x="11" y="577"/>
                    </a:lnTo>
                    <a:lnTo>
                      <a:pt x="7" y="571"/>
                    </a:lnTo>
                    <a:lnTo>
                      <a:pt x="3" y="564"/>
                    </a:lnTo>
                    <a:lnTo>
                      <a:pt x="1" y="557"/>
                    </a:lnTo>
                    <a:lnTo>
                      <a:pt x="0" y="551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9"/>
              <p:cNvSpPr>
                <a:spLocks noChangeArrowheads="1"/>
              </p:cNvSpPr>
              <p:nvPr/>
            </p:nvSpPr>
            <p:spPr bwMode="auto">
              <a:xfrm>
                <a:off x="2066965" y="822328"/>
                <a:ext cx="20638" cy="214313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10"/>
              <p:cNvSpPr>
                <a:spLocks noChangeArrowheads="1"/>
              </p:cNvSpPr>
              <p:nvPr/>
            </p:nvSpPr>
            <p:spPr bwMode="auto">
              <a:xfrm>
                <a:off x="2066960" y="1276353"/>
                <a:ext cx="20638" cy="165101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11"/>
              <p:cNvSpPr>
                <a:spLocks noChangeArrowheads="1"/>
              </p:cNvSpPr>
              <p:nvPr/>
            </p:nvSpPr>
            <p:spPr bwMode="auto">
              <a:xfrm>
                <a:off x="2066925" y="1670049"/>
                <a:ext cx="20638" cy="166689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7" name="Freeform 14"/>
            <p:cNvSpPr>
              <a:spLocks/>
            </p:cNvSpPr>
            <p:nvPr/>
          </p:nvSpPr>
          <p:spPr bwMode="auto">
            <a:xfrm>
              <a:off x="672981" y="1474806"/>
              <a:ext cx="2260719" cy="4804226"/>
            </a:xfrm>
            <a:custGeom>
              <a:avLst/>
              <a:gdLst>
                <a:gd name="T0" fmla="*/ 7316 w 8536"/>
                <a:gd name="T1" fmla="*/ 1 h 18144"/>
                <a:gd name="T2" fmla="*/ 7508 w 8536"/>
                <a:gd name="T3" fmla="*/ 26 h 18144"/>
                <a:gd name="T4" fmla="*/ 7691 w 8536"/>
                <a:gd name="T5" fmla="*/ 77 h 18144"/>
                <a:gd name="T6" fmla="*/ 7862 w 8536"/>
                <a:gd name="T7" fmla="*/ 155 h 18144"/>
                <a:gd name="T8" fmla="*/ 8018 w 8536"/>
                <a:gd name="T9" fmla="*/ 255 h 18144"/>
                <a:gd name="T10" fmla="*/ 8158 w 8536"/>
                <a:gd name="T11" fmla="*/ 377 h 18144"/>
                <a:gd name="T12" fmla="*/ 8279 w 8536"/>
                <a:gd name="T13" fmla="*/ 517 h 18144"/>
                <a:gd name="T14" fmla="*/ 8380 w 8536"/>
                <a:gd name="T15" fmla="*/ 674 h 18144"/>
                <a:gd name="T16" fmla="*/ 8457 w 8536"/>
                <a:gd name="T17" fmla="*/ 845 h 18144"/>
                <a:gd name="T18" fmla="*/ 8510 w 8536"/>
                <a:gd name="T19" fmla="*/ 1027 h 18144"/>
                <a:gd name="T20" fmla="*/ 8535 w 8536"/>
                <a:gd name="T21" fmla="*/ 1218 h 18144"/>
                <a:gd name="T22" fmla="*/ 8535 w 8536"/>
                <a:gd name="T23" fmla="*/ 16924 h 18144"/>
                <a:gd name="T24" fmla="*/ 8510 w 8536"/>
                <a:gd name="T25" fmla="*/ 17117 h 18144"/>
                <a:gd name="T26" fmla="*/ 8457 w 8536"/>
                <a:gd name="T27" fmla="*/ 17299 h 18144"/>
                <a:gd name="T28" fmla="*/ 8380 w 8536"/>
                <a:gd name="T29" fmla="*/ 17470 h 18144"/>
                <a:gd name="T30" fmla="*/ 8279 w 8536"/>
                <a:gd name="T31" fmla="*/ 17626 h 18144"/>
                <a:gd name="T32" fmla="*/ 8158 w 8536"/>
                <a:gd name="T33" fmla="*/ 17767 h 18144"/>
                <a:gd name="T34" fmla="*/ 8018 w 8536"/>
                <a:gd name="T35" fmla="*/ 17888 h 18144"/>
                <a:gd name="T36" fmla="*/ 7862 w 8536"/>
                <a:gd name="T37" fmla="*/ 17988 h 18144"/>
                <a:gd name="T38" fmla="*/ 7691 w 8536"/>
                <a:gd name="T39" fmla="*/ 18065 h 18144"/>
                <a:gd name="T40" fmla="*/ 7508 w 8536"/>
                <a:gd name="T41" fmla="*/ 18118 h 18144"/>
                <a:gd name="T42" fmla="*/ 7316 w 8536"/>
                <a:gd name="T43" fmla="*/ 18143 h 18144"/>
                <a:gd name="T44" fmla="*/ 1220 w 8536"/>
                <a:gd name="T45" fmla="*/ 18143 h 18144"/>
                <a:gd name="T46" fmla="*/ 1027 w 8536"/>
                <a:gd name="T47" fmla="*/ 18118 h 18144"/>
                <a:gd name="T48" fmla="*/ 845 w 8536"/>
                <a:gd name="T49" fmla="*/ 18065 h 18144"/>
                <a:gd name="T50" fmla="*/ 674 w 8536"/>
                <a:gd name="T51" fmla="*/ 17988 h 18144"/>
                <a:gd name="T52" fmla="*/ 518 w 8536"/>
                <a:gd name="T53" fmla="*/ 17888 h 18144"/>
                <a:gd name="T54" fmla="*/ 377 w 8536"/>
                <a:gd name="T55" fmla="*/ 17767 h 18144"/>
                <a:gd name="T56" fmla="*/ 256 w 8536"/>
                <a:gd name="T57" fmla="*/ 17626 h 18144"/>
                <a:gd name="T58" fmla="*/ 156 w 8536"/>
                <a:gd name="T59" fmla="*/ 17470 h 18144"/>
                <a:gd name="T60" fmla="*/ 78 w 8536"/>
                <a:gd name="T61" fmla="*/ 17299 h 18144"/>
                <a:gd name="T62" fmla="*/ 26 w 8536"/>
                <a:gd name="T63" fmla="*/ 17117 h 18144"/>
                <a:gd name="T64" fmla="*/ 2 w 8536"/>
                <a:gd name="T65" fmla="*/ 16924 h 18144"/>
                <a:gd name="T66" fmla="*/ 2 w 8536"/>
                <a:gd name="T67" fmla="*/ 1218 h 18144"/>
                <a:gd name="T68" fmla="*/ 26 w 8536"/>
                <a:gd name="T69" fmla="*/ 1027 h 18144"/>
                <a:gd name="T70" fmla="*/ 78 w 8536"/>
                <a:gd name="T71" fmla="*/ 845 h 18144"/>
                <a:gd name="T72" fmla="*/ 156 w 8536"/>
                <a:gd name="T73" fmla="*/ 674 h 18144"/>
                <a:gd name="T74" fmla="*/ 256 w 8536"/>
                <a:gd name="T75" fmla="*/ 517 h 18144"/>
                <a:gd name="T76" fmla="*/ 377 w 8536"/>
                <a:gd name="T77" fmla="*/ 377 h 18144"/>
                <a:gd name="T78" fmla="*/ 518 w 8536"/>
                <a:gd name="T79" fmla="*/ 255 h 18144"/>
                <a:gd name="T80" fmla="*/ 674 w 8536"/>
                <a:gd name="T81" fmla="*/ 155 h 18144"/>
                <a:gd name="T82" fmla="*/ 845 w 8536"/>
                <a:gd name="T83" fmla="*/ 77 h 18144"/>
                <a:gd name="T84" fmla="*/ 1027 w 8536"/>
                <a:gd name="T85" fmla="*/ 26 h 18144"/>
                <a:gd name="T86" fmla="*/ 1220 w 8536"/>
                <a:gd name="T87" fmla="*/ 1 h 18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536" h="18144">
                  <a:moveTo>
                    <a:pt x="1286" y="0"/>
                  </a:moveTo>
                  <a:lnTo>
                    <a:pt x="7249" y="0"/>
                  </a:lnTo>
                  <a:lnTo>
                    <a:pt x="7316" y="1"/>
                  </a:lnTo>
                  <a:lnTo>
                    <a:pt x="7381" y="5"/>
                  </a:lnTo>
                  <a:lnTo>
                    <a:pt x="7446" y="15"/>
                  </a:lnTo>
                  <a:lnTo>
                    <a:pt x="7508" y="26"/>
                  </a:lnTo>
                  <a:lnTo>
                    <a:pt x="7570" y="40"/>
                  </a:lnTo>
                  <a:lnTo>
                    <a:pt x="7632" y="58"/>
                  </a:lnTo>
                  <a:lnTo>
                    <a:pt x="7691" y="77"/>
                  </a:lnTo>
                  <a:lnTo>
                    <a:pt x="7749" y="101"/>
                  </a:lnTo>
                  <a:lnTo>
                    <a:pt x="7806" y="126"/>
                  </a:lnTo>
                  <a:lnTo>
                    <a:pt x="7862" y="155"/>
                  </a:lnTo>
                  <a:lnTo>
                    <a:pt x="7916" y="186"/>
                  </a:lnTo>
                  <a:lnTo>
                    <a:pt x="7968" y="220"/>
                  </a:lnTo>
                  <a:lnTo>
                    <a:pt x="8018" y="255"/>
                  </a:lnTo>
                  <a:lnTo>
                    <a:pt x="8067" y="294"/>
                  </a:lnTo>
                  <a:lnTo>
                    <a:pt x="8114" y="334"/>
                  </a:lnTo>
                  <a:lnTo>
                    <a:pt x="8158" y="377"/>
                  </a:lnTo>
                  <a:lnTo>
                    <a:pt x="8201" y="422"/>
                  </a:lnTo>
                  <a:lnTo>
                    <a:pt x="8242" y="468"/>
                  </a:lnTo>
                  <a:lnTo>
                    <a:pt x="8279" y="517"/>
                  </a:lnTo>
                  <a:lnTo>
                    <a:pt x="8316" y="567"/>
                  </a:lnTo>
                  <a:lnTo>
                    <a:pt x="8349" y="620"/>
                  </a:lnTo>
                  <a:lnTo>
                    <a:pt x="8380" y="674"/>
                  </a:lnTo>
                  <a:lnTo>
                    <a:pt x="8408" y="728"/>
                  </a:lnTo>
                  <a:lnTo>
                    <a:pt x="8434" y="785"/>
                  </a:lnTo>
                  <a:lnTo>
                    <a:pt x="8457" y="845"/>
                  </a:lnTo>
                  <a:lnTo>
                    <a:pt x="8478" y="904"/>
                  </a:lnTo>
                  <a:lnTo>
                    <a:pt x="8495" y="964"/>
                  </a:lnTo>
                  <a:lnTo>
                    <a:pt x="8510" y="1027"/>
                  </a:lnTo>
                  <a:lnTo>
                    <a:pt x="8521" y="1090"/>
                  </a:lnTo>
                  <a:lnTo>
                    <a:pt x="8529" y="1153"/>
                  </a:lnTo>
                  <a:lnTo>
                    <a:pt x="8535" y="1218"/>
                  </a:lnTo>
                  <a:lnTo>
                    <a:pt x="8536" y="1285"/>
                  </a:lnTo>
                  <a:lnTo>
                    <a:pt x="8536" y="16858"/>
                  </a:lnTo>
                  <a:lnTo>
                    <a:pt x="8535" y="16924"/>
                  </a:lnTo>
                  <a:lnTo>
                    <a:pt x="8529" y="16989"/>
                  </a:lnTo>
                  <a:lnTo>
                    <a:pt x="8521" y="17054"/>
                  </a:lnTo>
                  <a:lnTo>
                    <a:pt x="8510" y="17117"/>
                  </a:lnTo>
                  <a:lnTo>
                    <a:pt x="8495" y="17178"/>
                  </a:lnTo>
                  <a:lnTo>
                    <a:pt x="8478" y="17240"/>
                  </a:lnTo>
                  <a:lnTo>
                    <a:pt x="8457" y="17299"/>
                  </a:lnTo>
                  <a:lnTo>
                    <a:pt x="8434" y="17357"/>
                  </a:lnTo>
                  <a:lnTo>
                    <a:pt x="8408" y="17414"/>
                  </a:lnTo>
                  <a:lnTo>
                    <a:pt x="8380" y="17470"/>
                  </a:lnTo>
                  <a:lnTo>
                    <a:pt x="8349" y="17524"/>
                  </a:lnTo>
                  <a:lnTo>
                    <a:pt x="8316" y="17576"/>
                  </a:lnTo>
                  <a:lnTo>
                    <a:pt x="8279" y="17626"/>
                  </a:lnTo>
                  <a:lnTo>
                    <a:pt x="8242" y="17675"/>
                  </a:lnTo>
                  <a:lnTo>
                    <a:pt x="8201" y="17722"/>
                  </a:lnTo>
                  <a:lnTo>
                    <a:pt x="8158" y="17767"/>
                  </a:lnTo>
                  <a:lnTo>
                    <a:pt x="8114" y="17809"/>
                  </a:lnTo>
                  <a:lnTo>
                    <a:pt x="8067" y="17850"/>
                  </a:lnTo>
                  <a:lnTo>
                    <a:pt x="8018" y="17888"/>
                  </a:lnTo>
                  <a:lnTo>
                    <a:pt x="7968" y="17924"/>
                  </a:lnTo>
                  <a:lnTo>
                    <a:pt x="7916" y="17957"/>
                  </a:lnTo>
                  <a:lnTo>
                    <a:pt x="7862" y="17988"/>
                  </a:lnTo>
                  <a:lnTo>
                    <a:pt x="7806" y="18016"/>
                  </a:lnTo>
                  <a:lnTo>
                    <a:pt x="7749" y="18043"/>
                  </a:lnTo>
                  <a:lnTo>
                    <a:pt x="7691" y="18065"/>
                  </a:lnTo>
                  <a:lnTo>
                    <a:pt x="7632" y="18086"/>
                  </a:lnTo>
                  <a:lnTo>
                    <a:pt x="7570" y="18103"/>
                  </a:lnTo>
                  <a:lnTo>
                    <a:pt x="7508" y="18118"/>
                  </a:lnTo>
                  <a:lnTo>
                    <a:pt x="7446" y="18129"/>
                  </a:lnTo>
                  <a:lnTo>
                    <a:pt x="7381" y="18137"/>
                  </a:lnTo>
                  <a:lnTo>
                    <a:pt x="7316" y="18143"/>
                  </a:lnTo>
                  <a:lnTo>
                    <a:pt x="7249" y="18144"/>
                  </a:lnTo>
                  <a:lnTo>
                    <a:pt x="1286" y="18144"/>
                  </a:lnTo>
                  <a:lnTo>
                    <a:pt x="1220" y="18143"/>
                  </a:lnTo>
                  <a:lnTo>
                    <a:pt x="1155" y="18137"/>
                  </a:lnTo>
                  <a:lnTo>
                    <a:pt x="1091" y="18129"/>
                  </a:lnTo>
                  <a:lnTo>
                    <a:pt x="1027" y="18118"/>
                  </a:lnTo>
                  <a:lnTo>
                    <a:pt x="966" y="18103"/>
                  </a:lnTo>
                  <a:lnTo>
                    <a:pt x="904" y="18086"/>
                  </a:lnTo>
                  <a:lnTo>
                    <a:pt x="845" y="18065"/>
                  </a:lnTo>
                  <a:lnTo>
                    <a:pt x="787" y="18043"/>
                  </a:lnTo>
                  <a:lnTo>
                    <a:pt x="730" y="18016"/>
                  </a:lnTo>
                  <a:lnTo>
                    <a:pt x="674" y="17988"/>
                  </a:lnTo>
                  <a:lnTo>
                    <a:pt x="620" y="17957"/>
                  </a:lnTo>
                  <a:lnTo>
                    <a:pt x="569" y="17924"/>
                  </a:lnTo>
                  <a:lnTo>
                    <a:pt x="518" y="17888"/>
                  </a:lnTo>
                  <a:lnTo>
                    <a:pt x="470" y="17850"/>
                  </a:lnTo>
                  <a:lnTo>
                    <a:pt x="423" y="17809"/>
                  </a:lnTo>
                  <a:lnTo>
                    <a:pt x="377" y="17767"/>
                  </a:lnTo>
                  <a:lnTo>
                    <a:pt x="335" y="17722"/>
                  </a:lnTo>
                  <a:lnTo>
                    <a:pt x="295" y="17675"/>
                  </a:lnTo>
                  <a:lnTo>
                    <a:pt x="256" y="17626"/>
                  </a:lnTo>
                  <a:lnTo>
                    <a:pt x="221" y="17576"/>
                  </a:lnTo>
                  <a:lnTo>
                    <a:pt x="187" y="17524"/>
                  </a:lnTo>
                  <a:lnTo>
                    <a:pt x="156" y="17470"/>
                  </a:lnTo>
                  <a:lnTo>
                    <a:pt x="128" y="17414"/>
                  </a:lnTo>
                  <a:lnTo>
                    <a:pt x="101" y="17357"/>
                  </a:lnTo>
                  <a:lnTo>
                    <a:pt x="78" y="17299"/>
                  </a:lnTo>
                  <a:lnTo>
                    <a:pt x="58" y="17240"/>
                  </a:lnTo>
                  <a:lnTo>
                    <a:pt x="41" y="17178"/>
                  </a:lnTo>
                  <a:lnTo>
                    <a:pt x="26" y="17117"/>
                  </a:lnTo>
                  <a:lnTo>
                    <a:pt x="15" y="17054"/>
                  </a:lnTo>
                  <a:lnTo>
                    <a:pt x="7" y="16989"/>
                  </a:lnTo>
                  <a:lnTo>
                    <a:pt x="2" y="16924"/>
                  </a:lnTo>
                  <a:lnTo>
                    <a:pt x="0" y="16858"/>
                  </a:lnTo>
                  <a:lnTo>
                    <a:pt x="0" y="1285"/>
                  </a:lnTo>
                  <a:lnTo>
                    <a:pt x="2" y="1218"/>
                  </a:lnTo>
                  <a:lnTo>
                    <a:pt x="7" y="1153"/>
                  </a:lnTo>
                  <a:lnTo>
                    <a:pt x="15" y="1090"/>
                  </a:lnTo>
                  <a:lnTo>
                    <a:pt x="26" y="1027"/>
                  </a:lnTo>
                  <a:lnTo>
                    <a:pt x="41" y="964"/>
                  </a:lnTo>
                  <a:lnTo>
                    <a:pt x="58" y="904"/>
                  </a:lnTo>
                  <a:lnTo>
                    <a:pt x="78" y="845"/>
                  </a:lnTo>
                  <a:lnTo>
                    <a:pt x="101" y="785"/>
                  </a:lnTo>
                  <a:lnTo>
                    <a:pt x="128" y="728"/>
                  </a:lnTo>
                  <a:lnTo>
                    <a:pt x="156" y="674"/>
                  </a:lnTo>
                  <a:lnTo>
                    <a:pt x="187" y="620"/>
                  </a:lnTo>
                  <a:lnTo>
                    <a:pt x="221" y="567"/>
                  </a:lnTo>
                  <a:lnTo>
                    <a:pt x="256" y="517"/>
                  </a:lnTo>
                  <a:lnTo>
                    <a:pt x="295" y="468"/>
                  </a:lnTo>
                  <a:lnTo>
                    <a:pt x="335" y="422"/>
                  </a:lnTo>
                  <a:lnTo>
                    <a:pt x="377" y="377"/>
                  </a:lnTo>
                  <a:lnTo>
                    <a:pt x="423" y="334"/>
                  </a:lnTo>
                  <a:lnTo>
                    <a:pt x="470" y="294"/>
                  </a:lnTo>
                  <a:lnTo>
                    <a:pt x="518" y="255"/>
                  </a:lnTo>
                  <a:lnTo>
                    <a:pt x="569" y="220"/>
                  </a:lnTo>
                  <a:lnTo>
                    <a:pt x="620" y="186"/>
                  </a:lnTo>
                  <a:lnTo>
                    <a:pt x="674" y="155"/>
                  </a:lnTo>
                  <a:lnTo>
                    <a:pt x="730" y="126"/>
                  </a:lnTo>
                  <a:lnTo>
                    <a:pt x="787" y="101"/>
                  </a:lnTo>
                  <a:lnTo>
                    <a:pt x="845" y="77"/>
                  </a:lnTo>
                  <a:lnTo>
                    <a:pt x="904" y="58"/>
                  </a:lnTo>
                  <a:lnTo>
                    <a:pt x="966" y="40"/>
                  </a:lnTo>
                  <a:lnTo>
                    <a:pt x="1027" y="26"/>
                  </a:lnTo>
                  <a:lnTo>
                    <a:pt x="1091" y="15"/>
                  </a:lnTo>
                  <a:lnTo>
                    <a:pt x="1155" y="5"/>
                  </a:lnTo>
                  <a:lnTo>
                    <a:pt x="1220" y="1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5"/>
            <p:cNvSpPr>
              <a:spLocks/>
            </p:cNvSpPr>
            <p:nvPr/>
          </p:nvSpPr>
          <p:spPr bwMode="auto">
            <a:xfrm>
              <a:off x="695223" y="1497048"/>
              <a:ext cx="2216235" cy="4759742"/>
            </a:xfrm>
            <a:custGeom>
              <a:avLst/>
              <a:gdLst>
                <a:gd name="T0" fmla="*/ 7245 w 8370"/>
                <a:gd name="T1" fmla="*/ 2 h 17971"/>
                <a:gd name="T2" fmla="*/ 7422 w 8370"/>
                <a:gd name="T3" fmla="*/ 24 h 17971"/>
                <a:gd name="T4" fmla="*/ 7591 w 8370"/>
                <a:gd name="T5" fmla="*/ 72 h 17971"/>
                <a:gd name="T6" fmla="*/ 7748 w 8370"/>
                <a:gd name="T7" fmla="*/ 143 h 17971"/>
                <a:gd name="T8" fmla="*/ 7892 w 8370"/>
                <a:gd name="T9" fmla="*/ 236 h 17971"/>
                <a:gd name="T10" fmla="*/ 8022 w 8370"/>
                <a:gd name="T11" fmla="*/ 348 h 17971"/>
                <a:gd name="T12" fmla="*/ 8134 w 8370"/>
                <a:gd name="T13" fmla="*/ 477 h 17971"/>
                <a:gd name="T14" fmla="*/ 8226 w 8370"/>
                <a:gd name="T15" fmla="*/ 622 h 17971"/>
                <a:gd name="T16" fmla="*/ 8298 w 8370"/>
                <a:gd name="T17" fmla="*/ 779 h 17971"/>
                <a:gd name="T18" fmla="*/ 8346 w 8370"/>
                <a:gd name="T19" fmla="*/ 947 h 17971"/>
                <a:gd name="T20" fmla="*/ 8369 w 8370"/>
                <a:gd name="T21" fmla="*/ 1124 h 17971"/>
                <a:gd name="T22" fmla="*/ 8369 w 8370"/>
                <a:gd name="T23" fmla="*/ 16847 h 17971"/>
                <a:gd name="T24" fmla="*/ 8346 w 8370"/>
                <a:gd name="T25" fmla="*/ 17024 h 17971"/>
                <a:gd name="T26" fmla="*/ 8298 w 8370"/>
                <a:gd name="T27" fmla="*/ 17193 h 17971"/>
                <a:gd name="T28" fmla="*/ 8226 w 8370"/>
                <a:gd name="T29" fmla="*/ 17350 h 17971"/>
                <a:gd name="T30" fmla="*/ 8134 w 8370"/>
                <a:gd name="T31" fmla="*/ 17494 h 17971"/>
                <a:gd name="T32" fmla="*/ 8022 w 8370"/>
                <a:gd name="T33" fmla="*/ 17624 h 17971"/>
                <a:gd name="T34" fmla="*/ 7892 w 8370"/>
                <a:gd name="T35" fmla="*/ 17735 h 17971"/>
                <a:gd name="T36" fmla="*/ 7748 w 8370"/>
                <a:gd name="T37" fmla="*/ 17828 h 17971"/>
                <a:gd name="T38" fmla="*/ 7591 w 8370"/>
                <a:gd name="T39" fmla="*/ 17900 h 17971"/>
                <a:gd name="T40" fmla="*/ 7422 w 8370"/>
                <a:gd name="T41" fmla="*/ 17947 h 17971"/>
                <a:gd name="T42" fmla="*/ 7245 w 8370"/>
                <a:gd name="T43" fmla="*/ 17970 h 17971"/>
                <a:gd name="T44" fmla="*/ 1125 w 8370"/>
                <a:gd name="T45" fmla="*/ 17970 h 17971"/>
                <a:gd name="T46" fmla="*/ 948 w 8370"/>
                <a:gd name="T47" fmla="*/ 17947 h 17971"/>
                <a:gd name="T48" fmla="*/ 779 w 8370"/>
                <a:gd name="T49" fmla="*/ 17900 h 17971"/>
                <a:gd name="T50" fmla="*/ 622 w 8370"/>
                <a:gd name="T51" fmla="*/ 17828 h 17971"/>
                <a:gd name="T52" fmla="*/ 478 w 8370"/>
                <a:gd name="T53" fmla="*/ 17735 h 17971"/>
                <a:gd name="T54" fmla="*/ 349 w 8370"/>
                <a:gd name="T55" fmla="*/ 17624 h 17971"/>
                <a:gd name="T56" fmla="*/ 236 w 8370"/>
                <a:gd name="T57" fmla="*/ 17494 h 17971"/>
                <a:gd name="T58" fmla="*/ 144 w 8370"/>
                <a:gd name="T59" fmla="*/ 17350 h 17971"/>
                <a:gd name="T60" fmla="*/ 73 w 8370"/>
                <a:gd name="T61" fmla="*/ 17193 h 17971"/>
                <a:gd name="T62" fmla="*/ 24 w 8370"/>
                <a:gd name="T63" fmla="*/ 17024 h 17971"/>
                <a:gd name="T64" fmla="*/ 2 w 8370"/>
                <a:gd name="T65" fmla="*/ 16847 h 17971"/>
                <a:gd name="T66" fmla="*/ 2 w 8370"/>
                <a:gd name="T67" fmla="*/ 1124 h 17971"/>
                <a:gd name="T68" fmla="*/ 24 w 8370"/>
                <a:gd name="T69" fmla="*/ 947 h 17971"/>
                <a:gd name="T70" fmla="*/ 73 w 8370"/>
                <a:gd name="T71" fmla="*/ 779 h 17971"/>
                <a:gd name="T72" fmla="*/ 144 w 8370"/>
                <a:gd name="T73" fmla="*/ 622 h 17971"/>
                <a:gd name="T74" fmla="*/ 236 w 8370"/>
                <a:gd name="T75" fmla="*/ 477 h 17971"/>
                <a:gd name="T76" fmla="*/ 349 w 8370"/>
                <a:gd name="T77" fmla="*/ 348 h 17971"/>
                <a:gd name="T78" fmla="*/ 478 w 8370"/>
                <a:gd name="T79" fmla="*/ 236 h 17971"/>
                <a:gd name="T80" fmla="*/ 622 w 8370"/>
                <a:gd name="T81" fmla="*/ 143 h 17971"/>
                <a:gd name="T82" fmla="*/ 779 w 8370"/>
                <a:gd name="T83" fmla="*/ 72 h 17971"/>
                <a:gd name="T84" fmla="*/ 948 w 8370"/>
                <a:gd name="T85" fmla="*/ 24 h 17971"/>
                <a:gd name="T86" fmla="*/ 1125 w 8370"/>
                <a:gd name="T87" fmla="*/ 2 h 17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70" h="17971">
                  <a:moveTo>
                    <a:pt x="1186" y="0"/>
                  </a:moveTo>
                  <a:lnTo>
                    <a:pt x="7184" y="0"/>
                  </a:lnTo>
                  <a:lnTo>
                    <a:pt x="7245" y="2"/>
                  </a:lnTo>
                  <a:lnTo>
                    <a:pt x="7304" y="6"/>
                  </a:lnTo>
                  <a:lnTo>
                    <a:pt x="7364" y="14"/>
                  </a:lnTo>
                  <a:lnTo>
                    <a:pt x="7422" y="24"/>
                  </a:lnTo>
                  <a:lnTo>
                    <a:pt x="7480" y="37"/>
                  </a:lnTo>
                  <a:lnTo>
                    <a:pt x="7536" y="53"/>
                  </a:lnTo>
                  <a:lnTo>
                    <a:pt x="7591" y="72"/>
                  </a:lnTo>
                  <a:lnTo>
                    <a:pt x="7644" y="94"/>
                  </a:lnTo>
                  <a:lnTo>
                    <a:pt x="7697" y="117"/>
                  </a:lnTo>
                  <a:lnTo>
                    <a:pt x="7748" y="143"/>
                  </a:lnTo>
                  <a:lnTo>
                    <a:pt x="7798" y="173"/>
                  </a:lnTo>
                  <a:lnTo>
                    <a:pt x="7846" y="203"/>
                  </a:lnTo>
                  <a:lnTo>
                    <a:pt x="7892" y="236"/>
                  </a:lnTo>
                  <a:lnTo>
                    <a:pt x="7937" y="272"/>
                  </a:lnTo>
                  <a:lnTo>
                    <a:pt x="7981" y="308"/>
                  </a:lnTo>
                  <a:lnTo>
                    <a:pt x="8022" y="348"/>
                  </a:lnTo>
                  <a:lnTo>
                    <a:pt x="8061" y="389"/>
                  </a:lnTo>
                  <a:lnTo>
                    <a:pt x="8098" y="432"/>
                  </a:lnTo>
                  <a:lnTo>
                    <a:pt x="8134" y="477"/>
                  </a:lnTo>
                  <a:lnTo>
                    <a:pt x="8167" y="524"/>
                  </a:lnTo>
                  <a:lnTo>
                    <a:pt x="8198" y="572"/>
                  </a:lnTo>
                  <a:lnTo>
                    <a:pt x="8226" y="622"/>
                  </a:lnTo>
                  <a:lnTo>
                    <a:pt x="8252" y="673"/>
                  </a:lnTo>
                  <a:lnTo>
                    <a:pt x="8276" y="725"/>
                  </a:lnTo>
                  <a:lnTo>
                    <a:pt x="8298" y="779"/>
                  </a:lnTo>
                  <a:lnTo>
                    <a:pt x="8316" y="834"/>
                  </a:lnTo>
                  <a:lnTo>
                    <a:pt x="8332" y="890"/>
                  </a:lnTo>
                  <a:lnTo>
                    <a:pt x="8346" y="947"/>
                  </a:lnTo>
                  <a:lnTo>
                    <a:pt x="8356" y="1005"/>
                  </a:lnTo>
                  <a:lnTo>
                    <a:pt x="8364" y="1064"/>
                  </a:lnTo>
                  <a:lnTo>
                    <a:pt x="8369" y="1124"/>
                  </a:lnTo>
                  <a:lnTo>
                    <a:pt x="8370" y="1185"/>
                  </a:lnTo>
                  <a:lnTo>
                    <a:pt x="8370" y="16786"/>
                  </a:lnTo>
                  <a:lnTo>
                    <a:pt x="8369" y="16847"/>
                  </a:lnTo>
                  <a:lnTo>
                    <a:pt x="8364" y="16907"/>
                  </a:lnTo>
                  <a:lnTo>
                    <a:pt x="8356" y="16966"/>
                  </a:lnTo>
                  <a:lnTo>
                    <a:pt x="8346" y="17024"/>
                  </a:lnTo>
                  <a:lnTo>
                    <a:pt x="8332" y="17081"/>
                  </a:lnTo>
                  <a:lnTo>
                    <a:pt x="8316" y="17138"/>
                  </a:lnTo>
                  <a:lnTo>
                    <a:pt x="8298" y="17193"/>
                  </a:lnTo>
                  <a:lnTo>
                    <a:pt x="8276" y="17246"/>
                  </a:lnTo>
                  <a:lnTo>
                    <a:pt x="8252" y="17299"/>
                  </a:lnTo>
                  <a:lnTo>
                    <a:pt x="8226" y="17350"/>
                  </a:lnTo>
                  <a:lnTo>
                    <a:pt x="8198" y="17399"/>
                  </a:lnTo>
                  <a:lnTo>
                    <a:pt x="8167" y="17448"/>
                  </a:lnTo>
                  <a:lnTo>
                    <a:pt x="8134" y="17494"/>
                  </a:lnTo>
                  <a:lnTo>
                    <a:pt x="8098" y="17539"/>
                  </a:lnTo>
                  <a:lnTo>
                    <a:pt x="8061" y="17583"/>
                  </a:lnTo>
                  <a:lnTo>
                    <a:pt x="8022" y="17624"/>
                  </a:lnTo>
                  <a:lnTo>
                    <a:pt x="7981" y="17662"/>
                  </a:lnTo>
                  <a:lnTo>
                    <a:pt x="7937" y="17700"/>
                  </a:lnTo>
                  <a:lnTo>
                    <a:pt x="7892" y="17735"/>
                  </a:lnTo>
                  <a:lnTo>
                    <a:pt x="7846" y="17768"/>
                  </a:lnTo>
                  <a:lnTo>
                    <a:pt x="7798" y="17799"/>
                  </a:lnTo>
                  <a:lnTo>
                    <a:pt x="7748" y="17828"/>
                  </a:lnTo>
                  <a:lnTo>
                    <a:pt x="7697" y="17854"/>
                  </a:lnTo>
                  <a:lnTo>
                    <a:pt x="7644" y="17878"/>
                  </a:lnTo>
                  <a:lnTo>
                    <a:pt x="7591" y="17900"/>
                  </a:lnTo>
                  <a:lnTo>
                    <a:pt x="7536" y="17918"/>
                  </a:lnTo>
                  <a:lnTo>
                    <a:pt x="7480" y="17934"/>
                  </a:lnTo>
                  <a:lnTo>
                    <a:pt x="7422" y="17947"/>
                  </a:lnTo>
                  <a:lnTo>
                    <a:pt x="7364" y="17958"/>
                  </a:lnTo>
                  <a:lnTo>
                    <a:pt x="7304" y="17966"/>
                  </a:lnTo>
                  <a:lnTo>
                    <a:pt x="7245" y="17970"/>
                  </a:lnTo>
                  <a:lnTo>
                    <a:pt x="7184" y="17971"/>
                  </a:lnTo>
                  <a:lnTo>
                    <a:pt x="1186" y="17971"/>
                  </a:lnTo>
                  <a:lnTo>
                    <a:pt x="1125" y="17970"/>
                  </a:lnTo>
                  <a:lnTo>
                    <a:pt x="1065" y="17966"/>
                  </a:lnTo>
                  <a:lnTo>
                    <a:pt x="1006" y="17958"/>
                  </a:lnTo>
                  <a:lnTo>
                    <a:pt x="948" y="17947"/>
                  </a:lnTo>
                  <a:lnTo>
                    <a:pt x="891" y="17934"/>
                  </a:lnTo>
                  <a:lnTo>
                    <a:pt x="835" y="17918"/>
                  </a:lnTo>
                  <a:lnTo>
                    <a:pt x="779" y="17900"/>
                  </a:lnTo>
                  <a:lnTo>
                    <a:pt x="725" y="17878"/>
                  </a:lnTo>
                  <a:lnTo>
                    <a:pt x="673" y="17854"/>
                  </a:lnTo>
                  <a:lnTo>
                    <a:pt x="622" y="17828"/>
                  </a:lnTo>
                  <a:lnTo>
                    <a:pt x="573" y="17799"/>
                  </a:lnTo>
                  <a:lnTo>
                    <a:pt x="525" y="17768"/>
                  </a:lnTo>
                  <a:lnTo>
                    <a:pt x="478" y="17735"/>
                  </a:lnTo>
                  <a:lnTo>
                    <a:pt x="432" y="17700"/>
                  </a:lnTo>
                  <a:lnTo>
                    <a:pt x="390" y="17662"/>
                  </a:lnTo>
                  <a:lnTo>
                    <a:pt x="349" y="17624"/>
                  </a:lnTo>
                  <a:lnTo>
                    <a:pt x="309" y="17583"/>
                  </a:lnTo>
                  <a:lnTo>
                    <a:pt x="272" y="17539"/>
                  </a:lnTo>
                  <a:lnTo>
                    <a:pt x="236" y="17494"/>
                  </a:lnTo>
                  <a:lnTo>
                    <a:pt x="203" y="17448"/>
                  </a:lnTo>
                  <a:lnTo>
                    <a:pt x="172" y="17399"/>
                  </a:lnTo>
                  <a:lnTo>
                    <a:pt x="144" y="17350"/>
                  </a:lnTo>
                  <a:lnTo>
                    <a:pt x="118" y="17299"/>
                  </a:lnTo>
                  <a:lnTo>
                    <a:pt x="94" y="17246"/>
                  </a:lnTo>
                  <a:lnTo>
                    <a:pt x="73" y="17193"/>
                  </a:lnTo>
                  <a:lnTo>
                    <a:pt x="54" y="17138"/>
                  </a:lnTo>
                  <a:lnTo>
                    <a:pt x="38" y="17081"/>
                  </a:lnTo>
                  <a:lnTo>
                    <a:pt x="24" y="17024"/>
                  </a:lnTo>
                  <a:lnTo>
                    <a:pt x="14" y="16966"/>
                  </a:lnTo>
                  <a:lnTo>
                    <a:pt x="7" y="16907"/>
                  </a:lnTo>
                  <a:lnTo>
                    <a:pt x="2" y="16847"/>
                  </a:lnTo>
                  <a:lnTo>
                    <a:pt x="0" y="16786"/>
                  </a:lnTo>
                  <a:lnTo>
                    <a:pt x="0" y="1185"/>
                  </a:lnTo>
                  <a:lnTo>
                    <a:pt x="2" y="1124"/>
                  </a:lnTo>
                  <a:lnTo>
                    <a:pt x="7" y="1064"/>
                  </a:lnTo>
                  <a:lnTo>
                    <a:pt x="14" y="1005"/>
                  </a:lnTo>
                  <a:lnTo>
                    <a:pt x="24" y="947"/>
                  </a:lnTo>
                  <a:lnTo>
                    <a:pt x="38" y="890"/>
                  </a:lnTo>
                  <a:lnTo>
                    <a:pt x="54" y="834"/>
                  </a:lnTo>
                  <a:lnTo>
                    <a:pt x="73" y="779"/>
                  </a:lnTo>
                  <a:lnTo>
                    <a:pt x="94" y="725"/>
                  </a:lnTo>
                  <a:lnTo>
                    <a:pt x="118" y="673"/>
                  </a:lnTo>
                  <a:lnTo>
                    <a:pt x="144" y="622"/>
                  </a:lnTo>
                  <a:lnTo>
                    <a:pt x="172" y="572"/>
                  </a:lnTo>
                  <a:lnTo>
                    <a:pt x="203" y="524"/>
                  </a:lnTo>
                  <a:lnTo>
                    <a:pt x="236" y="477"/>
                  </a:lnTo>
                  <a:lnTo>
                    <a:pt x="272" y="432"/>
                  </a:lnTo>
                  <a:lnTo>
                    <a:pt x="309" y="389"/>
                  </a:lnTo>
                  <a:lnTo>
                    <a:pt x="349" y="348"/>
                  </a:lnTo>
                  <a:lnTo>
                    <a:pt x="390" y="308"/>
                  </a:lnTo>
                  <a:lnTo>
                    <a:pt x="432" y="272"/>
                  </a:lnTo>
                  <a:lnTo>
                    <a:pt x="478" y="236"/>
                  </a:lnTo>
                  <a:lnTo>
                    <a:pt x="525" y="203"/>
                  </a:lnTo>
                  <a:lnTo>
                    <a:pt x="573" y="173"/>
                  </a:lnTo>
                  <a:lnTo>
                    <a:pt x="622" y="143"/>
                  </a:lnTo>
                  <a:lnTo>
                    <a:pt x="673" y="117"/>
                  </a:lnTo>
                  <a:lnTo>
                    <a:pt x="725" y="94"/>
                  </a:lnTo>
                  <a:lnTo>
                    <a:pt x="779" y="72"/>
                  </a:lnTo>
                  <a:lnTo>
                    <a:pt x="835" y="53"/>
                  </a:lnTo>
                  <a:lnTo>
                    <a:pt x="891" y="37"/>
                  </a:lnTo>
                  <a:lnTo>
                    <a:pt x="948" y="24"/>
                  </a:lnTo>
                  <a:lnTo>
                    <a:pt x="1006" y="14"/>
                  </a:lnTo>
                  <a:lnTo>
                    <a:pt x="1065" y="6"/>
                  </a:lnTo>
                  <a:lnTo>
                    <a:pt x="1125" y="2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686A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/>
            <p:cNvSpPr>
              <a:spLocks/>
            </p:cNvSpPr>
            <p:nvPr/>
          </p:nvSpPr>
          <p:spPr bwMode="auto">
            <a:xfrm>
              <a:off x="707932" y="1511346"/>
              <a:ext cx="2192404" cy="4731145"/>
            </a:xfrm>
            <a:custGeom>
              <a:avLst/>
              <a:gdLst>
                <a:gd name="T0" fmla="*/ 7193 w 8280"/>
                <a:gd name="T1" fmla="*/ 2 h 17873"/>
                <a:gd name="T2" fmla="*/ 7364 w 8280"/>
                <a:gd name="T3" fmla="*/ 23 h 17873"/>
                <a:gd name="T4" fmla="*/ 7527 w 8280"/>
                <a:gd name="T5" fmla="*/ 70 h 17873"/>
                <a:gd name="T6" fmla="*/ 7679 w 8280"/>
                <a:gd name="T7" fmla="*/ 140 h 17873"/>
                <a:gd name="T8" fmla="*/ 7819 w 8280"/>
                <a:gd name="T9" fmla="*/ 228 h 17873"/>
                <a:gd name="T10" fmla="*/ 7944 w 8280"/>
                <a:gd name="T11" fmla="*/ 337 h 17873"/>
                <a:gd name="T12" fmla="*/ 8052 w 8280"/>
                <a:gd name="T13" fmla="*/ 462 h 17873"/>
                <a:gd name="T14" fmla="*/ 8142 w 8280"/>
                <a:gd name="T15" fmla="*/ 601 h 17873"/>
                <a:gd name="T16" fmla="*/ 8211 w 8280"/>
                <a:gd name="T17" fmla="*/ 754 h 17873"/>
                <a:gd name="T18" fmla="*/ 8257 w 8280"/>
                <a:gd name="T19" fmla="*/ 916 h 17873"/>
                <a:gd name="T20" fmla="*/ 8279 w 8280"/>
                <a:gd name="T21" fmla="*/ 1088 h 17873"/>
                <a:gd name="T22" fmla="*/ 8279 w 8280"/>
                <a:gd name="T23" fmla="*/ 16786 h 17873"/>
                <a:gd name="T24" fmla="*/ 8257 w 8280"/>
                <a:gd name="T25" fmla="*/ 16957 h 17873"/>
                <a:gd name="T26" fmla="*/ 8211 w 8280"/>
                <a:gd name="T27" fmla="*/ 17120 h 17873"/>
                <a:gd name="T28" fmla="*/ 8142 w 8280"/>
                <a:gd name="T29" fmla="*/ 17273 h 17873"/>
                <a:gd name="T30" fmla="*/ 8052 w 8280"/>
                <a:gd name="T31" fmla="*/ 17412 h 17873"/>
                <a:gd name="T32" fmla="*/ 7944 w 8280"/>
                <a:gd name="T33" fmla="*/ 17536 h 17873"/>
                <a:gd name="T34" fmla="*/ 7819 w 8280"/>
                <a:gd name="T35" fmla="*/ 17644 h 17873"/>
                <a:gd name="T36" fmla="*/ 7679 w 8280"/>
                <a:gd name="T37" fmla="*/ 17734 h 17873"/>
                <a:gd name="T38" fmla="*/ 7527 w 8280"/>
                <a:gd name="T39" fmla="*/ 17803 h 17873"/>
                <a:gd name="T40" fmla="*/ 7364 w 8280"/>
                <a:gd name="T41" fmla="*/ 17849 h 17873"/>
                <a:gd name="T42" fmla="*/ 7193 w 8280"/>
                <a:gd name="T43" fmla="*/ 17871 h 17873"/>
                <a:gd name="T44" fmla="*/ 1088 w 8280"/>
                <a:gd name="T45" fmla="*/ 17871 h 17873"/>
                <a:gd name="T46" fmla="*/ 915 w 8280"/>
                <a:gd name="T47" fmla="*/ 17849 h 17873"/>
                <a:gd name="T48" fmla="*/ 752 w 8280"/>
                <a:gd name="T49" fmla="*/ 17803 h 17873"/>
                <a:gd name="T50" fmla="*/ 601 w 8280"/>
                <a:gd name="T51" fmla="*/ 17734 h 17873"/>
                <a:gd name="T52" fmla="*/ 461 w 8280"/>
                <a:gd name="T53" fmla="*/ 17644 h 17873"/>
                <a:gd name="T54" fmla="*/ 336 w 8280"/>
                <a:gd name="T55" fmla="*/ 17536 h 17873"/>
                <a:gd name="T56" fmla="*/ 228 w 8280"/>
                <a:gd name="T57" fmla="*/ 17412 h 17873"/>
                <a:gd name="T58" fmla="*/ 139 w 8280"/>
                <a:gd name="T59" fmla="*/ 17273 h 17873"/>
                <a:gd name="T60" fmla="*/ 69 w 8280"/>
                <a:gd name="T61" fmla="*/ 17120 h 17873"/>
                <a:gd name="T62" fmla="*/ 22 w 8280"/>
                <a:gd name="T63" fmla="*/ 16957 h 17873"/>
                <a:gd name="T64" fmla="*/ 1 w 8280"/>
                <a:gd name="T65" fmla="*/ 16786 h 17873"/>
                <a:gd name="T66" fmla="*/ 1 w 8280"/>
                <a:gd name="T67" fmla="*/ 1088 h 17873"/>
                <a:gd name="T68" fmla="*/ 22 w 8280"/>
                <a:gd name="T69" fmla="*/ 916 h 17873"/>
                <a:gd name="T70" fmla="*/ 69 w 8280"/>
                <a:gd name="T71" fmla="*/ 754 h 17873"/>
                <a:gd name="T72" fmla="*/ 139 w 8280"/>
                <a:gd name="T73" fmla="*/ 601 h 17873"/>
                <a:gd name="T74" fmla="*/ 228 w 8280"/>
                <a:gd name="T75" fmla="*/ 462 h 17873"/>
                <a:gd name="T76" fmla="*/ 336 w 8280"/>
                <a:gd name="T77" fmla="*/ 337 h 17873"/>
                <a:gd name="T78" fmla="*/ 461 w 8280"/>
                <a:gd name="T79" fmla="*/ 228 h 17873"/>
                <a:gd name="T80" fmla="*/ 601 w 8280"/>
                <a:gd name="T81" fmla="*/ 140 h 17873"/>
                <a:gd name="T82" fmla="*/ 752 w 8280"/>
                <a:gd name="T83" fmla="*/ 70 h 17873"/>
                <a:gd name="T84" fmla="*/ 915 w 8280"/>
                <a:gd name="T85" fmla="*/ 23 h 17873"/>
                <a:gd name="T86" fmla="*/ 1088 w 8280"/>
                <a:gd name="T87" fmla="*/ 2 h 17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80" h="17873">
                  <a:moveTo>
                    <a:pt x="1146" y="0"/>
                  </a:moveTo>
                  <a:lnTo>
                    <a:pt x="7134" y="0"/>
                  </a:lnTo>
                  <a:lnTo>
                    <a:pt x="7193" y="2"/>
                  </a:lnTo>
                  <a:lnTo>
                    <a:pt x="7250" y="6"/>
                  </a:lnTo>
                  <a:lnTo>
                    <a:pt x="7308" y="14"/>
                  </a:lnTo>
                  <a:lnTo>
                    <a:pt x="7364" y="23"/>
                  </a:lnTo>
                  <a:lnTo>
                    <a:pt x="7420" y="37"/>
                  </a:lnTo>
                  <a:lnTo>
                    <a:pt x="7474" y="52"/>
                  </a:lnTo>
                  <a:lnTo>
                    <a:pt x="7527" y="70"/>
                  </a:lnTo>
                  <a:lnTo>
                    <a:pt x="7579" y="90"/>
                  </a:lnTo>
                  <a:lnTo>
                    <a:pt x="7630" y="113"/>
                  </a:lnTo>
                  <a:lnTo>
                    <a:pt x="7679" y="140"/>
                  </a:lnTo>
                  <a:lnTo>
                    <a:pt x="7727" y="167"/>
                  </a:lnTo>
                  <a:lnTo>
                    <a:pt x="7774" y="197"/>
                  </a:lnTo>
                  <a:lnTo>
                    <a:pt x="7819" y="228"/>
                  </a:lnTo>
                  <a:lnTo>
                    <a:pt x="7863" y="263"/>
                  </a:lnTo>
                  <a:lnTo>
                    <a:pt x="7904" y="299"/>
                  </a:lnTo>
                  <a:lnTo>
                    <a:pt x="7944" y="337"/>
                  </a:lnTo>
                  <a:lnTo>
                    <a:pt x="7981" y="377"/>
                  </a:lnTo>
                  <a:lnTo>
                    <a:pt x="8018" y="419"/>
                  </a:lnTo>
                  <a:lnTo>
                    <a:pt x="8052" y="462"/>
                  </a:lnTo>
                  <a:lnTo>
                    <a:pt x="8084" y="507"/>
                  </a:lnTo>
                  <a:lnTo>
                    <a:pt x="8114" y="553"/>
                  </a:lnTo>
                  <a:lnTo>
                    <a:pt x="8142" y="601"/>
                  </a:lnTo>
                  <a:lnTo>
                    <a:pt x="8167" y="650"/>
                  </a:lnTo>
                  <a:lnTo>
                    <a:pt x="8190" y="702"/>
                  </a:lnTo>
                  <a:lnTo>
                    <a:pt x="8211" y="754"/>
                  </a:lnTo>
                  <a:lnTo>
                    <a:pt x="8229" y="806"/>
                  </a:lnTo>
                  <a:lnTo>
                    <a:pt x="8245" y="861"/>
                  </a:lnTo>
                  <a:lnTo>
                    <a:pt x="8257" y="916"/>
                  </a:lnTo>
                  <a:lnTo>
                    <a:pt x="8268" y="973"/>
                  </a:lnTo>
                  <a:lnTo>
                    <a:pt x="8275" y="1030"/>
                  </a:lnTo>
                  <a:lnTo>
                    <a:pt x="8279" y="1088"/>
                  </a:lnTo>
                  <a:lnTo>
                    <a:pt x="8280" y="1146"/>
                  </a:lnTo>
                  <a:lnTo>
                    <a:pt x="8280" y="16727"/>
                  </a:lnTo>
                  <a:lnTo>
                    <a:pt x="8279" y="16786"/>
                  </a:lnTo>
                  <a:lnTo>
                    <a:pt x="8275" y="16844"/>
                  </a:lnTo>
                  <a:lnTo>
                    <a:pt x="8268" y="16901"/>
                  </a:lnTo>
                  <a:lnTo>
                    <a:pt x="8257" y="16957"/>
                  </a:lnTo>
                  <a:lnTo>
                    <a:pt x="8245" y="17013"/>
                  </a:lnTo>
                  <a:lnTo>
                    <a:pt x="8229" y="17066"/>
                  </a:lnTo>
                  <a:lnTo>
                    <a:pt x="8211" y="17120"/>
                  </a:lnTo>
                  <a:lnTo>
                    <a:pt x="8190" y="17172"/>
                  </a:lnTo>
                  <a:lnTo>
                    <a:pt x="8167" y="17222"/>
                  </a:lnTo>
                  <a:lnTo>
                    <a:pt x="8142" y="17273"/>
                  </a:lnTo>
                  <a:lnTo>
                    <a:pt x="8114" y="17320"/>
                  </a:lnTo>
                  <a:lnTo>
                    <a:pt x="8084" y="17366"/>
                  </a:lnTo>
                  <a:lnTo>
                    <a:pt x="8052" y="17412"/>
                  </a:lnTo>
                  <a:lnTo>
                    <a:pt x="8018" y="17455"/>
                  </a:lnTo>
                  <a:lnTo>
                    <a:pt x="7981" y="17496"/>
                  </a:lnTo>
                  <a:lnTo>
                    <a:pt x="7944" y="17536"/>
                  </a:lnTo>
                  <a:lnTo>
                    <a:pt x="7904" y="17575"/>
                  </a:lnTo>
                  <a:lnTo>
                    <a:pt x="7863" y="17610"/>
                  </a:lnTo>
                  <a:lnTo>
                    <a:pt x="7819" y="17644"/>
                  </a:lnTo>
                  <a:lnTo>
                    <a:pt x="7774" y="17676"/>
                  </a:lnTo>
                  <a:lnTo>
                    <a:pt x="7727" y="17707"/>
                  </a:lnTo>
                  <a:lnTo>
                    <a:pt x="7679" y="17734"/>
                  </a:lnTo>
                  <a:lnTo>
                    <a:pt x="7630" y="17759"/>
                  </a:lnTo>
                  <a:lnTo>
                    <a:pt x="7579" y="17782"/>
                  </a:lnTo>
                  <a:lnTo>
                    <a:pt x="7527" y="17803"/>
                  </a:lnTo>
                  <a:lnTo>
                    <a:pt x="7474" y="17821"/>
                  </a:lnTo>
                  <a:lnTo>
                    <a:pt x="7420" y="17837"/>
                  </a:lnTo>
                  <a:lnTo>
                    <a:pt x="7364" y="17849"/>
                  </a:lnTo>
                  <a:lnTo>
                    <a:pt x="7308" y="17860"/>
                  </a:lnTo>
                  <a:lnTo>
                    <a:pt x="7250" y="17868"/>
                  </a:lnTo>
                  <a:lnTo>
                    <a:pt x="7193" y="17871"/>
                  </a:lnTo>
                  <a:lnTo>
                    <a:pt x="7134" y="17873"/>
                  </a:lnTo>
                  <a:lnTo>
                    <a:pt x="1146" y="17873"/>
                  </a:lnTo>
                  <a:lnTo>
                    <a:pt x="1088" y="17871"/>
                  </a:lnTo>
                  <a:lnTo>
                    <a:pt x="1029" y="17868"/>
                  </a:lnTo>
                  <a:lnTo>
                    <a:pt x="972" y="17860"/>
                  </a:lnTo>
                  <a:lnTo>
                    <a:pt x="915" y="17849"/>
                  </a:lnTo>
                  <a:lnTo>
                    <a:pt x="861" y="17837"/>
                  </a:lnTo>
                  <a:lnTo>
                    <a:pt x="806" y="17821"/>
                  </a:lnTo>
                  <a:lnTo>
                    <a:pt x="752" y="17803"/>
                  </a:lnTo>
                  <a:lnTo>
                    <a:pt x="701" y="17782"/>
                  </a:lnTo>
                  <a:lnTo>
                    <a:pt x="650" y="17759"/>
                  </a:lnTo>
                  <a:lnTo>
                    <a:pt x="601" y="17734"/>
                  </a:lnTo>
                  <a:lnTo>
                    <a:pt x="553" y="17707"/>
                  </a:lnTo>
                  <a:lnTo>
                    <a:pt x="506" y="17676"/>
                  </a:lnTo>
                  <a:lnTo>
                    <a:pt x="461" y="17644"/>
                  </a:lnTo>
                  <a:lnTo>
                    <a:pt x="418" y="17610"/>
                  </a:lnTo>
                  <a:lnTo>
                    <a:pt x="376" y="17575"/>
                  </a:lnTo>
                  <a:lnTo>
                    <a:pt x="336" y="17536"/>
                  </a:lnTo>
                  <a:lnTo>
                    <a:pt x="298" y="17496"/>
                  </a:lnTo>
                  <a:lnTo>
                    <a:pt x="262" y="17455"/>
                  </a:lnTo>
                  <a:lnTo>
                    <a:pt x="228" y="17412"/>
                  </a:lnTo>
                  <a:lnTo>
                    <a:pt x="196" y="17366"/>
                  </a:lnTo>
                  <a:lnTo>
                    <a:pt x="166" y="17320"/>
                  </a:lnTo>
                  <a:lnTo>
                    <a:pt x="139" y="17273"/>
                  </a:lnTo>
                  <a:lnTo>
                    <a:pt x="112" y="17222"/>
                  </a:lnTo>
                  <a:lnTo>
                    <a:pt x="90" y="17172"/>
                  </a:lnTo>
                  <a:lnTo>
                    <a:pt x="69" y="17120"/>
                  </a:lnTo>
                  <a:lnTo>
                    <a:pt x="51" y="17066"/>
                  </a:lnTo>
                  <a:lnTo>
                    <a:pt x="36" y="17013"/>
                  </a:lnTo>
                  <a:lnTo>
                    <a:pt x="22" y="16957"/>
                  </a:lnTo>
                  <a:lnTo>
                    <a:pt x="13" y="16901"/>
                  </a:lnTo>
                  <a:lnTo>
                    <a:pt x="5" y="16844"/>
                  </a:lnTo>
                  <a:lnTo>
                    <a:pt x="1" y="16786"/>
                  </a:lnTo>
                  <a:lnTo>
                    <a:pt x="0" y="16727"/>
                  </a:lnTo>
                  <a:lnTo>
                    <a:pt x="0" y="1146"/>
                  </a:lnTo>
                  <a:lnTo>
                    <a:pt x="1" y="1088"/>
                  </a:lnTo>
                  <a:lnTo>
                    <a:pt x="5" y="1030"/>
                  </a:lnTo>
                  <a:lnTo>
                    <a:pt x="13" y="973"/>
                  </a:lnTo>
                  <a:lnTo>
                    <a:pt x="22" y="916"/>
                  </a:lnTo>
                  <a:lnTo>
                    <a:pt x="36" y="861"/>
                  </a:lnTo>
                  <a:lnTo>
                    <a:pt x="51" y="806"/>
                  </a:lnTo>
                  <a:lnTo>
                    <a:pt x="69" y="754"/>
                  </a:lnTo>
                  <a:lnTo>
                    <a:pt x="90" y="702"/>
                  </a:lnTo>
                  <a:lnTo>
                    <a:pt x="112" y="650"/>
                  </a:lnTo>
                  <a:lnTo>
                    <a:pt x="139" y="601"/>
                  </a:lnTo>
                  <a:lnTo>
                    <a:pt x="166" y="553"/>
                  </a:lnTo>
                  <a:lnTo>
                    <a:pt x="196" y="507"/>
                  </a:lnTo>
                  <a:lnTo>
                    <a:pt x="228" y="462"/>
                  </a:lnTo>
                  <a:lnTo>
                    <a:pt x="262" y="419"/>
                  </a:lnTo>
                  <a:lnTo>
                    <a:pt x="298" y="377"/>
                  </a:lnTo>
                  <a:lnTo>
                    <a:pt x="336" y="337"/>
                  </a:lnTo>
                  <a:lnTo>
                    <a:pt x="376" y="299"/>
                  </a:lnTo>
                  <a:lnTo>
                    <a:pt x="418" y="263"/>
                  </a:lnTo>
                  <a:lnTo>
                    <a:pt x="461" y="228"/>
                  </a:lnTo>
                  <a:lnTo>
                    <a:pt x="506" y="197"/>
                  </a:lnTo>
                  <a:lnTo>
                    <a:pt x="553" y="167"/>
                  </a:lnTo>
                  <a:lnTo>
                    <a:pt x="601" y="140"/>
                  </a:lnTo>
                  <a:lnTo>
                    <a:pt x="650" y="113"/>
                  </a:lnTo>
                  <a:lnTo>
                    <a:pt x="701" y="90"/>
                  </a:lnTo>
                  <a:lnTo>
                    <a:pt x="752" y="70"/>
                  </a:lnTo>
                  <a:lnTo>
                    <a:pt x="806" y="52"/>
                  </a:lnTo>
                  <a:lnTo>
                    <a:pt x="861" y="37"/>
                  </a:lnTo>
                  <a:lnTo>
                    <a:pt x="915" y="23"/>
                  </a:lnTo>
                  <a:lnTo>
                    <a:pt x="972" y="14"/>
                  </a:lnTo>
                  <a:lnTo>
                    <a:pt x="1029" y="6"/>
                  </a:lnTo>
                  <a:lnTo>
                    <a:pt x="1088" y="2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999B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7"/>
            <p:cNvSpPr>
              <a:spLocks/>
            </p:cNvSpPr>
            <p:nvPr/>
          </p:nvSpPr>
          <p:spPr bwMode="auto">
            <a:xfrm>
              <a:off x="723819" y="1527233"/>
              <a:ext cx="2159043" cy="4699372"/>
            </a:xfrm>
            <a:custGeom>
              <a:avLst/>
              <a:gdLst>
                <a:gd name="T0" fmla="*/ 7129 w 8158"/>
                <a:gd name="T1" fmla="*/ 1 h 17752"/>
                <a:gd name="T2" fmla="*/ 7291 w 8158"/>
                <a:gd name="T3" fmla="*/ 22 h 17752"/>
                <a:gd name="T4" fmla="*/ 7445 w 8158"/>
                <a:gd name="T5" fmla="*/ 66 h 17752"/>
                <a:gd name="T6" fmla="*/ 7589 w 8158"/>
                <a:gd name="T7" fmla="*/ 131 h 17752"/>
                <a:gd name="T8" fmla="*/ 7721 w 8158"/>
                <a:gd name="T9" fmla="*/ 215 h 17752"/>
                <a:gd name="T10" fmla="*/ 7839 w 8158"/>
                <a:gd name="T11" fmla="*/ 318 h 17752"/>
                <a:gd name="T12" fmla="*/ 7942 w 8158"/>
                <a:gd name="T13" fmla="*/ 436 h 17752"/>
                <a:gd name="T14" fmla="*/ 8026 w 8158"/>
                <a:gd name="T15" fmla="*/ 568 h 17752"/>
                <a:gd name="T16" fmla="*/ 8092 w 8158"/>
                <a:gd name="T17" fmla="*/ 712 h 17752"/>
                <a:gd name="T18" fmla="*/ 8136 w 8158"/>
                <a:gd name="T19" fmla="*/ 866 h 17752"/>
                <a:gd name="T20" fmla="*/ 8157 w 8158"/>
                <a:gd name="T21" fmla="*/ 1028 h 17752"/>
                <a:gd name="T22" fmla="*/ 8157 w 8158"/>
                <a:gd name="T23" fmla="*/ 16724 h 17752"/>
                <a:gd name="T24" fmla="*/ 8136 w 8158"/>
                <a:gd name="T25" fmla="*/ 16886 h 17752"/>
                <a:gd name="T26" fmla="*/ 8092 w 8158"/>
                <a:gd name="T27" fmla="*/ 17039 h 17752"/>
                <a:gd name="T28" fmla="*/ 8026 w 8158"/>
                <a:gd name="T29" fmla="*/ 17183 h 17752"/>
                <a:gd name="T30" fmla="*/ 7942 w 8158"/>
                <a:gd name="T31" fmla="*/ 17315 h 17752"/>
                <a:gd name="T32" fmla="*/ 7839 w 8158"/>
                <a:gd name="T33" fmla="*/ 17434 h 17752"/>
                <a:gd name="T34" fmla="*/ 7721 w 8158"/>
                <a:gd name="T35" fmla="*/ 17535 h 17752"/>
                <a:gd name="T36" fmla="*/ 7589 w 8158"/>
                <a:gd name="T37" fmla="*/ 17621 h 17752"/>
                <a:gd name="T38" fmla="*/ 7445 w 8158"/>
                <a:gd name="T39" fmla="*/ 17686 h 17752"/>
                <a:gd name="T40" fmla="*/ 7291 w 8158"/>
                <a:gd name="T41" fmla="*/ 17730 h 17752"/>
                <a:gd name="T42" fmla="*/ 7129 w 8158"/>
                <a:gd name="T43" fmla="*/ 17751 h 17752"/>
                <a:gd name="T44" fmla="*/ 1030 w 8158"/>
                <a:gd name="T45" fmla="*/ 17751 h 17752"/>
                <a:gd name="T46" fmla="*/ 867 w 8158"/>
                <a:gd name="T47" fmla="*/ 17730 h 17752"/>
                <a:gd name="T48" fmla="*/ 713 w 8158"/>
                <a:gd name="T49" fmla="*/ 17686 h 17752"/>
                <a:gd name="T50" fmla="*/ 569 w 8158"/>
                <a:gd name="T51" fmla="*/ 17621 h 17752"/>
                <a:gd name="T52" fmla="*/ 437 w 8158"/>
                <a:gd name="T53" fmla="*/ 17535 h 17752"/>
                <a:gd name="T54" fmla="*/ 319 w 8158"/>
                <a:gd name="T55" fmla="*/ 17434 h 17752"/>
                <a:gd name="T56" fmla="*/ 217 w 8158"/>
                <a:gd name="T57" fmla="*/ 17315 h 17752"/>
                <a:gd name="T58" fmla="*/ 131 w 8158"/>
                <a:gd name="T59" fmla="*/ 17183 h 17752"/>
                <a:gd name="T60" fmla="*/ 66 w 8158"/>
                <a:gd name="T61" fmla="*/ 17039 h 17752"/>
                <a:gd name="T62" fmla="*/ 22 w 8158"/>
                <a:gd name="T63" fmla="*/ 16886 h 17752"/>
                <a:gd name="T64" fmla="*/ 1 w 8158"/>
                <a:gd name="T65" fmla="*/ 16724 h 17752"/>
                <a:gd name="T66" fmla="*/ 1 w 8158"/>
                <a:gd name="T67" fmla="*/ 1028 h 17752"/>
                <a:gd name="T68" fmla="*/ 22 w 8158"/>
                <a:gd name="T69" fmla="*/ 866 h 17752"/>
                <a:gd name="T70" fmla="*/ 66 w 8158"/>
                <a:gd name="T71" fmla="*/ 712 h 17752"/>
                <a:gd name="T72" fmla="*/ 131 w 8158"/>
                <a:gd name="T73" fmla="*/ 568 h 17752"/>
                <a:gd name="T74" fmla="*/ 217 w 8158"/>
                <a:gd name="T75" fmla="*/ 436 h 17752"/>
                <a:gd name="T76" fmla="*/ 319 w 8158"/>
                <a:gd name="T77" fmla="*/ 318 h 17752"/>
                <a:gd name="T78" fmla="*/ 437 w 8158"/>
                <a:gd name="T79" fmla="*/ 215 h 17752"/>
                <a:gd name="T80" fmla="*/ 569 w 8158"/>
                <a:gd name="T81" fmla="*/ 131 h 17752"/>
                <a:gd name="T82" fmla="*/ 713 w 8158"/>
                <a:gd name="T83" fmla="*/ 66 h 17752"/>
                <a:gd name="T84" fmla="*/ 867 w 8158"/>
                <a:gd name="T85" fmla="*/ 22 h 17752"/>
                <a:gd name="T86" fmla="*/ 1030 w 8158"/>
                <a:gd name="T87" fmla="*/ 1 h 17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158" h="17752">
                  <a:moveTo>
                    <a:pt x="1085" y="0"/>
                  </a:moveTo>
                  <a:lnTo>
                    <a:pt x="7073" y="0"/>
                  </a:lnTo>
                  <a:lnTo>
                    <a:pt x="7129" y="1"/>
                  </a:lnTo>
                  <a:lnTo>
                    <a:pt x="7184" y="4"/>
                  </a:lnTo>
                  <a:lnTo>
                    <a:pt x="7237" y="12"/>
                  </a:lnTo>
                  <a:lnTo>
                    <a:pt x="7291" y="22"/>
                  </a:lnTo>
                  <a:lnTo>
                    <a:pt x="7343" y="34"/>
                  </a:lnTo>
                  <a:lnTo>
                    <a:pt x="7395" y="49"/>
                  </a:lnTo>
                  <a:lnTo>
                    <a:pt x="7445" y="66"/>
                  </a:lnTo>
                  <a:lnTo>
                    <a:pt x="7494" y="85"/>
                  </a:lnTo>
                  <a:lnTo>
                    <a:pt x="7542" y="107"/>
                  </a:lnTo>
                  <a:lnTo>
                    <a:pt x="7589" y="131"/>
                  </a:lnTo>
                  <a:lnTo>
                    <a:pt x="7634" y="157"/>
                  </a:lnTo>
                  <a:lnTo>
                    <a:pt x="7679" y="186"/>
                  </a:lnTo>
                  <a:lnTo>
                    <a:pt x="7721" y="215"/>
                  </a:lnTo>
                  <a:lnTo>
                    <a:pt x="7762" y="247"/>
                  </a:lnTo>
                  <a:lnTo>
                    <a:pt x="7802" y="281"/>
                  </a:lnTo>
                  <a:lnTo>
                    <a:pt x="7839" y="318"/>
                  </a:lnTo>
                  <a:lnTo>
                    <a:pt x="7875" y="356"/>
                  </a:lnTo>
                  <a:lnTo>
                    <a:pt x="7909" y="395"/>
                  </a:lnTo>
                  <a:lnTo>
                    <a:pt x="7942" y="436"/>
                  </a:lnTo>
                  <a:lnTo>
                    <a:pt x="7972" y="479"/>
                  </a:lnTo>
                  <a:lnTo>
                    <a:pt x="8000" y="523"/>
                  </a:lnTo>
                  <a:lnTo>
                    <a:pt x="8026" y="568"/>
                  </a:lnTo>
                  <a:lnTo>
                    <a:pt x="8050" y="614"/>
                  </a:lnTo>
                  <a:lnTo>
                    <a:pt x="8072" y="662"/>
                  </a:lnTo>
                  <a:lnTo>
                    <a:pt x="8092" y="712"/>
                  </a:lnTo>
                  <a:lnTo>
                    <a:pt x="8109" y="763"/>
                  </a:lnTo>
                  <a:lnTo>
                    <a:pt x="8123" y="814"/>
                  </a:lnTo>
                  <a:lnTo>
                    <a:pt x="8136" y="866"/>
                  </a:lnTo>
                  <a:lnTo>
                    <a:pt x="8145" y="919"/>
                  </a:lnTo>
                  <a:lnTo>
                    <a:pt x="8152" y="973"/>
                  </a:lnTo>
                  <a:lnTo>
                    <a:pt x="8157" y="1028"/>
                  </a:lnTo>
                  <a:lnTo>
                    <a:pt x="8158" y="1084"/>
                  </a:lnTo>
                  <a:lnTo>
                    <a:pt x="8158" y="16668"/>
                  </a:lnTo>
                  <a:lnTo>
                    <a:pt x="8157" y="16724"/>
                  </a:lnTo>
                  <a:lnTo>
                    <a:pt x="8152" y="16778"/>
                  </a:lnTo>
                  <a:lnTo>
                    <a:pt x="8145" y="16832"/>
                  </a:lnTo>
                  <a:lnTo>
                    <a:pt x="8136" y="16886"/>
                  </a:lnTo>
                  <a:lnTo>
                    <a:pt x="8123" y="16938"/>
                  </a:lnTo>
                  <a:lnTo>
                    <a:pt x="8109" y="16989"/>
                  </a:lnTo>
                  <a:lnTo>
                    <a:pt x="8092" y="17039"/>
                  </a:lnTo>
                  <a:lnTo>
                    <a:pt x="8072" y="17088"/>
                  </a:lnTo>
                  <a:lnTo>
                    <a:pt x="8050" y="17136"/>
                  </a:lnTo>
                  <a:lnTo>
                    <a:pt x="8026" y="17183"/>
                  </a:lnTo>
                  <a:lnTo>
                    <a:pt x="8000" y="17229"/>
                  </a:lnTo>
                  <a:lnTo>
                    <a:pt x="7972" y="17273"/>
                  </a:lnTo>
                  <a:lnTo>
                    <a:pt x="7942" y="17315"/>
                  </a:lnTo>
                  <a:lnTo>
                    <a:pt x="7909" y="17356"/>
                  </a:lnTo>
                  <a:lnTo>
                    <a:pt x="7875" y="17396"/>
                  </a:lnTo>
                  <a:lnTo>
                    <a:pt x="7839" y="17434"/>
                  </a:lnTo>
                  <a:lnTo>
                    <a:pt x="7802" y="17469"/>
                  </a:lnTo>
                  <a:lnTo>
                    <a:pt x="7762" y="17503"/>
                  </a:lnTo>
                  <a:lnTo>
                    <a:pt x="7721" y="17535"/>
                  </a:lnTo>
                  <a:lnTo>
                    <a:pt x="7679" y="17566"/>
                  </a:lnTo>
                  <a:lnTo>
                    <a:pt x="7634" y="17595"/>
                  </a:lnTo>
                  <a:lnTo>
                    <a:pt x="7589" y="17621"/>
                  </a:lnTo>
                  <a:lnTo>
                    <a:pt x="7542" y="17645"/>
                  </a:lnTo>
                  <a:lnTo>
                    <a:pt x="7494" y="17666"/>
                  </a:lnTo>
                  <a:lnTo>
                    <a:pt x="7445" y="17686"/>
                  </a:lnTo>
                  <a:lnTo>
                    <a:pt x="7395" y="17703"/>
                  </a:lnTo>
                  <a:lnTo>
                    <a:pt x="7343" y="17718"/>
                  </a:lnTo>
                  <a:lnTo>
                    <a:pt x="7291" y="17730"/>
                  </a:lnTo>
                  <a:lnTo>
                    <a:pt x="7237" y="17739"/>
                  </a:lnTo>
                  <a:lnTo>
                    <a:pt x="7184" y="17746"/>
                  </a:lnTo>
                  <a:lnTo>
                    <a:pt x="7129" y="17751"/>
                  </a:lnTo>
                  <a:lnTo>
                    <a:pt x="7073" y="17752"/>
                  </a:lnTo>
                  <a:lnTo>
                    <a:pt x="1085" y="17752"/>
                  </a:lnTo>
                  <a:lnTo>
                    <a:pt x="1030" y="17751"/>
                  </a:lnTo>
                  <a:lnTo>
                    <a:pt x="974" y="17746"/>
                  </a:lnTo>
                  <a:lnTo>
                    <a:pt x="921" y="17739"/>
                  </a:lnTo>
                  <a:lnTo>
                    <a:pt x="867" y="17730"/>
                  </a:lnTo>
                  <a:lnTo>
                    <a:pt x="815" y="17718"/>
                  </a:lnTo>
                  <a:lnTo>
                    <a:pt x="763" y="17703"/>
                  </a:lnTo>
                  <a:lnTo>
                    <a:pt x="713" y="17686"/>
                  </a:lnTo>
                  <a:lnTo>
                    <a:pt x="664" y="17666"/>
                  </a:lnTo>
                  <a:lnTo>
                    <a:pt x="616" y="17645"/>
                  </a:lnTo>
                  <a:lnTo>
                    <a:pt x="569" y="17621"/>
                  </a:lnTo>
                  <a:lnTo>
                    <a:pt x="524" y="17595"/>
                  </a:lnTo>
                  <a:lnTo>
                    <a:pt x="479" y="17566"/>
                  </a:lnTo>
                  <a:lnTo>
                    <a:pt x="437" y="17535"/>
                  </a:lnTo>
                  <a:lnTo>
                    <a:pt x="396" y="17503"/>
                  </a:lnTo>
                  <a:lnTo>
                    <a:pt x="357" y="17469"/>
                  </a:lnTo>
                  <a:lnTo>
                    <a:pt x="319" y="17434"/>
                  </a:lnTo>
                  <a:lnTo>
                    <a:pt x="283" y="17396"/>
                  </a:lnTo>
                  <a:lnTo>
                    <a:pt x="249" y="17356"/>
                  </a:lnTo>
                  <a:lnTo>
                    <a:pt x="217" y="17315"/>
                  </a:lnTo>
                  <a:lnTo>
                    <a:pt x="186" y="17273"/>
                  </a:lnTo>
                  <a:lnTo>
                    <a:pt x="158" y="17229"/>
                  </a:lnTo>
                  <a:lnTo>
                    <a:pt x="131" y="17183"/>
                  </a:lnTo>
                  <a:lnTo>
                    <a:pt x="107" y="17136"/>
                  </a:lnTo>
                  <a:lnTo>
                    <a:pt x="86" y="17088"/>
                  </a:lnTo>
                  <a:lnTo>
                    <a:pt x="66" y="17039"/>
                  </a:lnTo>
                  <a:lnTo>
                    <a:pt x="49" y="16989"/>
                  </a:lnTo>
                  <a:lnTo>
                    <a:pt x="34" y="16938"/>
                  </a:lnTo>
                  <a:lnTo>
                    <a:pt x="22" y="16886"/>
                  </a:lnTo>
                  <a:lnTo>
                    <a:pt x="13" y="16832"/>
                  </a:lnTo>
                  <a:lnTo>
                    <a:pt x="6" y="16778"/>
                  </a:lnTo>
                  <a:lnTo>
                    <a:pt x="1" y="16724"/>
                  </a:lnTo>
                  <a:lnTo>
                    <a:pt x="0" y="16668"/>
                  </a:lnTo>
                  <a:lnTo>
                    <a:pt x="0" y="1084"/>
                  </a:lnTo>
                  <a:lnTo>
                    <a:pt x="1" y="1028"/>
                  </a:lnTo>
                  <a:lnTo>
                    <a:pt x="6" y="973"/>
                  </a:lnTo>
                  <a:lnTo>
                    <a:pt x="13" y="919"/>
                  </a:lnTo>
                  <a:lnTo>
                    <a:pt x="22" y="866"/>
                  </a:lnTo>
                  <a:lnTo>
                    <a:pt x="34" y="814"/>
                  </a:lnTo>
                  <a:lnTo>
                    <a:pt x="49" y="763"/>
                  </a:lnTo>
                  <a:lnTo>
                    <a:pt x="66" y="712"/>
                  </a:lnTo>
                  <a:lnTo>
                    <a:pt x="86" y="662"/>
                  </a:lnTo>
                  <a:lnTo>
                    <a:pt x="107" y="614"/>
                  </a:lnTo>
                  <a:lnTo>
                    <a:pt x="131" y="568"/>
                  </a:lnTo>
                  <a:lnTo>
                    <a:pt x="158" y="523"/>
                  </a:lnTo>
                  <a:lnTo>
                    <a:pt x="186" y="479"/>
                  </a:lnTo>
                  <a:lnTo>
                    <a:pt x="217" y="436"/>
                  </a:lnTo>
                  <a:lnTo>
                    <a:pt x="249" y="395"/>
                  </a:lnTo>
                  <a:lnTo>
                    <a:pt x="283" y="356"/>
                  </a:lnTo>
                  <a:lnTo>
                    <a:pt x="319" y="318"/>
                  </a:lnTo>
                  <a:lnTo>
                    <a:pt x="357" y="281"/>
                  </a:lnTo>
                  <a:lnTo>
                    <a:pt x="396" y="247"/>
                  </a:lnTo>
                  <a:lnTo>
                    <a:pt x="437" y="215"/>
                  </a:lnTo>
                  <a:lnTo>
                    <a:pt x="479" y="186"/>
                  </a:lnTo>
                  <a:lnTo>
                    <a:pt x="524" y="157"/>
                  </a:lnTo>
                  <a:lnTo>
                    <a:pt x="569" y="131"/>
                  </a:lnTo>
                  <a:lnTo>
                    <a:pt x="616" y="107"/>
                  </a:lnTo>
                  <a:lnTo>
                    <a:pt x="664" y="85"/>
                  </a:lnTo>
                  <a:lnTo>
                    <a:pt x="713" y="66"/>
                  </a:lnTo>
                  <a:lnTo>
                    <a:pt x="763" y="49"/>
                  </a:lnTo>
                  <a:lnTo>
                    <a:pt x="815" y="34"/>
                  </a:lnTo>
                  <a:lnTo>
                    <a:pt x="867" y="22"/>
                  </a:lnTo>
                  <a:lnTo>
                    <a:pt x="921" y="12"/>
                  </a:lnTo>
                  <a:lnTo>
                    <a:pt x="974" y="4"/>
                  </a:lnTo>
                  <a:lnTo>
                    <a:pt x="1030" y="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8"/>
            <p:cNvSpPr>
              <a:spLocks/>
            </p:cNvSpPr>
            <p:nvPr/>
          </p:nvSpPr>
          <p:spPr bwMode="auto">
            <a:xfrm>
              <a:off x="814375" y="2134117"/>
              <a:ext cx="1987463" cy="3501493"/>
            </a:xfrm>
            <a:custGeom>
              <a:avLst/>
              <a:gdLst>
                <a:gd name="T0" fmla="*/ 60 w 7504"/>
                <a:gd name="T1" fmla="*/ 0 h 13222"/>
                <a:gd name="T2" fmla="*/ 7444 w 7504"/>
                <a:gd name="T3" fmla="*/ 0 h 13222"/>
                <a:gd name="T4" fmla="*/ 7451 w 7504"/>
                <a:gd name="T5" fmla="*/ 0 h 13222"/>
                <a:gd name="T6" fmla="*/ 7457 w 7504"/>
                <a:gd name="T7" fmla="*/ 1 h 13222"/>
                <a:gd name="T8" fmla="*/ 7462 w 7504"/>
                <a:gd name="T9" fmla="*/ 2 h 13222"/>
                <a:gd name="T10" fmla="*/ 7468 w 7504"/>
                <a:gd name="T11" fmla="*/ 5 h 13222"/>
                <a:gd name="T12" fmla="*/ 7478 w 7504"/>
                <a:gd name="T13" fmla="*/ 10 h 13222"/>
                <a:gd name="T14" fmla="*/ 7486 w 7504"/>
                <a:gd name="T15" fmla="*/ 17 h 13222"/>
                <a:gd name="T16" fmla="*/ 7494 w 7504"/>
                <a:gd name="T17" fmla="*/ 26 h 13222"/>
                <a:gd name="T18" fmla="*/ 7500 w 7504"/>
                <a:gd name="T19" fmla="*/ 36 h 13222"/>
                <a:gd name="T20" fmla="*/ 7501 w 7504"/>
                <a:gd name="T21" fmla="*/ 42 h 13222"/>
                <a:gd name="T22" fmla="*/ 7503 w 7504"/>
                <a:gd name="T23" fmla="*/ 48 h 13222"/>
                <a:gd name="T24" fmla="*/ 7504 w 7504"/>
                <a:gd name="T25" fmla="*/ 54 h 13222"/>
                <a:gd name="T26" fmla="*/ 7504 w 7504"/>
                <a:gd name="T27" fmla="*/ 59 h 13222"/>
                <a:gd name="T28" fmla="*/ 7504 w 7504"/>
                <a:gd name="T29" fmla="*/ 13161 h 13222"/>
                <a:gd name="T30" fmla="*/ 7504 w 7504"/>
                <a:gd name="T31" fmla="*/ 13167 h 13222"/>
                <a:gd name="T32" fmla="*/ 7503 w 7504"/>
                <a:gd name="T33" fmla="*/ 13174 h 13222"/>
                <a:gd name="T34" fmla="*/ 7501 w 7504"/>
                <a:gd name="T35" fmla="*/ 13179 h 13222"/>
                <a:gd name="T36" fmla="*/ 7500 w 7504"/>
                <a:gd name="T37" fmla="*/ 13185 h 13222"/>
                <a:gd name="T38" fmla="*/ 7494 w 7504"/>
                <a:gd name="T39" fmla="*/ 13195 h 13222"/>
                <a:gd name="T40" fmla="*/ 7486 w 7504"/>
                <a:gd name="T41" fmla="*/ 13203 h 13222"/>
                <a:gd name="T42" fmla="*/ 7478 w 7504"/>
                <a:gd name="T43" fmla="*/ 13211 h 13222"/>
                <a:gd name="T44" fmla="*/ 7468 w 7504"/>
                <a:gd name="T45" fmla="*/ 13217 h 13222"/>
                <a:gd name="T46" fmla="*/ 7462 w 7504"/>
                <a:gd name="T47" fmla="*/ 13218 h 13222"/>
                <a:gd name="T48" fmla="*/ 7457 w 7504"/>
                <a:gd name="T49" fmla="*/ 13221 h 13222"/>
                <a:gd name="T50" fmla="*/ 7451 w 7504"/>
                <a:gd name="T51" fmla="*/ 13222 h 13222"/>
                <a:gd name="T52" fmla="*/ 7444 w 7504"/>
                <a:gd name="T53" fmla="*/ 13222 h 13222"/>
                <a:gd name="T54" fmla="*/ 60 w 7504"/>
                <a:gd name="T55" fmla="*/ 13222 h 13222"/>
                <a:gd name="T56" fmla="*/ 54 w 7504"/>
                <a:gd name="T57" fmla="*/ 13222 h 13222"/>
                <a:gd name="T58" fmla="*/ 48 w 7504"/>
                <a:gd name="T59" fmla="*/ 13221 h 13222"/>
                <a:gd name="T60" fmla="*/ 43 w 7504"/>
                <a:gd name="T61" fmla="*/ 13218 h 13222"/>
                <a:gd name="T62" fmla="*/ 37 w 7504"/>
                <a:gd name="T63" fmla="*/ 13217 h 13222"/>
                <a:gd name="T64" fmla="*/ 27 w 7504"/>
                <a:gd name="T65" fmla="*/ 13211 h 13222"/>
                <a:gd name="T66" fmla="*/ 18 w 7504"/>
                <a:gd name="T67" fmla="*/ 13203 h 13222"/>
                <a:gd name="T68" fmla="*/ 11 w 7504"/>
                <a:gd name="T69" fmla="*/ 13195 h 13222"/>
                <a:gd name="T70" fmla="*/ 5 w 7504"/>
                <a:gd name="T71" fmla="*/ 13185 h 13222"/>
                <a:gd name="T72" fmla="*/ 3 w 7504"/>
                <a:gd name="T73" fmla="*/ 13179 h 13222"/>
                <a:gd name="T74" fmla="*/ 2 w 7504"/>
                <a:gd name="T75" fmla="*/ 13174 h 13222"/>
                <a:gd name="T76" fmla="*/ 0 w 7504"/>
                <a:gd name="T77" fmla="*/ 13167 h 13222"/>
                <a:gd name="T78" fmla="*/ 0 w 7504"/>
                <a:gd name="T79" fmla="*/ 13161 h 13222"/>
                <a:gd name="T80" fmla="*/ 0 w 7504"/>
                <a:gd name="T81" fmla="*/ 59 h 13222"/>
                <a:gd name="T82" fmla="*/ 0 w 7504"/>
                <a:gd name="T83" fmla="*/ 54 h 13222"/>
                <a:gd name="T84" fmla="*/ 2 w 7504"/>
                <a:gd name="T85" fmla="*/ 48 h 13222"/>
                <a:gd name="T86" fmla="*/ 3 w 7504"/>
                <a:gd name="T87" fmla="*/ 42 h 13222"/>
                <a:gd name="T88" fmla="*/ 5 w 7504"/>
                <a:gd name="T89" fmla="*/ 36 h 13222"/>
                <a:gd name="T90" fmla="*/ 11 w 7504"/>
                <a:gd name="T91" fmla="*/ 26 h 13222"/>
                <a:gd name="T92" fmla="*/ 18 w 7504"/>
                <a:gd name="T93" fmla="*/ 17 h 13222"/>
                <a:gd name="T94" fmla="*/ 27 w 7504"/>
                <a:gd name="T95" fmla="*/ 10 h 13222"/>
                <a:gd name="T96" fmla="*/ 37 w 7504"/>
                <a:gd name="T97" fmla="*/ 5 h 13222"/>
                <a:gd name="T98" fmla="*/ 43 w 7504"/>
                <a:gd name="T99" fmla="*/ 2 h 13222"/>
                <a:gd name="T100" fmla="*/ 48 w 7504"/>
                <a:gd name="T101" fmla="*/ 1 h 13222"/>
                <a:gd name="T102" fmla="*/ 54 w 7504"/>
                <a:gd name="T103" fmla="*/ 0 h 13222"/>
                <a:gd name="T104" fmla="*/ 60 w 7504"/>
                <a:gd name="T105" fmla="*/ 0 h 13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04" h="13222">
                  <a:moveTo>
                    <a:pt x="60" y="0"/>
                  </a:moveTo>
                  <a:lnTo>
                    <a:pt x="7444" y="0"/>
                  </a:lnTo>
                  <a:lnTo>
                    <a:pt x="7451" y="0"/>
                  </a:lnTo>
                  <a:lnTo>
                    <a:pt x="7457" y="1"/>
                  </a:lnTo>
                  <a:lnTo>
                    <a:pt x="7462" y="2"/>
                  </a:lnTo>
                  <a:lnTo>
                    <a:pt x="7468" y="5"/>
                  </a:lnTo>
                  <a:lnTo>
                    <a:pt x="7478" y="10"/>
                  </a:lnTo>
                  <a:lnTo>
                    <a:pt x="7486" y="17"/>
                  </a:lnTo>
                  <a:lnTo>
                    <a:pt x="7494" y="26"/>
                  </a:lnTo>
                  <a:lnTo>
                    <a:pt x="7500" y="36"/>
                  </a:lnTo>
                  <a:lnTo>
                    <a:pt x="7501" y="42"/>
                  </a:lnTo>
                  <a:lnTo>
                    <a:pt x="7503" y="48"/>
                  </a:lnTo>
                  <a:lnTo>
                    <a:pt x="7504" y="54"/>
                  </a:lnTo>
                  <a:lnTo>
                    <a:pt x="7504" y="59"/>
                  </a:lnTo>
                  <a:lnTo>
                    <a:pt x="7504" y="13161"/>
                  </a:lnTo>
                  <a:lnTo>
                    <a:pt x="7504" y="13167"/>
                  </a:lnTo>
                  <a:lnTo>
                    <a:pt x="7503" y="13174"/>
                  </a:lnTo>
                  <a:lnTo>
                    <a:pt x="7501" y="13179"/>
                  </a:lnTo>
                  <a:lnTo>
                    <a:pt x="7500" y="13185"/>
                  </a:lnTo>
                  <a:lnTo>
                    <a:pt x="7494" y="13195"/>
                  </a:lnTo>
                  <a:lnTo>
                    <a:pt x="7486" y="13203"/>
                  </a:lnTo>
                  <a:lnTo>
                    <a:pt x="7478" y="13211"/>
                  </a:lnTo>
                  <a:lnTo>
                    <a:pt x="7468" y="13217"/>
                  </a:lnTo>
                  <a:lnTo>
                    <a:pt x="7462" y="13218"/>
                  </a:lnTo>
                  <a:lnTo>
                    <a:pt x="7457" y="13221"/>
                  </a:lnTo>
                  <a:lnTo>
                    <a:pt x="7451" y="13222"/>
                  </a:lnTo>
                  <a:lnTo>
                    <a:pt x="7444" y="13222"/>
                  </a:lnTo>
                  <a:lnTo>
                    <a:pt x="60" y="13222"/>
                  </a:lnTo>
                  <a:lnTo>
                    <a:pt x="54" y="13222"/>
                  </a:lnTo>
                  <a:lnTo>
                    <a:pt x="48" y="13221"/>
                  </a:lnTo>
                  <a:lnTo>
                    <a:pt x="43" y="13218"/>
                  </a:lnTo>
                  <a:lnTo>
                    <a:pt x="37" y="13217"/>
                  </a:lnTo>
                  <a:lnTo>
                    <a:pt x="27" y="13211"/>
                  </a:lnTo>
                  <a:lnTo>
                    <a:pt x="18" y="13203"/>
                  </a:lnTo>
                  <a:lnTo>
                    <a:pt x="11" y="13195"/>
                  </a:lnTo>
                  <a:lnTo>
                    <a:pt x="5" y="13185"/>
                  </a:lnTo>
                  <a:lnTo>
                    <a:pt x="3" y="13179"/>
                  </a:lnTo>
                  <a:lnTo>
                    <a:pt x="2" y="13174"/>
                  </a:lnTo>
                  <a:lnTo>
                    <a:pt x="0" y="13167"/>
                  </a:lnTo>
                  <a:lnTo>
                    <a:pt x="0" y="131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7"/>
                  </a:lnTo>
                  <a:lnTo>
                    <a:pt x="27" y="10"/>
                  </a:lnTo>
                  <a:lnTo>
                    <a:pt x="37" y="5"/>
                  </a:lnTo>
                  <a:lnTo>
                    <a:pt x="43" y="2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19"/>
            <p:cNvSpPr>
              <a:spLocks noChangeArrowheads="1"/>
            </p:cNvSpPr>
            <p:nvPr/>
          </p:nvSpPr>
          <p:spPr bwMode="auto">
            <a:xfrm>
              <a:off x="841383" y="2162713"/>
              <a:ext cx="1931858" cy="34442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41383" y="2162710"/>
              <a:ext cx="1931858" cy="127095"/>
              <a:chOff x="2252642" y="846142"/>
              <a:chExt cx="1930382" cy="127001"/>
            </a:xfrm>
          </p:grpSpPr>
          <p:sp>
            <p:nvSpPr>
              <p:cNvPr id="97" name="Rectangle 20"/>
              <p:cNvSpPr>
                <a:spLocks noChangeArrowheads="1"/>
              </p:cNvSpPr>
              <p:nvPr/>
            </p:nvSpPr>
            <p:spPr bwMode="auto">
              <a:xfrm>
                <a:off x="2252642" y="846142"/>
                <a:ext cx="1930382" cy="127001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21"/>
              <p:cNvSpPr>
                <a:spLocks noChangeArrowheads="1"/>
              </p:cNvSpPr>
              <p:nvPr/>
            </p:nvSpPr>
            <p:spPr bwMode="auto">
              <a:xfrm>
                <a:off x="2278042" y="912817"/>
                <a:ext cx="19050" cy="25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22"/>
              <p:cNvSpPr>
                <a:spLocks noChangeArrowheads="1"/>
              </p:cNvSpPr>
              <p:nvPr/>
            </p:nvSpPr>
            <p:spPr bwMode="auto">
              <a:xfrm>
                <a:off x="2301854" y="908054"/>
                <a:ext cx="19050" cy="301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23"/>
              <p:cNvSpPr>
                <a:spLocks noChangeArrowheads="1"/>
              </p:cNvSpPr>
              <p:nvPr/>
            </p:nvSpPr>
            <p:spPr bwMode="auto">
              <a:xfrm>
                <a:off x="2327254" y="898529"/>
                <a:ext cx="17463" cy="396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24"/>
              <p:cNvSpPr>
                <a:spLocks noChangeArrowheads="1"/>
              </p:cNvSpPr>
              <p:nvPr/>
            </p:nvSpPr>
            <p:spPr bwMode="auto">
              <a:xfrm>
                <a:off x="2351066" y="890592"/>
                <a:ext cx="17463" cy="476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25"/>
              <p:cNvSpPr>
                <a:spLocks noChangeArrowheads="1"/>
              </p:cNvSpPr>
              <p:nvPr/>
            </p:nvSpPr>
            <p:spPr bwMode="auto">
              <a:xfrm>
                <a:off x="2374878" y="877891"/>
                <a:ext cx="17463" cy="60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36"/>
              <p:cNvSpPr>
                <a:spLocks/>
              </p:cNvSpPr>
              <p:nvPr/>
            </p:nvSpPr>
            <p:spPr bwMode="auto">
              <a:xfrm>
                <a:off x="2432028" y="873129"/>
                <a:ext cx="96837" cy="34925"/>
              </a:xfrm>
              <a:custGeom>
                <a:avLst/>
                <a:gdLst>
                  <a:gd name="T0" fmla="*/ 195 w 362"/>
                  <a:gd name="T1" fmla="*/ 0 h 133"/>
                  <a:gd name="T2" fmla="*/ 222 w 362"/>
                  <a:gd name="T3" fmla="*/ 3 h 133"/>
                  <a:gd name="T4" fmla="*/ 248 w 362"/>
                  <a:gd name="T5" fmla="*/ 10 h 133"/>
                  <a:gd name="T6" fmla="*/ 274 w 362"/>
                  <a:gd name="T7" fmla="*/ 19 h 133"/>
                  <a:gd name="T8" fmla="*/ 296 w 362"/>
                  <a:gd name="T9" fmla="*/ 31 h 133"/>
                  <a:gd name="T10" fmla="*/ 318 w 362"/>
                  <a:gd name="T11" fmla="*/ 46 h 133"/>
                  <a:gd name="T12" fmla="*/ 337 w 362"/>
                  <a:gd name="T13" fmla="*/ 63 h 133"/>
                  <a:gd name="T14" fmla="*/ 356 w 362"/>
                  <a:gd name="T15" fmla="*/ 83 h 133"/>
                  <a:gd name="T16" fmla="*/ 321 w 362"/>
                  <a:gd name="T17" fmla="*/ 133 h 133"/>
                  <a:gd name="T18" fmla="*/ 309 w 362"/>
                  <a:gd name="T19" fmla="*/ 116 h 133"/>
                  <a:gd name="T20" fmla="*/ 295 w 362"/>
                  <a:gd name="T21" fmla="*/ 101 h 133"/>
                  <a:gd name="T22" fmla="*/ 279 w 362"/>
                  <a:gd name="T23" fmla="*/ 87 h 133"/>
                  <a:gd name="T24" fmla="*/ 262 w 362"/>
                  <a:gd name="T25" fmla="*/ 77 h 133"/>
                  <a:gd name="T26" fmla="*/ 244 w 362"/>
                  <a:gd name="T27" fmla="*/ 68 h 133"/>
                  <a:gd name="T28" fmla="*/ 223 w 362"/>
                  <a:gd name="T29" fmla="*/ 61 h 133"/>
                  <a:gd name="T30" fmla="*/ 203 w 362"/>
                  <a:gd name="T31" fmla="*/ 57 h 133"/>
                  <a:gd name="T32" fmla="*/ 181 w 362"/>
                  <a:gd name="T33" fmla="*/ 55 h 133"/>
                  <a:gd name="T34" fmla="*/ 159 w 362"/>
                  <a:gd name="T35" fmla="*/ 57 h 133"/>
                  <a:gd name="T36" fmla="*/ 139 w 362"/>
                  <a:gd name="T37" fmla="*/ 61 h 133"/>
                  <a:gd name="T38" fmla="*/ 118 w 362"/>
                  <a:gd name="T39" fmla="*/ 68 h 133"/>
                  <a:gd name="T40" fmla="*/ 100 w 362"/>
                  <a:gd name="T41" fmla="*/ 77 h 133"/>
                  <a:gd name="T42" fmla="*/ 83 w 362"/>
                  <a:gd name="T43" fmla="*/ 87 h 133"/>
                  <a:gd name="T44" fmla="*/ 67 w 362"/>
                  <a:gd name="T45" fmla="*/ 101 h 133"/>
                  <a:gd name="T46" fmla="*/ 53 w 362"/>
                  <a:gd name="T47" fmla="*/ 116 h 133"/>
                  <a:gd name="T48" fmla="*/ 41 w 362"/>
                  <a:gd name="T49" fmla="*/ 133 h 133"/>
                  <a:gd name="T50" fmla="*/ 7 w 362"/>
                  <a:gd name="T51" fmla="*/ 83 h 133"/>
                  <a:gd name="T52" fmla="*/ 25 w 362"/>
                  <a:gd name="T53" fmla="*/ 63 h 133"/>
                  <a:gd name="T54" fmla="*/ 44 w 362"/>
                  <a:gd name="T55" fmla="*/ 46 h 133"/>
                  <a:gd name="T56" fmla="*/ 66 w 362"/>
                  <a:gd name="T57" fmla="*/ 31 h 133"/>
                  <a:gd name="T58" fmla="*/ 89 w 362"/>
                  <a:gd name="T59" fmla="*/ 19 h 133"/>
                  <a:gd name="T60" fmla="*/ 114 w 362"/>
                  <a:gd name="T61" fmla="*/ 10 h 133"/>
                  <a:gd name="T62" fmla="*/ 140 w 362"/>
                  <a:gd name="T63" fmla="*/ 3 h 133"/>
                  <a:gd name="T64" fmla="*/ 167 w 362"/>
                  <a:gd name="T6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2" h="133">
                    <a:moveTo>
                      <a:pt x="181" y="0"/>
                    </a:moveTo>
                    <a:lnTo>
                      <a:pt x="195" y="0"/>
                    </a:lnTo>
                    <a:lnTo>
                      <a:pt x="208" y="1"/>
                    </a:lnTo>
                    <a:lnTo>
                      <a:pt x="222" y="3"/>
                    </a:lnTo>
                    <a:lnTo>
                      <a:pt x="236" y="5"/>
                    </a:lnTo>
                    <a:lnTo>
                      <a:pt x="248" y="10"/>
                    </a:lnTo>
                    <a:lnTo>
                      <a:pt x="261" y="14"/>
                    </a:lnTo>
                    <a:lnTo>
                      <a:pt x="274" y="19"/>
                    </a:lnTo>
                    <a:lnTo>
                      <a:pt x="285" y="25"/>
                    </a:lnTo>
                    <a:lnTo>
                      <a:pt x="296" y="31"/>
                    </a:lnTo>
                    <a:lnTo>
                      <a:pt x="308" y="38"/>
                    </a:lnTo>
                    <a:lnTo>
                      <a:pt x="318" y="46"/>
                    </a:lnTo>
                    <a:lnTo>
                      <a:pt x="328" y="54"/>
                    </a:lnTo>
                    <a:lnTo>
                      <a:pt x="337" y="63"/>
                    </a:lnTo>
                    <a:lnTo>
                      <a:pt x="346" y="73"/>
                    </a:lnTo>
                    <a:lnTo>
                      <a:pt x="356" y="83"/>
                    </a:lnTo>
                    <a:lnTo>
                      <a:pt x="362" y="93"/>
                    </a:lnTo>
                    <a:lnTo>
                      <a:pt x="321" y="133"/>
                    </a:lnTo>
                    <a:lnTo>
                      <a:pt x="316" y="124"/>
                    </a:lnTo>
                    <a:lnTo>
                      <a:pt x="309" y="116"/>
                    </a:lnTo>
                    <a:lnTo>
                      <a:pt x="302" y="108"/>
                    </a:lnTo>
                    <a:lnTo>
                      <a:pt x="295" y="101"/>
                    </a:lnTo>
                    <a:lnTo>
                      <a:pt x="287" y="94"/>
                    </a:lnTo>
                    <a:lnTo>
                      <a:pt x="279" y="87"/>
                    </a:lnTo>
                    <a:lnTo>
                      <a:pt x="271" y="82"/>
                    </a:lnTo>
                    <a:lnTo>
                      <a:pt x="262" y="77"/>
                    </a:lnTo>
                    <a:lnTo>
                      <a:pt x="253" y="71"/>
                    </a:lnTo>
                    <a:lnTo>
                      <a:pt x="244" y="68"/>
                    </a:lnTo>
                    <a:lnTo>
                      <a:pt x="234" y="65"/>
                    </a:lnTo>
                    <a:lnTo>
                      <a:pt x="223" y="61"/>
                    </a:lnTo>
                    <a:lnTo>
                      <a:pt x="213" y="59"/>
                    </a:lnTo>
                    <a:lnTo>
                      <a:pt x="203" y="57"/>
                    </a:lnTo>
                    <a:lnTo>
                      <a:pt x="193" y="55"/>
                    </a:lnTo>
                    <a:lnTo>
                      <a:pt x="181" y="55"/>
                    </a:lnTo>
                    <a:lnTo>
                      <a:pt x="170" y="55"/>
                    </a:lnTo>
                    <a:lnTo>
                      <a:pt x="159" y="57"/>
                    </a:lnTo>
                    <a:lnTo>
                      <a:pt x="149" y="59"/>
                    </a:lnTo>
                    <a:lnTo>
                      <a:pt x="139" y="61"/>
                    </a:lnTo>
                    <a:lnTo>
                      <a:pt x="129" y="65"/>
                    </a:lnTo>
                    <a:lnTo>
                      <a:pt x="118" y="68"/>
                    </a:lnTo>
                    <a:lnTo>
                      <a:pt x="109" y="71"/>
                    </a:lnTo>
                    <a:lnTo>
                      <a:pt x="100" y="77"/>
                    </a:lnTo>
                    <a:lnTo>
                      <a:pt x="91" y="82"/>
                    </a:lnTo>
                    <a:lnTo>
                      <a:pt x="83" y="87"/>
                    </a:lnTo>
                    <a:lnTo>
                      <a:pt x="75" y="94"/>
                    </a:lnTo>
                    <a:lnTo>
                      <a:pt x="67" y="101"/>
                    </a:lnTo>
                    <a:lnTo>
                      <a:pt x="60" y="108"/>
                    </a:lnTo>
                    <a:lnTo>
                      <a:pt x="53" y="116"/>
                    </a:lnTo>
                    <a:lnTo>
                      <a:pt x="47" y="124"/>
                    </a:lnTo>
                    <a:lnTo>
                      <a:pt x="41" y="133"/>
                    </a:lnTo>
                    <a:lnTo>
                      <a:pt x="0" y="93"/>
                    </a:lnTo>
                    <a:lnTo>
                      <a:pt x="7" y="83"/>
                    </a:lnTo>
                    <a:lnTo>
                      <a:pt x="16" y="73"/>
                    </a:lnTo>
                    <a:lnTo>
                      <a:pt x="25" y="63"/>
                    </a:lnTo>
                    <a:lnTo>
                      <a:pt x="34" y="54"/>
                    </a:lnTo>
                    <a:lnTo>
                      <a:pt x="44" y="46"/>
                    </a:lnTo>
                    <a:lnTo>
                      <a:pt x="55" y="38"/>
                    </a:lnTo>
                    <a:lnTo>
                      <a:pt x="66" y="31"/>
                    </a:lnTo>
                    <a:lnTo>
                      <a:pt x="77" y="25"/>
                    </a:lnTo>
                    <a:lnTo>
                      <a:pt x="89" y="19"/>
                    </a:lnTo>
                    <a:lnTo>
                      <a:pt x="101" y="14"/>
                    </a:lnTo>
                    <a:lnTo>
                      <a:pt x="114" y="10"/>
                    </a:lnTo>
                    <a:lnTo>
                      <a:pt x="126" y="5"/>
                    </a:lnTo>
                    <a:lnTo>
                      <a:pt x="140" y="3"/>
                    </a:lnTo>
                    <a:lnTo>
                      <a:pt x="154" y="1"/>
                    </a:lnTo>
                    <a:lnTo>
                      <a:pt x="167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37"/>
              <p:cNvSpPr>
                <a:spLocks/>
              </p:cNvSpPr>
              <p:nvPr/>
            </p:nvSpPr>
            <p:spPr bwMode="auto">
              <a:xfrm>
                <a:off x="2449489" y="896942"/>
                <a:ext cx="61912" cy="28576"/>
              </a:xfrm>
              <a:custGeom>
                <a:avLst/>
                <a:gdLst>
                  <a:gd name="T0" fmla="*/ 117 w 235"/>
                  <a:gd name="T1" fmla="*/ 0 h 111"/>
                  <a:gd name="T2" fmla="*/ 126 w 235"/>
                  <a:gd name="T3" fmla="*/ 1 h 111"/>
                  <a:gd name="T4" fmla="*/ 135 w 235"/>
                  <a:gd name="T5" fmla="*/ 2 h 111"/>
                  <a:gd name="T6" fmla="*/ 144 w 235"/>
                  <a:gd name="T7" fmla="*/ 3 h 111"/>
                  <a:gd name="T8" fmla="*/ 154 w 235"/>
                  <a:gd name="T9" fmla="*/ 6 h 111"/>
                  <a:gd name="T10" fmla="*/ 162 w 235"/>
                  <a:gd name="T11" fmla="*/ 8 h 111"/>
                  <a:gd name="T12" fmla="*/ 171 w 235"/>
                  <a:gd name="T13" fmla="*/ 11 h 111"/>
                  <a:gd name="T14" fmla="*/ 179 w 235"/>
                  <a:gd name="T15" fmla="*/ 15 h 111"/>
                  <a:gd name="T16" fmla="*/ 186 w 235"/>
                  <a:gd name="T17" fmla="*/ 19 h 111"/>
                  <a:gd name="T18" fmla="*/ 200 w 235"/>
                  <a:gd name="T19" fmla="*/ 30 h 111"/>
                  <a:gd name="T20" fmla="*/ 214 w 235"/>
                  <a:gd name="T21" fmla="*/ 41 h 111"/>
                  <a:gd name="T22" fmla="*/ 225 w 235"/>
                  <a:gd name="T23" fmla="*/ 54 h 111"/>
                  <a:gd name="T24" fmla="*/ 235 w 235"/>
                  <a:gd name="T25" fmla="*/ 68 h 111"/>
                  <a:gd name="T26" fmla="*/ 190 w 235"/>
                  <a:gd name="T27" fmla="*/ 111 h 111"/>
                  <a:gd name="T28" fmla="*/ 186 w 235"/>
                  <a:gd name="T29" fmla="*/ 99 h 111"/>
                  <a:gd name="T30" fmla="*/ 179 w 235"/>
                  <a:gd name="T31" fmla="*/ 90 h 111"/>
                  <a:gd name="T32" fmla="*/ 172 w 235"/>
                  <a:gd name="T33" fmla="*/ 81 h 111"/>
                  <a:gd name="T34" fmla="*/ 163 w 235"/>
                  <a:gd name="T35" fmla="*/ 73 h 111"/>
                  <a:gd name="T36" fmla="*/ 152 w 235"/>
                  <a:gd name="T37" fmla="*/ 67 h 111"/>
                  <a:gd name="T38" fmla="*/ 141 w 235"/>
                  <a:gd name="T39" fmla="*/ 63 h 111"/>
                  <a:gd name="T40" fmla="*/ 130 w 235"/>
                  <a:gd name="T41" fmla="*/ 59 h 111"/>
                  <a:gd name="T42" fmla="*/ 117 w 235"/>
                  <a:gd name="T43" fmla="*/ 59 h 111"/>
                  <a:gd name="T44" fmla="*/ 105 w 235"/>
                  <a:gd name="T45" fmla="*/ 59 h 111"/>
                  <a:gd name="T46" fmla="*/ 93 w 235"/>
                  <a:gd name="T47" fmla="*/ 63 h 111"/>
                  <a:gd name="T48" fmla="*/ 82 w 235"/>
                  <a:gd name="T49" fmla="*/ 67 h 111"/>
                  <a:gd name="T50" fmla="*/ 71 w 235"/>
                  <a:gd name="T51" fmla="*/ 73 h 111"/>
                  <a:gd name="T52" fmla="*/ 64 w 235"/>
                  <a:gd name="T53" fmla="*/ 81 h 111"/>
                  <a:gd name="T54" fmla="*/ 56 w 235"/>
                  <a:gd name="T55" fmla="*/ 90 h 111"/>
                  <a:gd name="T56" fmla="*/ 49 w 235"/>
                  <a:gd name="T57" fmla="*/ 99 h 111"/>
                  <a:gd name="T58" fmla="*/ 44 w 235"/>
                  <a:gd name="T59" fmla="*/ 111 h 111"/>
                  <a:gd name="T60" fmla="*/ 0 w 235"/>
                  <a:gd name="T61" fmla="*/ 68 h 111"/>
                  <a:gd name="T62" fmla="*/ 9 w 235"/>
                  <a:gd name="T63" fmla="*/ 54 h 111"/>
                  <a:gd name="T64" fmla="*/ 20 w 235"/>
                  <a:gd name="T65" fmla="*/ 41 h 111"/>
                  <a:gd name="T66" fmla="*/ 34 w 235"/>
                  <a:gd name="T67" fmla="*/ 30 h 111"/>
                  <a:gd name="T68" fmla="*/ 49 w 235"/>
                  <a:gd name="T69" fmla="*/ 19 h 111"/>
                  <a:gd name="T70" fmla="*/ 56 w 235"/>
                  <a:gd name="T71" fmla="*/ 15 h 111"/>
                  <a:gd name="T72" fmla="*/ 64 w 235"/>
                  <a:gd name="T73" fmla="*/ 11 h 111"/>
                  <a:gd name="T74" fmla="*/ 73 w 235"/>
                  <a:gd name="T75" fmla="*/ 8 h 111"/>
                  <a:gd name="T76" fmla="*/ 81 w 235"/>
                  <a:gd name="T77" fmla="*/ 6 h 111"/>
                  <a:gd name="T78" fmla="*/ 90 w 235"/>
                  <a:gd name="T79" fmla="*/ 3 h 111"/>
                  <a:gd name="T80" fmla="*/ 99 w 235"/>
                  <a:gd name="T81" fmla="*/ 2 h 111"/>
                  <a:gd name="T82" fmla="*/ 108 w 235"/>
                  <a:gd name="T83" fmla="*/ 1 h 111"/>
                  <a:gd name="T84" fmla="*/ 117 w 235"/>
                  <a:gd name="T8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111">
                    <a:moveTo>
                      <a:pt x="117" y="0"/>
                    </a:moveTo>
                    <a:lnTo>
                      <a:pt x="126" y="1"/>
                    </a:lnTo>
                    <a:lnTo>
                      <a:pt x="135" y="2"/>
                    </a:lnTo>
                    <a:lnTo>
                      <a:pt x="144" y="3"/>
                    </a:lnTo>
                    <a:lnTo>
                      <a:pt x="154" y="6"/>
                    </a:lnTo>
                    <a:lnTo>
                      <a:pt x="162" y="8"/>
                    </a:lnTo>
                    <a:lnTo>
                      <a:pt x="171" y="11"/>
                    </a:lnTo>
                    <a:lnTo>
                      <a:pt x="179" y="15"/>
                    </a:lnTo>
                    <a:lnTo>
                      <a:pt x="186" y="19"/>
                    </a:lnTo>
                    <a:lnTo>
                      <a:pt x="200" y="30"/>
                    </a:lnTo>
                    <a:lnTo>
                      <a:pt x="214" y="41"/>
                    </a:lnTo>
                    <a:lnTo>
                      <a:pt x="225" y="54"/>
                    </a:lnTo>
                    <a:lnTo>
                      <a:pt x="235" y="68"/>
                    </a:lnTo>
                    <a:lnTo>
                      <a:pt x="190" y="111"/>
                    </a:lnTo>
                    <a:lnTo>
                      <a:pt x="186" y="99"/>
                    </a:lnTo>
                    <a:lnTo>
                      <a:pt x="179" y="90"/>
                    </a:lnTo>
                    <a:lnTo>
                      <a:pt x="172" y="81"/>
                    </a:lnTo>
                    <a:lnTo>
                      <a:pt x="163" y="73"/>
                    </a:lnTo>
                    <a:lnTo>
                      <a:pt x="152" y="67"/>
                    </a:lnTo>
                    <a:lnTo>
                      <a:pt x="141" y="63"/>
                    </a:lnTo>
                    <a:lnTo>
                      <a:pt x="130" y="59"/>
                    </a:lnTo>
                    <a:lnTo>
                      <a:pt x="117" y="59"/>
                    </a:lnTo>
                    <a:lnTo>
                      <a:pt x="105" y="59"/>
                    </a:lnTo>
                    <a:lnTo>
                      <a:pt x="93" y="63"/>
                    </a:lnTo>
                    <a:lnTo>
                      <a:pt x="82" y="67"/>
                    </a:lnTo>
                    <a:lnTo>
                      <a:pt x="71" y="73"/>
                    </a:lnTo>
                    <a:lnTo>
                      <a:pt x="64" y="81"/>
                    </a:lnTo>
                    <a:lnTo>
                      <a:pt x="56" y="90"/>
                    </a:lnTo>
                    <a:lnTo>
                      <a:pt x="49" y="99"/>
                    </a:lnTo>
                    <a:lnTo>
                      <a:pt x="44" y="111"/>
                    </a:lnTo>
                    <a:lnTo>
                      <a:pt x="0" y="68"/>
                    </a:lnTo>
                    <a:lnTo>
                      <a:pt x="9" y="54"/>
                    </a:lnTo>
                    <a:lnTo>
                      <a:pt x="20" y="41"/>
                    </a:lnTo>
                    <a:lnTo>
                      <a:pt x="34" y="30"/>
                    </a:lnTo>
                    <a:lnTo>
                      <a:pt x="49" y="19"/>
                    </a:lnTo>
                    <a:lnTo>
                      <a:pt x="56" y="15"/>
                    </a:lnTo>
                    <a:lnTo>
                      <a:pt x="64" y="11"/>
                    </a:lnTo>
                    <a:lnTo>
                      <a:pt x="73" y="8"/>
                    </a:lnTo>
                    <a:lnTo>
                      <a:pt x="81" y="6"/>
                    </a:lnTo>
                    <a:lnTo>
                      <a:pt x="90" y="3"/>
                    </a:lnTo>
                    <a:lnTo>
                      <a:pt x="99" y="2"/>
                    </a:lnTo>
                    <a:lnTo>
                      <a:pt x="108" y="1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8"/>
              <p:cNvSpPr>
                <a:spLocks/>
              </p:cNvSpPr>
              <p:nvPr/>
            </p:nvSpPr>
            <p:spPr bwMode="auto">
              <a:xfrm>
                <a:off x="2468539" y="920755"/>
                <a:ext cx="23813" cy="22225"/>
              </a:xfrm>
              <a:custGeom>
                <a:avLst/>
                <a:gdLst>
                  <a:gd name="T0" fmla="*/ 42 w 84"/>
                  <a:gd name="T1" fmla="*/ 0 h 84"/>
                  <a:gd name="T2" fmla="*/ 51 w 84"/>
                  <a:gd name="T3" fmla="*/ 0 h 84"/>
                  <a:gd name="T4" fmla="*/ 59 w 84"/>
                  <a:gd name="T5" fmla="*/ 2 h 84"/>
                  <a:gd name="T6" fmla="*/ 66 w 84"/>
                  <a:gd name="T7" fmla="*/ 7 h 84"/>
                  <a:gd name="T8" fmla="*/ 72 w 84"/>
                  <a:gd name="T9" fmla="*/ 11 h 84"/>
                  <a:gd name="T10" fmla="*/ 77 w 84"/>
                  <a:gd name="T11" fmla="*/ 18 h 84"/>
                  <a:gd name="T12" fmla="*/ 81 w 84"/>
                  <a:gd name="T13" fmla="*/ 25 h 84"/>
                  <a:gd name="T14" fmla="*/ 83 w 84"/>
                  <a:gd name="T15" fmla="*/ 33 h 84"/>
                  <a:gd name="T16" fmla="*/ 84 w 84"/>
                  <a:gd name="T17" fmla="*/ 42 h 84"/>
                  <a:gd name="T18" fmla="*/ 84 w 84"/>
                  <a:gd name="T19" fmla="*/ 43 h 84"/>
                  <a:gd name="T20" fmla="*/ 84 w 84"/>
                  <a:gd name="T21" fmla="*/ 44 h 84"/>
                  <a:gd name="T22" fmla="*/ 42 w 84"/>
                  <a:gd name="T23" fmla="*/ 84 h 84"/>
                  <a:gd name="T24" fmla="*/ 0 w 84"/>
                  <a:gd name="T25" fmla="*/ 44 h 84"/>
                  <a:gd name="T26" fmla="*/ 0 w 84"/>
                  <a:gd name="T27" fmla="*/ 43 h 84"/>
                  <a:gd name="T28" fmla="*/ 0 w 84"/>
                  <a:gd name="T29" fmla="*/ 42 h 84"/>
                  <a:gd name="T30" fmla="*/ 1 w 84"/>
                  <a:gd name="T31" fmla="*/ 33 h 84"/>
                  <a:gd name="T32" fmla="*/ 3 w 84"/>
                  <a:gd name="T33" fmla="*/ 25 h 84"/>
                  <a:gd name="T34" fmla="*/ 7 w 84"/>
                  <a:gd name="T35" fmla="*/ 18 h 84"/>
                  <a:gd name="T36" fmla="*/ 12 w 84"/>
                  <a:gd name="T37" fmla="*/ 11 h 84"/>
                  <a:gd name="T38" fmla="*/ 18 w 84"/>
                  <a:gd name="T39" fmla="*/ 7 h 84"/>
                  <a:gd name="T40" fmla="*/ 26 w 84"/>
                  <a:gd name="T41" fmla="*/ 2 h 84"/>
                  <a:gd name="T42" fmla="*/ 34 w 84"/>
                  <a:gd name="T43" fmla="*/ 0 h 84"/>
                  <a:gd name="T44" fmla="*/ 42 w 84"/>
                  <a:gd name="T4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lnTo>
                      <a:pt x="51" y="0"/>
                    </a:lnTo>
                    <a:lnTo>
                      <a:pt x="59" y="2"/>
                    </a:lnTo>
                    <a:lnTo>
                      <a:pt x="66" y="7"/>
                    </a:lnTo>
                    <a:lnTo>
                      <a:pt x="72" y="11"/>
                    </a:lnTo>
                    <a:lnTo>
                      <a:pt x="77" y="18"/>
                    </a:lnTo>
                    <a:lnTo>
                      <a:pt x="81" y="25"/>
                    </a:lnTo>
                    <a:lnTo>
                      <a:pt x="83" y="33"/>
                    </a:lnTo>
                    <a:lnTo>
                      <a:pt x="84" y="42"/>
                    </a:lnTo>
                    <a:lnTo>
                      <a:pt x="84" y="43"/>
                    </a:lnTo>
                    <a:lnTo>
                      <a:pt x="84" y="44"/>
                    </a:lnTo>
                    <a:lnTo>
                      <a:pt x="42" y="8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" y="33"/>
                    </a:lnTo>
                    <a:lnTo>
                      <a:pt x="3" y="25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8" y="7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9"/>
              <p:cNvSpPr>
                <a:spLocks noEditPoints="1"/>
              </p:cNvSpPr>
              <p:nvPr/>
            </p:nvSpPr>
            <p:spPr bwMode="auto">
              <a:xfrm>
                <a:off x="4035385" y="876304"/>
                <a:ext cx="130173" cy="61913"/>
              </a:xfrm>
              <a:custGeom>
                <a:avLst/>
                <a:gdLst>
                  <a:gd name="T0" fmla="*/ 418 w 492"/>
                  <a:gd name="T1" fmla="*/ 0 h 235"/>
                  <a:gd name="T2" fmla="*/ 430 w 492"/>
                  <a:gd name="T3" fmla="*/ 2 h 235"/>
                  <a:gd name="T4" fmla="*/ 440 w 492"/>
                  <a:gd name="T5" fmla="*/ 9 h 235"/>
                  <a:gd name="T6" fmla="*/ 446 w 492"/>
                  <a:gd name="T7" fmla="*/ 19 h 235"/>
                  <a:gd name="T8" fmla="*/ 448 w 492"/>
                  <a:gd name="T9" fmla="*/ 31 h 235"/>
                  <a:gd name="T10" fmla="*/ 470 w 492"/>
                  <a:gd name="T11" fmla="*/ 58 h 235"/>
                  <a:gd name="T12" fmla="*/ 479 w 492"/>
                  <a:gd name="T13" fmla="*/ 60 h 235"/>
                  <a:gd name="T14" fmla="*/ 487 w 492"/>
                  <a:gd name="T15" fmla="*/ 65 h 235"/>
                  <a:gd name="T16" fmla="*/ 491 w 492"/>
                  <a:gd name="T17" fmla="*/ 73 h 235"/>
                  <a:gd name="T18" fmla="*/ 492 w 492"/>
                  <a:gd name="T19" fmla="*/ 82 h 235"/>
                  <a:gd name="T20" fmla="*/ 492 w 492"/>
                  <a:gd name="T21" fmla="*/ 158 h 235"/>
                  <a:gd name="T22" fmla="*/ 489 w 492"/>
                  <a:gd name="T23" fmla="*/ 166 h 235"/>
                  <a:gd name="T24" fmla="*/ 483 w 492"/>
                  <a:gd name="T25" fmla="*/ 173 h 235"/>
                  <a:gd name="T26" fmla="*/ 474 w 492"/>
                  <a:gd name="T27" fmla="*/ 177 h 235"/>
                  <a:gd name="T28" fmla="*/ 448 w 492"/>
                  <a:gd name="T29" fmla="*/ 177 h 235"/>
                  <a:gd name="T30" fmla="*/ 448 w 492"/>
                  <a:gd name="T31" fmla="*/ 211 h 235"/>
                  <a:gd name="T32" fmla="*/ 443 w 492"/>
                  <a:gd name="T33" fmla="*/ 222 h 235"/>
                  <a:gd name="T34" fmla="*/ 435 w 492"/>
                  <a:gd name="T35" fmla="*/ 230 h 235"/>
                  <a:gd name="T36" fmla="*/ 424 w 492"/>
                  <a:gd name="T37" fmla="*/ 235 h 235"/>
                  <a:gd name="T38" fmla="*/ 29 w 492"/>
                  <a:gd name="T39" fmla="*/ 235 h 235"/>
                  <a:gd name="T40" fmla="*/ 18 w 492"/>
                  <a:gd name="T41" fmla="*/ 233 h 235"/>
                  <a:gd name="T42" fmla="*/ 9 w 492"/>
                  <a:gd name="T43" fmla="*/ 227 h 235"/>
                  <a:gd name="T44" fmla="*/ 2 w 492"/>
                  <a:gd name="T45" fmla="*/ 217 h 235"/>
                  <a:gd name="T46" fmla="*/ 0 w 492"/>
                  <a:gd name="T47" fmla="*/ 205 h 235"/>
                  <a:gd name="T48" fmla="*/ 1 w 492"/>
                  <a:gd name="T49" fmla="*/ 24 h 235"/>
                  <a:gd name="T50" fmla="*/ 5 w 492"/>
                  <a:gd name="T51" fmla="*/ 14 h 235"/>
                  <a:gd name="T52" fmla="*/ 13 w 492"/>
                  <a:gd name="T53" fmla="*/ 6 h 235"/>
                  <a:gd name="T54" fmla="*/ 24 w 492"/>
                  <a:gd name="T55" fmla="*/ 1 h 235"/>
                  <a:gd name="T56" fmla="*/ 448 w 492"/>
                  <a:gd name="T57" fmla="*/ 93 h 235"/>
                  <a:gd name="T58" fmla="*/ 457 w 492"/>
                  <a:gd name="T59" fmla="*/ 141 h 235"/>
                  <a:gd name="T60" fmla="*/ 448 w 492"/>
                  <a:gd name="T61" fmla="*/ 93 h 235"/>
                  <a:gd name="T62" fmla="*/ 35 w 492"/>
                  <a:gd name="T63" fmla="*/ 35 h 235"/>
                  <a:gd name="T64" fmla="*/ 413 w 492"/>
                  <a:gd name="T65" fmla="*/ 19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235">
                    <a:moveTo>
                      <a:pt x="29" y="0"/>
                    </a:moveTo>
                    <a:lnTo>
                      <a:pt x="418" y="0"/>
                    </a:lnTo>
                    <a:lnTo>
                      <a:pt x="424" y="1"/>
                    </a:lnTo>
                    <a:lnTo>
                      <a:pt x="430" y="2"/>
                    </a:lnTo>
                    <a:lnTo>
                      <a:pt x="435" y="6"/>
                    </a:lnTo>
                    <a:lnTo>
                      <a:pt x="440" y="9"/>
                    </a:lnTo>
                    <a:lnTo>
                      <a:pt x="443" y="14"/>
                    </a:lnTo>
                    <a:lnTo>
                      <a:pt x="446" y="19"/>
                    </a:lnTo>
                    <a:lnTo>
                      <a:pt x="448" y="24"/>
                    </a:lnTo>
                    <a:lnTo>
                      <a:pt x="448" y="31"/>
                    </a:lnTo>
                    <a:lnTo>
                      <a:pt x="448" y="58"/>
                    </a:lnTo>
                    <a:lnTo>
                      <a:pt x="470" y="58"/>
                    </a:lnTo>
                    <a:lnTo>
                      <a:pt x="474" y="59"/>
                    </a:lnTo>
                    <a:lnTo>
                      <a:pt x="479" y="60"/>
                    </a:lnTo>
                    <a:lnTo>
                      <a:pt x="483" y="63"/>
                    </a:lnTo>
                    <a:lnTo>
                      <a:pt x="487" y="65"/>
                    </a:lnTo>
                    <a:lnTo>
                      <a:pt x="489" y="68"/>
                    </a:lnTo>
                    <a:lnTo>
                      <a:pt x="491" y="73"/>
                    </a:lnTo>
                    <a:lnTo>
                      <a:pt x="492" y="76"/>
                    </a:lnTo>
                    <a:lnTo>
                      <a:pt x="492" y="82"/>
                    </a:lnTo>
                    <a:lnTo>
                      <a:pt x="492" y="154"/>
                    </a:lnTo>
                    <a:lnTo>
                      <a:pt x="492" y="158"/>
                    </a:lnTo>
                    <a:lnTo>
                      <a:pt x="491" y="163"/>
                    </a:lnTo>
                    <a:lnTo>
                      <a:pt x="489" y="166"/>
                    </a:lnTo>
                    <a:lnTo>
                      <a:pt x="487" y="170"/>
                    </a:lnTo>
                    <a:lnTo>
                      <a:pt x="483" y="173"/>
                    </a:lnTo>
                    <a:lnTo>
                      <a:pt x="479" y="176"/>
                    </a:lnTo>
                    <a:lnTo>
                      <a:pt x="474" y="177"/>
                    </a:lnTo>
                    <a:lnTo>
                      <a:pt x="470" y="177"/>
                    </a:lnTo>
                    <a:lnTo>
                      <a:pt x="448" y="177"/>
                    </a:lnTo>
                    <a:lnTo>
                      <a:pt x="448" y="205"/>
                    </a:lnTo>
                    <a:lnTo>
                      <a:pt x="448" y="211"/>
                    </a:lnTo>
                    <a:lnTo>
                      <a:pt x="446" y="217"/>
                    </a:lnTo>
                    <a:lnTo>
                      <a:pt x="443" y="222"/>
                    </a:lnTo>
                    <a:lnTo>
                      <a:pt x="440" y="227"/>
                    </a:lnTo>
                    <a:lnTo>
                      <a:pt x="435" y="230"/>
                    </a:lnTo>
                    <a:lnTo>
                      <a:pt x="430" y="233"/>
                    </a:lnTo>
                    <a:lnTo>
                      <a:pt x="424" y="235"/>
                    </a:lnTo>
                    <a:lnTo>
                      <a:pt x="418" y="235"/>
                    </a:lnTo>
                    <a:lnTo>
                      <a:pt x="29" y="235"/>
                    </a:lnTo>
                    <a:lnTo>
                      <a:pt x="24" y="235"/>
                    </a:lnTo>
                    <a:lnTo>
                      <a:pt x="18" y="233"/>
                    </a:lnTo>
                    <a:lnTo>
                      <a:pt x="13" y="230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1" y="211"/>
                    </a:lnTo>
                    <a:lnTo>
                      <a:pt x="0" y="205"/>
                    </a:lnTo>
                    <a:lnTo>
                      <a:pt x="0" y="31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2"/>
                    </a:lnTo>
                    <a:lnTo>
                      <a:pt x="24" y="1"/>
                    </a:lnTo>
                    <a:lnTo>
                      <a:pt x="29" y="0"/>
                    </a:lnTo>
                    <a:close/>
                    <a:moveTo>
                      <a:pt x="448" y="93"/>
                    </a:moveTo>
                    <a:lnTo>
                      <a:pt x="448" y="141"/>
                    </a:lnTo>
                    <a:lnTo>
                      <a:pt x="457" y="141"/>
                    </a:lnTo>
                    <a:lnTo>
                      <a:pt x="457" y="93"/>
                    </a:lnTo>
                    <a:lnTo>
                      <a:pt x="448" y="93"/>
                    </a:lnTo>
                    <a:close/>
                    <a:moveTo>
                      <a:pt x="413" y="35"/>
                    </a:moveTo>
                    <a:lnTo>
                      <a:pt x="35" y="35"/>
                    </a:lnTo>
                    <a:lnTo>
                      <a:pt x="35" y="199"/>
                    </a:lnTo>
                    <a:lnTo>
                      <a:pt x="413" y="199"/>
                    </a:lnTo>
                    <a:lnTo>
                      <a:pt x="413" y="3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40"/>
              <p:cNvSpPr>
                <a:spLocks noChangeArrowheads="1"/>
              </p:cNvSpPr>
              <p:nvPr/>
            </p:nvSpPr>
            <p:spPr bwMode="auto">
              <a:xfrm>
                <a:off x="4051266" y="890592"/>
                <a:ext cx="87312" cy="349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41"/>
              <p:cNvSpPr>
                <a:spLocks noEditPoints="1"/>
              </p:cNvSpPr>
              <p:nvPr/>
            </p:nvSpPr>
            <p:spPr bwMode="auto">
              <a:xfrm>
                <a:off x="3944937" y="862013"/>
                <a:ext cx="52388" cy="96838"/>
              </a:xfrm>
              <a:custGeom>
                <a:avLst/>
                <a:gdLst>
                  <a:gd name="T0" fmla="*/ 25 w 200"/>
                  <a:gd name="T1" fmla="*/ 73 h 367"/>
                  <a:gd name="T2" fmla="*/ 79 w 200"/>
                  <a:gd name="T3" fmla="*/ 127 h 367"/>
                  <a:gd name="T4" fmla="*/ 80 w 200"/>
                  <a:gd name="T5" fmla="*/ 0 h 367"/>
                  <a:gd name="T6" fmla="*/ 184 w 200"/>
                  <a:gd name="T7" fmla="*/ 102 h 367"/>
                  <a:gd name="T8" fmla="*/ 196 w 200"/>
                  <a:gd name="T9" fmla="*/ 114 h 367"/>
                  <a:gd name="T10" fmla="*/ 184 w 200"/>
                  <a:gd name="T11" fmla="*/ 127 h 367"/>
                  <a:gd name="T12" fmla="*/ 131 w 200"/>
                  <a:gd name="T13" fmla="*/ 179 h 367"/>
                  <a:gd name="T14" fmla="*/ 187 w 200"/>
                  <a:gd name="T15" fmla="*/ 235 h 367"/>
                  <a:gd name="T16" fmla="*/ 200 w 200"/>
                  <a:gd name="T17" fmla="*/ 246 h 367"/>
                  <a:gd name="T18" fmla="*/ 187 w 200"/>
                  <a:gd name="T19" fmla="*/ 259 h 367"/>
                  <a:gd name="T20" fmla="*/ 110 w 200"/>
                  <a:gd name="T21" fmla="*/ 338 h 367"/>
                  <a:gd name="T22" fmla="*/ 79 w 200"/>
                  <a:gd name="T23" fmla="*/ 367 h 367"/>
                  <a:gd name="T24" fmla="*/ 79 w 200"/>
                  <a:gd name="T25" fmla="*/ 325 h 367"/>
                  <a:gd name="T26" fmla="*/ 79 w 200"/>
                  <a:gd name="T27" fmla="*/ 232 h 367"/>
                  <a:gd name="T28" fmla="*/ 29 w 200"/>
                  <a:gd name="T29" fmla="*/ 283 h 367"/>
                  <a:gd name="T30" fmla="*/ 4 w 200"/>
                  <a:gd name="T31" fmla="*/ 258 h 367"/>
                  <a:gd name="T32" fmla="*/ 79 w 200"/>
                  <a:gd name="T33" fmla="*/ 182 h 367"/>
                  <a:gd name="T34" fmla="*/ 79 w 200"/>
                  <a:gd name="T35" fmla="*/ 177 h 367"/>
                  <a:gd name="T36" fmla="*/ 0 w 200"/>
                  <a:gd name="T37" fmla="*/ 98 h 367"/>
                  <a:gd name="T38" fmla="*/ 25 w 200"/>
                  <a:gd name="T39" fmla="*/ 73 h 367"/>
                  <a:gd name="T40" fmla="*/ 150 w 200"/>
                  <a:gd name="T41" fmla="*/ 246 h 367"/>
                  <a:gd name="T42" fmla="*/ 114 w 200"/>
                  <a:gd name="T43" fmla="*/ 212 h 367"/>
                  <a:gd name="T44" fmla="*/ 114 w 200"/>
                  <a:gd name="T45" fmla="*/ 282 h 367"/>
                  <a:gd name="T46" fmla="*/ 150 w 200"/>
                  <a:gd name="T47" fmla="*/ 246 h 367"/>
                  <a:gd name="T48" fmla="*/ 114 w 200"/>
                  <a:gd name="T49" fmla="*/ 82 h 367"/>
                  <a:gd name="T50" fmla="*/ 114 w 200"/>
                  <a:gd name="T51" fmla="*/ 146 h 367"/>
                  <a:gd name="T52" fmla="*/ 146 w 200"/>
                  <a:gd name="T53" fmla="*/ 114 h 367"/>
                  <a:gd name="T54" fmla="*/ 114 w 200"/>
                  <a:gd name="T55" fmla="*/ 82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0" h="367">
                    <a:moveTo>
                      <a:pt x="25" y="73"/>
                    </a:moveTo>
                    <a:lnTo>
                      <a:pt x="79" y="127"/>
                    </a:lnTo>
                    <a:lnTo>
                      <a:pt x="80" y="0"/>
                    </a:lnTo>
                    <a:lnTo>
                      <a:pt x="184" y="102"/>
                    </a:lnTo>
                    <a:lnTo>
                      <a:pt x="196" y="114"/>
                    </a:lnTo>
                    <a:lnTo>
                      <a:pt x="184" y="127"/>
                    </a:lnTo>
                    <a:lnTo>
                      <a:pt x="131" y="179"/>
                    </a:lnTo>
                    <a:lnTo>
                      <a:pt x="187" y="235"/>
                    </a:lnTo>
                    <a:lnTo>
                      <a:pt x="200" y="246"/>
                    </a:lnTo>
                    <a:lnTo>
                      <a:pt x="187" y="259"/>
                    </a:lnTo>
                    <a:lnTo>
                      <a:pt x="110" y="338"/>
                    </a:lnTo>
                    <a:lnTo>
                      <a:pt x="79" y="367"/>
                    </a:lnTo>
                    <a:lnTo>
                      <a:pt x="79" y="325"/>
                    </a:lnTo>
                    <a:lnTo>
                      <a:pt x="79" y="232"/>
                    </a:lnTo>
                    <a:lnTo>
                      <a:pt x="29" y="283"/>
                    </a:lnTo>
                    <a:lnTo>
                      <a:pt x="4" y="258"/>
                    </a:lnTo>
                    <a:lnTo>
                      <a:pt x="79" y="182"/>
                    </a:lnTo>
                    <a:lnTo>
                      <a:pt x="79" y="177"/>
                    </a:lnTo>
                    <a:lnTo>
                      <a:pt x="0" y="98"/>
                    </a:lnTo>
                    <a:lnTo>
                      <a:pt x="25" y="73"/>
                    </a:lnTo>
                    <a:close/>
                    <a:moveTo>
                      <a:pt x="150" y="246"/>
                    </a:moveTo>
                    <a:lnTo>
                      <a:pt x="114" y="212"/>
                    </a:lnTo>
                    <a:lnTo>
                      <a:pt x="114" y="282"/>
                    </a:lnTo>
                    <a:lnTo>
                      <a:pt x="150" y="246"/>
                    </a:lnTo>
                    <a:close/>
                    <a:moveTo>
                      <a:pt x="114" y="82"/>
                    </a:moveTo>
                    <a:lnTo>
                      <a:pt x="114" y="146"/>
                    </a:lnTo>
                    <a:lnTo>
                      <a:pt x="146" y="114"/>
                    </a:lnTo>
                    <a:lnTo>
                      <a:pt x="114" y="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1589659" y="5705512"/>
              <a:ext cx="433716" cy="433716"/>
              <a:chOff x="5940539" y="5094371"/>
              <a:chExt cx="371944" cy="371944"/>
            </a:xfrm>
          </p:grpSpPr>
          <p:sp>
            <p:nvSpPr>
              <p:cNvPr id="93" name="Freeform 33"/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6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4"/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35"/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42"/>
              <p:cNvSpPr>
                <a:spLocks/>
              </p:cNvSpPr>
              <p:nvPr/>
            </p:nvSpPr>
            <p:spPr bwMode="auto">
              <a:xfrm>
                <a:off x="5940539" y="5287836"/>
                <a:ext cx="371944" cy="178479"/>
              </a:xfrm>
              <a:custGeom>
                <a:avLst/>
                <a:gdLst>
                  <a:gd name="T0" fmla="*/ 1635 w 1638"/>
                  <a:gd name="T1" fmla="*/ 43 h 786"/>
                  <a:gd name="T2" fmla="*/ 1625 w 1638"/>
                  <a:gd name="T3" fmla="*/ 122 h 786"/>
                  <a:gd name="T4" fmla="*/ 1605 w 1638"/>
                  <a:gd name="T5" fmla="*/ 199 h 786"/>
                  <a:gd name="T6" fmla="*/ 1580 w 1638"/>
                  <a:gd name="T7" fmla="*/ 273 h 786"/>
                  <a:gd name="T8" fmla="*/ 1547 w 1638"/>
                  <a:gd name="T9" fmla="*/ 344 h 786"/>
                  <a:gd name="T10" fmla="*/ 1508 w 1638"/>
                  <a:gd name="T11" fmla="*/ 410 h 786"/>
                  <a:gd name="T12" fmla="*/ 1464 w 1638"/>
                  <a:gd name="T13" fmla="*/ 473 h 786"/>
                  <a:gd name="T14" fmla="*/ 1414 w 1638"/>
                  <a:gd name="T15" fmla="*/ 531 h 786"/>
                  <a:gd name="T16" fmla="*/ 1359 w 1638"/>
                  <a:gd name="T17" fmla="*/ 584 h 786"/>
                  <a:gd name="T18" fmla="*/ 1298 w 1638"/>
                  <a:gd name="T19" fmla="*/ 631 h 786"/>
                  <a:gd name="T20" fmla="*/ 1235 w 1638"/>
                  <a:gd name="T21" fmla="*/ 674 h 786"/>
                  <a:gd name="T22" fmla="*/ 1166 w 1638"/>
                  <a:gd name="T23" fmla="*/ 710 h 786"/>
                  <a:gd name="T24" fmla="*/ 1094 w 1638"/>
                  <a:gd name="T25" fmla="*/ 740 h 786"/>
                  <a:gd name="T26" fmla="*/ 1019 w 1638"/>
                  <a:gd name="T27" fmla="*/ 763 h 786"/>
                  <a:gd name="T28" fmla="*/ 940 w 1638"/>
                  <a:gd name="T29" fmla="*/ 777 h 786"/>
                  <a:gd name="T30" fmla="*/ 861 w 1638"/>
                  <a:gd name="T31" fmla="*/ 785 h 786"/>
                  <a:gd name="T32" fmla="*/ 778 w 1638"/>
                  <a:gd name="T33" fmla="*/ 785 h 786"/>
                  <a:gd name="T34" fmla="*/ 697 w 1638"/>
                  <a:gd name="T35" fmla="*/ 777 h 786"/>
                  <a:gd name="T36" fmla="*/ 619 w 1638"/>
                  <a:gd name="T37" fmla="*/ 763 h 786"/>
                  <a:gd name="T38" fmla="*/ 543 w 1638"/>
                  <a:gd name="T39" fmla="*/ 740 h 786"/>
                  <a:gd name="T40" fmla="*/ 472 w 1638"/>
                  <a:gd name="T41" fmla="*/ 710 h 786"/>
                  <a:gd name="T42" fmla="*/ 403 w 1638"/>
                  <a:gd name="T43" fmla="*/ 674 h 786"/>
                  <a:gd name="T44" fmla="*/ 338 w 1638"/>
                  <a:gd name="T45" fmla="*/ 631 h 786"/>
                  <a:gd name="T46" fmla="*/ 279 w 1638"/>
                  <a:gd name="T47" fmla="*/ 584 h 786"/>
                  <a:gd name="T48" fmla="*/ 223 w 1638"/>
                  <a:gd name="T49" fmla="*/ 530 h 786"/>
                  <a:gd name="T50" fmla="*/ 173 w 1638"/>
                  <a:gd name="T51" fmla="*/ 472 h 786"/>
                  <a:gd name="T52" fmla="*/ 128 w 1638"/>
                  <a:gd name="T53" fmla="*/ 409 h 786"/>
                  <a:gd name="T54" fmla="*/ 89 w 1638"/>
                  <a:gd name="T55" fmla="*/ 342 h 786"/>
                  <a:gd name="T56" fmla="*/ 58 w 1638"/>
                  <a:gd name="T57" fmla="*/ 271 h 786"/>
                  <a:gd name="T58" fmla="*/ 32 w 1638"/>
                  <a:gd name="T59" fmla="*/ 197 h 786"/>
                  <a:gd name="T60" fmla="*/ 14 w 1638"/>
                  <a:gd name="T61" fmla="*/ 120 h 786"/>
                  <a:gd name="T62" fmla="*/ 3 w 1638"/>
                  <a:gd name="T63" fmla="*/ 40 h 786"/>
                  <a:gd name="T64" fmla="*/ 48 w 1638"/>
                  <a:gd name="T65" fmla="*/ 6 h 786"/>
                  <a:gd name="T66" fmla="*/ 146 w 1638"/>
                  <a:gd name="T67" fmla="*/ 18 h 786"/>
                  <a:gd name="T68" fmla="*/ 246 w 1638"/>
                  <a:gd name="T69" fmla="*/ 28 h 786"/>
                  <a:gd name="T70" fmla="*/ 348 w 1638"/>
                  <a:gd name="T71" fmla="*/ 37 h 786"/>
                  <a:gd name="T72" fmla="*/ 452 w 1638"/>
                  <a:gd name="T73" fmla="*/ 44 h 786"/>
                  <a:gd name="T74" fmla="*/ 557 w 1638"/>
                  <a:gd name="T75" fmla="*/ 50 h 786"/>
                  <a:gd name="T76" fmla="*/ 664 w 1638"/>
                  <a:gd name="T77" fmla="*/ 53 h 786"/>
                  <a:gd name="T78" fmla="*/ 774 w 1638"/>
                  <a:gd name="T79" fmla="*/ 56 h 786"/>
                  <a:gd name="T80" fmla="*/ 882 w 1638"/>
                  <a:gd name="T81" fmla="*/ 56 h 786"/>
                  <a:gd name="T82" fmla="*/ 988 w 1638"/>
                  <a:gd name="T83" fmla="*/ 53 h 786"/>
                  <a:gd name="T84" fmla="*/ 1093 w 1638"/>
                  <a:gd name="T85" fmla="*/ 50 h 786"/>
                  <a:gd name="T86" fmla="*/ 1196 w 1638"/>
                  <a:gd name="T87" fmla="*/ 45 h 786"/>
                  <a:gd name="T88" fmla="*/ 1297 w 1638"/>
                  <a:gd name="T89" fmla="*/ 39 h 786"/>
                  <a:gd name="T90" fmla="*/ 1398 w 1638"/>
                  <a:gd name="T91" fmla="*/ 30 h 786"/>
                  <a:gd name="T92" fmla="*/ 1495 w 1638"/>
                  <a:gd name="T93" fmla="*/ 20 h 786"/>
                  <a:gd name="T94" fmla="*/ 1590 w 1638"/>
                  <a:gd name="T95" fmla="*/ 9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45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1589658" y="1527233"/>
              <a:ext cx="1293201" cy="3722323"/>
              <a:chOff x="3000179" y="211125"/>
              <a:chExt cx="1292141" cy="3719266"/>
            </a:xfrm>
          </p:grpSpPr>
          <p:sp>
            <p:nvSpPr>
              <p:cNvPr id="86" name="Freeform 26"/>
              <p:cNvSpPr>
                <a:spLocks/>
              </p:cNvSpPr>
              <p:nvPr/>
            </p:nvSpPr>
            <p:spPr bwMode="auto">
              <a:xfrm>
                <a:off x="3038276" y="211125"/>
                <a:ext cx="1254044" cy="3719266"/>
              </a:xfrm>
              <a:custGeom>
                <a:avLst/>
                <a:gdLst>
                  <a:gd name="T0" fmla="*/ 0 w 4741"/>
                  <a:gd name="T1" fmla="*/ 0 h 14059"/>
                  <a:gd name="T2" fmla="*/ 3656 w 4741"/>
                  <a:gd name="T3" fmla="*/ 0 h 14059"/>
                  <a:gd name="T4" fmla="*/ 3712 w 4741"/>
                  <a:gd name="T5" fmla="*/ 1 h 14059"/>
                  <a:gd name="T6" fmla="*/ 3767 w 4741"/>
                  <a:gd name="T7" fmla="*/ 4 h 14059"/>
                  <a:gd name="T8" fmla="*/ 3820 w 4741"/>
                  <a:gd name="T9" fmla="*/ 12 h 14059"/>
                  <a:gd name="T10" fmla="*/ 3874 w 4741"/>
                  <a:gd name="T11" fmla="*/ 22 h 14059"/>
                  <a:gd name="T12" fmla="*/ 3926 w 4741"/>
                  <a:gd name="T13" fmla="*/ 34 h 14059"/>
                  <a:gd name="T14" fmla="*/ 3978 w 4741"/>
                  <a:gd name="T15" fmla="*/ 49 h 14059"/>
                  <a:gd name="T16" fmla="*/ 4028 w 4741"/>
                  <a:gd name="T17" fmla="*/ 66 h 14059"/>
                  <a:gd name="T18" fmla="*/ 4077 w 4741"/>
                  <a:gd name="T19" fmla="*/ 85 h 14059"/>
                  <a:gd name="T20" fmla="*/ 4125 w 4741"/>
                  <a:gd name="T21" fmla="*/ 107 h 14059"/>
                  <a:gd name="T22" fmla="*/ 4172 w 4741"/>
                  <a:gd name="T23" fmla="*/ 131 h 14059"/>
                  <a:gd name="T24" fmla="*/ 4217 w 4741"/>
                  <a:gd name="T25" fmla="*/ 157 h 14059"/>
                  <a:gd name="T26" fmla="*/ 4262 w 4741"/>
                  <a:gd name="T27" fmla="*/ 186 h 14059"/>
                  <a:gd name="T28" fmla="*/ 4304 w 4741"/>
                  <a:gd name="T29" fmla="*/ 215 h 14059"/>
                  <a:gd name="T30" fmla="*/ 4345 w 4741"/>
                  <a:gd name="T31" fmla="*/ 247 h 14059"/>
                  <a:gd name="T32" fmla="*/ 4385 w 4741"/>
                  <a:gd name="T33" fmla="*/ 281 h 14059"/>
                  <a:gd name="T34" fmla="*/ 4422 w 4741"/>
                  <a:gd name="T35" fmla="*/ 318 h 14059"/>
                  <a:gd name="T36" fmla="*/ 4458 w 4741"/>
                  <a:gd name="T37" fmla="*/ 356 h 14059"/>
                  <a:gd name="T38" fmla="*/ 4492 w 4741"/>
                  <a:gd name="T39" fmla="*/ 395 h 14059"/>
                  <a:gd name="T40" fmla="*/ 4525 w 4741"/>
                  <a:gd name="T41" fmla="*/ 436 h 14059"/>
                  <a:gd name="T42" fmla="*/ 4555 w 4741"/>
                  <a:gd name="T43" fmla="*/ 479 h 14059"/>
                  <a:gd name="T44" fmla="*/ 4583 w 4741"/>
                  <a:gd name="T45" fmla="*/ 523 h 14059"/>
                  <a:gd name="T46" fmla="*/ 4609 w 4741"/>
                  <a:gd name="T47" fmla="*/ 568 h 14059"/>
                  <a:gd name="T48" fmla="*/ 4633 w 4741"/>
                  <a:gd name="T49" fmla="*/ 614 h 14059"/>
                  <a:gd name="T50" fmla="*/ 4655 w 4741"/>
                  <a:gd name="T51" fmla="*/ 662 h 14059"/>
                  <a:gd name="T52" fmla="*/ 4675 w 4741"/>
                  <a:gd name="T53" fmla="*/ 712 h 14059"/>
                  <a:gd name="T54" fmla="*/ 4692 w 4741"/>
                  <a:gd name="T55" fmla="*/ 763 h 14059"/>
                  <a:gd name="T56" fmla="*/ 4706 w 4741"/>
                  <a:gd name="T57" fmla="*/ 814 h 14059"/>
                  <a:gd name="T58" fmla="*/ 4719 w 4741"/>
                  <a:gd name="T59" fmla="*/ 866 h 14059"/>
                  <a:gd name="T60" fmla="*/ 4728 w 4741"/>
                  <a:gd name="T61" fmla="*/ 919 h 14059"/>
                  <a:gd name="T62" fmla="*/ 4735 w 4741"/>
                  <a:gd name="T63" fmla="*/ 973 h 14059"/>
                  <a:gd name="T64" fmla="*/ 4740 w 4741"/>
                  <a:gd name="T65" fmla="*/ 1028 h 14059"/>
                  <a:gd name="T66" fmla="*/ 4741 w 4741"/>
                  <a:gd name="T67" fmla="*/ 1084 h 14059"/>
                  <a:gd name="T68" fmla="*/ 4741 w 4741"/>
                  <a:gd name="T69" fmla="*/ 14059 h 14059"/>
                  <a:gd name="T70" fmla="*/ 0 w 4741"/>
                  <a:gd name="T71" fmla="*/ 0 h 14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41" h="14059">
                    <a:moveTo>
                      <a:pt x="0" y="0"/>
                    </a:moveTo>
                    <a:lnTo>
                      <a:pt x="3656" y="0"/>
                    </a:lnTo>
                    <a:lnTo>
                      <a:pt x="3712" y="1"/>
                    </a:lnTo>
                    <a:lnTo>
                      <a:pt x="3767" y="4"/>
                    </a:lnTo>
                    <a:lnTo>
                      <a:pt x="3820" y="12"/>
                    </a:lnTo>
                    <a:lnTo>
                      <a:pt x="3874" y="22"/>
                    </a:lnTo>
                    <a:lnTo>
                      <a:pt x="3926" y="34"/>
                    </a:lnTo>
                    <a:lnTo>
                      <a:pt x="3978" y="49"/>
                    </a:lnTo>
                    <a:lnTo>
                      <a:pt x="4028" y="66"/>
                    </a:lnTo>
                    <a:lnTo>
                      <a:pt x="4077" y="85"/>
                    </a:lnTo>
                    <a:lnTo>
                      <a:pt x="4125" y="107"/>
                    </a:lnTo>
                    <a:lnTo>
                      <a:pt x="4172" y="131"/>
                    </a:lnTo>
                    <a:lnTo>
                      <a:pt x="4217" y="157"/>
                    </a:lnTo>
                    <a:lnTo>
                      <a:pt x="4262" y="186"/>
                    </a:lnTo>
                    <a:lnTo>
                      <a:pt x="4304" y="215"/>
                    </a:lnTo>
                    <a:lnTo>
                      <a:pt x="4345" y="247"/>
                    </a:lnTo>
                    <a:lnTo>
                      <a:pt x="4385" y="281"/>
                    </a:lnTo>
                    <a:lnTo>
                      <a:pt x="4422" y="318"/>
                    </a:lnTo>
                    <a:lnTo>
                      <a:pt x="4458" y="356"/>
                    </a:lnTo>
                    <a:lnTo>
                      <a:pt x="4492" y="395"/>
                    </a:lnTo>
                    <a:lnTo>
                      <a:pt x="4525" y="436"/>
                    </a:lnTo>
                    <a:lnTo>
                      <a:pt x="4555" y="479"/>
                    </a:lnTo>
                    <a:lnTo>
                      <a:pt x="4583" y="523"/>
                    </a:lnTo>
                    <a:lnTo>
                      <a:pt x="4609" y="568"/>
                    </a:lnTo>
                    <a:lnTo>
                      <a:pt x="4633" y="614"/>
                    </a:lnTo>
                    <a:lnTo>
                      <a:pt x="4655" y="662"/>
                    </a:lnTo>
                    <a:lnTo>
                      <a:pt x="4675" y="712"/>
                    </a:lnTo>
                    <a:lnTo>
                      <a:pt x="4692" y="763"/>
                    </a:lnTo>
                    <a:lnTo>
                      <a:pt x="4706" y="814"/>
                    </a:lnTo>
                    <a:lnTo>
                      <a:pt x="4719" y="866"/>
                    </a:lnTo>
                    <a:lnTo>
                      <a:pt x="4728" y="919"/>
                    </a:lnTo>
                    <a:lnTo>
                      <a:pt x="4735" y="973"/>
                    </a:lnTo>
                    <a:lnTo>
                      <a:pt x="4740" y="1028"/>
                    </a:lnTo>
                    <a:lnTo>
                      <a:pt x="4741" y="1084"/>
                    </a:lnTo>
                    <a:lnTo>
                      <a:pt x="4741" y="1405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bg1"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7"/>
              <p:cNvSpPr>
                <a:spLocks/>
              </p:cNvSpPr>
              <p:nvPr/>
            </p:nvSpPr>
            <p:spPr bwMode="auto">
              <a:xfrm>
                <a:off x="3000179" y="531778"/>
                <a:ext cx="430185" cy="88894"/>
              </a:xfrm>
              <a:custGeom>
                <a:avLst/>
                <a:gdLst>
                  <a:gd name="T0" fmla="*/ 1456 w 1626"/>
                  <a:gd name="T1" fmla="*/ 0 h 338"/>
                  <a:gd name="T2" fmla="*/ 1490 w 1626"/>
                  <a:gd name="T3" fmla="*/ 3 h 338"/>
                  <a:gd name="T4" fmla="*/ 1522 w 1626"/>
                  <a:gd name="T5" fmla="*/ 12 h 338"/>
                  <a:gd name="T6" fmla="*/ 1550 w 1626"/>
                  <a:gd name="T7" fmla="*/ 28 h 338"/>
                  <a:gd name="T8" fmla="*/ 1576 w 1626"/>
                  <a:gd name="T9" fmla="*/ 49 h 338"/>
                  <a:gd name="T10" fmla="*/ 1597 w 1626"/>
                  <a:gd name="T11" fmla="*/ 74 h 338"/>
                  <a:gd name="T12" fmla="*/ 1612 w 1626"/>
                  <a:gd name="T13" fmla="*/ 104 h 338"/>
                  <a:gd name="T14" fmla="*/ 1622 w 1626"/>
                  <a:gd name="T15" fmla="*/ 135 h 338"/>
                  <a:gd name="T16" fmla="*/ 1626 w 1626"/>
                  <a:gd name="T17" fmla="*/ 169 h 338"/>
                  <a:gd name="T18" fmla="*/ 1625 w 1626"/>
                  <a:gd name="T19" fmla="*/ 187 h 338"/>
                  <a:gd name="T20" fmla="*/ 1618 w 1626"/>
                  <a:gd name="T21" fmla="*/ 220 h 338"/>
                  <a:gd name="T22" fmla="*/ 1605 w 1626"/>
                  <a:gd name="T23" fmla="*/ 249 h 338"/>
                  <a:gd name="T24" fmla="*/ 1587 w 1626"/>
                  <a:gd name="T25" fmla="*/ 277 h 338"/>
                  <a:gd name="T26" fmla="*/ 1564 w 1626"/>
                  <a:gd name="T27" fmla="*/ 300 h 338"/>
                  <a:gd name="T28" fmla="*/ 1537 w 1626"/>
                  <a:gd name="T29" fmla="*/ 318 h 338"/>
                  <a:gd name="T30" fmla="*/ 1506 w 1626"/>
                  <a:gd name="T31" fmla="*/ 330 h 338"/>
                  <a:gd name="T32" fmla="*/ 1474 w 1626"/>
                  <a:gd name="T33" fmla="*/ 337 h 338"/>
                  <a:gd name="T34" fmla="*/ 170 w 1626"/>
                  <a:gd name="T35" fmla="*/ 338 h 338"/>
                  <a:gd name="T36" fmla="*/ 136 w 1626"/>
                  <a:gd name="T37" fmla="*/ 335 h 338"/>
                  <a:gd name="T38" fmla="*/ 104 w 1626"/>
                  <a:gd name="T39" fmla="*/ 325 h 338"/>
                  <a:gd name="T40" fmla="*/ 76 w 1626"/>
                  <a:gd name="T41" fmla="*/ 310 h 338"/>
                  <a:gd name="T42" fmla="*/ 51 w 1626"/>
                  <a:gd name="T43" fmla="*/ 288 h 338"/>
                  <a:gd name="T44" fmla="*/ 30 w 1626"/>
                  <a:gd name="T45" fmla="*/ 263 h 338"/>
                  <a:gd name="T46" fmla="*/ 14 w 1626"/>
                  <a:gd name="T47" fmla="*/ 235 h 338"/>
                  <a:gd name="T48" fmla="*/ 4 w 1626"/>
                  <a:gd name="T49" fmla="*/ 203 h 338"/>
                  <a:gd name="T50" fmla="*/ 0 w 1626"/>
                  <a:gd name="T51" fmla="*/ 169 h 338"/>
                  <a:gd name="T52" fmla="*/ 1 w 1626"/>
                  <a:gd name="T53" fmla="*/ 151 h 338"/>
                  <a:gd name="T54" fmla="*/ 8 w 1626"/>
                  <a:gd name="T55" fmla="*/ 118 h 338"/>
                  <a:gd name="T56" fmla="*/ 21 w 1626"/>
                  <a:gd name="T57" fmla="*/ 89 h 338"/>
                  <a:gd name="T58" fmla="*/ 39 w 1626"/>
                  <a:gd name="T59" fmla="*/ 61 h 338"/>
                  <a:gd name="T60" fmla="*/ 62 w 1626"/>
                  <a:gd name="T61" fmla="*/ 39 h 338"/>
                  <a:gd name="T62" fmla="*/ 89 w 1626"/>
                  <a:gd name="T63" fmla="*/ 20 h 338"/>
                  <a:gd name="T64" fmla="*/ 120 w 1626"/>
                  <a:gd name="T65" fmla="*/ 7 h 338"/>
                  <a:gd name="T66" fmla="*/ 153 w 1626"/>
                  <a:gd name="T67" fmla="*/ 1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6" h="338">
                    <a:moveTo>
                      <a:pt x="170" y="0"/>
                    </a:moveTo>
                    <a:lnTo>
                      <a:pt x="1456" y="0"/>
                    </a:lnTo>
                    <a:lnTo>
                      <a:pt x="1474" y="1"/>
                    </a:lnTo>
                    <a:lnTo>
                      <a:pt x="1490" y="3"/>
                    </a:lnTo>
                    <a:lnTo>
                      <a:pt x="1506" y="7"/>
                    </a:lnTo>
                    <a:lnTo>
                      <a:pt x="1522" y="12"/>
                    </a:lnTo>
                    <a:lnTo>
                      <a:pt x="1537" y="20"/>
                    </a:lnTo>
                    <a:lnTo>
                      <a:pt x="1550" y="28"/>
                    </a:lnTo>
                    <a:lnTo>
                      <a:pt x="1564" y="39"/>
                    </a:lnTo>
                    <a:lnTo>
                      <a:pt x="1576" y="49"/>
                    </a:lnTo>
                    <a:lnTo>
                      <a:pt x="1587" y="61"/>
                    </a:lnTo>
                    <a:lnTo>
                      <a:pt x="1597" y="74"/>
                    </a:lnTo>
                    <a:lnTo>
                      <a:pt x="1605" y="89"/>
                    </a:lnTo>
                    <a:lnTo>
                      <a:pt x="1612" y="104"/>
                    </a:lnTo>
                    <a:lnTo>
                      <a:pt x="1618" y="118"/>
                    </a:lnTo>
                    <a:lnTo>
                      <a:pt x="1622" y="135"/>
                    </a:lnTo>
                    <a:lnTo>
                      <a:pt x="1625" y="151"/>
                    </a:lnTo>
                    <a:lnTo>
                      <a:pt x="1626" y="169"/>
                    </a:lnTo>
                    <a:lnTo>
                      <a:pt x="1626" y="169"/>
                    </a:lnTo>
                    <a:lnTo>
                      <a:pt x="1625" y="187"/>
                    </a:lnTo>
                    <a:lnTo>
                      <a:pt x="1622" y="203"/>
                    </a:lnTo>
                    <a:lnTo>
                      <a:pt x="1618" y="220"/>
                    </a:lnTo>
                    <a:lnTo>
                      <a:pt x="1612" y="235"/>
                    </a:lnTo>
                    <a:lnTo>
                      <a:pt x="1605" y="249"/>
                    </a:lnTo>
                    <a:lnTo>
                      <a:pt x="1597" y="263"/>
                    </a:lnTo>
                    <a:lnTo>
                      <a:pt x="1587" y="277"/>
                    </a:lnTo>
                    <a:lnTo>
                      <a:pt x="1576" y="288"/>
                    </a:lnTo>
                    <a:lnTo>
                      <a:pt x="1564" y="300"/>
                    </a:lnTo>
                    <a:lnTo>
                      <a:pt x="1550" y="310"/>
                    </a:lnTo>
                    <a:lnTo>
                      <a:pt x="1537" y="318"/>
                    </a:lnTo>
                    <a:lnTo>
                      <a:pt x="1522" y="325"/>
                    </a:lnTo>
                    <a:lnTo>
                      <a:pt x="1506" y="330"/>
                    </a:lnTo>
                    <a:lnTo>
                      <a:pt x="1490" y="335"/>
                    </a:lnTo>
                    <a:lnTo>
                      <a:pt x="1474" y="337"/>
                    </a:lnTo>
                    <a:lnTo>
                      <a:pt x="1456" y="338"/>
                    </a:lnTo>
                    <a:lnTo>
                      <a:pt x="170" y="338"/>
                    </a:lnTo>
                    <a:lnTo>
                      <a:pt x="153" y="337"/>
                    </a:lnTo>
                    <a:lnTo>
                      <a:pt x="136" y="335"/>
                    </a:lnTo>
                    <a:lnTo>
                      <a:pt x="120" y="330"/>
                    </a:lnTo>
                    <a:lnTo>
                      <a:pt x="104" y="325"/>
                    </a:lnTo>
                    <a:lnTo>
                      <a:pt x="89" y="318"/>
                    </a:lnTo>
                    <a:lnTo>
                      <a:pt x="76" y="310"/>
                    </a:lnTo>
                    <a:lnTo>
                      <a:pt x="62" y="300"/>
                    </a:lnTo>
                    <a:lnTo>
                      <a:pt x="51" y="288"/>
                    </a:lnTo>
                    <a:lnTo>
                      <a:pt x="39" y="277"/>
                    </a:lnTo>
                    <a:lnTo>
                      <a:pt x="30" y="263"/>
                    </a:lnTo>
                    <a:lnTo>
                      <a:pt x="21" y="249"/>
                    </a:lnTo>
                    <a:lnTo>
                      <a:pt x="14" y="235"/>
                    </a:lnTo>
                    <a:lnTo>
                      <a:pt x="8" y="220"/>
                    </a:lnTo>
                    <a:lnTo>
                      <a:pt x="4" y="203"/>
                    </a:lnTo>
                    <a:lnTo>
                      <a:pt x="1" y="187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1" y="151"/>
                    </a:lnTo>
                    <a:lnTo>
                      <a:pt x="4" y="135"/>
                    </a:lnTo>
                    <a:lnTo>
                      <a:pt x="8" y="118"/>
                    </a:lnTo>
                    <a:lnTo>
                      <a:pt x="14" y="104"/>
                    </a:lnTo>
                    <a:lnTo>
                      <a:pt x="21" y="89"/>
                    </a:lnTo>
                    <a:lnTo>
                      <a:pt x="30" y="74"/>
                    </a:lnTo>
                    <a:lnTo>
                      <a:pt x="39" y="61"/>
                    </a:lnTo>
                    <a:lnTo>
                      <a:pt x="51" y="49"/>
                    </a:lnTo>
                    <a:lnTo>
                      <a:pt x="62" y="39"/>
                    </a:lnTo>
                    <a:lnTo>
                      <a:pt x="76" y="28"/>
                    </a:lnTo>
                    <a:lnTo>
                      <a:pt x="89" y="20"/>
                    </a:lnTo>
                    <a:lnTo>
                      <a:pt x="104" y="12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1"/>
                    </a:lnTo>
                    <a:lnTo>
                      <a:pt x="17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60606"/>
                  </a:gs>
                  <a:gs pos="62000">
                    <a:srgbClr val="3C3C3C"/>
                  </a:gs>
                  <a:gs pos="4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8"/>
              <p:cNvSpPr>
                <a:spLocks/>
              </p:cNvSpPr>
              <p:nvPr/>
            </p:nvSpPr>
            <p:spPr bwMode="auto">
              <a:xfrm>
                <a:off x="3025576" y="546063"/>
                <a:ext cx="379388" cy="52385"/>
              </a:xfrm>
              <a:custGeom>
                <a:avLst/>
                <a:gdLst>
                  <a:gd name="T0" fmla="*/ 1360 w 1434"/>
                  <a:gd name="T1" fmla="*/ 0 h 200"/>
                  <a:gd name="T2" fmla="*/ 1375 w 1434"/>
                  <a:gd name="T3" fmla="*/ 3 h 200"/>
                  <a:gd name="T4" fmla="*/ 1388 w 1434"/>
                  <a:gd name="T5" fmla="*/ 6 h 200"/>
                  <a:gd name="T6" fmla="*/ 1401 w 1434"/>
                  <a:gd name="T7" fmla="*/ 13 h 200"/>
                  <a:gd name="T8" fmla="*/ 1412 w 1434"/>
                  <a:gd name="T9" fmla="*/ 22 h 200"/>
                  <a:gd name="T10" fmla="*/ 1421 w 1434"/>
                  <a:gd name="T11" fmla="*/ 33 h 200"/>
                  <a:gd name="T12" fmla="*/ 1428 w 1434"/>
                  <a:gd name="T13" fmla="*/ 46 h 200"/>
                  <a:gd name="T14" fmla="*/ 1433 w 1434"/>
                  <a:gd name="T15" fmla="*/ 60 h 200"/>
                  <a:gd name="T16" fmla="*/ 1434 w 1434"/>
                  <a:gd name="T17" fmla="*/ 75 h 200"/>
                  <a:gd name="T18" fmla="*/ 1434 w 1434"/>
                  <a:gd name="T19" fmla="*/ 134 h 200"/>
                  <a:gd name="T20" fmla="*/ 1430 w 1434"/>
                  <a:gd name="T21" fmla="*/ 147 h 200"/>
                  <a:gd name="T22" fmla="*/ 1425 w 1434"/>
                  <a:gd name="T23" fmla="*/ 161 h 200"/>
                  <a:gd name="T24" fmla="*/ 1417 w 1434"/>
                  <a:gd name="T25" fmla="*/ 172 h 200"/>
                  <a:gd name="T26" fmla="*/ 1407 w 1434"/>
                  <a:gd name="T27" fmla="*/ 183 h 200"/>
                  <a:gd name="T28" fmla="*/ 1395 w 1434"/>
                  <a:gd name="T29" fmla="*/ 191 h 200"/>
                  <a:gd name="T30" fmla="*/ 1381 w 1434"/>
                  <a:gd name="T31" fmla="*/ 196 h 200"/>
                  <a:gd name="T32" fmla="*/ 1367 w 1434"/>
                  <a:gd name="T33" fmla="*/ 200 h 200"/>
                  <a:gd name="T34" fmla="*/ 75 w 1434"/>
                  <a:gd name="T35" fmla="*/ 200 h 200"/>
                  <a:gd name="T36" fmla="*/ 59 w 1434"/>
                  <a:gd name="T37" fmla="*/ 199 h 200"/>
                  <a:gd name="T38" fmla="*/ 46 w 1434"/>
                  <a:gd name="T39" fmla="*/ 194 h 200"/>
                  <a:gd name="T40" fmla="*/ 33 w 1434"/>
                  <a:gd name="T41" fmla="*/ 187 h 200"/>
                  <a:gd name="T42" fmla="*/ 22 w 1434"/>
                  <a:gd name="T43" fmla="*/ 178 h 200"/>
                  <a:gd name="T44" fmla="*/ 13 w 1434"/>
                  <a:gd name="T45" fmla="*/ 167 h 200"/>
                  <a:gd name="T46" fmla="*/ 6 w 1434"/>
                  <a:gd name="T47" fmla="*/ 154 h 200"/>
                  <a:gd name="T48" fmla="*/ 2 w 1434"/>
                  <a:gd name="T49" fmla="*/ 140 h 200"/>
                  <a:gd name="T50" fmla="*/ 0 w 1434"/>
                  <a:gd name="T51" fmla="*/ 126 h 200"/>
                  <a:gd name="T52" fmla="*/ 1 w 1434"/>
                  <a:gd name="T53" fmla="*/ 68 h 200"/>
                  <a:gd name="T54" fmla="*/ 4 w 1434"/>
                  <a:gd name="T55" fmla="*/ 53 h 200"/>
                  <a:gd name="T56" fmla="*/ 9 w 1434"/>
                  <a:gd name="T57" fmla="*/ 39 h 200"/>
                  <a:gd name="T58" fmla="*/ 17 w 1434"/>
                  <a:gd name="T59" fmla="*/ 28 h 200"/>
                  <a:gd name="T60" fmla="*/ 28 w 1434"/>
                  <a:gd name="T61" fmla="*/ 17 h 200"/>
                  <a:gd name="T62" fmla="*/ 40 w 1434"/>
                  <a:gd name="T63" fmla="*/ 9 h 200"/>
                  <a:gd name="T64" fmla="*/ 53 w 1434"/>
                  <a:gd name="T65" fmla="*/ 4 h 200"/>
                  <a:gd name="T66" fmla="*/ 67 w 1434"/>
                  <a:gd name="T67" fmla="*/ 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4" h="200">
                    <a:moveTo>
                      <a:pt x="75" y="0"/>
                    </a:moveTo>
                    <a:lnTo>
                      <a:pt x="1360" y="0"/>
                    </a:lnTo>
                    <a:lnTo>
                      <a:pt x="1367" y="1"/>
                    </a:lnTo>
                    <a:lnTo>
                      <a:pt x="1375" y="3"/>
                    </a:lnTo>
                    <a:lnTo>
                      <a:pt x="1381" y="4"/>
                    </a:lnTo>
                    <a:lnTo>
                      <a:pt x="1388" y="6"/>
                    </a:lnTo>
                    <a:lnTo>
                      <a:pt x="1395" y="9"/>
                    </a:lnTo>
                    <a:lnTo>
                      <a:pt x="1401" y="13"/>
                    </a:lnTo>
                    <a:lnTo>
                      <a:pt x="1407" y="17"/>
                    </a:lnTo>
                    <a:lnTo>
                      <a:pt x="1412" y="22"/>
                    </a:lnTo>
                    <a:lnTo>
                      <a:pt x="1417" y="28"/>
                    </a:lnTo>
                    <a:lnTo>
                      <a:pt x="1421" y="33"/>
                    </a:lnTo>
                    <a:lnTo>
                      <a:pt x="1425" y="39"/>
                    </a:lnTo>
                    <a:lnTo>
                      <a:pt x="1428" y="46"/>
                    </a:lnTo>
                    <a:lnTo>
                      <a:pt x="1430" y="53"/>
                    </a:lnTo>
                    <a:lnTo>
                      <a:pt x="1433" y="60"/>
                    </a:lnTo>
                    <a:lnTo>
                      <a:pt x="1434" y="68"/>
                    </a:lnTo>
                    <a:lnTo>
                      <a:pt x="1434" y="75"/>
                    </a:lnTo>
                    <a:lnTo>
                      <a:pt x="1434" y="126"/>
                    </a:lnTo>
                    <a:lnTo>
                      <a:pt x="1434" y="134"/>
                    </a:lnTo>
                    <a:lnTo>
                      <a:pt x="1433" y="140"/>
                    </a:lnTo>
                    <a:lnTo>
                      <a:pt x="1430" y="147"/>
                    </a:lnTo>
                    <a:lnTo>
                      <a:pt x="1428" y="154"/>
                    </a:lnTo>
                    <a:lnTo>
                      <a:pt x="1425" y="161"/>
                    </a:lnTo>
                    <a:lnTo>
                      <a:pt x="1421" y="167"/>
                    </a:lnTo>
                    <a:lnTo>
                      <a:pt x="1417" y="172"/>
                    </a:lnTo>
                    <a:lnTo>
                      <a:pt x="1412" y="178"/>
                    </a:lnTo>
                    <a:lnTo>
                      <a:pt x="1407" y="183"/>
                    </a:lnTo>
                    <a:lnTo>
                      <a:pt x="1401" y="187"/>
                    </a:lnTo>
                    <a:lnTo>
                      <a:pt x="1395" y="191"/>
                    </a:lnTo>
                    <a:lnTo>
                      <a:pt x="1388" y="194"/>
                    </a:lnTo>
                    <a:lnTo>
                      <a:pt x="1381" y="196"/>
                    </a:lnTo>
                    <a:lnTo>
                      <a:pt x="1375" y="199"/>
                    </a:lnTo>
                    <a:lnTo>
                      <a:pt x="1367" y="200"/>
                    </a:lnTo>
                    <a:lnTo>
                      <a:pt x="1360" y="200"/>
                    </a:lnTo>
                    <a:lnTo>
                      <a:pt x="75" y="200"/>
                    </a:lnTo>
                    <a:lnTo>
                      <a:pt x="67" y="200"/>
                    </a:lnTo>
                    <a:lnTo>
                      <a:pt x="59" y="199"/>
                    </a:lnTo>
                    <a:lnTo>
                      <a:pt x="53" y="196"/>
                    </a:lnTo>
                    <a:lnTo>
                      <a:pt x="46" y="194"/>
                    </a:lnTo>
                    <a:lnTo>
                      <a:pt x="40" y="191"/>
                    </a:lnTo>
                    <a:lnTo>
                      <a:pt x="33" y="187"/>
                    </a:lnTo>
                    <a:lnTo>
                      <a:pt x="28" y="183"/>
                    </a:lnTo>
                    <a:lnTo>
                      <a:pt x="22" y="178"/>
                    </a:lnTo>
                    <a:lnTo>
                      <a:pt x="17" y="172"/>
                    </a:lnTo>
                    <a:lnTo>
                      <a:pt x="13" y="167"/>
                    </a:lnTo>
                    <a:lnTo>
                      <a:pt x="9" y="161"/>
                    </a:lnTo>
                    <a:lnTo>
                      <a:pt x="6" y="154"/>
                    </a:lnTo>
                    <a:lnTo>
                      <a:pt x="4" y="147"/>
                    </a:lnTo>
                    <a:lnTo>
                      <a:pt x="2" y="140"/>
                    </a:lnTo>
                    <a:lnTo>
                      <a:pt x="1" y="134"/>
                    </a:lnTo>
                    <a:lnTo>
                      <a:pt x="0" y="126"/>
                    </a:lnTo>
                    <a:lnTo>
                      <a:pt x="0" y="75"/>
                    </a:lnTo>
                    <a:lnTo>
                      <a:pt x="1" y="68"/>
                    </a:lnTo>
                    <a:lnTo>
                      <a:pt x="2" y="60"/>
                    </a:lnTo>
                    <a:lnTo>
                      <a:pt x="4" y="53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3" y="33"/>
                    </a:lnTo>
                    <a:lnTo>
                      <a:pt x="17" y="28"/>
                    </a:lnTo>
                    <a:lnTo>
                      <a:pt x="22" y="22"/>
                    </a:lnTo>
                    <a:lnTo>
                      <a:pt x="28" y="17"/>
                    </a:lnTo>
                    <a:lnTo>
                      <a:pt x="33" y="13"/>
                    </a:lnTo>
                    <a:lnTo>
                      <a:pt x="40" y="9"/>
                    </a:lnTo>
                    <a:lnTo>
                      <a:pt x="46" y="6"/>
                    </a:lnTo>
                    <a:lnTo>
                      <a:pt x="53" y="4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close/>
                  </a:path>
                </a:pathLst>
              </a:custGeom>
              <a:pattFill prst="pct60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29"/>
              <p:cNvSpPr>
                <a:spLocks/>
              </p:cNvSpPr>
              <p:nvPr/>
            </p:nvSpPr>
            <p:spPr bwMode="auto">
              <a:xfrm>
                <a:off x="3173201" y="353990"/>
                <a:ext cx="92069" cy="90482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30"/>
              <p:cNvSpPr>
                <a:spLocks/>
              </p:cNvSpPr>
              <p:nvPr/>
            </p:nvSpPr>
            <p:spPr bwMode="auto">
              <a:xfrm>
                <a:off x="3197034" y="376211"/>
                <a:ext cx="44447" cy="44447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31"/>
              <p:cNvSpPr>
                <a:spLocks/>
              </p:cNvSpPr>
              <p:nvPr/>
            </p:nvSpPr>
            <p:spPr bwMode="auto">
              <a:xfrm>
                <a:off x="3203377" y="393675"/>
                <a:ext cx="12699" cy="126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32"/>
              <p:cNvSpPr>
                <a:spLocks/>
              </p:cNvSpPr>
              <p:nvPr/>
            </p:nvSpPr>
            <p:spPr bwMode="auto">
              <a:xfrm>
                <a:off x="3224213" y="387350"/>
                <a:ext cx="7938" cy="7938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027" name="Rectangle 1026"/>
          <p:cNvSpPr/>
          <p:nvPr/>
        </p:nvSpPr>
        <p:spPr>
          <a:xfrm>
            <a:off x="4254500" y="-863600"/>
            <a:ext cx="596900" cy="59690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026025" y="-863600"/>
            <a:ext cx="596900" cy="59690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5797550" y="-863600"/>
            <a:ext cx="596900" cy="59690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TextBox 202"/>
          <p:cNvSpPr txBox="1"/>
          <p:nvPr/>
        </p:nvSpPr>
        <p:spPr>
          <a:xfrm flipH="1">
            <a:off x="1479182" y="3341180"/>
            <a:ext cx="2339082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/>
              <a:t>THEMATIQUE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E70D8D1-C5D3-465F-AE70-3AB0DB325954}"/>
              </a:ext>
            </a:extLst>
          </p:cNvPr>
          <p:cNvSpPr txBox="1"/>
          <p:nvPr/>
        </p:nvSpPr>
        <p:spPr>
          <a:xfrm>
            <a:off x="5058915" y="3341180"/>
            <a:ext cx="533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0" i="0" u="none" strike="noStrike" dirty="0">
                <a:effectLst/>
                <a:latin typeface="Times New Roman" panose="02020603050405020304" pitchFamily="18" charset="0"/>
              </a:rPr>
              <a:t>Agenda Électronique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891337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F653E-45B7-4491-87DB-110C0BC1589F}" type="datetime1">
              <a:rPr lang="en-US" smtClean="0"/>
              <a:t>4/2/2021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417066" y="614884"/>
            <a:ext cx="8128000" cy="1106970"/>
          </a:xfrm>
        </p:spPr>
        <p:txBody>
          <a:bodyPr/>
          <a:lstStyle/>
          <a:p>
            <a:r>
              <a:rPr lang="en-US" dirty="0"/>
              <a:t>Description</a:t>
            </a:r>
          </a:p>
          <a:p>
            <a:endParaRPr lang="en-US" dirty="0"/>
          </a:p>
        </p:txBody>
      </p:sp>
      <p:sp>
        <p:nvSpPr>
          <p:cNvPr id="1027" name="Rectangle 1026"/>
          <p:cNvSpPr/>
          <p:nvPr/>
        </p:nvSpPr>
        <p:spPr>
          <a:xfrm>
            <a:off x="4254500" y="-863600"/>
            <a:ext cx="596900" cy="59690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026025" y="-863600"/>
            <a:ext cx="596900" cy="59690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5797550" y="-863600"/>
            <a:ext cx="596900" cy="59690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3" name="Group 202"/>
          <p:cNvGrpSpPr/>
          <p:nvPr/>
        </p:nvGrpSpPr>
        <p:grpSpPr>
          <a:xfrm rot="16200000">
            <a:off x="1098766" y="1141189"/>
            <a:ext cx="4165027" cy="5232541"/>
            <a:chOff x="4800600" y="381113"/>
            <a:chExt cx="3936427" cy="5854813"/>
          </a:xfrm>
          <a:effectLst>
            <a:reflection blurRad="6350" stA="20000" endPos="35000" dir="5400000" sy="-100000" algn="bl" rotWithShape="0"/>
          </a:effectLst>
        </p:grpSpPr>
        <p:sp>
          <p:nvSpPr>
            <p:cNvPr id="204" name="Freeform 37"/>
            <p:cNvSpPr>
              <a:spLocks/>
            </p:cNvSpPr>
            <p:nvPr/>
          </p:nvSpPr>
          <p:spPr bwMode="auto">
            <a:xfrm>
              <a:off x="4800600" y="381113"/>
              <a:ext cx="3936427" cy="5854813"/>
            </a:xfrm>
            <a:custGeom>
              <a:avLst/>
              <a:gdLst>
                <a:gd name="T0" fmla="*/ 10613 w 11375"/>
                <a:gd name="T1" fmla="*/ 2 h 16921"/>
                <a:gd name="T2" fmla="*/ 10732 w 11375"/>
                <a:gd name="T3" fmla="*/ 17 h 16921"/>
                <a:gd name="T4" fmla="*/ 10846 w 11375"/>
                <a:gd name="T5" fmla="*/ 50 h 16921"/>
                <a:gd name="T6" fmla="*/ 10953 w 11375"/>
                <a:gd name="T7" fmla="*/ 98 h 16921"/>
                <a:gd name="T8" fmla="*/ 11052 w 11375"/>
                <a:gd name="T9" fmla="*/ 160 h 16921"/>
                <a:gd name="T10" fmla="*/ 11139 w 11375"/>
                <a:gd name="T11" fmla="*/ 237 h 16921"/>
                <a:gd name="T12" fmla="*/ 11215 w 11375"/>
                <a:gd name="T13" fmla="*/ 324 h 16921"/>
                <a:gd name="T14" fmla="*/ 11278 w 11375"/>
                <a:gd name="T15" fmla="*/ 422 h 16921"/>
                <a:gd name="T16" fmla="*/ 11326 w 11375"/>
                <a:gd name="T17" fmla="*/ 529 h 16921"/>
                <a:gd name="T18" fmla="*/ 11358 w 11375"/>
                <a:gd name="T19" fmla="*/ 643 h 16921"/>
                <a:gd name="T20" fmla="*/ 11374 w 11375"/>
                <a:gd name="T21" fmla="*/ 763 h 16921"/>
                <a:gd name="T22" fmla="*/ 11374 w 11375"/>
                <a:gd name="T23" fmla="*/ 16158 h 16921"/>
                <a:gd name="T24" fmla="*/ 11358 w 11375"/>
                <a:gd name="T25" fmla="*/ 16278 h 16921"/>
                <a:gd name="T26" fmla="*/ 11326 w 11375"/>
                <a:gd name="T27" fmla="*/ 16392 h 16921"/>
                <a:gd name="T28" fmla="*/ 11278 w 11375"/>
                <a:gd name="T29" fmla="*/ 16499 h 16921"/>
                <a:gd name="T30" fmla="*/ 11215 w 11375"/>
                <a:gd name="T31" fmla="*/ 16598 h 16921"/>
                <a:gd name="T32" fmla="*/ 11139 w 11375"/>
                <a:gd name="T33" fmla="*/ 16685 h 16921"/>
                <a:gd name="T34" fmla="*/ 11052 w 11375"/>
                <a:gd name="T35" fmla="*/ 16761 h 16921"/>
                <a:gd name="T36" fmla="*/ 10953 w 11375"/>
                <a:gd name="T37" fmla="*/ 16824 h 16921"/>
                <a:gd name="T38" fmla="*/ 10846 w 11375"/>
                <a:gd name="T39" fmla="*/ 16872 h 16921"/>
                <a:gd name="T40" fmla="*/ 10732 w 11375"/>
                <a:gd name="T41" fmla="*/ 16904 h 16921"/>
                <a:gd name="T42" fmla="*/ 10613 w 11375"/>
                <a:gd name="T43" fmla="*/ 16920 h 16921"/>
                <a:gd name="T44" fmla="*/ 762 w 11375"/>
                <a:gd name="T45" fmla="*/ 16920 h 16921"/>
                <a:gd name="T46" fmla="*/ 643 w 11375"/>
                <a:gd name="T47" fmla="*/ 16904 h 16921"/>
                <a:gd name="T48" fmla="*/ 528 w 11375"/>
                <a:gd name="T49" fmla="*/ 16872 h 16921"/>
                <a:gd name="T50" fmla="*/ 422 w 11375"/>
                <a:gd name="T51" fmla="*/ 16824 h 16921"/>
                <a:gd name="T52" fmla="*/ 323 w 11375"/>
                <a:gd name="T53" fmla="*/ 16761 h 16921"/>
                <a:gd name="T54" fmla="*/ 236 w 11375"/>
                <a:gd name="T55" fmla="*/ 16685 h 16921"/>
                <a:gd name="T56" fmla="*/ 161 w 11375"/>
                <a:gd name="T57" fmla="*/ 16598 h 16921"/>
                <a:gd name="T58" fmla="*/ 97 w 11375"/>
                <a:gd name="T59" fmla="*/ 16499 h 16921"/>
                <a:gd name="T60" fmla="*/ 49 w 11375"/>
                <a:gd name="T61" fmla="*/ 16392 h 16921"/>
                <a:gd name="T62" fmla="*/ 17 w 11375"/>
                <a:gd name="T63" fmla="*/ 16278 h 16921"/>
                <a:gd name="T64" fmla="*/ 1 w 11375"/>
                <a:gd name="T65" fmla="*/ 16158 h 16921"/>
                <a:gd name="T66" fmla="*/ 1 w 11375"/>
                <a:gd name="T67" fmla="*/ 763 h 16921"/>
                <a:gd name="T68" fmla="*/ 17 w 11375"/>
                <a:gd name="T69" fmla="*/ 643 h 16921"/>
                <a:gd name="T70" fmla="*/ 49 w 11375"/>
                <a:gd name="T71" fmla="*/ 529 h 16921"/>
                <a:gd name="T72" fmla="*/ 97 w 11375"/>
                <a:gd name="T73" fmla="*/ 422 h 16921"/>
                <a:gd name="T74" fmla="*/ 161 w 11375"/>
                <a:gd name="T75" fmla="*/ 324 h 16921"/>
                <a:gd name="T76" fmla="*/ 236 w 11375"/>
                <a:gd name="T77" fmla="*/ 237 h 16921"/>
                <a:gd name="T78" fmla="*/ 323 w 11375"/>
                <a:gd name="T79" fmla="*/ 160 h 16921"/>
                <a:gd name="T80" fmla="*/ 422 w 11375"/>
                <a:gd name="T81" fmla="*/ 98 h 16921"/>
                <a:gd name="T82" fmla="*/ 528 w 11375"/>
                <a:gd name="T83" fmla="*/ 50 h 16921"/>
                <a:gd name="T84" fmla="*/ 643 w 11375"/>
                <a:gd name="T85" fmla="*/ 17 h 16921"/>
                <a:gd name="T86" fmla="*/ 762 w 11375"/>
                <a:gd name="T87" fmla="*/ 2 h 16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75" h="16921">
                  <a:moveTo>
                    <a:pt x="804" y="0"/>
                  </a:moveTo>
                  <a:lnTo>
                    <a:pt x="10571" y="0"/>
                  </a:lnTo>
                  <a:lnTo>
                    <a:pt x="10613" y="2"/>
                  </a:lnTo>
                  <a:lnTo>
                    <a:pt x="10653" y="4"/>
                  </a:lnTo>
                  <a:lnTo>
                    <a:pt x="10693" y="9"/>
                  </a:lnTo>
                  <a:lnTo>
                    <a:pt x="10732" y="17"/>
                  </a:lnTo>
                  <a:lnTo>
                    <a:pt x="10771" y="26"/>
                  </a:lnTo>
                  <a:lnTo>
                    <a:pt x="10810" y="37"/>
                  </a:lnTo>
                  <a:lnTo>
                    <a:pt x="10846" y="50"/>
                  </a:lnTo>
                  <a:lnTo>
                    <a:pt x="10883" y="64"/>
                  </a:lnTo>
                  <a:lnTo>
                    <a:pt x="10919" y="79"/>
                  </a:lnTo>
                  <a:lnTo>
                    <a:pt x="10953" y="98"/>
                  </a:lnTo>
                  <a:lnTo>
                    <a:pt x="10987" y="117"/>
                  </a:lnTo>
                  <a:lnTo>
                    <a:pt x="11019" y="138"/>
                  </a:lnTo>
                  <a:lnTo>
                    <a:pt x="11052" y="160"/>
                  </a:lnTo>
                  <a:lnTo>
                    <a:pt x="11081" y="185"/>
                  </a:lnTo>
                  <a:lnTo>
                    <a:pt x="11111" y="209"/>
                  </a:lnTo>
                  <a:lnTo>
                    <a:pt x="11139" y="237"/>
                  </a:lnTo>
                  <a:lnTo>
                    <a:pt x="11166" y="264"/>
                  </a:lnTo>
                  <a:lnTo>
                    <a:pt x="11191" y="294"/>
                  </a:lnTo>
                  <a:lnTo>
                    <a:pt x="11215" y="324"/>
                  </a:lnTo>
                  <a:lnTo>
                    <a:pt x="11237" y="356"/>
                  </a:lnTo>
                  <a:lnTo>
                    <a:pt x="11258" y="389"/>
                  </a:lnTo>
                  <a:lnTo>
                    <a:pt x="11278" y="422"/>
                  </a:lnTo>
                  <a:lnTo>
                    <a:pt x="11296" y="456"/>
                  </a:lnTo>
                  <a:lnTo>
                    <a:pt x="11311" y="493"/>
                  </a:lnTo>
                  <a:lnTo>
                    <a:pt x="11326" y="529"/>
                  </a:lnTo>
                  <a:lnTo>
                    <a:pt x="11339" y="565"/>
                  </a:lnTo>
                  <a:lnTo>
                    <a:pt x="11349" y="604"/>
                  </a:lnTo>
                  <a:lnTo>
                    <a:pt x="11358" y="643"/>
                  </a:lnTo>
                  <a:lnTo>
                    <a:pt x="11366" y="682"/>
                  </a:lnTo>
                  <a:lnTo>
                    <a:pt x="11371" y="722"/>
                  </a:lnTo>
                  <a:lnTo>
                    <a:pt x="11374" y="763"/>
                  </a:lnTo>
                  <a:lnTo>
                    <a:pt x="11375" y="804"/>
                  </a:lnTo>
                  <a:lnTo>
                    <a:pt x="11375" y="16117"/>
                  </a:lnTo>
                  <a:lnTo>
                    <a:pt x="11374" y="16158"/>
                  </a:lnTo>
                  <a:lnTo>
                    <a:pt x="11371" y="16199"/>
                  </a:lnTo>
                  <a:lnTo>
                    <a:pt x="11366" y="16239"/>
                  </a:lnTo>
                  <a:lnTo>
                    <a:pt x="11358" y="16278"/>
                  </a:lnTo>
                  <a:lnTo>
                    <a:pt x="11349" y="16317"/>
                  </a:lnTo>
                  <a:lnTo>
                    <a:pt x="11339" y="16356"/>
                  </a:lnTo>
                  <a:lnTo>
                    <a:pt x="11326" y="16392"/>
                  </a:lnTo>
                  <a:lnTo>
                    <a:pt x="11311" y="16429"/>
                  </a:lnTo>
                  <a:lnTo>
                    <a:pt x="11296" y="16465"/>
                  </a:lnTo>
                  <a:lnTo>
                    <a:pt x="11278" y="16499"/>
                  </a:lnTo>
                  <a:lnTo>
                    <a:pt x="11258" y="16533"/>
                  </a:lnTo>
                  <a:lnTo>
                    <a:pt x="11237" y="16565"/>
                  </a:lnTo>
                  <a:lnTo>
                    <a:pt x="11215" y="16598"/>
                  </a:lnTo>
                  <a:lnTo>
                    <a:pt x="11191" y="16627"/>
                  </a:lnTo>
                  <a:lnTo>
                    <a:pt x="11166" y="16657"/>
                  </a:lnTo>
                  <a:lnTo>
                    <a:pt x="11139" y="16685"/>
                  </a:lnTo>
                  <a:lnTo>
                    <a:pt x="11111" y="16712"/>
                  </a:lnTo>
                  <a:lnTo>
                    <a:pt x="11081" y="16737"/>
                  </a:lnTo>
                  <a:lnTo>
                    <a:pt x="11052" y="16761"/>
                  </a:lnTo>
                  <a:lnTo>
                    <a:pt x="11019" y="16783"/>
                  </a:lnTo>
                  <a:lnTo>
                    <a:pt x="10987" y="16804"/>
                  </a:lnTo>
                  <a:lnTo>
                    <a:pt x="10953" y="16824"/>
                  </a:lnTo>
                  <a:lnTo>
                    <a:pt x="10919" y="16842"/>
                  </a:lnTo>
                  <a:lnTo>
                    <a:pt x="10883" y="16857"/>
                  </a:lnTo>
                  <a:lnTo>
                    <a:pt x="10846" y="16872"/>
                  </a:lnTo>
                  <a:lnTo>
                    <a:pt x="10810" y="16885"/>
                  </a:lnTo>
                  <a:lnTo>
                    <a:pt x="10771" y="16895"/>
                  </a:lnTo>
                  <a:lnTo>
                    <a:pt x="10732" y="16904"/>
                  </a:lnTo>
                  <a:lnTo>
                    <a:pt x="10693" y="16912"/>
                  </a:lnTo>
                  <a:lnTo>
                    <a:pt x="10653" y="16917"/>
                  </a:lnTo>
                  <a:lnTo>
                    <a:pt x="10613" y="16920"/>
                  </a:lnTo>
                  <a:lnTo>
                    <a:pt x="10571" y="16921"/>
                  </a:lnTo>
                  <a:lnTo>
                    <a:pt x="804" y="16921"/>
                  </a:lnTo>
                  <a:lnTo>
                    <a:pt x="762" y="16920"/>
                  </a:lnTo>
                  <a:lnTo>
                    <a:pt x="722" y="16917"/>
                  </a:lnTo>
                  <a:lnTo>
                    <a:pt x="682" y="16912"/>
                  </a:lnTo>
                  <a:lnTo>
                    <a:pt x="643" y="16904"/>
                  </a:lnTo>
                  <a:lnTo>
                    <a:pt x="604" y="16895"/>
                  </a:lnTo>
                  <a:lnTo>
                    <a:pt x="566" y="16885"/>
                  </a:lnTo>
                  <a:lnTo>
                    <a:pt x="528" y="16872"/>
                  </a:lnTo>
                  <a:lnTo>
                    <a:pt x="492" y="16857"/>
                  </a:lnTo>
                  <a:lnTo>
                    <a:pt x="456" y="16842"/>
                  </a:lnTo>
                  <a:lnTo>
                    <a:pt x="422" y="16824"/>
                  </a:lnTo>
                  <a:lnTo>
                    <a:pt x="388" y="16804"/>
                  </a:lnTo>
                  <a:lnTo>
                    <a:pt x="356" y="16783"/>
                  </a:lnTo>
                  <a:lnTo>
                    <a:pt x="323" y="16761"/>
                  </a:lnTo>
                  <a:lnTo>
                    <a:pt x="293" y="16737"/>
                  </a:lnTo>
                  <a:lnTo>
                    <a:pt x="265" y="16712"/>
                  </a:lnTo>
                  <a:lnTo>
                    <a:pt x="236" y="16685"/>
                  </a:lnTo>
                  <a:lnTo>
                    <a:pt x="209" y="16657"/>
                  </a:lnTo>
                  <a:lnTo>
                    <a:pt x="184" y="16627"/>
                  </a:lnTo>
                  <a:lnTo>
                    <a:pt x="161" y="16598"/>
                  </a:lnTo>
                  <a:lnTo>
                    <a:pt x="137" y="16565"/>
                  </a:lnTo>
                  <a:lnTo>
                    <a:pt x="117" y="16533"/>
                  </a:lnTo>
                  <a:lnTo>
                    <a:pt x="97" y="16499"/>
                  </a:lnTo>
                  <a:lnTo>
                    <a:pt x="79" y="16465"/>
                  </a:lnTo>
                  <a:lnTo>
                    <a:pt x="63" y="16429"/>
                  </a:lnTo>
                  <a:lnTo>
                    <a:pt x="49" y="16392"/>
                  </a:lnTo>
                  <a:lnTo>
                    <a:pt x="36" y="16356"/>
                  </a:lnTo>
                  <a:lnTo>
                    <a:pt x="26" y="16317"/>
                  </a:lnTo>
                  <a:lnTo>
                    <a:pt x="17" y="16278"/>
                  </a:lnTo>
                  <a:lnTo>
                    <a:pt x="9" y="16239"/>
                  </a:lnTo>
                  <a:lnTo>
                    <a:pt x="4" y="16199"/>
                  </a:lnTo>
                  <a:lnTo>
                    <a:pt x="1" y="16158"/>
                  </a:lnTo>
                  <a:lnTo>
                    <a:pt x="0" y="16117"/>
                  </a:lnTo>
                  <a:lnTo>
                    <a:pt x="0" y="804"/>
                  </a:lnTo>
                  <a:lnTo>
                    <a:pt x="1" y="763"/>
                  </a:lnTo>
                  <a:lnTo>
                    <a:pt x="4" y="722"/>
                  </a:lnTo>
                  <a:lnTo>
                    <a:pt x="9" y="682"/>
                  </a:lnTo>
                  <a:lnTo>
                    <a:pt x="17" y="643"/>
                  </a:lnTo>
                  <a:lnTo>
                    <a:pt x="26" y="604"/>
                  </a:lnTo>
                  <a:lnTo>
                    <a:pt x="36" y="565"/>
                  </a:lnTo>
                  <a:lnTo>
                    <a:pt x="49" y="529"/>
                  </a:lnTo>
                  <a:lnTo>
                    <a:pt x="63" y="493"/>
                  </a:lnTo>
                  <a:lnTo>
                    <a:pt x="79" y="456"/>
                  </a:lnTo>
                  <a:lnTo>
                    <a:pt x="97" y="422"/>
                  </a:lnTo>
                  <a:lnTo>
                    <a:pt x="117" y="389"/>
                  </a:lnTo>
                  <a:lnTo>
                    <a:pt x="137" y="356"/>
                  </a:lnTo>
                  <a:lnTo>
                    <a:pt x="161" y="324"/>
                  </a:lnTo>
                  <a:lnTo>
                    <a:pt x="184" y="294"/>
                  </a:lnTo>
                  <a:lnTo>
                    <a:pt x="209" y="264"/>
                  </a:lnTo>
                  <a:lnTo>
                    <a:pt x="236" y="237"/>
                  </a:lnTo>
                  <a:lnTo>
                    <a:pt x="265" y="209"/>
                  </a:lnTo>
                  <a:lnTo>
                    <a:pt x="293" y="185"/>
                  </a:lnTo>
                  <a:lnTo>
                    <a:pt x="323" y="160"/>
                  </a:lnTo>
                  <a:lnTo>
                    <a:pt x="356" y="138"/>
                  </a:lnTo>
                  <a:lnTo>
                    <a:pt x="388" y="117"/>
                  </a:lnTo>
                  <a:lnTo>
                    <a:pt x="422" y="98"/>
                  </a:lnTo>
                  <a:lnTo>
                    <a:pt x="456" y="79"/>
                  </a:lnTo>
                  <a:lnTo>
                    <a:pt x="492" y="64"/>
                  </a:lnTo>
                  <a:lnTo>
                    <a:pt x="528" y="50"/>
                  </a:lnTo>
                  <a:lnTo>
                    <a:pt x="566" y="37"/>
                  </a:lnTo>
                  <a:lnTo>
                    <a:pt x="604" y="26"/>
                  </a:lnTo>
                  <a:lnTo>
                    <a:pt x="643" y="17"/>
                  </a:lnTo>
                  <a:lnTo>
                    <a:pt x="682" y="9"/>
                  </a:lnTo>
                  <a:lnTo>
                    <a:pt x="722" y="4"/>
                  </a:lnTo>
                  <a:lnTo>
                    <a:pt x="762" y="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38"/>
            <p:cNvSpPr>
              <a:spLocks/>
            </p:cNvSpPr>
            <p:nvPr/>
          </p:nvSpPr>
          <p:spPr bwMode="auto">
            <a:xfrm>
              <a:off x="8501381" y="5052506"/>
              <a:ext cx="235646" cy="1088954"/>
            </a:xfrm>
            <a:custGeom>
              <a:avLst/>
              <a:gdLst>
                <a:gd name="T0" fmla="*/ 681 w 681"/>
                <a:gd name="T1" fmla="*/ 552 h 3146"/>
                <a:gd name="T2" fmla="*/ 681 w 681"/>
                <a:gd name="T3" fmla="*/ 2616 h 3146"/>
                <a:gd name="T4" fmla="*/ 680 w 681"/>
                <a:gd name="T5" fmla="*/ 2654 h 3146"/>
                <a:gd name="T6" fmla="*/ 677 w 681"/>
                <a:gd name="T7" fmla="*/ 2691 h 3146"/>
                <a:gd name="T8" fmla="*/ 673 w 681"/>
                <a:gd name="T9" fmla="*/ 2728 h 3146"/>
                <a:gd name="T10" fmla="*/ 667 w 681"/>
                <a:gd name="T11" fmla="*/ 2764 h 3146"/>
                <a:gd name="T12" fmla="*/ 659 w 681"/>
                <a:gd name="T13" fmla="*/ 2800 h 3146"/>
                <a:gd name="T14" fmla="*/ 650 w 681"/>
                <a:gd name="T15" fmla="*/ 2835 h 3146"/>
                <a:gd name="T16" fmla="*/ 639 w 681"/>
                <a:gd name="T17" fmla="*/ 2871 h 3146"/>
                <a:gd name="T18" fmla="*/ 628 w 681"/>
                <a:gd name="T19" fmla="*/ 2904 h 3146"/>
                <a:gd name="T20" fmla="*/ 613 w 681"/>
                <a:gd name="T21" fmla="*/ 2937 h 3146"/>
                <a:gd name="T22" fmla="*/ 598 w 681"/>
                <a:gd name="T23" fmla="*/ 2969 h 3146"/>
                <a:gd name="T24" fmla="*/ 582 w 681"/>
                <a:gd name="T25" fmla="*/ 3002 h 3146"/>
                <a:gd name="T26" fmla="*/ 564 w 681"/>
                <a:gd name="T27" fmla="*/ 3033 h 3146"/>
                <a:gd name="T28" fmla="*/ 545 w 681"/>
                <a:gd name="T29" fmla="*/ 3063 h 3146"/>
                <a:gd name="T30" fmla="*/ 524 w 681"/>
                <a:gd name="T31" fmla="*/ 3091 h 3146"/>
                <a:gd name="T32" fmla="*/ 503 w 681"/>
                <a:gd name="T33" fmla="*/ 3120 h 3146"/>
                <a:gd name="T34" fmla="*/ 480 w 681"/>
                <a:gd name="T35" fmla="*/ 3146 h 3146"/>
                <a:gd name="T36" fmla="*/ 60 w 681"/>
                <a:gd name="T37" fmla="*/ 2735 h 3146"/>
                <a:gd name="T38" fmla="*/ 0 w 681"/>
                <a:gd name="T39" fmla="*/ 0 h 3146"/>
                <a:gd name="T40" fmla="*/ 681 w 681"/>
                <a:gd name="T41" fmla="*/ 552 h 3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1" h="3146">
                  <a:moveTo>
                    <a:pt x="681" y="552"/>
                  </a:moveTo>
                  <a:lnTo>
                    <a:pt x="681" y="2616"/>
                  </a:lnTo>
                  <a:lnTo>
                    <a:pt x="680" y="2654"/>
                  </a:lnTo>
                  <a:lnTo>
                    <a:pt x="677" y="2691"/>
                  </a:lnTo>
                  <a:lnTo>
                    <a:pt x="673" y="2728"/>
                  </a:lnTo>
                  <a:lnTo>
                    <a:pt x="667" y="2764"/>
                  </a:lnTo>
                  <a:lnTo>
                    <a:pt x="659" y="2800"/>
                  </a:lnTo>
                  <a:lnTo>
                    <a:pt x="650" y="2835"/>
                  </a:lnTo>
                  <a:lnTo>
                    <a:pt x="639" y="2871"/>
                  </a:lnTo>
                  <a:lnTo>
                    <a:pt x="628" y="2904"/>
                  </a:lnTo>
                  <a:lnTo>
                    <a:pt x="613" y="2937"/>
                  </a:lnTo>
                  <a:lnTo>
                    <a:pt x="598" y="2969"/>
                  </a:lnTo>
                  <a:lnTo>
                    <a:pt x="582" y="3002"/>
                  </a:lnTo>
                  <a:lnTo>
                    <a:pt x="564" y="3033"/>
                  </a:lnTo>
                  <a:lnTo>
                    <a:pt x="545" y="3063"/>
                  </a:lnTo>
                  <a:lnTo>
                    <a:pt x="524" y="3091"/>
                  </a:lnTo>
                  <a:lnTo>
                    <a:pt x="503" y="3120"/>
                  </a:lnTo>
                  <a:lnTo>
                    <a:pt x="480" y="3146"/>
                  </a:lnTo>
                  <a:lnTo>
                    <a:pt x="60" y="2735"/>
                  </a:lnTo>
                  <a:lnTo>
                    <a:pt x="0" y="0"/>
                  </a:lnTo>
                  <a:lnTo>
                    <a:pt x="681" y="55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39"/>
            <p:cNvSpPr>
              <a:spLocks/>
            </p:cNvSpPr>
            <p:nvPr/>
          </p:nvSpPr>
          <p:spPr bwMode="auto">
            <a:xfrm>
              <a:off x="4800600" y="5052506"/>
              <a:ext cx="250179" cy="1096220"/>
            </a:xfrm>
            <a:custGeom>
              <a:avLst/>
              <a:gdLst>
                <a:gd name="T0" fmla="*/ 221 w 723"/>
                <a:gd name="T1" fmla="*/ 3168 h 3168"/>
                <a:gd name="T2" fmla="*/ 196 w 723"/>
                <a:gd name="T3" fmla="*/ 3141 h 3168"/>
                <a:gd name="T4" fmla="*/ 172 w 723"/>
                <a:gd name="T5" fmla="*/ 3112 h 3168"/>
                <a:gd name="T6" fmla="*/ 150 w 723"/>
                <a:gd name="T7" fmla="*/ 3082 h 3168"/>
                <a:gd name="T8" fmla="*/ 128 w 723"/>
                <a:gd name="T9" fmla="*/ 3051 h 3168"/>
                <a:gd name="T10" fmla="*/ 109 w 723"/>
                <a:gd name="T11" fmla="*/ 3019 h 3168"/>
                <a:gd name="T12" fmla="*/ 91 w 723"/>
                <a:gd name="T13" fmla="*/ 2986 h 3168"/>
                <a:gd name="T14" fmla="*/ 74 w 723"/>
                <a:gd name="T15" fmla="*/ 2952 h 3168"/>
                <a:gd name="T16" fmla="*/ 59 w 723"/>
                <a:gd name="T17" fmla="*/ 2919 h 3168"/>
                <a:gd name="T18" fmla="*/ 45 w 723"/>
                <a:gd name="T19" fmla="*/ 2882 h 3168"/>
                <a:gd name="T20" fmla="*/ 33 w 723"/>
                <a:gd name="T21" fmla="*/ 2846 h 3168"/>
                <a:gd name="T22" fmla="*/ 23 w 723"/>
                <a:gd name="T23" fmla="*/ 2809 h 3168"/>
                <a:gd name="T24" fmla="*/ 15 w 723"/>
                <a:gd name="T25" fmla="*/ 2772 h 3168"/>
                <a:gd name="T26" fmla="*/ 9 w 723"/>
                <a:gd name="T27" fmla="*/ 2734 h 3168"/>
                <a:gd name="T28" fmla="*/ 4 w 723"/>
                <a:gd name="T29" fmla="*/ 2695 h 3168"/>
                <a:gd name="T30" fmla="*/ 1 w 723"/>
                <a:gd name="T31" fmla="*/ 2656 h 3168"/>
                <a:gd name="T32" fmla="*/ 0 w 723"/>
                <a:gd name="T33" fmla="*/ 2616 h 3168"/>
                <a:gd name="T34" fmla="*/ 0 w 723"/>
                <a:gd name="T35" fmla="*/ 587 h 3168"/>
                <a:gd name="T36" fmla="*/ 723 w 723"/>
                <a:gd name="T37" fmla="*/ 0 h 3168"/>
                <a:gd name="T38" fmla="*/ 663 w 723"/>
                <a:gd name="T39" fmla="*/ 2735 h 3168"/>
                <a:gd name="T40" fmla="*/ 221 w 723"/>
                <a:gd name="T41" fmla="*/ 3168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3" h="3168">
                  <a:moveTo>
                    <a:pt x="221" y="3168"/>
                  </a:moveTo>
                  <a:lnTo>
                    <a:pt x="196" y="3141"/>
                  </a:lnTo>
                  <a:lnTo>
                    <a:pt x="172" y="3112"/>
                  </a:lnTo>
                  <a:lnTo>
                    <a:pt x="150" y="3082"/>
                  </a:lnTo>
                  <a:lnTo>
                    <a:pt x="128" y="3051"/>
                  </a:lnTo>
                  <a:lnTo>
                    <a:pt x="109" y="3019"/>
                  </a:lnTo>
                  <a:lnTo>
                    <a:pt x="91" y="2986"/>
                  </a:lnTo>
                  <a:lnTo>
                    <a:pt x="74" y="2952"/>
                  </a:lnTo>
                  <a:lnTo>
                    <a:pt x="59" y="2919"/>
                  </a:lnTo>
                  <a:lnTo>
                    <a:pt x="45" y="2882"/>
                  </a:lnTo>
                  <a:lnTo>
                    <a:pt x="33" y="2846"/>
                  </a:lnTo>
                  <a:lnTo>
                    <a:pt x="23" y="2809"/>
                  </a:lnTo>
                  <a:lnTo>
                    <a:pt x="15" y="2772"/>
                  </a:lnTo>
                  <a:lnTo>
                    <a:pt x="9" y="2734"/>
                  </a:lnTo>
                  <a:lnTo>
                    <a:pt x="4" y="2695"/>
                  </a:lnTo>
                  <a:lnTo>
                    <a:pt x="1" y="2656"/>
                  </a:lnTo>
                  <a:lnTo>
                    <a:pt x="0" y="2616"/>
                  </a:lnTo>
                  <a:lnTo>
                    <a:pt x="0" y="587"/>
                  </a:lnTo>
                  <a:lnTo>
                    <a:pt x="723" y="0"/>
                  </a:lnTo>
                  <a:lnTo>
                    <a:pt x="663" y="2735"/>
                  </a:lnTo>
                  <a:lnTo>
                    <a:pt x="221" y="31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40"/>
            <p:cNvSpPr>
              <a:spLocks/>
            </p:cNvSpPr>
            <p:nvPr/>
          </p:nvSpPr>
          <p:spPr bwMode="auto">
            <a:xfrm>
              <a:off x="7442532" y="381113"/>
              <a:ext cx="1263353" cy="224227"/>
            </a:xfrm>
            <a:custGeom>
              <a:avLst/>
              <a:gdLst>
                <a:gd name="T0" fmla="*/ 1004 w 3650"/>
                <a:gd name="T1" fmla="*/ 0 h 648"/>
                <a:gd name="T2" fmla="*/ 2937 w 3650"/>
                <a:gd name="T3" fmla="*/ 0 h 648"/>
                <a:gd name="T4" fmla="*/ 2966 w 3650"/>
                <a:gd name="T5" fmla="*/ 0 h 648"/>
                <a:gd name="T6" fmla="*/ 2994 w 3650"/>
                <a:gd name="T7" fmla="*/ 3 h 648"/>
                <a:gd name="T8" fmla="*/ 3023 w 3650"/>
                <a:gd name="T9" fmla="*/ 5 h 648"/>
                <a:gd name="T10" fmla="*/ 3051 w 3650"/>
                <a:gd name="T11" fmla="*/ 8 h 648"/>
                <a:gd name="T12" fmla="*/ 3079 w 3650"/>
                <a:gd name="T13" fmla="*/ 13 h 648"/>
                <a:gd name="T14" fmla="*/ 3106 w 3650"/>
                <a:gd name="T15" fmla="*/ 18 h 648"/>
                <a:gd name="T16" fmla="*/ 3133 w 3650"/>
                <a:gd name="T17" fmla="*/ 25 h 648"/>
                <a:gd name="T18" fmla="*/ 3160 w 3650"/>
                <a:gd name="T19" fmla="*/ 31 h 648"/>
                <a:gd name="T20" fmla="*/ 3186 w 3650"/>
                <a:gd name="T21" fmla="*/ 40 h 648"/>
                <a:gd name="T22" fmla="*/ 3212 w 3650"/>
                <a:gd name="T23" fmla="*/ 50 h 648"/>
                <a:gd name="T24" fmla="*/ 3238 w 3650"/>
                <a:gd name="T25" fmla="*/ 59 h 648"/>
                <a:gd name="T26" fmla="*/ 3263 w 3650"/>
                <a:gd name="T27" fmla="*/ 69 h 648"/>
                <a:gd name="T28" fmla="*/ 3288 w 3650"/>
                <a:gd name="T29" fmla="*/ 81 h 648"/>
                <a:gd name="T30" fmla="*/ 3312 w 3650"/>
                <a:gd name="T31" fmla="*/ 94 h 648"/>
                <a:gd name="T32" fmla="*/ 3336 w 3650"/>
                <a:gd name="T33" fmla="*/ 107 h 648"/>
                <a:gd name="T34" fmla="*/ 3359 w 3650"/>
                <a:gd name="T35" fmla="*/ 121 h 648"/>
                <a:gd name="T36" fmla="*/ 3381 w 3650"/>
                <a:gd name="T37" fmla="*/ 135 h 648"/>
                <a:gd name="T38" fmla="*/ 3405 w 3650"/>
                <a:gd name="T39" fmla="*/ 151 h 648"/>
                <a:gd name="T40" fmla="*/ 3425 w 3650"/>
                <a:gd name="T41" fmla="*/ 166 h 648"/>
                <a:gd name="T42" fmla="*/ 3447 w 3650"/>
                <a:gd name="T43" fmla="*/ 183 h 648"/>
                <a:gd name="T44" fmla="*/ 3467 w 3650"/>
                <a:gd name="T45" fmla="*/ 202 h 648"/>
                <a:gd name="T46" fmla="*/ 3488 w 3650"/>
                <a:gd name="T47" fmla="*/ 220 h 648"/>
                <a:gd name="T48" fmla="*/ 3507 w 3650"/>
                <a:gd name="T49" fmla="*/ 238 h 648"/>
                <a:gd name="T50" fmla="*/ 3525 w 3650"/>
                <a:gd name="T51" fmla="*/ 257 h 648"/>
                <a:gd name="T52" fmla="*/ 3544 w 3650"/>
                <a:gd name="T53" fmla="*/ 278 h 648"/>
                <a:gd name="T54" fmla="*/ 3560 w 3650"/>
                <a:gd name="T55" fmla="*/ 299 h 648"/>
                <a:gd name="T56" fmla="*/ 3577 w 3650"/>
                <a:gd name="T57" fmla="*/ 320 h 648"/>
                <a:gd name="T58" fmla="*/ 3593 w 3650"/>
                <a:gd name="T59" fmla="*/ 342 h 648"/>
                <a:gd name="T60" fmla="*/ 3609 w 3650"/>
                <a:gd name="T61" fmla="*/ 364 h 648"/>
                <a:gd name="T62" fmla="*/ 3623 w 3650"/>
                <a:gd name="T63" fmla="*/ 387 h 648"/>
                <a:gd name="T64" fmla="*/ 3637 w 3650"/>
                <a:gd name="T65" fmla="*/ 411 h 648"/>
                <a:gd name="T66" fmla="*/ 3650 w 3650"/>
                <a:gd name="T67" fmla="*/ 434 h 648"/>
                <a:gd name="T68" fmla="*/ 3468 w 3650"/>
                <a:gd name="T69" fmla="*/ 612 h 648"/>
                <a:gd name="T70" fmla="*/ 0 w 3650"/>
                <a:gd name="T71" fmla="*/ 648 h 648"/>
                <a:gd name="T72" fmla="*/ 1004 w 3650"/>
                <a:gd name="T73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50" h="648">
                  <a:moveTo>
                    <a:pt x="1004" y="0"/>
                  </a:moveTo>
                  <a:lnTo>
                    <a:pt x="2937" y="0"/>
                  </a:lnTo>
                  <a:lnTo>
                    <a:pt x="2966" y="0"/>
                  </a:lnTo>
                  <a:lnTo>
                    <a:pt x="2994" y="3"/>
                  </a:lnTo>
                  <a:lnTo>
                    <a:pt x="3023" y="5"/>
                  </a:lnTo>
                  <a:lnTo>
                    <a:pt x="3051" y="8"/>
                  </a:lnTo>
                  <a:lnTo>
                    <a:pt x="3079" y="13"/>
                  </a:lnTo>
                  <a:lnTo>
                    <a:pt x="3106" y="18"/>
                  </a:lnTo>
                  <a:lnTo>
                    <a:pt x="3133" y="25"/>
                  </a:lnTo>
                  <a:lnTo>
                    <a:pt x="3160" y="31"/>
                  </a:lnTo>
                  <a:lnTo>
                    <a:pt x="3186" y="40"/>
                  </a:lnTo>
                  <a:lnTo>
                    <a:pt x="3212" y="50"/>
                  </a:lnTo>
                  <a:lnTo>
                    <a:pt x="3238" y="59"/>
                  </a:lnTo>
                  <a:lnTo>
                    <a:pt x="3263" y="69"/>
                  </a:lnTo>
                  <a:lnTo>
                    <a:pt x="3288" y="81"/>
                  </a:lnTo>
                  <a:lnTo>
                    <a:pt x="3312" y="94"/>
                  </a:lnTo>
                  <a:lnTo>
                    <a:pt x="3336" y="107"/>
                  </a:lnTo>
                  <a:lnTo>
                    <a:pt x="3359" y="121"/>
                  </a:lnTo>
                  <a:lnTo>
                    <a:pt x="3381" y="135"/>
                  </a:lnTo>
                  <a:lnTo>
                    <a:pt x="3405" y="151"/>
                  </a:lnTo>
                  <a:lnTo>
                    <a:pt x="3425" y="166"/>
                  </a:lnTo>
                  <a:lnTo>
                    <a:pt x="3447" y="183"/>
                  </a:lnTo>
                  <a:lnTo>
                    <a:pt x="3467" y="202"/>
                  </a:lnTo>
                  <a:lnTo>
                    <a:pt x="3488" y="220"/>
                  </a:lnTo>
                  <a:lnTo>
                    <a:pt x="3507" y="238"/>
                  </a:lnTo>
                  <a:lnTo>
                    <a:pt x="3525" y="257"/>
                  </a:lnTo>
                  <a:lnTo>
                    <a:pt x="3544" y="278"/>
                  </a:lnTo>
                  <a:lnTo>
                    <a:pt x="3560" y="299"/>
                  </a:lnTo>
                  <a:lnTo>
                    <a:pt x="3577" y="320"/>
                  </a:lnTo>
                  <a:lnTo>
                    <a:pt x="3593" y="342"/>
                  </a:lnTo>
                  <a:lnTo>
                    <a:pt x="3609" y="364"/>
                  </a:lnTo>
                  <a:lnTo>
                    <a:pt x="3623" y="387"/>
                  </a:lnTo>
                  <a:lnTo>
                    <a:pt x="3637" y="411"/>
                  </a:lnTo>
                  <a:lnTo>
                    <a:pt x="3650" y="434"/>
                  </a:lnTo>
                  <a:lnTo>
                    <a:pt x="3468" y="612"/>
                  </a:lnTo>
                  <a:lnTo>
                    <a:pt x="0" y="648"/>
                  </a:lnTo>
                  <a:lnTo>
                    <a:pt x="100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41"/>
            <p:cNvSpPr>
              <a:spLocks/>
            </p:cNvSpPr>
            <p:nvPr/>
          </p:nvSpPr>
          <p:spPr bwMode="auto">
            <a:xfrm>
              <a:off x="4800600" y="463122"/>
              <a:ext cx="237722" cy="1271657"/>
            </a:xfrm>
            <a:custGeom>
              <a:avLst/>
              <a:gdLst>
                <a:gd name="T0" fmla="*/ 0 w 687"/>
                <a:gd name="T1" fmla="*/ 2550 h 3674"/>
                <a:gd name="T2" fmla="*/ 0 w 687"/>
                <a:gd name="T3" fmla="*/ 565 h 3674"/>
                <a:gd name="T4" fmla="*/ 1 w 687"/>
                <a:gd name="T5" fmla="*/ 524 h 3674"/>
                <a:gd name="T6" fmla="*/ 4 w 687"/>
                <a:gd name="T7" fmla="*/ 483 h 3674"/>
                <a:gd name="T8" fmla="*/ 9 w 687"/>
                <a:gd name="T9" fmla="*/ 445 h 3674"/>
                <a:gd name="T10" fmla="*/ 17 w 687"/>
                <a:gd name="T11" fmla="*/ 404 h 3674"/>
                <a:gd name="T12" fmla="*/ 26 w 687"/>
                <a:gd name="T13" fmla="*/ 367 h 3674"/>
                <a:gd name="T14" fmla="*/ 36 w 687"/>
                <a:gd name="T15" fmla="*/ 329 h 3674"/>
                <a:gd name="T16" fmla="*/ 48 w 687"/>
                <a:gd name="T17" fmla="*/ 291 h 3674"/>
                <a:gd name="T18" fmla="*/ 62 w 687"/>
                <a:gd name="T19" fmla="*/ 255 h 3674"/>
                <a:gd name="T20" fmla="*/ 79 w 687"/>
                <a:gd name="T21" fmla="*/ 220 h 3674"/>
                <a:gd name="T22" fmla="*/ 96 w 687"/>
                <a:gd name="T23" fmla="*/ 185 h 3674"/>
                <a:gd name="T24" fmla="*/ 115 w 687"/>
                <a:gd name="T25" fmla="*/ 151 h 3674"/>
                <a:gd name="T26" fmla="*/ 136 w 687"/>
                <a:gd name="T27" fmla="*/ 118 h 3674"/>
                <a:gd name="T28" fmla="*/ 158 w 687"/>
                <a:gd name="T29" fmla="*/ 87 h 3674"/>
                <a:gd name="T30" fmla="*/ 182 w 687"/>
                <a:gd name="T31" fmla="*/ 57 h 3674"/>
                <a:gd name="T32" fmla="*/ 208 w 687"/>
                <a:gd name="T33" fmla="*/ 28 h 3674"/>
                <a:gd name="T34" fmla="*/ 234 w 687"/>
                <a:gd name="T35" fmla="*/ 0 h 3674"/>
                <a:gd name="T36" fmla="*/ 615 w 687"/>
                <a:gd name="T37" fmla="*/ 373 h 3674"/>
                <a:gd name="T38" fmla="*/ 687 w 687"/>
                <a:gd name="T39" fmla="*/ 3674 h 3674"/>
                <a:gd name="T40" fmla="*/ 0 w 687"/>
                <a:gd name="T41" fmla="*/ 2550 h 3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7" h="3674">
                  <a:moveTo>
                    <a:pt x="0" y="2550"/>
                  </a:moveTo>
                  <a:lnTo>
                    <a:pt x="0" y="565"/>
                  </a:lnTo>
                  <a:lnTo>
                    <a:pt x="1" y="524"/>
                  </a:lnTo>
                  <a:lnTo>
                    <a:pt x="4" y="483"/>
                  </a:lnTo>
                  <a:lnTo>
                    <a:pt x="9" y="445"/>
                  </a:lnTo>
                  <a:lnTo>
                    <a:pt x="17" y="404"/>
                  </a:lnTo>
                  <a:lnTo>
                    <a:pt x="26" y="367"/>
                  </a:lnTo>
                  <a:lnTo>
                    <a:pt x="36" y="329"/>
                  </a:lnTo>
                  <a:lnTo>
                    <a:pt x="48" y="291"/>
                  </a:lnTo>
                  <a:lnTo>
                    <a:pt x="62" y="255"/>
                  </a:lnTo>
                  <a:lnTo>
                    <a:pt x="79" y="220"/>
                  </a:lnTo>
                  <a:lnTo>
                    <a:pt x="96" y="185"/>
                  </a:lnTo>
                  <a:lnTo>
                    <a:pt x="115" y="151"/>
                  </a:lnTo>
                  <a:lnTo>
                    <a:pt x="136" y="118"/>
                  </a:lnTo>
                  <a:lnTo>
                    <a:pt x="158" y="87"/>
                  </a:lnTo>
                  <a:lnTo>
                    <a:pt x="182" y="57"/>
                  </a:lnTo>
                  <a:lnTo>
                    <a:pt x="208" y="28"/>
                  </a:lnTo>
                  <a:lnTo>
                    <a:pt x="234" y="0"/>
                  </a:lnTo>
                  <a:lnTo>
                    <a:pt x="615" y="373"/>
                  </a:lnTo>
                  <a:lnTo>
                    <a:pt x="687" y="3674"/>
                  </a:lnTo>
                  <a:lnTo>
                    <a:pt x="0" y="25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42"/>
            <p:cNvSpPr>
              <a:spLocks/>
            </p:cNvSpPr>
            <p:nvPr/>
          </p:nvSpPr>
          <p:spPr bwMode="auto">
            <a:xfrm>
              <a:off x="4837971" y="417446"/>
              <a:ext cx="3861685" cy="5781109"/>
            </a:xfrm>
            <a:custGeom>
              <a:avLst/>
              <a:gdLst>
                <a:gd name="T0" fmla="*/ 10499 w 11159"/>
                <a:gd name="T1" fmla="*/ 1 h 16707"/>
                <a:gd name="T2" fmla="*/ 10603 w 11159"/>
                <a:gd name="T3" fmla="*/ 14 h 16707"/>
                <a:gd name="T4" fmla="*/ 10702 w 11159"/>
                <a:gd name="T5" fmla="*/ 43 h 16707"/>
                <a:gd name="T6" fmla="*/ 10794 w 11159"/>
                <a:gd name="T7" fmla="*/ 84 h 16707"/>
                <a:gd name="T8" fmla="*/ 10879 w 11159"/>
                <a:gd name="T9" fmla="*/ 139 h 16707"/>
                <a:gd name="T10" fmla="*/ 10954 w 11159"/>
                <a:gd name="T11" fmla="*/ 205 h 16707"/>
                <a:gd name="T12" fmla="*/ 11020 w 11159"/>
                <a:gd name="T13" fmla="*/ 280 h 16707"/>
                <a:gd name="T14" fmla="*/ 11075 w 11159"/>
                <a:gd name="T15" fmla="*/ 365 h 16707"/>
                <a:gd name="T16" fmla="*/ 11116 w 11159"/>
                <a:gd name="T17" fmla="*/ 457 h 16707"/>
                <a:gd name="T18" fmla="*/ 11145 w 11159"/>
                <a:gd name="T19" fmla="*/ 557 h 16707"/>
                <a:gd name="T20" fmla="*/ 11158 w 11159"/>
                <a:gd name="T21" fmla="*/ 661 h 16707"/>
                <a:gd name="T22" fmla="*/ 11158 w 11159"/>
                <a:gd name="T23" fmla="*/ 16046 h 16707"/>
                <a:gd name="T24" fmla="*/ 11145 w 11159"/>
                <a:gd name="T25" fmla="*/ 16150 h 16707"/>
                <a:gd name="T26" fmla="*/ 11116 w 11159"/>
                <a:gd name="T27" fmla="*/ 16249 h 16707"/>
                <a:gd name="T28" fmla="*/ 11075 w 11159"/>
                <a:gd name="T29" fmla="*/ 16342 h 16707"/>
                <a:gd name="T30" fmla="*/ 11020 w 11159"/>
                <a:gd name="T31" fmla="*/ 16427 h 16707"/>
                <a:gd name="T32" fmla="*/ 10954 w 11159"/>
                <a:gd name="T33" fmla="*/ 16502 h 16707"/>
                <a:gd name="T34" fmla="*/ 10879 w 11159"/>
                <a:gd name="T35" fmla="*/ 16568 h 16707"/>
                <a:gd name="T36" fmla="*/ 10794 w 11159"/>
                <a:gd name="T37" fmla="*/ 16623 h 16707"/>
                <a:gd name="T38" fmla="*/ 10702 w 11159"/>
                <a:gd name="T39" fmla="*/ 16665 h 16707"/>
                <a:gd name="T40" fmla="*/ 10603 w 11159"/>
                <a:gd name="T41" fmla="*/ 16693 h 16707"/>
                <a:gd name="T42" fmla="*/ 10499 w 11159"/>
                <a:gd name="T43" fmla="*/ 16706 h 16707"/>
                <a:gd name="T44" fmla="*/ 661 w 11159"/>
                <a:gd name="T45" fmla="*/ 16706 h 16707"/>
                <a:gd name="T46" fmla="*/ 557 w 11159"/>
                <a:gd name="T47" fmla="*/ 16693 h 16707"/>
                <a:gd name="T48" fmla="*/ 457 w 11159"/>
                <a:gd name="T49" fmla="*/ 16665 h 16707"/>
                <a:gd name="T50" fmla="*/ 364 w 11159"/>
                <a:gd name="T51" fmla="*/ 16623 h 16707"/>
                <a:gd name="T52" fmla="*/ 280 w 11159"/>
                <a:gd name="T53" fmla="*/ 16568 h 16707"/>
                <a:gd name="T54" fmla="*/ 205 w 11159"/>
                <a:gd name="T55" fmla="*/ 16502 h 16707"/>
                <a:gd name="T56" fmla="*/ 138 w 11159"/>
                <a:gd name="T57" fmla="*/ 16427 h 16707"/>
                <a:gd name="T58" fmla="*/ 84 w 11159"/>
                <a:gd name="T59" fmla="*/ 16342 h 16707"/>
                <a:gd name="T60" fmla="*/ 42 w 11159"/>
                <a:gd name="T61" fmla="*/ 16249 h 16707"/>
                <a:gd name="T62" fmla="*/ 14 w 11159"/>
                <a:gd name="T63" fmla="*/ 16150 h 16707"/>
                <a:gd name="T64" fmla="*/ 1 w 11159"/>
                <a:gd name="T65" fmla="*/ 16046 h 16707"/>
                <a:gd name="T66" fmla="*/ 1 w 11159"/>
                <a:gd name="T67" fmla="*/ 661 h 16707"/>
                <a:gd name="T68" fmla="*/ 14 w 11159"/>
                <a:gd name="T69" fmla="*/ 557 h 16707"/>
                <a:gd name="T70" fmla="*/ 42 w 11159"/>
                <a:gd name="T71" fmla="*/ 457 h 16707"/>
                <a:gd name="T72" fmla="*/ 84 w 11159"/>
                <a:gd name="T73" fmla="*/ 365 h 16707"/>
                <a:gd name="T74" fmla="*/ 138 w 11159"/>
                <a:gd name="T75" fmla="*/ 280 h 16707"/>
                <a:gd name="T76" fmla="*/ 205 w 11159"/>
                <a:gd name="T77" fmla="*/ 205 h 16707"/>
                <a:gd name="T78" fmla="*/ 280 w 11159"/>
                <a:gd name="T79" fmla="*/ 139 h 16707"/>
                <a:gd name="T80" fmla="*/ 364 w 11159"/>
                <a:gd name="T81" fmla="*/ 84 h 16707"/>
                <a:gd name="T82" fmla="*/ 457 w 11159"/>
                <a:gd name="T83" fmla="*/ 43 h 16707"/>
                <a:gd name="T84" fmla="*/ 557 w 11159"/>
                <a:gd name="T85" fmla="*/ 14 h 16707"/>
                <a:gd name="T86" fmla="*/ 661 w 11159"/>
                <a:gd name="T87" fmla="*/ 1 h 16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159" h="16707">
                  <a:moveTo>
                    <a:pt x="696" y="0"/>
                  </a:moveTo>
                  <a:lnTo>
                    <a:pt x="10463" y="0"/>
                  </a:lnTo>
                  <a:lnTo>
                    <a:pt x="10499" y="1"/>
                  </a:lnTo>
                  <a:lnTo>
                    <a:pt x="10534" y="4"/>
                  </a:lnTo>
                  <a:lnTo>
                    <a:pt x="10568" y="9"/>
                  </a:lnTo>
                  <a:lnTo>
                    <a:pt x="10603" y="14"/>
                  </a:lnTo>
                  <a:lnTo>
                    <a:pt x="10637" y="22"/>
                  </a:lnTo>
                  <a:lnTo>
                    <a:pt x="10670" y="32"/>
                  </a:lnTo>
                  <a:lnTo>
                    <a:pt x="10702" y="43"/>
                  </a:lnTo>
                  <a:lnTo>
                    <a:pt x="10733" y="56"/>
                  </a:lnTo>
                  <a:lnTo>
                    <a:pt x="10764" y="69"/>
                  </a:lnTo>
                  <a:lnTo>
                    <a:pt x="10794" y="84"/>
                  </a:lnTo>
                  <a:lnTo>
                    <a:pt x="10823" y="101"/>
                  </a:lnTo>
                  <a:lnTo>
                    <a:pt x="10851" y="119"/>
                  </a:lnTo>
                  <a:lnTo>
                    <a:pt x="10879" y="139"/>
                  </a:lnTo>
                  <a:lnTo>
                    <a:pt x="10905" y="160"/>
                  </a:lnTo>
                  <a:lnTo>
                    <a:pt x="10931" y="182"/>
                  </a:lnTo>
                  <a:lnTo>
                    <a:pt x="10954" y="205"/>
                  </a:lnTo>
                  <a:lnTo>
                    <a:pt x="10977" y="228"/>
                  </a:lnTo>
                  <a:lnTo>
                    <a:pt x="10999" y="254"/>
                  </a:lnTo>
                  <a:lnTo>
                    <a:pt x="11020" y="280"/>
                  </a:lnTo>
                  <a:lnTo>
                    <a:pt x="11040" y="308"/>
                  </a:lnTo>
                  <a:lnTo>
                    <a:pt x="11058" y="336"/>
                  </a:lnTo>
                  <a:lnTo>
                    <a:pt x="11075" y="365"/>
                  </a:lnTo>
                  <a:lnTo>
                    <a:pt x="11090" y="395"/>
                  </a:lnTo>
                  <a:lnTo>
                    <a:pt x="11105" y="426"/>
                  </a:lnTo>
                  <a:lnTo>
                    <a:pt x="11116" y="457"/>
                  </a:lnTo>
                  <a:lnTo>
                    <a:pt x="11128" y="489"/>
                  </a:lnTo>
                  <a:lnTo>
                    <a:pt x="11137" y="523"/>
                  </a:lnTo>
                  <a:lnTo>
                    <a:pt x="11145" y="557"/>
                  </a:lnTo>
                  <a:lnTo>
                    <a:pt x="11151" y="591"/>
                  </a:lnTo>
                  <a:lnTo>
                    <a:pt x="11155" y="626"/>
                  </a:lnTo>
                  <a:lnTo>
                    <a:pt x="11158" y="661"/>
                  </a:lnTo>
                  <a:lnTo>
                    <a:pt x="11159" y="696"/>
                  </a:lnTo>
                  <a:lnTo>
                    <a:pt x="11159" y="16011"/>
                  </a:lnTo>
                  <a:lnTo>
                    <a:pt x="11158" y="16046"/>
                  </a:lnTo>
                  <a:lnTo>
                    <a:pt x="11155" y="16081"/>
                  </a:lnTo>
                  <a:lnTo>
                    <a:pt x="11151" y="16116"/>
                  </a:lnTo>
                  <a:lnTo>
                    <a:pt x="11145" y="16150"/>
                  </a:lnTo>
                  <a:lnTo>
                    <a:pt x="11137" y="16184"/>
                  </a:lnTo>
                  <a:lnTo>
                    <a:pt x="11128" y="16218"/>
                  </a:lnTo>
                  <a:lnTo>
                    <a:pt x="11116" y="16249"/>
                  </a:lnTo>
                  <a:lnTo>
                    <a:pt x="11105" y="16281"/>
                  </a:lnTo>
                  <a:lnTo>
                    <a:pt x="11090" y="16313"/>
                  </a:lnTo>
                  <a:lnTo>
                    <a:pt x="11075" y="16342"/>
                  </a:lnTo>
                  <a:lnTo>
                    <a:pt x="11058" y="16371"/>
                  </a:lnTo>
                  <a:lnTo>
                    <a:pt x="11040" y="16400"/>
                  </a:lnTo>
                  <a:lnTo>
                    <a:pt x="11020" y="16427"/>
                  </a:lnTo>
                  <a:lnTo>
                    <a:pt x="10999" y="16453"/>
                  </a:lnTo>
                  <a:lnTo>
                    <a:pt x="10977" y="16479"/>
                  </a:lnTo>
                  <a:lnTo>
                    <a:pt x="10954" y="16502"/>
                  </a:lnTo>
                  <a:lnTo>
                    <a:pt x="10931" y="16526"/>
                  </a:lnTo>
                  <a:lnTo>
                    <a:pt x="10905" y="16548"/>
                  </a:lnTo>
                  <a:lnTo>
                    <a:pt x="10879" y="16568"/>
                  </a:lnTo>
                  <a:lnTo>
                    <a:pt x="10851" y="16588"/>
                  </a:lnTo>
                  <a:lnTo>
                    <a:pt x="10823" y="16606"/>
                  </a:lnTo>
                  <a:lnTo>
                    <a:pt x="10794" y="16623"/>
                  </a:lnTo>
                  <a:lnTo>
                    <a:pt x="10764" y="16639"/>
                  </a:lnTo>
                  <a:lnTo>
                    <a:pt x="10733" y="16652"/>
                  </a:lnTo>
                  <a:lnTo>
                    <a:pt x="10702" y="16665"/>
                  </a:lnTo>
                  <a:lnTo>
                    <a:pt x="10670" y="16675"/>
                  </a:lnTo>
                  <a:lnTo>
                    <a:pt x="10637" y="16685"/>
                  </a:lnTo>
                  <a:lnTo>
                    <a:pt x="10603" y="16693"/>
                  </a:lnTo>
                  <a:lnTo>
                    <a:pt x="10568" y="16698"/>
                  </a:lnTo>
                  <a:lnTo>
                    <a:pt x="10534" y="16704"/>
                  </a:lnTo>
                  <a:lnTo>
                    <a:pt x="10499" y="16706"/>
                  </a:lnTo>
                  <a:lnTo>
                    <a:pt x="10463" y="16707"/>
                  </a:lnTo>
                  <a:lnTo>
                    <a:pt x="696" y="16707"/>
                  </a:lnTo>
                  <a:lnTo>
                    <a:pt x="661" y="16706"/>
                  </a:lnTo>
                  <a:lnTo>
                    <a:pt x="626" y="16704"/>
                  </a:lnTo>
                  <a:lnTo>
                    <a:pt x="590" y="16698"/>
                  </a:lnTo>
                  <a:lnTo>
                    <a:pt x="557" y="16693"/>
                  </a:lnTo>
                  <a:lnTo>
                    <a:pt x="523" y="16685"/>
                  </a:lnTo>
                  <a:lnTo>
                    <a:pt x="489" y="16675"/>
                  </a:lnTo>
                  <a:lnTo>
                    <a:pt x="457" y="16665"/>
                  </a:lnTo>
                  <a:lnTo>
                    <a:pt x="426" y="16652"/>
                  </a:lnTo>
                  <a:lnTo>
                    <a:pt x="394" y="16639"/>
                  </a:lnTo>
                  <a:lnTo>
                    <a:pt x="364" y="16623"/>
                  </a:lnTo>
                  <a:lnTo>
                    <a:pt x="336" y="16606"/>
                  </a:lnTo>
                  <a:lnTo>
                    <a:pt x="307" y="16588"/>
                  </a:lnTo>
                  <a:lnTo>
                    <a:pt x="280" y="16568"/>
                  </a:lnTo>
                  <a:lnTo>
                    <a:pt x="254" y="16548"/>
                  </a:lnTo>
                  <a:lnTo>
                    <a:pt x="228" y="16526"/>
                  </a:lnTo>
                  <a:lnTo>
                    <a:pt x="205" y="16502"/>
                  </a:lnTo>
                  <a:lnTo>
                    <a:pt x="181" y="16479"/>
                  </a:lnTo>
                  <a:lnTo>
                    <a:pt x="159" y="16453"/>
                  </a:lnTo>
                  <a:lnTo>
                    <a:pt x="138" y="16427"/>
                  </a:lnTo>
                  <a:lnTo>
                    <a:pt x="119" y="16400"/>
                  </a:lnTo>
                  <a:lnTo>
                    <a:pt x="101" y="16371"/>
                  </a:lnTo>
                  <a:lnTo>
                    <a:pt x="84" y="16342"/>
                  </a:lnTo>
                  <a:lnTo>
                    <a:pt x="68" y="16313"/>
                  </a:lnTo>
                  <a:lnTo>
                    <a:pt x="55" y="16281"/>
                  </a:lnTo>
                  <a:lnTo>
                    <a:pt x="42" y="16249"/>
                  </a:lnTo>
                  <a:lnTo>
                    <a:pt x="32" y="16218"/>
                  </a:lnTo>
                  <a:lnTo>
                    <a:pt x="22" y="16184"/>
                  </a:lnTo>
                  <a:lnTo>
                    <a:pt x="14" y="16150"/>
                  </a:lnTo>
                  <a:lnTo>
                    <a:pt x="9" y="16116"/>
                  </a:lnTo>
                  <a:lnTo>
                    <a:pt x="3" y="16081"/>
                  </a:lnTo>
                  <a:lnTo>
                    <a:pt x="1" y="16046"/>
                  </a:lnTo>
                  <a:lnTo>
                    <a:pt x="0" y="16011"/>
                  </a:lnTo>
                  <a:lnTo>
                    <a:pt x="0" y="696"/>
                  </a:lnTo>
                  <a:lnTo>
                    <a:pt x="1" y="661"/>
                  </a:lnTo>
                  <a:lnTo>
                    <a:pt x="3" y="626"/>
                  </a:lnTo>
                  <a:lnTo>
                    <a:pt x="9" y="591"/>
                  </a:lnTo>
                  <a:lnTo>
                    <a:pt x="14" y="557"/>
                  </a:lnTo>
                  <a:lnTo>
                    <a:pt x="22" y="523"/>
                  </a:lnTo>
                  <a:lnTo>
                    <a:pt x="32" y="489"/>
                  </a:lnTo>
                  <a:lnTo>
                    <a:pt x="42" y="457"/>
                  </a:lnTo>
                  <a:lnTo>
                    <a:pt x="55" y="426"/>
                  </a:lnTo>
                  <a:lnTo>
                    <a:pt x="68" y="395"/>
                  </a:lnTo>
                  <a:lnTo>
                    <a:pt x="84" y="365"/>
                  </a:lnTo>
                  <a:lnTo>
                    <a:pt x="101" y="336"/>
                  </a:lnTo>
                  <a:lnTo>
                    <a:pt x="119" y="308"/>
                  </a:lnTo>
                  <a:lnTo>
                    <a:pt x="138" y="280"/>
                  </a:lnTo>
                  <a:lnTo>
                    <a:pt x="159" y="254"/>
                  </a:lnTo>
                  <a:lnTo>
                    <a:pt x="181" y="228"/>
                  </a:lnTo>
                  <a:lnTo>
                    <a:pt x="205" y="205"/>
                  </a:lnTo>
                  <a:lnTo>
                    <a:pt x="228" y="182"/>
                  </a:lnTo>
                  <a:lnTo>
                    <a:pt x="254" y="160"/>
                  </a:lnTo>
                  <a:lnTo>
                    <a:pt x="280" y="139"/>
                  </a:lnTo>
                  <a:lnTo>
                    <a:pt x="307" y="119"/>
                  </a:lnTo>
                  <a:lnTo>
                    <a:pt x="336" y="101"/>
                  </a:lnTo>
                  <a:lnTo>
                    <a:pt x="364" y="84"/>
                  </a:lnTo>
                  <a:lnTo>
                    <a:pt x="394" y="69"/>
                  </a:lnTo>
                  <a:lnTo>
                    <a:pt x="426" y="56"/>
                  </a:lnTo>
                  <a:lnTo>
                    <a:pt x="457" y="43"/>
                  </a:lnTo>
                  <a:lnTo>
                    <a:pt x="489" y="32"/>
                  </a:lnTo>
                  <a:lnTo>
                    <a:pt x="523" y="22"/>
                  </a:lnTo>
                  <a:lnTo>
                    <a:pt x="557" y="14"/>
                  </a:lnTo>
                  <a:lnTo>
                    <a:pt x="590" y="9"/>
                  </a:lnTo>
                  <a:lnTo>
                    <a:pt x="626" y="4"/>
                  </a:lnTo>
                  <a:lnTo>
                    <a:pt x="661" y="1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44"/>
            <p:cNvSpPr>
              <a:spLocks noChangeArrowheads="1"/>
            </p:cNvSpPr>
            <p:nvPr/>
          </p:nvSpPr>
          <p:spPr bwMode="auto">
            <a:xfrm>
              <a:off x="5005103" y="958290"/>
              <a:ext cx="3554411" cy="47087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50"/>
            <p:cNvSpPr>
              <a:spLocks noChangeArrowheads="1"/>
            </p:cNvSpPr>
            <p:nvPr/>
          </p:nvSpPr>
          <p:spPr bwMode="auto">
            <a:xfrm>
              <a:off x="5003027" y="958290"/>
              <a:ext cx="3556487" cy="112113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12" name="Group 211"/>
            <p:cNvGrpSpPr/>
            <p:nvPr/>
          </p:nvGrpSpPr>
          <p:grpSpPr>
            <a:xfrm>
              <a:off x="6612810" y="5807196"/>
              <a:ext cx="302084" cy="302084"/>
              <a:chOff x="5940539" y="5094371"/>
              <a:chExt cx="371944" cy="371944"/>
            </a:xfrm>
          </p:grpSpPr>
          <p:sp>
            <p:nvSpPr>
              <p:cNvPr id="219" name="Freeform 33"/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6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34"/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35"/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42"/>
              <p:cNvSpPr>
                <a:spLocks/>
              </p:cNvSpPr>
              <p:nvPr/>
            </p:nvSpPr>
            <p:spPr bwMode="auto">
              <a:xfrm>
                <a:off x="5940539" y="5287836"/>
                <a:ext cx="371944" cy="178479"/>
              </a:xfrm>
              <a:custGeom>
                <a:avLst/>
                <a:gdLst>
                  <a:gd name="T0" fmla="*/ 1635 w 1638"/>
                  <a:gd name="T1" fmla="*/ 43 h 786"/>
                  <a:gd name="T2" fmla="*/ 1625 w 1638"/>
                  <a:gd name="T3" fmla="*/ 122 h 786"/>
                  <a:gd name="T4" fmla="*/ 1605 w 1638"/>
                  <a:gd name="T5" fmla="*/ 199 h 786"/>
                  <a:gd name="T6" fmla="*/ 1580 w 1638"/>
                  <a:gd name="T7" fmla="*/ 273 h 786"/>
                  <a:gd name="T8" fmla="*/ 1547 w 1638"/>
                  <a:gd name="T9" fmla="*/ 344 h 786"/>
                  <a:gd name="T10" fmla="*/ 1508 w 1638"/>
                  <a:gd name="T11" fmla="*/ 410 h 786"/>
                  <a:gd name="T12" fmla="*/ 1464 w 1638"/>
                  <a:gd name="T13" fmla="*/ 473 h 786"/>
                  <a:gd name="T14" fmla="*/ 1414 w 1638"/>
                  <a:gd name="T15" fmla="*/ 531 h 786"/>
                  <a:gd name="T16" fmla="*/ 1359 w 1638"/>
                  <a:gd name="T17" fmla="*/ 584 h 786"/>
                  <a:gd name="T18" fmla="*/ 1298 w 1638"/>
                  <a:gd name="T19" fmla="*/ 631 h 786"/>
                  <a:gd name="T20" fmla="*/ 1235 w 1638"/>
                  <a:gd name="T21" fmla="*/ 674 h 786"/>
                  <a:gd name="T22" fmla="*/ 1166 w 1638"/>
                  <a:gd name="T23" fmla="*/ 710 h 786"/>
                  <a:gd name="T24" fmla="*/ 1094 w 1638"/>
                  <a:gd name="T25" fmla="*/ 740 h 786"/>
                  <a:gd name="T26" fmla="*/ 1019 w 1638"/>
                  <a:gd name="T27" fmla="*/ 763 h 786"/>
                  <a:gd name="T28" fmla="*/ 940 w 1638"/>
                  <a:gd name="T29" fmla="*/ 777 h 786"/>
                  <a:gd name="T30" fmla="*/ 861 w 1638"/>
                  <a:gd name="T31" fmla="*/ 785 h 786"/>
                  <a:gd name="T32" fmla="*/ 778 w 1638"/>
                  <a:gd name="T33" fmla="*/ 785 h 786"/>
                  <a:gd name="T34" fmla="*/ 697 w 1638"/>
                  <a:gd name="T35" fmla="*/ 777 h 786"/>
                  <a:gd name="T36" fmla="*/ 619 w 1638"/>
                  <a:gd name="T37" fmla="*/ 763 h 786"/>
                  <a:gd name="T38" fmla="*/ 543 w 1638"/>
                  <a:gd name="T39" fmla="*/ 740 h 786"/>
                  <a:gd name="T40" fmla="*/ 472 w 1638"/>
                  <a:gd name="T41" fmla="*/ 710 h 786"/>
                  <a:gd name="T42" fmla="*/ 403 w 1638"/>
                  <a:gd name="T43" fmla="*/ 674 h 786"/>
                  <a:gd name="T44" fmla="*/ 338 w 1638"/>
                  <a:gd name="T45" fmla="*/ 631 h 786"/>
                  <a:gd name="T46" fmla="*/ 279 w 1638"/>
                  <a:gd name="T47" fmla="*/ 584 h 786"/>
                  <a:gd name="T48" fmla="*/ 223 w 1638"/>
                  <a:gd name="T49" fmla="*/ 530 h 786"/>
                  <a:gd name="T50" fmla="*/ 173 w 1638"/>
                  <a:gd name="T51" fmla="*/ 472 h 786"/>
                  <a:gd name="T52" fmla="*/ 128 w 1638"/>
                  <a:gd name="T53" fmla="*/ 409 h 786"/>
                  <a:gd name="T54" fmla="*/ 89 w 1638"/>
                  <a:gd name="T55" fmla="*/ 342 h 786"/>
                  <a:gd name="T56" fmla="*/ 58 w 1638"/>
                  <a:gd name="T57" fmla="*/ 271 h 786"/>
                  <a:gd name="T58" fmla="*/ 32 w 1638"/>
                  <a:gd name="T59" fmla="*/ 197 h 786"/>
                  <a:gd name="T60" fmla="*/ 14 w 1638"/>
                  <a:gd name="T61" fmla="*/ 120 h 786"/>
                  <a:gd name="T62" fmla="*/ 3 w 1638"/>
                  <a:gd name="T63" fmla="*/ 40 h 786"/>
                  <a:gd name="T64" fmla="*/ 48 w 1638"/>
                  <a:gd name="T65" fmla="*/ 6 h 786"/>
                  <a:gd name="T66" fmla="*/ 146 w 1638"/>
                  <a:gd name="T67" fmla="*/ 18 h 786"/>
                  <a:gd name="T68" fmla="*/ 246 w 1638"/>
                  <a:gd name="T69" fmla="*/ 28 h 786"/>
                  <a:gd name="T70" fmla="*/ 348 w 1638"/>
                  <a:gd name="T71" fmla="*/ 37 h 786"/>
                  <a:gd name="T72" fmla="*/ 452 w 1638"/>
                  <a:gd name="T73" fmla="*/ 44 h 786"/>
                  <a:gd name="T74" fmla="*/ 557 w 1638"/>
                  <a:gd name="T75" fmla="*/ 50 h 786"/>
                  <a:gd name="T76" fmla="*/ 664 w 1638"/>
                  <a:gd name="T77" fmla="*/ 53 h 786"/>
                  <a:gd name="T78" fmla="*/ 774 w 1638"/>
                  <a:gd name="T79" fmla="*/ 56 h 786"/>
                  <a:gd name="T80" fmla="*/ 882 w 1638"/>
                  <a:gd name="T81" fmla="*/ 56 h 786"/>
                  <a:gd name="T82" fmla="*/ 988 w 1638"/>
                  <a:gd name="T83" fmla="*/ 53 h 786"/>
                  <a:gd name="T84" fmla="*/ 1093 w 1638"/>
                  <a:gd name="T85" fmla="*/ 50 h 786"/>
                  <a:gd name="T86" fmla="*/ 1196 w 1638"/>
                  <a:gd name="T87" fmla="*/ 45 h 786"/>
                  <a:gd name="T88" fmla="*/ 1297 w 1638"/>
                  <a:gd name="T89" fmla="*/ 39 h 786"/>
                  <a:gd name="T90" fmla="*/ 1398 w 1638"/>
                  <a:gd name="T91" fmla="*/ 30 h 786"/>
                  <a:gd name="T92" fmla="*/ 1495 w 1638"/>
                  <a:gd name="T93" fmla="*/ 20 h 786"/>
                  <a:gd name="T94" fmla="*/ 1590 w 1638"/>
                  <a:gd name="T95" fmla="*/ 9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45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3" name="Freeform 43"/>
            <p:cNvSpPr>
              <a:spLocks/>
            </p:cNvSpPr>
            <p:nvPr/>
          </p:nvSpPr>
          <p:spPr bwMode="auto">
            <a:xfrm>
              <a:off x="6484378" y="417446"/>
              <a:ext cx="2215278" cy="4990087"/>
            </a:xfrm>
            <a:custGeom>
              <a:avLst/>
              <a:gdLst>
                <a:gd name="T0" fmla="*/ 0 w 6402"/>
                <a:gd name="T1" fmla="*/ 0 h 14419"/>
                <a:gd name="T2" fmla="*/ 5706 w 6402"/>
                <a:gd name="T3" fmla="*/ 0 h 14419"/>
                <a:gd name="T4" fmla="*/ 5742 w 6402"/>
                <a:gd name="T5" fmla="*/ 1 h 14419"/>
                <a:gd name="T6" fmla="*/ 5777 w 6402"/>
                <a:gd name="T7" fmla="*/ 4 h 14419"/>
                <a:gd name="T8" fmla="*/ 5811 w 6402"/>
                <a:gd name="T9" fmla="*/ 9 h 14419"/>
                <a:gd name="T10" fmla="*/ 5846 w 6402"/>
                <a:gd name="T11" fmla="*/ 14 h 14419"/>
                <a:gd name="T12" fmla="*/ 5880 w 6402"/>
                <a:gd name="T13" fmla="*/ 22 h 14419"/>
                <a:gd name="T14" fmla="*/ 5913 w 6402"/>
                <a:gd name="T15" fmla="*/ 32 h 14419"/>
                <a:gd name="T16" fmla="*/ 5945 w 6402"/>
                <a:gd name="T17" fmla="*/ 43 h 14419"/>
                <a:gd name="T18" fmla="*/ 5976 w 6402"/>
                <a:gd name="T19" fmla="*/ 56 h 14419"/>
                <a:gd name="T20" fmla="*/ 6007 w 6402"/>
                <a:gd name="T21" fmla="*/ 69 h 14419"/>
                <a:gd name="T22" fmla="*/ 6037 w 6402"/>
                <a:gd name="T23" fmla="*/ 84 h 14419"/>
                <a:gd name="T24" fmla="*/ 6066 w 6402"/>
                <a:gd name="T25" fmla="*/ 101 h 14419"/>
                <a:gd name="T26" fmla="*/ 6094 w 6402"/>
                <a:gd name="T27" fmla="*/ 119 h 14419"/>
                <a:gd name="T28" fmla="*/ 6122 w 6402"/>
                <a:gd name="T29" fmla="*/ 139 h 14419"/>
                <a:gd name="T30" fmla="*/ 6148 w 6402"/>
                <a:gd name="T31" fmla="*/ 160 h 14419"/>
                <a:gd name="T32" fmla="*/ 6174 w 6402"/>
                <a:gd name="T33" fmla="*/ 182 h 14419"/>
                <a:gd name="T34" fmla="*/ 6197 w 6402"/>
                <a:gd name="T35" fmla="*/ 205 h 14419"/>
                <a:gd name="T36" fmla="*/ 6220 w 6402"/>
                <a:gd name="T37" fmla="*/ 228 h 14419"/>
                <a:gd name="T38" fmla="*/ 6242 w 6402"/>
                <a:gd name="T39" fmla="*/ 254 h 14419"/>
                <a:gd name="T40" fmla="*/ 6263 w 6402"/>
                <a:gd name="T41" fmla="*/ 280 h 14419"/>
                <a:gd name="T42" fmla="*/ 6283 w 6402"/>
                <a:gd name="T43" fmla="*/ 308 h 14419"/>
                <a:gd name="T44" fmla="*/ 6301 w 6402"/>
                <a:gd name="T45" fmla="*/ 336 h 14419"/>
                <a:gd name="T46" fmla="*/ 6318 w 6402"/>
                <a:gd name="T47" fmla="*/ 365 h 14419"/>
                <a:gd name="T48" fmla="*/ 6333 w 6402"/>
                <a:gd name="T49" fmla="*/ 395 h 14419"/>
                <a:gd name="T50" fmla="*/ 6348 w 6402"/>
                <a:gd name="T51" fmla="*/ 426 h 14419"/>
                <a:gd name="T52" fmla="*/ 6359 w 6402"/>
                <a:gd name="T53" fmla="*/ 457 h 14419"/>
                <a:gd name="T54" fmla="*/ 6371 w 6402"/>
                <a:gd name="T55" fmla="*/ 489 h 14419"/>
                <a:gd name="T56" fmla="*/ 6380 w 6402"/>
                <a:gd name="T57" fmla="*/ 523 h 14419"/>
                <a:gd name="T58" fmla="*/ 6388 w 6402"/>
                <a:gd name="T59" fmla="*/ 557 h 14419"/>
                <a:gd name="T60" fmla="*/ 6394 w 6402"/>
                <a:gd name="T61" fmla="*/ 591 h 14419"/>
                <a:gd name="T62" fmla="*/ 6398 w 6402"/>
                <a:gd name="T63" fmla="*/ 626 h 14419"/>
                <a:gd name="T64" fmla="*/ 6401 w 6402"/>
                <a:gd name="T65" fmla="*/ 661 h 14419"/>
                <a:gd name="T66" fmla="*/ 6402 w 6402"/>
                <a:gd name="T67" fmla="*/ 696 h 14419"/>
                <a:gd name="T68" fmla="*/ 6402 w 6402"/>
                <a:gd name="T69" fmla="*/ 14419 h 14419"/>
                <a:gd name="T70" fmla="*/ 0 w 6402"/>
                <a:gd name="T71" fmla="*/ 0 h 14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2" h="14419">
                  <a:moveTo>
                    <a:pt x="0" y="0"/>
                  </a:moveTo>
                  <a:lnTo>
                    <a:pt x="5706" y="0"/>
                  </a:lnTo>
                  <a:lnTo>
                    <a:pt x="5742" y="1"/>
                  </a:lnTo>
                  <a:lnTo>
                    <a:pt x="5777" y="4"/>
                  </a:lnTo>
                  <a:lnTo>
                    <a:pt x="5811" y="9"/>
                  </a:lnTo>
                  <a:lnTo>
                    <a:pt x="5846" y="14"/>
                  </a:lnTo>
                  <a:lnTo>
                    <a:pt x="5880" y="22"/>
                  </a:lnTo>
                  <a:lnTo>
                    <a:pt x="5913" y="32"/>
                  </a:lnTo>
                  <a:lnTo>
                    <a:pt x="5945" y="43"/>
                  </a:lnTo>
                  <a:lnTo>
                    <a:pt x="5976" y="56"/>
                  </a:lnTo>
                  <a:lnTo>
                    <a:pt x="6007" y="69"/>
                  </a:lnTo>
                  <a:lnTo>
                    <a:pt x="6037" y="84"/>
                  </a:lnTo>
                  <a:lnTo>
                    <a:pt x="6066" y="101"/>
                  </a:lnTo>
                  <a:lnTo>
                    <a:pt x="6094" y="119"/>
                  </a:lnTo>
                  <a:lnTo>
                    <a:pt x="6122" y="139"/>
                  </a:lnTo>
                  <a:lnTo>
                    <a:pt x="6148" y="160"/>
                  </a:lnTo>
                  <a:lnTo>
                    <a:pt x="6174" y="182"/>
                  </a:lnTo>
                  <a:lnTo>
                    <a:pt x="6197" y="205"/>
                  </a:lnTo>
                  <a:lnTo>
                    <a:pt x="6220" y="228"/>
                  </a:lnTo>
                  <a:lnTo>
                    <a:pt x="6242" y="254"/>
                  </a:lnTo>
                  <a:lnTo>
                    <a:pt x="6263" y="280"/>
                  </a:lnTo>
                  <a:lnTo>
                    <a:pt x="6283" y="308"/>
                  </a:lnTo>
                  <a:lnTo>
                    <a:pt x="6301" y="336"/>
                  </a:lnTo>
                  <a:lnTo>
                    <a:pt x="6318" y="365"/>
                  </a:lnTo>
                  <a:lnTo>
                    <a:pt x="6333" y="395"/>
                  </a:lnTo>
                  <a:lnTo>
                    <a:pt x="6348" y="426"/>
                  </a:lnTo>
                  <a:lnTo>
                    <a:pt x="6359" y="457"/>
                  </a:lnTo>
                  <a:lnTo>
                    <a:pt x="6371" y="489"/>
                  </a:lnTo>
                  <a:lnTo>
                    <a:pt x="6380" y="523"/>
                  </a:lnTo>
                  <a:lnTo>
                    <a:pt x="6388" y="557"/>
                  </a:lnTo>
                  <a:lnTo>
                    <a:pt x="6394" y="591"/>
                  </a:lnTo>
                  <a:lnTo>
                    <a:pt x="6398" y="626"/>
                  </a:lnTo>
                  <a:lnTo>
                    <a:pt x="6401" y="661"/>
                  </a:lnTo>
                  <a:lnTo>
                    <a:pt x="6402" y="696"/>
                  </a:lnTo>
                  <a:lnTo>
                    <a:pt x="6402" y="1441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65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14" name="Group 213"/>
            <p:cNvGrpSpPr/>
            <p:nvPr/>
          </p:nvGrpSpPr>
          <p:grpSpPr>
            <a:xfrm>
              <a:off x="6717883" y="652670"/>
              <a:ext cx="82967" cy="81537"/>
              <a:chOff x="9879841" y="1499440"/>
              <a:chExt cx="79021" cy="77659"/>
            </a:xfrm>
          </p:grpSpPr>
          <p:sp>
            <p:nvSpPr>
              <p:cNvPr id="215" name="Freeform 29"/>
              <p:cNvSpPr>
                <a:spLocks/>
              </p:cNvSpPr>
              <p:nvPr/>
            </p:nvSpPr>
            <p:spPr bwMode="auto">
              <a:xfrm>
                <a:off x="9879841" y="1499440"/>
                <a:ext cx="79021" cy="77659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30"/>
              <p:cNvSpPr>
                <a:spLocks/>
              </p:cNvSpPr>
              <p:nvPr/>
            </p:nvSpPr>
            <p:spPr bwMode="auto">
              <a:xfrm>
                <a:off x="9900297" y="1518512"/>
                <a:ext cx="38148" cy="38148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31"/>
              <p:cNvSpPr>
                <a:spLocks/>
              </p:cNvSpPr>
              <p:nvPr/>
            </p:nvSpPr>
            <p:spPr bwMode="auto">
              <a:xfrm>
                <a:off x="9905741" y="1533501"/>
                <a:ext cx="10899" cy="108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32"/>
              <p:cNvSpPr>
                <a:spLocks/>
              </p:cNvSpPr>
              <p:nvPr/>
            </p:nvSpPr>
            <p:spPr bwMode="auto">
              <a:xfrm>
                <a:off x="9923624" y="1528073"/>
                <a:ext cx="6813" cy="6813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61" name="TextBox 202"/>
          <p:cNvSpPr txBox="1"/>
          <p:nvPr/>
        </p:nvSpPr>
        <p:spPr>
          <a:xfrm flipH="1">
            <a:off x="990320" y="3584396"/>
            <a:ext cx="4154792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/>
              <a:t>CONTEXTE</a:t>
            </a:r>
          </a:p>
        </p:txBody>
      </p:sp>
      <p:sp>
        <p:nvSpPr>
          <p:cNvPr id="263" name="Oval 262"/>
          <p:cNvSpPr/>
          <p:nvPr/>
        </p:nvSpPr>
        <p:spPr>
          <a:xfrm>
            <a:off x="6096000" y="2105891"/>
            <a:ext cx="780558" cy="780558"/>
          </a:xfrm>
          <a:prstGeom prst="ellipse">
            <a:avLst/>
          </a:prstGeom>
          <a:solidFill>
            <a:srgbClr val="C856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2" name="TextBox 281"/>
          <p:cNvSpPr txBox="1"/>
          <p:nvPr/>
        </p:nvSpPr>
        <p:spPr>
          <a:xfrm>
            <a:off x="6876558" y="2204940"/>
            <a:ext cx="5371379" cy="6001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fr-FR" sz="2800" dirty="0">
                <a:latin typeface="Times New Roman" panose="02020603050405020304" pitchFamily="18" charset="0"/>
              </a:rPr>
              <a:t>vies bien remplies et ultra connectées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76" name="Oval 275"/>
          <p:cNvSpPr/>
          <p:nvPr/>
        </p:nvSpPr>
        <p:spPr>
          <a:xfrm>
            <a:off x="6240089" y="4191000"/>
            <a:ext cx="780557" cy="728317"/>
          </a:xfrm>
          <a:prstGeom prst="ellipse">
            <a:avLst/>
          </a:prstGeom>
          <a:solidFill>
            <a:srgbClr val="635C5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4" name="TextBox 283"/>
          <p:cNvSpPr txBox="1"/>
          <p:nvPr/>
        </p:nvSpPr>
        <p:spPr>
          <a:xfrm>
            <a:off x="7020646" y="3757461"/>
            <a:ext cx="5171354" cy="146193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fr-FR" sz="2800" dirty="0">
                <a:latin typeface="Times New Roman" panose="02020603050405020304" pitchFamily="18" charset="0"/>
              </a:rPr>
              <a:t>chaque jour, chaque heure, chaque minute est désormais comptée, décortiquée, comptabilisée, facturée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90446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F653E-45B7-4491-87DB-110C0BC1589F}" type="datetime1">
              <a:rPr lang="en-US" smtClean="0"/>
              <a:t>4/2/2021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417066" y="614884"/>
            <a:ext cx="8128000" cy="1106970"/>
          </a:xfrm>
        </p:spPr>
        <p:txBody>
          <a:bodyPr/>
          <a:lstStyle/>
          <a:p>
            <a:r>
              <a:rPr lang="en-US" dirty="0"/>
              <a:t>Description</a:t>
            </a:r>
          </a:p>
          <a:p>
            <a:endParaRPr lang="en-US" dirty="0"/>
          </a:p>
        </p:txBody>
      </p:sp>
      <p:sp>
        <p:nvSpPr>
          <p:cNvPr id="1027" name="Rectangle 1026"/>
          <p:cNvSpPr/>
          <p:nvPr/>
        </p:nvSpPr>
        <p:spPr>
          <a:xfrm>
            <a:off x="4254500" y="-863600"/>
            <a:ext cx="596900" cy="59690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026025" y="-863600"/>
            <a:ext cx="596900" cy="59690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5797550" y="-863600"/>
            <a:ext cx="596900" cy="59690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3" name="Group 202"/>
          <p:cNvGrpSpPr/>
          <p:nvPr/>
        </p:nvGrpSpPr>
        <p:grpSpPr>
          <a:xfrm rot="16200000">
            <a:off x="1190841" y="1045036"/>
            <a:ext cx="4165027" cy="5416691"/>
            <a:chOff x="4800600" y="381113"/>
            <a:chExt cx="3936427" cy="5854813"/>
          </a:xfrm>
          <a:effectLst>
            <a:reflection blurRad="6350" stA="20000" endPos="35000" dir="5400000" sy="-100000" algn="bl" rotWithShape="0"/>
          </a:effectLst>
        </p:grpSpPr>
        <p:sp>
          <p:nvSpPr>
            <p:cNvPr id="204" name="Freeform 37"/>
            <p:cNvSpPr>
              <a:spLocks/>
            </p:cNvSpPr>
            <p:nvPr/>
          </p:nvSpPr>
          <p:spPr bwMode="auto">
            <a:xfrm>
              <a:off x="4800600" y="381113"/>
              <a:ext cx="3936427" cy="5854813"/>
            </a:xfrm>
            <a:custGeom>
              <a:avLst/>
              <a:gdLst>
                <a:gd name="T0" fmla="*/ 10613 w 11375"/>
                <a:gd name="T1" fmla="*/ 2 h 16921"/>
                <a:gd name="T2" fmla="*/ 10732 w 11375"/>
                <a:gd name="T3" fmla="*/ 17 h 16921"/>
                <a:gd name="T4" fmla="*/ 10846 w 11375"/>
                <a:gd name="T5" fmla="*/ 50 h 16921"/>
                <a:gd name="T6" fmla="*/ 10953 w 11375"/>
                <a:gd name="T7" fmla="*/ 98 h 16921"/>
                <a:gd name="T8" fmla="*/ 11052 w 11375"/>
                <a:gd name="T9" fmla="*/ 160 h 16921"/>
                <a:gd name="T10" fmla="*/ 11139 w 11375"/>
                <a:gd name="T11" fmla="*/ 237 h 16921"/>
                <a:gd name="T12" fmla="*/ 11215 w 11375"/>
                <a:gd name="T13" fmla="*/ 324 h 16921"/>
                <a:gd name="T14" fmla="*/ 11278 w 11375"/>
                <a:gd name="T15" fmla="*/ 422 h 16921"/>
                <a:gd name="T16" fmla="*/ 11326 w 11375"/>
                <a:gd name="T17" fmla="*/ 529 h 16921"/>
                <a:gd name="T18" fmla="*/ 11358 w 11375"/>
                <a:gd name="T19" fmla="*/ 643 h 16921"/>
                <a:gd name="T20" fmla="*/ 11374 w 11375"/>
                <a:gd name="T21" fmla="*/ 763 h 16921"/>
                <a:gd name="T22" fmla="*/ 11374 w 11375"/>
                <a:gd name="T23" fmla="*/ 16158 h 16921"/>
                <a:gd name="T24" fmla="*/ 11358 w 11375"/>
                <a:gd name="T25" fmla="*/ 16278 h 16921"/>
                <a:gd name="T26" fmla="*/ 11326 w 11375"/>
                <a:gd name="T27" fmla="*/ 16392 h 16921"/>
                <a:gd name="T28" fmla="*/ 11278 w 11375"/>
                <a:gd name="T29" fmla="*/ 16499 h 16921"/>
                <a:gd name="T30" fmla="*/ 11215 w 11375"/>
                <a:gd name="T31" fmla="*/ 16598 h 16921"/>
                <a:gd name="T32" fmla="*/ 11139 w 11375"/>
                <a:gd name="T33" fmla="*/ 16685 h 16921"/>
                <a:gd name="T34" fmla="*/ 11052 w 11375"/>
                <a:gd name="T35" fmla="*/ 16761 h 16921"/>
                <a:gd name="T36" fmla="*/ 10953 w 11375"/>
                <a:gd name="T37" fmla="*/ 16824 h 16921"/>
                <a:gd name="T38" fmla="*/ 10846 w 11375"/>
                <a:gd name="T39" fmla="*/ 16872 h 16921"/>
                <a:gd name="T40" fmla="*/ 10732 w 11375"/>
                <a:gd name="T41" fmla="*/ 16904 h 16921"/>
                <a:gd name="T42" fmla="*/ 10613 w 11375"/>
                <a:gd name="T43" fmla="*/ 16920 h 16921"/>
                <a:gd name="T44" fmla="*/ 762 w 11375"/>
                <a:gd name="T45" fmla="*/ 16920 h 16921"/>
                <a:gd name="T46" fmla="*/ 643 w 11375"/>
                <a:gd name="T47" fmla="*/ 16904 h 16921"/>
                <a:gd name="T48" fmla="*/ 528 w 11375"/>
                <a:gd name="T49" fmla="*/ 16872 h 16921"/>
                <a:gd name="T50" fmla="*/ 422 w 11375"/>
                <a:gd name="T51" fmla="*/ 16824 h 16921"/>
                <a:gd name="T52" fmla="*/ 323 w 11375"/>
                <a:gd name="T53" fmla="*/ 16761 h 16921"/>
                <a:gd name="T54" fmla="*/ 236 w 11375"/>
                <a:gd name="T55" fmla="*/ 16685 h 16921"/>
                <a:gd name="T56" fmla="*/ 161 w 11375"/>
                <a:gd name="T57" fmla="*/ 16598 h 16921"/>
                <a:gd name="T58" fmla="*/ 97 w 11375"/>
                <a:gd name="T59" fmla="*/ 16499 h 16921"/>
                <a:gd name="T60" fmla="*/ 49 w 11375"/>
                <a:gd name="T61" fmla="*/ 16392 h 16921"/>
                <a:gd name="T62" fmla="*/ 17 w 11375"/>
                <a:gd name="T63" fmla="*/ 16278 h 16921"/>
                <a:gd name="T64" fmla="*/ 1 w 11375"/>
                <a:gd name="T65" fmla="*/ 16158 h 16921"/>
                <a:gd name="T66" fmla="*/ 1 w 11375"/>
                <a:gd name="T67" fmla="*/ 763 h 16921"/>
                <a:gd name="T68" fmla="*/ 17 w 11375"/>
                <a:gd name="T69" fmla="*/ 643 h 16921"/>
                <a:gd name="T70" fmla="*/ 49 w 11375"/>
                <a:gd name="T71" fmla="*/ 529 h 16921"/>
                <a:gd name="T72" fmla="*/ 97 w 11375"/>
                <a:gd name="T73" fmla="*/ 422 h 16921"/>
                <a:gd name="T74" fmla="*/ 161 w 11375"/>
                <a:gd name="T75" fmla="*/ 324 h 16921"/>
                <a:gd name="T76" fmla="*/ 236 w 11375"/>
                <a:gd name="T77" fmla="*/ 237 h 16921"/>
                <a:gd name="T78" fmla="*/ 323 w 11375"/>
                <a:gd name="T79" fmla="*/ 160 h 16921"/>
                <a:gd name="T80" fmla="*/ 422 w 11375"/>
                <a:gd name="T81" fmla="*/ 98 h 16921"/>
                <a:gd name="T82" fmla="*/ 528 w 11375"/>
                <a:gd name="T83" fmla="*/ 50 h 16921"/>
                <a:gd name="T84" fmla="*/ 643 w 11375"/>
                <a:gd name="T85" fmla="*/ 17 h 16921"/>
                <a:gd name="T86" fmla="*/ 762 w 11375"/>
                <a:gd name="T87" fmla="*/ 2 h 16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75" h="16921">
                  <a:moveTo>
                    <a:pt x="804" y="0"/>
                  </a:moveTo>
                  <a:lnTo>
                    <a:pt x="10571" y="0"/>
                  </a:lnTo>
                  <a:lnTo>
                    <a:pt x="10613" y="2"/>
                  </a:lnTo>
                  <a:lnTo>
                    <a:pt x="10653" y="4"/>
                  </a:lnTo>
                  <a:lnTo>
                    <a:pt x="10693" y="9"/>
                  </a:lnTo>
                  <a:lnTo>
                    <a:pt x="10732" y="17"/>
                  </a:lnTo>
                  <a:lnTo>
                    <a:pt x="10771" y="26"/>
                  </a:lnTo>
                  <a:lnTo>
                    <a:pt x="10810" y="37"/>
                  </a:lnTo>
                  <a:lnTo>
                    <a:pt x="10846" y="50"/>
                  </a:lnTo>
                  <a:lnTo>
                    <a:pt x="10883" y="64"/>
                  </a:lnTo>
                  <a:lnTo>
                    <a:pt x="10919" y="79"/>
                  </a:lnTo>
                  <a:lnTo>
                    <a:pt x="10953" y="98"/>
                  </a:lnTo>
                  <a:lnTo>
                    <a:pt x="10987" y="117"/>
                  </a:lnTo>
                  <a:lnTo>
                    <a:pt x="11019" y="138"/>
                  </a:lnTo>
                  <a:lnTo>
                    <a:pt x="11052" y="160"/>
                  </a:lnTo>
                  <a:lnTo>
                    <a:pt x="11081" y="185"/>
                  </a:lnTo>
                  <a:lnTo>
                    <a:pt x="11111" y="209"/>
                  </a:lnTo>
                  <a:lnTo>
                    <a:pt x="11139" y="237"/>
                  </a:lnTo>
                  <a:lnTo>
                    <a:pt x="11166" y="264"/>
                  </a:lnTo>
                  <a:lnTo>
                    <a:pt x="11191" y="294"/>
                  </a:lnTo>
                  <a:lnTo>
                    <a:pt x="11215" y="324"/>
                  </a:lnTo>
                  <a:lnTo>
                    <a:pt x="11237" y="356"/>
                  </a:lnTo>
                  <a:lnTo>
                    <a:pt x="11258" y="389"/>
                  </a:lnTo>
                  <a:lnTo>
                    <a:pt x="11278" y="422"/>
                  </a:lnTo>
                  <a:lnTo>
                    <a:pt x="11296" y="456"/>
                  </a:lnTo>
                  <a:lnTo>
                    <a:pt x="11311" y="493"/>
                  </a:lnTo>
                  <a:lnTo>
                    <a:pt x="11326" y="529"/>
                  </a:lnTo>
                  <a:lnTo>
                    <a:pt x="11339" y="565"/>
                  </a:lnTo>
                  <a:lnTo>
                    <a:pt x="11349" y="604"/>
                  </a:lnTo>
                  <a:lnTo>
                    <a:pt x="11358" y="643"/>
                  </a:lnTo>
                  <a:lnTo>
                    <a:pt x="11366" y="682"/>
                  </a:lnTo>
                  <a:lnTo>
                    <a:pt x="11371" y="722"/>
                  </a:lnTo>
                  <a:lnTo>
                    <a:pt x="11374" y="763"/>
                  </a:lnTo>
                  <a:lnTo>
                    <a:pt x="11375" y="804"/>
                  </a:lnTo>
                  <a:lnTo>
                    <a:pt x="11375" y="16117"/>
                  </a:lnTo>
                  <a:lnTo>
                    <a:pt x="11374" y="16158"/>
                  </a:lnTo>
                  <a:lnTo>
                    <a:pt x="11371" y="16199"/>
                  </a:lnTo>
                  <a:lnTo>
                    <a:pt x="11366" y="16239"/>
                  </a:lnTo>
                  <a:lnTo>
                    <a:pt x="11358" y="16278"/>
                  </a:lnTo>
                  <a:lnTo>
                    <a:pt x="11349" y="16317"/>
                  </a:lnTo>
                  <a:lnTo>
                    <a:pt x="11339" y="16356"/>
                  </a:lnTo>
                  <a:lnTo>
                    <a:pt x="11326" y="16392"/>
                  </a:lnTo>
                  <a:lnTo>
                    <a:pt x="11311" y="16429"/>
                  </a:lnTo>
                  <a:lnTo>
                    <a:pt x="11296" y="16465"/>
                  </a:lnTo>
                  <a:lnTo>
                    <a:pt x="11278" y="16499"/>
                  </a:lnTo>
                  <a:lnTo>
                    <a:pt x="11258" y="16533"/>
                  </a:lnTo>
                  <a:lnTo>
                    <a:pt x="11237" y="16565"/>
                  </a:lnTo>
                  <a:lnTo>
                    <a:pt x="11215" y="16598"/>
                  </a:lnTo>
                  <a:lnTo>
                    <a:pt x="11191" y="16627"/>
                  </a:lnTo>
                  <a:lnTo>
                    <a:pt x="11166" y="16657"/>
                  </a:lnTo>
                  <a:lnTo>
                    <a:pt x="11139" y="16685"/>
                  </a:lnTo>
                  <a:lnTo>
                    <a:pt x="11111" y="16712"/>
                  </a:lnTo>
                  <a:lnTo>
                    <a:pt x="11081" y="16737"/>
                  </a:lnTo>
                  <a:lnTo>
                    <a:pt x="11052" y="16761"/>
                  </a:lnTo>
                  <a:lnTo>
                    <a:pt x="11019" y="16783"/>
                  </a:lnTo>
                  <a:lnTo>
                    <a:pt x="10987" y="16804"/>
                  </a:lnTo>
                  <a:lnTo>
                    <a:pt x="10953" y="16824"/>
                  </a:lnTo>
                  <a:lnTo>
                    <a:pt x="10919" y="16842"/>
                  </a:lnTo>
                  <a:lnTo>
                    <a:pt x="10883" y="16857"/>
                  </a:lnTo>
                  <a:lnTo>
                    <a:pt x="10846" y="16872"/>
                  </a:lnTo>
                  <a:lnTo>
                    <a:pt x="10810" y="16885"/>
                  </a:lnTo>
                  <a:lnTo>
                    <a:pt x="10771" y="16895"/>
                  </a:lnTo>
                  <a:lnTo>
                    <a:pt x="10732" y="16904"/>
                  </a:lnTo>
                  <a:lnTo>
                    <a:pt x="10693" y="16912"/>
                  </a:lnTo>
                  <a:lnTo>
                    <a:pt x="10653" y="16917"/>
                  </a:lnTo>
                  <a:lnTo>
                    <a:pt x="10613" y="16920"/>
                  </a:lnTo>
                  <a:lnTo>
                    <a:pt x="10571" y="16921"/>
                  </a:lnTo>
                  <a:lnTo>
                    <a:pt x="804" y="16921"/>
                  </a:lnTo>
                  <a:lnTo>
                    <a:pt x="762" y="16920"/>
                  </a:lnTo>
                  <a:lnTo>
                    <a:pt x="722" y="16917"/>
                  </a:lnTo>
                  <a:lnTo>
                    <a:pt x="682" y="16912"/>
                  </a:lnTo>
                  <a:lnTo>
                    <a:pt x="643" y="16904"/>
                  </a:lnTo>
                  <a:lnTo>
                    <a:pt x="604" y="16895"/>
                  </a:lnTo>
                  <a:lnTo>
                    <a:pt x="566" y="16885"/>
                  </a:lnTo>
                  <a:lnTo>
                    <a:pt x="528" y="16872"/>
                  </a:lnTo>
                  <a:lnTo>
                    <a:pt x="492" y="16857"/>
                  </a:lnTo>
                  <a:lnTo>
                    <a:pt x="456" y="16842"/>
                  </a:lnTo>
                  <a:lnTo>
                    <a:pt x="422" y="16824"/>
                  </a:lnTo>
                  <a:lnTo>
                    <a:pt x="388" y="16804"/>
                  </a:lnTo>
                  <a:lnTo>
                    <a:pt x="356" y="16783"/>
                  </a:lnTo>
                  <a:lnTo>
                    <a:pt x="323" y="16761"/>
                  </a:lnTo>
                  <a:lnTo>
                    <a:pt x="293" y="16737"/>
                  </a:lnTo>
                  <a:lnTo>
                    <a:pt x="265" y="16712"/>
                  </a:lnTo>
                  <a:lnTo>
                    <a:pt x="236" y="16685"/>
                  </a:lnTo>
                  <a:lnTo>
                    <a:pt x="209" y="16657"/>
                  </a:lnTo>
                  <a:lnTo>
                    <a:pt x="184" y="16627"/>
                  </a:lnTo>
                  <a:lnTo>
                    <a:pt x="161" y="16598"/>
                  </a:lnTo>
                  <a:lnTo>
                    <a:pt x="137" y="16565"/>
                  </a:lnTo>
                  <a:lnTo>
                    <a:pt x="117" y="16533"/>
                  </a:lnTo>
                  <a:lnTo>
                    <a:pt x="97" y="16499"/>
                  </a:lnTo>
                  <a:lnTo>
                    <a:pt x="79" y="16465"/>
                  </a:lnTo>
                  <a:lnTo>
                    <a:pt x="63" y="16429"/>
                  </a:lnTo>
                  <a:lnTo>
                    <a:pt x="49" y="16392"/>
                  </a:lnTo>
                  <a:lnTo>
                    <a:pt x="36" y="16356"/>
                  </a:lnTo>
                  <a:lnTo>
                    <a:pt x="26" y="16317"/>
                  </a:lnTo>
                  <a:lnTo>
                    <a:pt x="17" y="16278"/>
                  </a:lnTo>
                  <a:lnTo>
                    <a:pt x="9" y="16239"/>
                  </a:lnTo>
                  <a:lnTo>
                    <a:pt x="4" y="16199"/>
                  </a:lnTo>
                  <a:lnTo>
                    <a:pt x="1" y="16158"/>
                  </a:lnTo>
                  <a:lnTo>
                    <a:pt x="0" y="16117"/>
                  </a:lnTo>
                  <a:lnTo>
                    <a:pt x="0" y="804"/>
                  </a:lnTo>
                  <a:lnTo>
                    <a:pt x="1" y="763"/>
                  </a:lnTo>
                  <a:lnTo>
                    <a:pt x="4" y="722"/>
                  </a:lnTo>
                  <a:lnTo>
                    <a:pt x="9" y="682"/>
                  </a:lnTo>
                  <a:lnTo>
                    <a:pt x="17" y="643"/>
                  </a:lnTo>
                  <a:lnTo>
                    <a:pt x="26" y="604"/>
                  </a:lnTo>
                  <a:lnTo>
                    <a:pt x="36" y="565"/>
                  </a:lnTo>
                  <a:lnTo>
                    <a:pt x="49" y="529"/>
                  </a:lnTo>
                  <a:lnTo>
                    <a:pt x="63" y="493"/>
                  </a:lnTo>
                  <a:lnTo>
                    <a:pt x="79" y="456"/>
                  </a:lnTo>
                  <a:lnTo>
                    <a:pt x="97" y="422"/>
                  </a:lnTo>
                  <a:lnTo>
                    <a:pt x="117" y="389"/>
                  </a:lnTo>
                  <a:lnTo>
                    <a:pt x="137" y="356"/>
                  </a:lnTo>
                  <a:lnTo>
                    <a:pt x="161" y="324"/>
                  </a:lnTo>
                  <a:lnTo>
                    <a:pt x="184" y="294"/>
                  </a:lnTo>
                  <a:lnTo>
                    <a:pt x="209" y="264"/>
                  </a:lnTo>
                  <a:lnTo>
                    <a:pt x="236" y="237"/>
                  </a:lnTo>
                  <a:lnTo>
                    <a:pt x="265" y="209"/>
                  </a:lnTo>
                  <a:lnTo>
                    <a:pt x="293" y="185"/>
                  </a:lnTo>
                  <a:lnTo>
                    <a:pt x="323" y="160"/>
                  </a:lnTo>
                  <a:lnTo>
                    <a:pt x="356" y="138"/>
                  </a:lnTo>
                  <a:lnTo>
                    <a:pt x="388" y="117"/>
                  </a:lnTo>
                  <a:lnTo>
                    <a:pt x="422" y="98"/>
                  </a:lnTo>
                  <a:lnTo>
                    <a:pt x="456" y="79"/>
                  </a:lnTo>
                  <a:lnTo>
                    <a:pt x="492" y="64"/>
                  </a:lnTo>
                  <a:lnTo>
                    <a:pt x="528" y="50"/>
                  </a:lnTo>
                  <a:lnTo>
                    <a:pt x="566" y="37"/>
                  </a:lnTo>
                  <a:lnTo>
                    <a:pt x="604" y="26"/>
                  </a:lnTo>
                  <a:lnTo>
                    <a:pt x="643" y="17"/>
                  </a:lnTo>
                  <a:lnTo>
                    <a:pt x="682" y="9"/>
                  </a:lnTo>
                  <a:lnTo>
                    <a:pt x="722" y="4"/>
                  </a:lnTo>
                  <a:lnTo>
                    <a:pt x="762" y="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38"/>
            <p:cNvSpPr>
              <a:spLocks/>
            </p:cNvSpPr>
            <p:nvPr/>
          </p:nvSpPr>
          <p:spPr bwMode="auto">
            <a:xfrm>
              <a:off x="8501381" y="5052506"/>
              <a:ext cx="235646" cy="1088954"/>
            </a:xfrm>
            <a:custGeom>
              <a:avLst/>
              <a:gdLst>
                <a:gd name="T0" fmla="*/ 681 w 681"/>
                <a:gd name="T1" fmla="*/ 552 h 3146"/>
                <a:gd name="T2" fmla="*/ 681 w 681"/>
                <a:gd name="T3" fmla="*/ 2616 h 3146"/>
                <a:gd name="T4" fmla="*/ 680 w 681"/>
                <a:gd name="T5" fmla="*/ 2654 h 3146"/>
                <a:gd name="T6" fmla="*/ 677 w 681"/>
                <a:gd name="T7" fmla="*/ 2691 h 3146"/>
                <a:gd name="T8" fmla="*/ 673 w 681"/>
                <a:gd name="T9" fmla="*/ 2728 h 3146"/>
                <a:gd name="T10" fmla="*/ 667 w 681"/>
                <a:gd name="T11" fmla="*/ 2764 h 3146"/>
                <a:gd name="T12" fmla="*/ 659 w 681"/>
                <a:gd name="T13" fmla="*/ 2800 h 3146"/>
                <a:gd name="T14" fmla="*/ 650 w 681"/>
                <a:gd name="T15" fmla="*/ 2835 h 3146"/>
                <a:gd name="T16" fmla="*/ 639 w 681"/>
                <a:gd name="T17" fmla="*/ 2871 h 3146"/>
                <a:gd name="T18" fmla="*/ 628 w 681"/>
                <a:gd name="T19" fmla="*/ 2904 h 3146"/>
                <a:gd name="T20" fmla="*/ 613 w 681"/>
                <a:gd name="T21" fmla="*/ 2937 h 3146"/>
                <a:gd name="T22" fmla="*/ 598 w 681"/>
                <a:gd name="T23" fmla="*/ 2969 h 3146"/>
                <a:gd name="T24" fmla="*/ 582 w 681"/>
                <a:gd name="T25" fmla="*/ 3002 h 3146"/>
                <a:gd name="T26" fmla="*/ 564 w 681"/>
                <a:gd name="T27" fmla="*/ 3033 h 3146"/>
                <a:gd name="T28" fmla="*/ 545 w 681"/>
                <a:gd name="T29" fmla="*/ 3063 h 3146"/>
                <a:gd name="T30" fmla="*/ 524 w 681"/>
                <a:gd name="T31" fmla="*/ 3091 h 3146"/>
                <a:gd name="T32" fmla="*/ 503 w 681"/>
                <a:gd name="T33" fmla="*/ 3120 h 3146"/>
                <a:gd name="T34" fmla="*/ 480 w 681"/>
                <a:gd name="T35" fmla="*/ 3146 h 3146"/>
                <a:gd name="T36" fmla="*/ 60 w 681"/>
                <a:gd name="T37" fmla="*/ 2735 h 3146"/>
                <a:gd name="T38" fmla="*/ 0 w 681"/>
                <a:gd name="T39" fmla="*/ 0 h 3146"/>
                <a:gd name="T40" fmla="*/ 681 w 681"/>
                <a:gd name="T41" fmla="*/ 552 h 3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1" h="3146">
                  <a:moveTo>
                    <a:pt x="681" y="552"/>
                  </a:moveTo>
                  <a:lnTo>
                    <a:pt x="681" y="2616"/>
                  </a:lnTo>
                  <a:lnTo>
                    <a:pt x="680" y="2654"/>
                  </a:lnTo>
                  <a:lnTo>
                    <a:pt x="677" y="2691"/>
                  </a:lnTo>
                  <a:lnTo>
                    <a:pt x="673" y="2728"/>
                  </a:lnTo>
                  <a:lnTo>
                    <a:pt x="667" y="2764"/>
                  </a:lnTo>
                  <a:lnTo>
                    <a:pt x="659" y="2800"/>
                  </a:lnTo>
                  <a:lnTo>
                    <a:pt x="650" y="2835"/>
                  </a:lnTo>
                  <a:lnTo>
                    <a:pt x="639" y="2871"/>
                  </a:lnTo>
                  <a:lnTo>
                    <a:pt x="628" y="2904"/>
                  </a:lnTo>
                  <a:lnTo>
                    <a:pt x="613" y="2937"/>
                  </a:lnTo>
                  <a:lnTo>
                    <a:pt x="598" y="2969"/>
                  </a:lnTo>
                  <a:lnTo>
                    <a:pt x="582" y="3002"/>
                  </a:lnTo>
                  <a:lnTo>
                    <a:pt x="564" y="3033"/>
                  </a:lnTo>
                  <a:lnTo>
                    <a:pt x="545" y="3063"/>
                  </a:lnTo>
                  <a:lnTo>
                    <a:pt x="524" y="3091"/>
                  </a:lnTo>
                  <a:lnTo>
                    <a:pt x="503" y="3120"/>
                  </a:lnTo>
                  <a:lnTo>
                    <a:pt x="480" y="3146"/>
                  </a:lnTo>
                  <a:lnTo>
                    <a:pt x="60" y="2735"/>
                  </a:lnTo>
                  <a:lnTo>
                    <a:pt x="0" y="0"/>
                  </a:lnTo>
                  <a:lnTo>
                    <a:pt x="681" y="55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39"/>
            <p:cNvSpPr>
              <a:spLocks/>
            </p:cNvSpPr>
            <p:nvPr/>
          </p:nvSpPr>
          <p:spPr bwMode="auto">
            <a:xfrm>
              <a:off x="4800600" y="5052506"/>
              <a:ext cx="250179" cy="1096220"/>
            </a:xfrm>
            <a:custGeom>
              <a:avLst/>
              <a:gdLst>
                <a:gd name="T0" fmla="*/ 221 w 723"/>
                <a:gd name="T1" fmla="*/ 3168 h 3168"/>
                <a:gd name="T2" fmla="*/ 196 w 723"/>
                <a:gd name="T3" fmla="*/ 3141 h 3168"/>
                <a:gd name="T4" fmla="*/ 172 w 723"/>
                <a:gd name="T5" fmla="*/ 3112 h 3168"/>
                <a:gd name="T6" fmla="*/ 150 w 723"/>
                <a:gd name="T7" fmla="*/ 3082 h 3168"/>
                <a:gd name="T8" fmla="*/ 128 w 723"/>
                <a:gd name="T9" fmla="*/ 3051 h 3168"/>
                <a:gd name="T10" fmla="*/ 109 w 723"/>
                <a:gd name="T11" fmla="*/ 3019 h 3168"/>
                <a:gd name="T12" fmla="*/ 91 w 723"/>
                <a:gd name="T13" fmla="*/ 2986 h 3168"/>
                <a:gd name="T14" fmla="*/ 74 w 723"/>
                <a:gd name="T15" fmla="*/ 2952 h 3168"/>
                <a:gd name="T16" fmla="*/ 59 w 723"/>
                <a:gd name="T17" fmla="*/ 2919 h 3168"/>
                <a:gd name="T18" fmla="*/ 45 w 723"/>
                <a:gd name="T19" fmla="*/ 2882 h 3168"/>
                <a:gd name="T20" fmla="*/ 33 w 723"/>
                <a:gd name="T21" fmla="*/ 2846 h 3168"/>
                <a:gd name="T22" fmla="*/ 23 w 723"/>
                <a:gd name="T23" fmla="*/ 2809 h 3168"/>
                <a:gd name="T24" fmla="*/ 15 w 723"/>
                <a:gd name="T25" fmla="*/ 2772 h 3168"/>
                <a:gd name="T26" fmla="*/ 9 w 723"/>
                <a:gd name="T27" fmla="*/ 2734 h 3168"/>
                <a:gd name="T28" fmla="*/ 4 w 723"/>
                <a:gd name="T29" fmla="*/ 2695 h 3168"/>
                <a:gd name="T30" fmla="*/ 1 w 723"/>
                <a:gd name="T31" fmla="*/ 2656 h 3168"/>
                <a:gd name="T32" fmla="*/ 0 w 723"/>
                <a:gd name="T33" fmla="*/ 2616 h 3168"/>
                <a:gd name="T34" fmla="*/ 0 w 723"/>
                <a:gd name="T35" fmla="*/ 587 h 3168"/>
                <a:gd name="T36" fmla="*/ 723 w 723"/>
                <a:gd name="T37" fmla="*/ 0 h 3168"/>
                <a:gd name="T38" fmla="*/ 663 w 723"/>
                <a:gd name="T39" fmla="*/ 2735 h 3168"/>
                <a:gd name="T40" fmla="*/ 221 w 723"/>
                <a:gd name="T41" fmla="*/ 3168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3" h="3168">
                  <a:moveTo>
                    <a:pt x="221" y="3168"/>
                  </a:moveTo>
                  <a:lnTo>
                    <a:pt x="196" y="3141"/>
                  </a:lnTo>
                  <a:lnTo>
                    <a:pt x="172" y="3112"/>
                  </a:lnTo>
                  <a:lnTo>
                    <a:pt x="150" y="3082"/>
                  </a:lnTo>
                  <a:lnTo>
                    <a:pt x="128" y="3051"/>
                  </a:lnTo>
                  <a:lnTo>
                    <a:pt x="109" y="3019"/>
                  </a:lnTo>
                  <a:lnTo>
                    <a:pt x="91" y="2986"/>
                  </a:lnTo>
                  <a:lnTo>
                    <a:pt x="74" y="2952"/>
                  </a:lnTo>
                  <a:lnTo>
                    <a:pt x="59" y="2919"/>
                  </a:lnTo>
                  <a:lnTo>
                    <a:pt x="45" y="2882"/>
                  </a:lnTo>
                  <a:lnTo>
                    <a:pt x="33" y="2846"/>
                  </a:lnTo>
                  <a:lnTo>
                    <a:pt x="23" y="2809"/>
                  </a:lnTo>
                  <a:lnTo>
                    <a:pt x="15" y="2772"/>
                  </a:lnTo>
                  <a:lnTo>
                    <a:pt x="9" y="2734"/>
                  </a:lnTo>
                  <a:lnTo>
                    <a:pt x="4" y="2695"/>
                  </a:lnTo>
                  <a:lnTo>
                    <a:pt x="1" y="2656"/>
                  </a:lnTo>
                  <a:lnTo>
                    <a:pt x="0" y="2616"/>
                  </a:lnTo>
                  <a:lnTo>
                    <a:pt x="0" y="587"/>
                  </a:lnTo>
                  <a:lnTo>
                    <a:pt x="723" y="0"/>
                  </a:lnTo>
                  <a:lnTo>
                    <a:pt x="663" y="2735"/>
                  </a:lnTo>
                  <a:lnTo>
                    <a:pt x="221" y="31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40"/>
            <p:cNvSpPr>
              <a:spLocks/>
            </p:cNvSpPr>
            <p:nvPr/>
          </p:nvSpPr>
          <p:spPr bwMode="auto">
            <a:xfrm>
              <a:off x="7442532" y="381113"/>
              <a:ext cx="1263353" cy="224227"/>
            </a:xfrm>
            <a:custGeom>
              <a:avLst/>
              <a:gdLst>
                <a:gd name="T0" fmla="*/ 1004 w 3650"/>
                <a:gd name="T1" fmla="*/ 0 h 648"/>
                <a:gd name="T2" fmla="*/ 2937 w 3650"/>
                <a:gd name="T3" fmla="*/ 0 h 648"/>
                <a:gd name="T4" fmla="*/ 2966 w 3650"/>
                <a:gd name="T5" fmla="*/ 0 h 648"/>
                <a:gd name="T6" fmla="*/ 2994 w 3650"/>
                <a:gd name="T7" fmla="*/ 3 h 648"/>
                <a:gd name="T8" fmla="*/ 3023 w 3650"/>
                <a:gd name="T9" fmla="*/ 5 h 648"/>
                <a:gd name="T10" fmla="*/ 3051 w 3650"/>
                <a:gd name="T11" fmla="*/ 8 h 648"/>
                <a:gd name="T12" fmla="*/ 3079 w 3650"/>
                <a:gd name="T13" fmla="*/ 13 h 648"/>
                <a:gd name="T14" fmla="*/ 3106 w 3650"/>
                <a:gd name="T15" fmla="*/ 18 h 648"/>
                <a:gd name="T16" fmla="*/ 3133 w 3650"/>
                <a:gd name="T17" fmla="*/ 25 h 648"/>
                <a:gd name="T18" fmla="*/ 3160 w 3650"/>
                <a:gd name="T19" fmla="*/ 31 h 648"/>
                <a:gd name="T20" fmla="*/ 3186 w 3650"/>
                <a:gd name="T21" fmla="*/ 40 h 648"/>
                <a:gd name="T22" fmla="*/ 3212 w 3650"/>
                <a:gd name="T23" fmla="*/ 50 h 648"/>
                <a:gd name="T24" fmla="*/ 3238 w 3650"/>
                <a:gd name="T25" fmla="*/ 59 h 648"/>
                <a:gd name="T26" fmla="*/ 3263 w 3650"/>
                <a:gd name="T27" fmla="*/ 69 h 648"/>
                <a:gd name="T28" fmla="*/ 3288 w 3650"/>
                <a:gd name="T29" fmla="*/ 81 h 648"/>
                <a:gd name="T30" fmla="*/ 3312 w 3650"/>
                <a:gd name="T31" fmla="*/ 94 h 648"/>
                <a:gd name="T32" fmla="*/ 3336 w 3650"/>
                <a:gd name="T33" fmla="*/ 107 h 648"/>
                <a:gd name="T34" fmla="*/ 3359 w 3650"/>
                <a:gd name="T35" fmla="*/ 121 h 648"/>
                <a:gd name="T36" fmla="*/ 3381 w 3650"/>
                <a:gd name="T37" fmla="*/ 135 h 648"/>
                <a:gd name="T38" fmla="*/ 3405 w 3650"/>
                <a:gd name="T39" fmla="*/ 151 h 648"/>
                <a:gd name="T40" fmla="*/ 3425 w 3650"/>
                <a:gd name="T41" fmla="*/ 166 h 648"/>
                <a:gd name="T42" fmla="*/ 3447 w 3650"/>
                <a:gd name="T43" fmla="*/ 183 h 648"/>
                <a:gd name="T44" fmla="*/ 3467 w 3650"/>
                <a:gd name="T45" fmla="*/ 202 h 648"/>
                <a:gd name="T46" fmla="*/ 3488 w 3650"/>
                <a:gd name="T47" fmla="*/ 220 h 648"/>
                <a:gd name="T48" fmla="*/ 3507 w 3650"/>
                <a:gd name="T49" fmla="*/ 238 h 648"/>
                <a:gd name="T50" fmla="*/ 3525 w 3650"/>
                <a:gd name="T51" fmla="*/ 257 h 648"/>
                <a:gd name="T52" fmla="*/ 3544 w 3650"/>
                <a:gd name="T53" fmla="*/ 278 h 648"/>
                <a:gd name="T54" fmla="*/ 3560 w 3650"/>
                <a:gd name="T55" fmla="*/ 299 h 648"/>
                <a:gd name="T56" fmla="*/ 3577 w 3650"/>
                <a:gd name="T57" fmla="*/ 320 h 648"/>
                <a:gd name="T58" fmla="*/ 3593 w 3650"/>
                <a:gd name="T59" fmla="*/ 342 h 648"/>
                <a:gd name="T60" fmla="*/ 3609 w 3650"/>
                <a:gd name="T61" fmla="*/ 364 h 648"/>
                <a:gd name="T62" fmla="*/ 3623 w 3650"/>
                <a:gd name="T63" fmla="*/ 387 h 648"/>
                <a:gd name="T64" fmla="*/ 3637 w 3650"/>
                <a:gd name="T65" fmla="*/ 411 h 648"/>
                <a:gd name="T66" fmla="*/ 3650 w 3650"/>
                <a:gd name="T67" fmla="*/ 434 h 648"/>
                <a:gd name="T68" fmla="*/ 3468 w 3650"/>
                <a:gd name="T69" fmla="*/ 612 h 648"/>
                <a:gd name="T70" fmla="*/ 0 w 3650"/>
                <a:gd name="T71" fmla="*/ 648 h 648"/>
                <a:gd name="T72" fmla="*/ 1004 w 3650"/>
                <a:gd name="T73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50" h="648">
                  <a:moveTo>
                    <a:pt x="1004" y="0"/>
                  </a:moveTo>
                  <a:lnTo>
                    <a:pt x="2937" y="0"/>
                  </a:lnTo>
                  <a:lnTo>
                    <a:pt x="2966" y="0"/>
                  </a:lnTo>
                  <a:lnTo>
                    <a:pt x="2994" y="3"/>
                  </a:lnTo>
                  <a:lnTo>
                    <a:pt x="3023" y="5"/>
                  </a:lnTo>
                  <a:lnTo>
                    <a:pt x="3051" y="8"/>
                  </a:lnTo>
                  <a:lnTo>
                    <a:pt x="3079" y="13"/>
                  </a:lnTo>
                  <a:lnTo>
                    <a:pt x="3106" y="18"/>
                  </a:lnTo>
                  <a:lnTo>
                    <a:pt x="3133" y="25"/>
                  </a:lnTo>
                  <a:lnTo>
                    <a:pt x="3160" y="31"/>
                  </a:lnTo>
                  <a:lnTo>
                    <a:pt x="3186" y="40"/>
                  </a:lnTo>
                  <a:lnTo>
                    <a:pt x="3212" y="50"/>
                  </a:lnTo>
                  <a:lnTo>
                    <a:pt x="3238" y="59"/>
                  </a:lnTo>
                  <a:lnTo>
                    <a:pt x="3263" y="69"/>
                  </a:lnTo>
                  <a:lnTo>
                    <a:pt x="3288" y="81"/>
                  </a:lnTo>
                  <a:lnTo>
                    <a:pt x="3312" y="94"/>
                  </a:lnTo>
                  <a:lnTo>
                    <a:pt x="3336" y="107"/>
                  </a:lnTo>
                  <a:lnTo>
                    <a:pt x="3359" y="121"/>
                  </a:lnTo>
                  <a:lnTo>
                    <a:pt x="3381" y="135"/>
                  </a:lnTo>
                  <a:lnTo>
                    <a:pt x="3405" y="151"/>
                  </a:lnTo>
                  <a:lnTo>
                    <a:pt x="3425" y="166"/>
                  </a:lnTo>
                  <a:lnTo>
                    <a:pt x="3447" y="183"/>
                  </a:lnTo>
                  <a:lnTo>
                    <a:pt x="3467" y="202"/>
                  </a:lnTo>
                  <a:lnTo>
                    <a:pt x="3488" y="220"/>
                  </a:lnTo>
                  <a:lnTo>
                    <a:pt x="3507" y="238"/>
                  </a:lnTo>
                  <a:lnTo>
                    <a:pt x="3525" y="257"/>
                  </a:lnTo>
                  <a:lnTo>
                    <a:pt x="3544" y="278"/>
                  </a:lnTo>
                  <a:lnTo>
                    <a:pt x="3560" y="299"/>
                  </a:lnTo>
                  <a:lnTo>
                    <a:pt x="3577" y="320"/>
                  </a:lnTo>
                  <a:lnTo>
                    <a:pt x="3593" y="342"/>
                  </a:lnTo>
                  <a:lnTo>
                    <a:pt x="3609" y="364"/>
                  </a:lnTo>
                  <a:lnTo>
                    <a:pt x="3623" y="387"/>
                  </a:lnTo>
                  <a:lnTo>
                    <a:pt x="3637" y="411"/>
                  </a:lnTo>
                  <a:lnTo>
                    <a:pt x="3650" y="434"/>
                  </a:lnTo>
                  <a:lnTo>
                    <a:pt x="3468" y="612"/>
                  </a:lnTo>
                  <a:lnTo>
                    <a:pt x="0" y="648"/>
                  </a:lnTo>
                  <a:lnTo>
                    <a:pt x="100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41"/>
            <p:cNvSpPr>
              <a:spLocks/>
            </p:cNvSpPr>
            <p:nvPr/>
          </p:nvSpPr>
          <p:spPr bwMode="auto">
            <a:xfrm>
              <a:off x="4800600" y="463122"/>
              <a:ext cx="237722" cy="1271657"/>
            </a:xfrm>
            <a:custGeom>
              <a:avLst/>
              <a:gdLst>
                <a:gd name="T0" fmla="*/ 0 w 687"/>
                <a:gd name="T1" fmla="*/ 2550 h 3674"/>
                <a:gd name="T2" fmla="*/ 0 w 687"/>
                <a:gd name="T3" fmla="*/ 565 h 3674"/>
                <a:gd name="T4" fmla="*/ 1 w 687"/>
                <a:gd name="T5" fmla="*/ 524 h 3674"/>
                <a:gd name="T6" fmla="*/ 4 w 687"/>
                <a:gd name="T7" fmla="*/ 483 h 3674"/>
                <a:gd name="T8" fmla="*/ 9 w 687"/>
                <a:gd name="T9" fmla="*/ 445 h 3674"/>
                <a:gd name="T10" fmla="*/ 17 w 687"/>
                <a:gd name="T11" fmla="*/ 404 h 3674"/>
                <a:gd name="T12" fmla="*/ 26 w 687"/>
                <a:gd name="T13" fmla="*/ 367 h 3674"/>
                <a:gd name="T14" fmla="*/ 36 w 687"/>
                <a:gd name="T15" fmla="*/ 329 h 3674"/>
                <a:gd name="T16" fmla="*/ 48 w 687"/>
                <a:gd name="T17" fmla="*/ 291 h 3674"/>
                <a:gd name="T18" fmla="*/ 62 w 687"/>
                <a:gd name="T19" fmla="*/ 255 h 3674"/>
                <a:gd name="T20" fmla="*/ 79 w 687"/>
                <a:gd name="T21" fmla="*/ 220 h 3674"/>
                <a:gd name="T22" fmla="*/ 96 w 687"/>
                <a:gd name="T23" fmla="*/ 185 h 3674"/>
                <a:gd name="T24" fmla="*/ 115 w 687"/>
                <a:gd name="T25" fmla="*/ 151 h 3674"/>
                <a:gd name="T26" fmla="*/ 136 w 687"/>
                <a:gd name="T27" fmla="*/ 118 h 3674"/>
                <a:gd name="T28" fmla="*/ 158 w 687"/>
                <a:gd name="T29" fmla="*/ 87 h 3674"/>
                <a:gd name="T30" fmla="*/ 182 w 687"/>
                <a:gd name="T31" fmla="*/ 57 h 3674"/>
                <a:gd name="T32" fmla="*/ 208 w 687"/>
                <a:gd name="T33" fmla="*/ 28 h 3674"/>
                <a:gd name="T34" fmla="*/ 234 w 687"/>
                <a:gd name="T35" fmla="*/ 0 h 3674"/>
                <a:gd name="T36" fmla="*/ 615 w 687"/>
                <a:gd name="T37" fmla="*/ 373 h 3674"/>
                <a:gd name="T38" fmla="*/ 687 w 687"/>
                <a:gd name="T39" fmla="*/ 3674 h 3674"/>
                <a:gd name="T40" fmla="*/ 0 w 687"/>
                <a:gd name="T41" fmla="*/ 2550 h 3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7" h="3674">
                  <a:moveTo>
                    <a:pt x="0" y="2550"/>
                  </a:moveTo>
                  <a:lnTo>
                    <a:pt x="0" y="565"/>
                  </a:lnTo>
                  <a:lnTo>
                    <a:pt x="1" y="524"/>
                  </a:lnTo>
                  <a:lnTo>
                    <a:pt x="4" y="483"/>
                  </a:lnTo>
                  <a:lnTo>
                    <a:pt x="9" y="445"/>
                  </a:lnTo>
                  <a:lnTo>
                    <a:pt x="17" y="404"/>
                  </a:lnTo>
                  <a:lnTo>
                    <a:pt x="26" y="367"/>
                  </a:lnTo>
                  <a:lnTo>
                    <a:pt x="36" y="329"/>
                  </a:lnTo>
                  <a:lnTo>
                    <a:pt x="48" y="291"/>
                  </a:lnTo>
                  <a:lnTo>
                    <a:pt x="62" y="255"/>
                  </a:lnTo>
                  <a:lnTo>
                    <a:pt x="79" y="220"/>
                  </a:lnTo>
                  <a:lnTo>
                    <a:pt x="96" y="185"/>
                  </a:lnTo>
                  <a:lnTo>
                    <a:pt x="115" y="151"/>
                  </a:lnTo>
                  <a:lnTo>
                    <a:pt x="136" y="118"/>
                  </a:lnTo>
                  <a:lnTo>
                    <a:pt x="158" y="87"/>
                  </a:lnTo>
                  <a:lnTo>
                    <a:pt x="182" y="57"/>
                  </a:lnTo>
                  <a:lnTo>
                    <a:pt x="208" y="28"/>
                  </a:lnTo>
                  <a:lnTo>
                    <a:pt x="234" y="0"/>
                  </a:lnTo>
                  <a:lnTo>
                    <a:pt x="615" y="373"/>
                  </a:lnTo>
                  <a:lnTo>
                    <a:pt x="687" y="3674"/>
                  </a:lnTo>
                  <a:lnTo>
                    <a:pt x="0" y="25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42"/>
            <p:cNvSpPr>
              <a:spLocks/>
            </p:cNvSpPr>
            <p:nvPr/>
          </p:nvSpPr>
          <p:spPr bwMode="auto">
            <a:xfrm>
              <a:off x="4837971" y="417446"/>
              <a:ext cx="3861685" cy="5781109"/>
            </a:xfrm>
            <a:custGeom>
              <a:avLst/>
              <a:gdLst>
                <a:gd name="T0" fmla="*/ 10499 w 11159"/>
                <a:gd name="T1" fmla="*/ 1 h 16707"/>
                <a:gd name="T2" fmla="*/ 10603 w 11159"/>
                <a:gd name="T3" fmla="*/ 14 h 16707"/>
                <a:gd name="T4" fmla="*/ 10702 w 11159"/>
                <a:gd name="T5" fmla="*/ 43 h 16707"/>
                <a:gd name="T6" fmla="*/ 10794 w 11159"/>
                <a:gd name="T7" fmla="*/ 84 h 16707"/>
                <a:gd name="T8" fmla="*/ 10879 w 11159"/>
                <a:gd name="T9" fmla="*/ 139 h 16707"/>
                <a:gd name="T10" fmla="*/ 10954 w 11159"/>
                <a:gd name="T11" fmla="*/ 205 h 16707"/>
                <a:gd name="T12" fmla="*/ 11020 w 11159"/>
                <a:gd name="T13" fmla="*/ 280 h 16707"/>
                <a:gd name="T14" fmla="*/ 11075 w 11159"/>
                <a:gd name="T15" fmla="*/ 365 h 16707"/>
                <a:gd name="T16" fmla="*/ 11116 w 11159"/>
                <a:gd name="T17" fmla="*/ 457 h 16707"/>
                <a:gd name="T18" fmla="*/ 11145 w 11159"/>
                <a:gd name="T19" fmla="*/ 557 h 16707"/>
                <a:gd name="T20" fmla="*/ 11158 w 11159"/>
                <a:gd name="T21" fmla="*/ 661 h 16707"/>
                <a:gd name="T22" fmla="*/ 11158 w 11159"/>
                <a:gd name="T23" fmla="*/ 16046 h 16707"/>
                <a:gd name="T24" fmla="*/ 11145 w 11159"/>
                <a:gd name="T25" fmla="*/ 16150 h 16707"/>
                <a:gd name="T26" fmla="*/ 11116 w 11159"/>
                <a:gd name="T27" fmla="*/ 16249 h 16707"/>
                <a:gd name="T28" fmla="*/ 11075 w 11159"/>
                <a:gd name="T29" fmla="*/ 16342 h 16707"/>
                <a:gd name="T30" fmla="*/ 11020 w 11159"/>
                <a:gd name="T31" fmla="*/ 16427 h 16707"/>
                <a:gd name="T32" fmla="*/ 10954 w 11159"/>
                <a:gd name="T33" fmla="*/ 16502 h 16707"/>
                <a:gd name="T34" fmla="*/ 10879 w 11159"/>
                <a:gd name="T35" fmla="*/ 16568 h 16707"/>
                <a:gd name="T36" fmla="*/ 10794 w 11159"/>
                <a:gd name="T37" fmla="*/ 16623 h 16707"/>
                <a:gd name="T38" fmla="*/ 10702 w 11159"/>
                <a:gd name="T39" fmla="*/ 16665 h 16707"/>
                <a:gd name="T40" fmla="*/ 10603 w 11159"/>
                <a:gd name="T41" fmla="*/ 16693 h 16707"/>
                <a:gd name="T42" fmla="*/ 10499 w 11159"/>
                <a:gd name="T43" fmla="*/ 16706 h 16707"/>
                <a:gd name="T44" fmla="*/ 661 w 11159"/>
                <a:gd name="T45" fmla="*/ 16706 h 16707"/>
                <a:gd name="T46" fmla="*/ 557 w 11159"/>
                <a:gd name="T47" fmla="*/ 16693 h 16707"/>
                <a:gd name="T48" fmla="*/ 457 w 11159"/>
                <a:gd name="T49" fmla="*/ 16665 h 16707"/>
                <a:gd name="T50" fmla="*/ 364 w 11159"/>
                <a:gd name="T51" fmla="*/ 16623 h 16707"/>
                <a:gd name="T52" fmla="*/ 280 w 11159"/>
                <a:gd name="T53" fmla="*/ 16568 h 16707"/>
                <a:gd name="T54" fmla="*/ 205 w 11159"/>
                <a:gd name="T55" fmla="*/ 16502 h 16707"/>
                <a:gd name="T56" fmla="*/ 138 w 11159"/>
                <a:gd name="T57" fmla="*/ 16427 h 16707"/>
                <a:gd name="T58" fmla="*/ 84 w 11159"/>
                <a:gd name="T59" fmla="*/ 16342 h 16707"/>
                <a:gd name="T60" fmla="*/ 42 w 11159"/>
                <a:gd name="T61" fmla="*/ 16249 h 16707"/>
                <a:gd name="T62" fmla="*/ 14 w 11159"/>
                <a:gd name="T63" fmla="*/ 16150 h 16707"/>
                <a:gd name="T64" fmla="*/ 1 w 11159"/>
                <a:gd name="T65" fmla="*/ 16046 h 16707"/>
                <a:gd name="T66" fmla="*/ 1 w 11159"/>
                <a:gd name="T67" fmla="*/ 661 h 16707"/>
                <a:gd name="T68" fmla="*/ 14 w 11159"/>
                <a:gd name="T69" fmla="*/ 557 h 16707"/>
                <a:gd name="T70" fmla="*/ 42 w 11159"/>
                <a:gd name="T71" fmla="*/ 457 h 16707"/>
                <a:gd name="T72" fmla="*/ 84 w 11159"/>
                <a:gd name="T73" fmla="*/ 365 h 16707"/>
                <a:gd name="T74" fmla="*/ 138 w 11159"/>
                <a:gd name="T75" fmla="*/ 280 h 16707"/>
                <a:gd name="T76" fmla="*/ 205 w 11159"/>
                <a:gd name="T77" fmla="*/ 205 h 16707"/>
                <a:gd name="T78" fmla="*/ 280 w 11159"/>
                <a:gd name="T79" fmla="*/ 139 h 16707"/>
                <a:gd name="T80" fmla="*/ 364 w 11159"/>
                <a:gd name="T81" fmla="*/ 84 h 16707"/>
                <a:gd name="T82" fmla="*/ 457 w 11159"/>
                <a:gd name="T83" fmla="*/ 43 h 16707"/>
                <a:gd name="T84" fmla="*/ 557 w 11159"/>
                <a:gd name="T85" fmla="*/ 14 h 16707"/>
                <a:gd name="T86" fmla="*/ 661 w 11159"/>
                <a:gd name="T87" fmla="*/ 1 h 16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159" h="16707">
                  <a:moveTo>
                    <a:pt x="696" y="0"/>
                  </a:moveTo>
                  <a:lnTo>
                    <a:pt x="10463" y="0"/>
                  </a:lnTo>
                  <a:lnTo>
                    <a:pt x="10499" y="1"/>
                  </a:lnTo>
                  <a:lnTo>
                    <a:pt x="10534" y="4"/>
                  </a:lnTo>
                  <a:lnTo>
                    <a:pt x="10568" y="9"/>
                  </a:lnTo>
                  <a:lnTo>
                    <a:pt x="10603" y="14"/>
                  </a:lnTo>
                  <a:lnTo>
                    <a:pt x="10637" y="22"/>
                  </a:lnTo>
                  <a:lnTo>
                    <a:pt x="10670" y="32"/>
                  </a:lnTo>
                  <a:lnTo>
                    <a:pt x="10702" y="43"/>
                  </a:lnTo>
                  <a:lnTo>
                    <a:pt x="10733" y="56"/>
                  </a:lnTo>
                  <a:lnTo>
                    <a:pt x="10764" y="69"/>
                  </a:lnTo>
                  <a:lnTo>
                    <a:pt x="10794" y="84"/>
                  </a:lnTo>
                  <a:lnTo>
                    <a:pt x="10823" y="101"/>
                  </a:lnTo>
                  <a:lnTo>
                    <a:pt x="10851" y="119"/>
                  </a:lnTo>
                  <a:lnTo>
                    <a:pt x="10879" y="139"/>
                  </a:lnTo>
                  <a:lnTo>
                    <a:pt x="10905" y="160"/>
                  </a:lnTo>
                  <a:lnTo>
                    <a:pt x="10931" y="182"/>
                  </a:lnTo>
                  <a:lnTo>
                    <a:pt x="10954" y="205"/>
                  </a:lnTo>
                  <a:lnTo>
                    <a:pt x="10977" y="228"/>
                  </a:lnTo>
                  <a:lnTo>
                    <a:pt x="10999" y="254"/>
                  </a:lnTo>
                  <a:lnTo>
                    <a:pt x="11020" y="280"/>
                  </a:lnTo>
                  <a:lnTo>
                    <a:pt x="11040" y="308"/>
                  </a:lnTo>
                  <a:lnTo>
                    <a:pt x="11058" y="336"/>
                  </a:lnTo>
                  <a:lnTo>
                    <a:pt x="11075" y="365"/>
                  </a:lnTo>
                  <a:lnTo>
                    <a:pt x="11090" y="395"/>
                  </a:lnTo>
                  <a:lnTo>
                    <a:pt x="11105" y="426"/>
                  </a:lnTo>
                  <a:lnTo>
                    <a:pt x="11116" y="457"/>
                  </a:lnTo>
                  <a:lnTo>
                    <a:pt x="11128" y="489"/>
                  </a:lnTo>
                  <a:lnTo>
                    <a:pt x="11137" y="523"/>
                  </a:lnTo>
                  <a:lnTo>
                    <a:pt x="11145" y="557"/>
                  </a:lnTo>
                  <a:lnTo>
                    <a:pt x="11151" y="591"/>
                  </a:lnTo>
                  <a:lnTo>
                    <a:pt x="11155" y="626"/>
                  </a:lnTo>
                  <a:lnTo>
                    <a:pt x="11158" y="661"/>
                  </a:lnTo>
                  <a:lnTo>
                    <a:pt x="11159" y="696"/>
                  </a:lnTo>
                  <a:lnTo>
                    <a:pt x="11159" y="16011"/>
                  </a:lnTo>
                  <a:lnTo>
                    <a:pt x="11158" y="16046"/>
                  </a:lnTo>
                  <a:lnTo>
                    <a:pt x="11155" y="16081"/>
                  </a:lnTo>
                  <a:lnTo>
                    <a:pt x="11151" y="16116"/>
                  </a:lnTo>
                  <a:lnTo>
                    <a:pt x="11145" y="16150"/>
                  </a:lnTo>
                  <a:lnTo>
                    <a:pt x="11137" y="16184"/>
                  </a:lnTo>
                  <a:lnTo>
                    <a:pt x="11128" y="16218"/>
                  </a:lnTo>
                  <a:lnTo>
                    <a:pt x="11116" y="16249"/>
                  </a:lnTo>
                  <a:lnTo>
                    <a:pt x="11105" y="16281"/>
                  </a:lnTo>
                  <a:lnTo>
                    <a:pt x="11090" y="16313"/>
                  </a:lnTo>
                  <a:lnTo>
                    <a:pt x="11075" y="16342"/>
                  </a:lnTo>
                  <a:lnTo>
                    <a:pt x="11058" y="16371"/>
                  </a:lnTo>
                  <a:lnTo>
                    <a:pt x="11040" y="16400"/>
                  </a:lnTo>
                  <a:lnTo>
                    <a:pt x="11020" y="16427"/>
                  </a:lnTo>
                  <a:lnTo>
                    <a:pt x="10999" y="16453"/>
                  </a:lnTo>
                  <a:lnTo>
                    <a:pt x="10977" y="16479"/>
                  </a:lnTo>
                  <a:lnTo>
                    <a:pt x="10954" y="16502"/>
                  </a:lnTo>
                  <a:lnTo>
                    <a:pt x="10931" y="16526"/>
                  </a:lnTo>
                  <a:lnTo>
                    <a:pt x="10905" y="16548"/>
                  </a:lnTo>
                  <a:lnTo>
                    <a:pt x="10879" y="16568"/>
                  </a:lnTo>
                  <a:lnTo>
                    <a:pt x="10851" y="16588"/>
                  </a:lnTo>
                  <a:lnTo>
                    <a:pt x="10823" y="16606"/>
                  </a:lnTo>
                  <a:lnTo>
                    <a:pt x="10794" y="16623"/>
                  </a:lnTo>
                  <a:lnTo>
                    <a:pt x="10764" y="16639"/>
                  </a:lnTo>
                  <a:lnTo>
                    <a:pt x="10733" y="16652"/>
                  </a:lnTo>
                  <a:lnTo>
                    <a:pt x="10702" y="16665"/>
                  </a:lnTo>
                  <a:lnTo>
                    <a:pt x="10670" y="16675"/>
                  </a:lnTo>
                  <a:lnTo>
                    <a:pt x="10637" y="16685"/>
                  </a:lnTo>
                  <a:lnTo>
                    <a:pt x="10603" y="16693"/>
                  </a:lnTo>
                  <a:lnTo>
                    <a:pt x="10568" y="16698"/>
                  </a:lnTo>
                  <a:lnTo>
                    <a:pt x="10534" y="16704"/>
                  </a:lnTo>
                  <a:lnTo>
                    <a:pt x="10499" y="16706"/>
                  </a:lnTo>
                  <a:lnTo>
                    <a:pt x="10463" y="16707"/>
                  </a:lnTo>
                  <a:lnTo>
                    <a:pt x="696" y="16707"/>
                  </a:lnTo>
                  <a:lnTo>
                    <a:pt x="661" y="16706"/>
                  </a:lnTo>
                  <a:lnTo>
                    <a:pt x="626" y="16704"/>
                  </a:lnTo>
                  <a:lnTo>
                    <a:pt x="590" y="16698"/>
                  </a:lnTo>
                  <a:lnTo>
                    <a:pt x="557" y="16693"/>
                  </a:lnTo>
                  <a:lnTo>
                    <a:pt x="523" y="16685"/>
                  </a:lnTo>
                  <a:lnTo>
                    <a:pt x="489" y="16675"/>
                  </a:lnTo>
                  <a:lnTo>
                    <a:pt x="457" y="16665"/>
                  </a:lnTo>
                  <a:lnTo>
                    <a:pt x="426" y="16652"/>
                  </a:lnTo>
                  <a:lnTo>
                    <a:pt x="394" y="16639"/>
                  </a:lnTo>
                  <a:lnTo>
                    <a:pt x="364" y="16623"/>
                  </a:lnTo>
                  <a:lnTo>
                    <a:pt x="336" y="16606"/>
                  </a:lnTo>
                  <a:lnTo>
                    <a:pt x="307" y="16588"/>
                  </a:lnTo>
                  <a:lnTo>
                    <a:pt x="280" y="16568"/>
                  </a:lnTo>
                  <a:lnTo>
                    <a:pt x="254" y="16548"/>
                  </a:lnTo>
                  <a:lnTo>
                    <a:pt x="228" y="16526"/>
                  </a:lnTo>
                  <a:lnTo>
                    <a:pt x="205" y="16502"/>
                  </a:lnTo>
                  <a:lnTo>
                    <a:pt x="181" y="16479"/>
                  </a:lnTo>
                  <a:lnTo>
                    <a:pt x="159" y="16453"/>
                  </a:lnTo>
                  <a:lnTo>
                    <a:pt x="138" y="16427"/>
                  </a:lnTo>
                  <a:lnTo>
                    <a:pt x="119" y="16400"/>
                  </a:lnTo>
                  <a:lnTo>
                    <a:pt x="101" y="16371"/>
                  </a:lnTo>
                  <a:lnTo>
                    <a:pt x="84" y="16342"/>
                  </a:lnTo>
                  <a:lnTo>
                    <a:pt x="68" y="16313"/>
                  </a:lnTo>
                  <a:lnTo>
                    <a:pt x="55" y="16281"/>
                  </a:lnTo>
                  <a:lnTo>
                    <a:pt x="42" y="16249"/>
                  </a:lnTo>
                  <a:lnTo>
                    <a:pt x="32" y="16218"/>
                  </a:lnTo>
                  <a:lnTo>
                    <a:pt x="22" y="16184"/>
                  </a:lnTo>
                  <a:lnTo>
                    <a:pt x="14" y="16150"/>
                  </a:lnTo>
                  <a:lnTo>
                    <a:pt x="9" y="16116"/>
                  </a:lnTo>
                  <a:lnTo>
                    <a:pt x="3" y="16081"/>
                  </a:lnTo>
                  <a:lnTo>
                    <a:pt x="1" y="16046"/>
                  </a:lnTo>
                  <a:lnTo>
                    <a:pt x="0" y="16011"/>
                  </a:lnTo>
                  <a:lnTo>
                    <a:pt x="0" y="696"/>
                  </a:lnTo>
                  <a:lnTo>
                    <a:pt x="1" y="661"/>
                  </a:lnTo>
                  <a:lnTo>
                    <a:pt x="3" y="626"/>
                  </a:lnTo>
                  <a:lnTo>
                    <a:pt x="9" y="591"/>
                  </a:lnTo>
                  <a:lnTo>
                    <a:pt x="14" y="557"/>
                  </a:lnTo>
                  <a:lnTo>
                    <a:pt x="22" y="523"/>
                  </a:lnTo>
                  <a:lnTo>
                    <a:pt x="32" y="489"/>
                  </a:lnTo>
                  <a:lnTo>
                    <a:pt x="42" y="457"/>
                  </a:lnTo>
                  <a:lnTo>
                    <a:pt x="55" y="426"/>
                  </a:lnTo>
                  <a:lnTo>
                    <a:pt x="68" y="395"/>
                  </a:lnTo>
                  <a:lnTo>
                    <a:pt x="84" y="365"/>
                  </a:lnTo>
                  <a:lnTo>
                    <a:pt x="101" y="336"/>
                  </a:lnTo>
                  <a:lnTo>
                    <a:pt x="119" y="308"/>
                  </a:lnTo>
                  <a:lnTo>
                    <a:pt x="138" y="280"/>
                  </a:lnTo>
                  <a:lnTo>
                    <a:pt x="159" y="254"/>
                  </a:lnTo>
                  <a:lnTo>
                    <a:pt x="181" y="228"/>
                  </a:lnTo>
                  <a:lnTo>
                    <a:pt x="205" y="205"/>
                  </a:lnTo>
                  <a:lnTo>
                    <a:pt x="228" y="182"/>
                  </a:lnTo>
                  <a:lnTo>
                    <a:pt x="254" y="160"/>
                  </a:lnTo>
                  <a:lnTo>
                    <a:pt x="280" y="139"/>
                  </a:lnTo>
                  <a:lnTo>
                    <a:pt x="307" y="119"/>
                  </a:lnTo>
                  <a:lnTo>
                    <a:pt x="336" y="101"/>
                  </a:lnTo>
                  <a:lnTo>
                    <a:pt x="364" y="84"/>
                  </a:lnTo>
                  <a:lnTo>
                    <a:pt x="394" y="69"/>
                  </a:lnTo>
                  <a:lnTo>
                    <a:pt x="426" y="56"/>
                  </a:lnTo>
                  <a:lnTo>
                    <a:pt x="457" y="43"/>
                  </a:lnTo>
                  <a:lnTo>
                    <a:pt x="489" y="32"/>
                  </a:lnTo>
                  <a:lnTo>
                    <a:pt x="523" y="22"/>
                  </a:lnTo>
                  <a:lnTo>
                    <a:pt x="557" y="14"/>
                  </a:lnTo>
                  <a:lnTo>
                    <a:pt x="590" y="9"/>
                  </a:lnTo>
                  <a:lnTo>
                    <a:pt x="626" y="4"/>
                  </a:lnTo>
                  <a:lnTo>
                    <a:pt x="661" y="1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44"/>
            <p:cNvSpPr>
              <a:spLocks noChangeArrowheads="1"/>
            </p:cNvSpPr>
            <p:nvPr/>
          </p:nvSpPr>
          <p:spPr bwMode="auto">
            <a:xfrm>
              <a:off x="5005103" y="958290"/>
              <a:ext cx="3554411" cy="47087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50"/>
            <p:cNvSpPr>
              <a:spLocks noChangeArrowheads="1"/>
            </p:cNvSpPr>
            <p:nvPr/>
          </p:nvSpPr>
          <p:spPr bwMode="auto">
            <a:xfrm>
              <a:off x="5003027" y="958290"/>
              <a:ext cx="3556487" cy="112113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12" name="Group 211"/>
            <p:cNvGrpSpPr/>
            <p:nvPr/>
          </p:nvGrpSpPr>
          <p:grpSpPr>
            <a:xfrm>
              <a:off x="6612810" y="5807196"/>
              <a:ext cx="302084" cy="302084"/>
              <a:chOff x="5940539" y="5094371"/>
              <a:chExt cx="371944" cy="371944"/>
            </a:xfrm>
          </p:grpSpPr>
          <p:sp>
            <p:nvSpPr>
              <p:cNvPr id="219" name="Freeform 33"/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6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34"/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35"/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42"/>
              <p:cNvSpPr>
                <a:spLocks/>
              </p:cNvSpPr>
              <p:nvPr/>
            </p:nvSpPr>
            <p:spPr bwMode="auto">
              <a:xfrm>
                <a:off x="5940539" y="5287836"/>
                <a:ext cx="371944" cy="178479"/>
              </a:xfrm>
              <a:custGeom>
                <a:avLst/>
                <a:gdLst>
                  <a:gd name="T0" fmla="*/ 1635 w 1638"/>
                  <a:gd name="T1" fmla="*/ 43 h 786"/>
                  <a:gd name="T2" fmla="*/ 1625 w 1638"/>
                  <a:gd name="T3" fmla="*/ 122 h 786"/>
                  <a:gd name="T4" fmla="*/ 1605 w 1638"/>
                  <a:gd name="T5" fmla="*/ 199 h 786"/>
                  <a:gd name="T6" fmla="*/ 1580 w 1638"/>
                  <a:gd name="T7" fmla="*/ 273 h 786"/>
                  <a:gd name="T8" fmla="*/ 1547 w 1638"/>
                  <a:gd name="T9" fmla="*/ 344 h 786"/>
                  <a:gd name="T10" fmla="*/ 1508 w 1638"/>
                  <a:gd name="T11" fmla="*/ 410 h 786"/>
                  <a:gd name="T12" fmla="*/ 1464 w 1638"/>
                  <a:gd name="T13" fmla="*/ 473 h 786"/>
                  <a:gd name="T14" fmla="*/ 1414 w 1638"/>
                  <a:gd name="T15" fmla="*/ 531 h 786"/>
                  <a:gd name="T16" fmla="*/ 1359 w 1638"/>
                  <a:gd name="T17" fmla="*/ 584 h 786"/>
                  <a:gd name="T18" fmla="*/ 1298 w 1638"/>
                  <a:gd name="T19" fmla="*/ 631 h 786"/>
                  <a:gd name="T20" fmla="*/ 1235 w 1638"/>
                  <a:gd name="T21" fmla="*/ 674 h 786"/>
                  <a:gd name="T22" fmla="*/ 1166 w 1638"/>
                  <a:gd name="T23" fmla="*/ 710 h 786"/>
                  <a:gd name="T24" fmla="*/ 1094 w 1638"/>
                  <a:gd name="T25" fmla="*/ 740 h 786"/>
                  <a:gd name="T26" fmla="*/ 1019 w 1638"/>
                  <a:gd name="T27" fmla="*/ 763 h 786"/>
                  <a:gd name="T28" fmla="*/ 940 w 1638"/>
                  <a:gd name="T29" fmla="*/ 777 h 786"/>
                  <a:gd name="T30" fmla="*/ 861 w 1638"/>
                  <a:gd name="T31" fmla="*/ 785 h 786"/>
                  <a:gd name="T32" fmla="*/ 778 w 1638"/>
                  <a:gd name="T33" fmla="*/ 785 h 786"/>
                  <a:gd name="T34" fmla="*/ 697 w 1638"/>
                  <a:gd name="T35" fmla="*/ 777 h 786"/>
                  <a:gd name="T36" fmla="*/ 619 w 1638"/>
                  <a:gd name="T37" fmla="*/ 763 h 786"/>
                  <a:gd name="T38" fmla="*/ 543 w 1638"/>
                  <a:gd name="T39" fmla="*/ 740 h 786"/>
                  <a:gd name="T40" fmla="*/ 472 w 1638"/>
                  <a:gd name="T41" fmla="*/ 710 h 786"/>
                  <a:gd name="T42" fmla="*/ 403 w 1638"/>
                  <a:gd name="T43" fmla="*/ 674 h 786"/>
                  <a:gd name="T44" fmla="*/ 338 w 1638"/>
                  <a:gd name="T45" fmla="*/ 631 h 786"/>
                  <a:gd name="T46" fmla="*/ 279 w 1638"/>
                  <a:gd name="T47" fmla="*/ 584 h 786"/>
                  <a:gd name="T48" fmla="*/ 223 w 1638"/>
                  <a:gd name="T49" fmla="*/ 530 h 786"/>
                  <a:gd name="T50" fmla="*/ 173 w 1638"/>
                  <a:gd name="T51" fmla="*/ 472 h 786"/>
                  <a:gd name="T52" fmla="*/ 128 w 1638"/>
                  <a:gd name="T53" fmla="*/ 409 h 786"/>
                  <a:gd name="T54" fmla="*/ 89 w 1638"/>
                  <a:gd name="T55" fmla="*/ 342 h 786"/>
                  <a:gd name="T56" fmla="*/ 58 w 1638"/>
                  <a:gd name="T57" fmla="*/ 271 h 786"/>
                  <a:gd name="T58" fmla="*/ 32 w 1638"/>
                  <a:gd name="T59" fmla="*/ 197 h 786"/>
                  <a:gd name="T60" fmla="*/ 14 w 1638"/>
                  <a:gd name="T61" fmla="*/ 120 h 786"/>
                  <a:gd name="T62" fmla="*/ 3 w 1638"/>
                  <a:gd name="T63" fmla="*/ 40 h 786"/>
                  <a:gd name="T64" fmla="*/ 48 w 1638"/>
                  <a:gd name="T65" fmla="*/ 6 h 786"/>
                  <a:gd name="T66" fmla="*/ 146 w 1638"/>
                  <a:gd name="T67" fmla="*/ 18 h 786"/>
                  <a:gd name="T68" fmla="*/ 246 w 1638"/>
                  <a:gd name="T69" fmla="*/ 28 h 786"/>
                  <a:gd name="T70" fmla="*/ 348 w 1638"/>
                  <a:gd name="T71" fmla="*/ 37 h 786"/>
                  <a:gd name="T72" fmla="*/ 452 w 1638"/>
                  <a:gd name="T73" fmla="*/ 44 h 786"/>
                  <a:gd name="T74" fmla="*/ 557 w 1638"/>
                  <a:gd name="T75" fmla="*/ 50 h 786"/>
                  <a:gd name="T76" fmla="*/ 664 w 1638"/>
                  <a:gd name="T77" fmla="*/ 53 h 786"/>
                  <a:gd name="T78" fmla="*/ 774 w 1638"/>
                  <a:gd name="T79" fmla="*/ 56 h 786"/>
                  <a:gd name="T80" fmla="*/ 882 w 1638"/>
                  <a:gd name="T81" fmla="*/ 56 h 786"/>
                  <a:gd name="T82" fmla="*/ 988 w 1638"/>
                  <a:gd name="T83" fmla="*/ 53 h 786"/>
                  <a:gd name="T84" fmla="*/ 1093 w 1638"/>
                  <a:gd name="T85" fmla="*/ 50 h 786"/>
                  <a:gd name="T86" fmla="*/ 1196 w 1638"/>
                  <a:gd name="T87" fmla="*/ 45 h 786"/>
                  <a:gd name="T88" fmla="*/ 1297 w 1638"/>
                  <a:gd name="T89" fmla="*/ 39 h 786"/>
                  <a:gd name="T90" fmla="*/ 1398 w 1638"/>
                  <a:gd name="T91" fmla="*/ 30 h 786"/>
                  <a:gd name="T92" fmla="*/ 1495 w 1638"/>
                  <a:gd name="T93" fmla="*/ 20 h 786"/>
                  <a:gd name="T94" fmla="*/ 1590 w 1638"/>
                  <a:gd name="T95" fmla="*/ 9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45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3" name="Freeform 43"/>
            <p:cNvSpPr>
              <a:spLocks/>
            </p:cNvSpPr>
            <p:nvPr/>
          </p:nvSpPr>
          <p:spPr bwMode="auto">
            <a:xfrm>
              <a:off x="6484378" y="417446"/>
              <a:ext cx="2215278" cy="4990087"/>
            </a:xfrm>
            <a:custGeom>
              <a:avLst/>
              <a:gdLst>
                <a:gd name="T0" fmla="*/ 0 w 6402"/>
                <a:gd name="T1" fmla="*/ 0 h 14419"/>
                <a:gd name="T2" fmla="*/ 5706 w 6402"/>
                <a:gd name="T3" fmla="*/ 0 h 14419"/>
                <a:gd name="T4" fmla="*/ 5742 w 6402"/>
                <a:gd name="T5" fmla="*/ 1 h 14419"/>
                <a:gd name="T6" fmla="*/ 5777 w 6402"/>
                <a:gd name="T7" fmla="*/ 4 h 14419"/>
                <a:gd name="T8" fmla="*/ 5811 w 6402"/>
                <a:gd name="T9" fmla="*/ 9 h 14419"/>
                <a:gd name="T10" fmla="*/ 5846 w 6402"/>
                <a:gd name="T11" fmla="*/ 14 h 14419"/>
                <a:gd name="T12" fmla="*/ 5880 w 6402"/>
                <a:gd name="T13" fmla="*/ 22 h 14419"/>
                <a:gd name="T14" fmla="*/ 5913 w 6402"/>
                <a:gd name="T15" fmla="*/ 32 h 14419"/>
                <a:gd name="T16" fmla="*/ 5945 w 6402"/>
                <a:gd name="T17" fmla="*/ 43 h 14419"/>
                <a:gd name="T18" fmla="*/ 5976 w 6402"/>
                <a:gd name="T19" fmla="*/ 56 h 14419"/>
                <a:gd name="T20" fmla="*/ 6007 w 6402"/>
                <a:gd name="T21" fmla="*/ 69 h 14419"/>
                <a:gd name="T22" fmla="*/ 6037 w 6402"/>
                <a:gd name="T23" fmla="*/ 84 h 14419"/>
                <a:gd name="T24" fmla="*/ 6066 w 6402"/>
                <a:gd name="T25" fmla="*/ 101 h 14419"/>
                <a:gd name="T26" fmla="*/ 6094 w 6402"/>
                <a:gd name="T27" fmla="*/ 119 h 14419"/>
                <a:gd name="T28" fmla="*/ 6122 w 6402"/>
                <a:gd name="T29" fmla="*/ 139 h 14419"/>
                <a:gd name="T30" fmla="*/ 6148 w 6402"/>
                <a:gd name="T31" fmla="*/ 160 h 14419"/>
                <a:gd name="T32" fmla="*/ 6174 w 6402"/>
                <a:gd name="T33" fmla="*/ 182 h 14419"/>
                <a:gd name="T34" fmla="*/ 6197 w 6402"/>
                <a:gd name="T35" fmla="*/ 205 h 14419"/>
                <a:gd name="T36" fmla="*/ 6220 w 6402"/>
                <a:gd name="T37" fmla="*/ 228 h 14419"/>
                <a:gd name="T38" fmla="*/ 6242 w 6402"/>
                <a:gd name="T39" fmla="*/ 254 h 14419"/>
                <a:gd name="T40" fmla="*/ 6263 w 6402"/>
                <a:gd name="T41" fmla="*/ 280 h 14419"/>
                <a:gd name="T42" fmla="*/ 6283 w 6402"/>
                <a:gd name="T43" fmla="*/ 308 h 14419"/>
                <a:gd name="T44" fmla="*/ 6301 w 6402"/>
                <a:gd name="T45" fmla="*/ 336 h 14419"/>
                <a:gd name="T46" fmla="*/ 6318 w 6402"/>
                <a:gd name="T47" fmla="*/ 365 h 14419"/>
                <a:gd name="T48" fmla="*/ 6333 w 6402"/>
                <a:gd name="T49" fmla="*/ 395 h 14419"/>
                <a:gd name="T50" fmla="*/ 6348 w 6402"/>
                <a:gd name="T51" fmla="*/ 426 h 14419"/>
                <a:gd name="T52" fmla="*/ 6359 w 6402"/>
                <a:gd name="T53" fmla="*/ 457 h 14419"/>
                <a:gd name="T54" fmla="*/ 6371 w 6402"/>
                <a:gd name="T55" fmla="*/ 489 h 14419"/>
                <a:gd name="T56" fmla="*/ 6380 w 6402"/>
                <a:gd name="T57" fmla="*/ 523 h 14419"/>
                <a:gd name="T58" fmla="*/ 6388 w 6402"/>
                <a:gd name="T59" fmla="*/ 557 h 14419"/>
                <a:gd name="T60" fmla="*/ 6394 w 6402"/>
                <a:gd name="T61" fmla="*/ 591 h 14419"/>
                <a:gd name="T62" fmla="*/ 6398 w 6402"/>
                <a:gd name="T63" fmla="*/ 626 h 14419"/>
                <a:gd name="T64" fmla="*/ 6401 w 6402"/>
                <a:gd name="T65" fmla="*/ 661 h 14419"/>
                <a:gd name="T66" fmla="*/ 6402 w 6402"/>
                <a:gd name="T67" fmla="*/ 696 h 14419"/>
                <a:gd name="T68" fmla="*/ 6402 w 6402"/>
                <a:gd name="T69" fmla="*/ 14419 h 14419"/>
                <a:gd name="T70" fmla="*/ 0 w 6402"/>
                <a:gd name="T71" fmla="*/ 0 h 14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2" h="14419">
                  <a:moveTo>
                    <a:pt x="0" y="0"/>
                  </a:moveTo>
                  <a:lnTo>
                    <a:pt x="5706" y="0"/>
                  </a:lnTo>
                  <a:lnTo>
                    <a:pt x="5742" y="1"/>
                  </a:lnTo>
                  <a:lnTo>
                    <a:pt x="5777" y="4"/>
                  </a:lnTo>
                  <a:lnTo>
                    <a:pt x="5811" y="9"/>
                  </a:lnTo>
                  <a:lnTo>
                    <a:pt x="5846" y="14"/>
                  </a:lnTo>
                  <a:lnTo>
                    <a:pt x="5880" y="22"/>
                  </a:lnTo>
                  <a:lnTo>
                    <a:pt x="5913" y="32"/>
                  </a:lnTo>
                  <a:lnTo>
                    <a:pt x="5945" y="43"/>
                  </a:lnTo>
                  <a:lnTo>
                    <a:pt x="5976" y="56"/>
                  </a:lnTo>
                  <a:lnTo>
                    <a:pt x="6007" y="69"/>
                  </a:lnTo>
                  <a:lnTo>
                    <a:pt x="6037" y="84"/>
                  </a:lnTo>
                  <a:lnTo>
                    <a:pt x="6066" y="101"/>
                  </a:lnTo>
                  <a:lnTo>
                    <a:pt x="6094" y="119"/>
                  </a:lnTo>
                  <a:lnTo>
                    <a:pt x="6122" y="139"/>
                  </a:lnTo>
                  <a:lnTo>
                    <a:pt x="6148" y="160"/>
                  </a:lnTo>
                  <a:lnTo>
                    <a:pt x="6174" y="182"/>
                  </a:lnTo>
                  <a:lnTo>
                    <a:pt x="6197" y="205"/>
                  </a:lnTo>
                  <a:lnTo>
                    <a:pt x="6220" y="228"/>
                  </a:lnTo>
                  <a:lnTo>
                    <a:pt x="6242" y="254"/>
                  </a:lnTo>
                  <a:lnTo>
                    <a:pt x="6263" y="280"/>
                  </a:lnTo>
                  <a:lnTo>
                    <a:pt x="6283" y="308"/>
                  </a:lnTo>
                  <a:lnTo>
                    <a:pt x="6301" y="336"/>
                  </a:lnTo>
                  <a:lnTo>
                    <a:pt x="6318" y="365"/>
                  </a:lnTo>
                  <a:lnTo>
                    <a:pt x="6333" y="395"/>
                  </a:lnTo>
                  <a:lnTo>
                    <a:pt x="6348" y="426"/>
                  </a:lnTo>
                  <a:lnTo>
                    <a:pt x="6359" y="457"/>
                  </a:lnTo>
                  <a:lnTo>
                    <a:pt x="6371" y="489"/>
                  </a:lnTo>
                  <a:lnTo>
                    <a:pt x="6380" y="523"/>
                  </a:lnTo>
                  <a:lnTo>
                    <a:pt x="6388" y="557"/>
                  </a:lnTo>
                  <a:lnTo>
                    <a:pt x="6394" y="591"/>
                  </a:lnTo>
                  <a:lnTo>
                    <a:pt x="6398" y="626"/>
                  </a:lnTo>
                  <a:lnTo>
                    <a:pt x="6401" y="661"/>
                  </a:lnTo>
                  <a:lnTo>
                    <a:pt x="6402" y="696"/>
                  </a:lnTo>
                  <a:lnTo>
                    <a:pt x="6402" y="1441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65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14" name="Group 213"/>
            <p:cNvGrpSpPr/>
            <p:nvPr/>
          </p:nvGrpSpPr>
          <p:grpSpPr>
            <a:xfrm>
              <a:off x="6717883" y="652670"/>
              <a:ext cx="82967" cy="81537"/>
              <a:chOff x="9879841" y="1499440"/>
              <a:chExt cx="79021" cy="77659"/>
            </a:xfrm>
          </p:grpSpPr>
          <p:sp>
            <p:nvSpPr>
              <p:cNvPr id="215" name="Freeform 29"/>
              <p:cNvSpPr>
                <a:spLocks/>
              </p:cNvSpPr>
              <p:nvPr/>
            </p:nvSpPr>
            <p:spPr bwMode="auto">
              <a:xfrm>
                <a:off x="9879841" y="1499440"/>
                <a:ext cx="79021" cy="77659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30"/>
              <p:cNvSpPr>
                <a:spLocks/>
              </p:cNvSpPr>
              <p:nvPr/>
            </p:nvSpPr>
            <p:spPr bwMode="auto">
              <a:xfrm>
                <a:off x="9900297" y="1518512"/>
                <a:ext cx="38148" cy="38148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31"/>
              <p:cNvSpPr>
                <a:spLocks/>
              </p:cNvSpPr>
              <p:nvPr/>
            </p:nvSpPr>
            <p:spPr bwMode="auto">
              <a:xfrm>
                <a:off x="9905741" y="1533501"/>
                <a:ext cx="10899" cy="108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32"/>
              <p:cNvSpPr>
                <a:spLocks/>
              </p:cNvSpPr>
              <p:nvPr/>
            </p:nvSpPr>
            <p:spPr bwMode="auto">
              <a:xfrm>
                <a:off x="9923624" y="1528073"/>
                <a:ext cx="6813" cy="6813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61" name="TextBox 202"/>
          <p:cNvSpPr txBox="1"/>
          <p:nvPr/>
        </p:nvSpPr>
        <p:spPr>
          <a:xfrm flipH="1">
            <a:off x="1210909" y="3478192"/>
            <a:ext cx="4154792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/>
              <a:t>PROBLEMATIQUE</a:t>
            </a:r>
          </a:p>
        </p:txBody>
      </p:sp>
      <p:sp>
        <p:nvSpPr>
          <p:cNvPr id="263" name="Oval 262"/>
          <p:cNvSpPr/>
          <p:nvPr/>
        </p:nvSpPr>
        <p:spPr>
          <a:xfrm>
            <a:off x="6394450" y="1981899"/>
            <a:ext cx="780558" cy="780558"/>
          </a:xfrm>
          <a:prstGeom prst="ellipse">
            <a:avLst/>
          </a:prstGeom>
          <a:solidFill>
            <a:srgbClr val="C856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2" name="TextBox 281"/>
          <p:cNvSpPr txBox="1"/>
          <p:nvPr/>
        </p:nvSpPr>
        <p:spPr>
          <a:xfrm>
            <a:off x="7371074" y="2072096"/>
            <a:ext cx="3721931" cy="6001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fr-FR" sz="1100" dirty="0">
                <a:latin typeface="Times New Roman" panose="02020603050405020304" pitchFamily="18" charset="0"/>
              </a:rPr>
              <a:t>     </a:t>
            </a:r>
            <a:r>
              <a:rPr lang="fr-FR" sz="2800" dirty="0">
                <a:latin typeface="Times New Roman" panose="02020603050405020304" pitchFamily="18" charset="0"/>
              </a:rPr>
              <a:t>S’organiser au quotidien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71" name="Oval 270"/>
          <p:cNvSpPr/>
          <p:nvPr/>
        </p:nvSpPr>
        <p:spPr>
          <a:xfrm>
            <a:off x="6512244" y="3319683"/>
            <a:ext cx="780558" cy="709342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76" name="Oval 275"/>
          <p:cNvSpPr/>
          <p:nvPr/>
        </p:nvSpPr>
        <p:spPr>
          <a:xfrm>
            <a:off x="6532864" y="4682905"/>
            <a:ext cx="780558" cy="709342"/>
          </a:xfrm>
          <a:prstGeom prst="ellipse">
            <a:avLst/>
          </a:prstGeom>
          <a:solidFill>
            <a:srgbClr val="635C5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4" name="TextBox 283"/>
          <p:cNvSpPr txBox="1"/>
          <p:nvPr/>
        </p:nvSpPr>
        <p:spPr>
          <a:xfrm>
            <a:off x="7684100" y="4841767"/>
            <a:ext cx="3721931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fr-FR" sz="2800" dirty="0">
                <a:latin typeface="Times New Roman" panose="02020603050405020304" pitchFamily="18" charset="0"/>
              </a:rPr>
              <a:t>Organiser nos journées</a:t>
            </a: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srgbClr val="444444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096DA7F-25D7-4481-BF48-ED049BDA50BE}"/>
              </a:ext>
            </a:extLst>
          </p:cNvPr>
          <p:cNvSpPr txBox="1"/>
          <p:nvPr/>
        </p:nvSpPr>
        <p:spPr>
          <a:xfrm flipH="1">
            <a:off x="7529438" y="3429000"/>
            <a:ext cx="437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800" dirty="0">
                <a:latin typeface="Times New Roman" panose="02020603050405020304" pitchFamily="18" charset="0"/>
              </a:rPr>
              <a:t>Rangement et planification</a:t>
            </a:r>
          </a:p>
        </p:txBody>
      </p:sp>
    </p:spTree>
    <p:extLst>
      <p:ext uri="{BB962C8B-B14F-4D97-AF65-F5344CB8AC3E}">
        <p14:creationId xmlns:p14="http://schemas.microsoft.com/office/powerpoint/2010/main" val="987338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F653E-45B7-4491-87DB-110C0BC1589F}" type="datetime1">
              <a:rPr lang="en-US" smtClean="0"/>
              <a:t>4/2/2021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458938" y="28317"/>
            <a:ext cx="8128000" cy="110697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Description</a:t>
            </a:r>
          </a:p>
        </p:txBody>
      </p:sp>
      <p:sp>
        <p:nvSpPr>
          <p:cNvPr id="1027" name="Rectangle 1026"/>
          <p:cNvSpPr/>
          <p:nvPr/>
        </p:nvSpPr>
        <p:spPr>
          <a:xfrm>
            <a:off x="4254500" y="-863600"/>
            <a:ext cx="596900" cy="59690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026025" y="-863600"/>
            <a:ext cx="596900" cy="59690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5797550" y="-863600"/>
            <a:ext cx="596900" cy="59690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3" name="Group 202"/>
          <p:cNvGrpSpPr/>
          <p:nvPr/>
        </p:nvGrpSpPr>
        <p:grpSpPr>
          <a:xfrm rot="16200000">
            <a:off x="1143216" y="1092661"/>
            <a:ext cx="4165027" cy="5321441"/>
            <a:chOff x="4800600" y="381113"/>
            <a:chExt cx="3936427" cy="5854813"/>
          </a:xfrm>
          <a:effectLst>
            <a:reflection blurRad="6350" stA="20000" endPos="35000" dir="5400000" sy="-100000" algn="bl" rotWithShape="0"/>
          </a:effectLst>
        </p:grpSpPr>
        <p:sp>
          <p:nvSpPr>
            <p:cNvPr id="204" name="Freeform 37"/>
            <p:cNvSpPr>
              <a:spLocks/>
            </p:cNvSpPr>
            <p:nvPr/>
          </p:nvSpPr>
          <p:spPr bwMode="auto">
            <a:xfrm>
              <a:off x="4800600" y="381113"/>
              <a:ext cx="3936427" cy="5854813"/>
            </a:xfrm>
            <a:custGeom>
              <a:avLst/>
              <a:gdLst>
                <a:gd name="T0" fmla="*/ 10613 w 11375"/>
                <a:gd name="T1" fmla="*/ 2 h 16921"/>
                <a:gd name="T2" fmla="*/ 10732 w 11375"/>
                <a:gd name="T3" fmla="*/ 17 h 16921"/>
                <a:gd name="T4" fmla="*/ 10846 w 11375"/>
                <a:gd name="T5" fmla="*/ 50 h 16921"/>
                <a:gd name="T6" fmla="*/ 10953 w 11375"/>
                <a:gd name="T7" fmla="*/ 98 h 16921"/>
                <a:gd name="T8" fmla="*/ 11052 w 11375"/>
                <a:gd name="T9" fmla="*/ 160 h 16921"/>
                <a:gd name="T10" fmla="*/ 11139 w 11375"/>
                <a:gd name="T11" fmla="*/ 237 h 16921"/>
                <a:gd name="T12" fmla="*/ 11215 w 11375"/>
                <a:gd name="T13" fmla="*/ 324 h 16921"/>
                <a:gd name="T14" fmla="*/ 11278 w 11375"/>
                <a:gd name="T15" fmla="*/ 422 h 16921"/>
                <a:gd name="T16" fmla="*/ 11326 w 11375"/>
                <a:gd name="T17" fmla="*/ 529 h 16921"/>
                <a:gd name="T18" fmla="*/ 11358 w 11375"/>
                <a:gd name="T19" fmla="*/ 643 h 16921"/>
                <a:gd name="T20" fmla="*/ 11374 w 11375"/>
                <a:gd name="T21" fmla="*/ 763 h 16921"/>
                <a:gd name="T22" fmla="*/ 11374 w 11375"/>
                <a:gd name="T23" fmla="*/ 16158 h 16921"/>
                <a:gd name="T24" fmla="*/ 11358 w 11375"/>
                <a:gd name="T25" fmla="*/ 16278 h 16921"/>
                <a:gd name="T26" fmla="*/ 11326 w 11375"/>
                <a:gd name="T27" fmla="*/ 16392 h 16921"/>
                <a:gd name="T28" fmla="*/ 11278 w 11375"/>
                <a:gd name="T29" fmla="*/ 16499 h 16921"/>
                <a:gd name="T30" fmla="*/ 11215 w 11375"/>
                <a:gd name="T31" fmla="*/ 16598 h 16921"/>
                <a:gd name="T32" fmla="*/ 11139 w 11375"/>
                <a:gd name="T33" fmla="*/ 16685 h 16921"/>
                <a:gd name="T34" fmla="*/ 11052 w 11375"/>
                <a:gd name="T35" fmla="*/ 16761 h 16921"/>
                <a:gd name="T36" fmla="*/ 10953 w 11375"/>
                <a:gd name="T37" fmla="*/ 16824 h 16921"/>
                <a:gd name="T38" fmla="*/ 10846 w 11375"/>
                <a:gd name="T39" fmla="*/ 16872 h 16921"/>
                <a:gd name="T40" fmla="*/ 10732 w 11375"/>
                <a:gd name="T41" fmla="*/ 16904 h 16921"/>
                <a:gd name="T42" fmla="*/ 10613 w 11375"/>
                <a:gd name="T43" fmla="*/ 16920 h 16921"/>
                <a:gd name="T44" fmla="*/ 762 w 11375"/>
                <a:gd name="T45" fmla="*/ 16920 h 16921"/>
                <a:gd name="T46" fmla="*/ 643 w 11375"/>
                <a:gd name="T47" fmla="*/ 16904 h 16921"/>
                <a:gd name="T48" fmla="*/ 528 w 11375"/>
                <a:gd name="T49" fmla="*/ 16872 h 16921"/>
                <a:gd name="T50" fmla="*/ 422 w 11375"/>
                <a:gd name="T51" fmla="*/ 16824 h 16921"/>
                <a:gd name="T52" fmla="*/ 323 w 11375"/>
                <a:gd name="T53" fmla="*/ 16761 h 16921"/>
                <a:gd name="T54" fmla="*/ 236 w 11375"/>
                <a:gd name="T55" fmla="*/ 16685 h 16921"/>
                <a:gd name="T56" fmla="*/ 161 w 11375"/>
                <a:gd name="T57" fmla="*/ 16598 h 16921"/>
                <a:gd name="T58" fmla="*/ 97 w 11375"/>
                <a:gd name="T59" fmla="*/ 16499 h 16921"/>
                <a:gd name="T60" fmla="*/ 49 w 11375"/>
                <a:gd name="T61" fmla="*/ 16392 h 16921"/>
                <a:gd name="T62" fmla="*/ 17 w 11375"/>
                <a:gd name="T63" fmla="*/ 16278 h 16921"/>
                <a:gd name="T64" fmla="*/ 1 w 11375"/>
                <a:gd name="T65" fmla="*/ 16158 h 16921"/>
                <a:gd name="T66" fmla="*/ 1 w 11375"/>
                <a:gd name="T67" fmla="*/ 763 h 16921"/>
                <a:gd name="T68" fmla="*/ 17 w 11375"/>
                <a:gd name="T69" fmla="*/ 643 h 16921"/>
                <a:gd name="T70" fmla="*/ 49 w 11375"/>
                <a:gd name="T71" fmla="*/ 529 h 16921"/>
                <a:gd name="T72" fmla="*/ 97 w 11375"/>
                <a:gd name="T73" fmla="*/ 422 h 16921"/>
                <a:gd name="T74" fmla="*/ 161 w 11375"/>
                <a:gd name="T75" fmla="*/ 324 h 16921"/>
                <a:gd name="T76" fmla="*/ 236 w 11375"/>
                <a:gd name="T77" fmla="*/ 237 h 16921"/>
                <a:gd name="T78" fmla="*/ 323 w 11375"/>
                <a:gd name="T79" fmla="*/ 160 h 16921"/>
                <a:gd name="T80" fmla="*/ 422 w 11375"/>
                <a:gd name="T81" fmla="*/ 98 h 16921"/>
                <a:gd name="T82" fmla="*/ 528 w 11375"/>
                <a:gd name="T83" fmla="*/ 50 h 16921"/>
                <a:gd name="T84" fmla="*/ 643 w 11375"/>
                <a:gd name="T85" fmla="*/ 17 h 16921"/>
                <a:gd name="T86" fmla="*/ 762 w 11375"/>
                <a:gd name="T87" fmla="*/ 2 h 16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75" h="16921">
                  <a:moveTo>
                    <a:pt x="804" y="0"/>
                  </a:moveTo>
                  <a:lnTo>
                    <a:pt x="10571" y="0"/>
                  </a:lnTo>
                  <a:lnTo>
                    <a:pt x="10613" y="2"/>
                  </a:lnTo>
                  <a:lnTo>
                    <a:pt x="10653" y="4"/>
                  </a:lnTo>
                  <a:lnTo>
                    <a:pt x="10693" y="9"/>
                  </a:lnTo>
                  <a:lnTo>
                    <a:pt x="10732" y="17"/>
                  </a:lnTo>
                  <a:lnTo>
                    <a:pt x="10771" y="26"/>
                  </a:lnTo>
                  <a:lnTo>
                    <a:pt x="10810" y="37"/>
                  </a:lnTo>
                  <a:lnTo>
                    <a:pt x="10846" y="50"/>
                  </a:lnTo>
                  <a:lnTo>
                    <a:pt x="10883" y="64"/>
                  </a:lnTo>
                  <a:lnTo>
                    <a:pt x="10919" y="79"/>
                  </a:lnTo>
                  <a:lnTo>
                    <a:pt x="10953" y="98"/>
                  </a:lnTo>
                  <a:lnTo>
                    <a:pt x="10987" y="117"/>
                  </a:lnTo>
                  <a:lnTo>
                    <a:pt x="11019" y="138"/>
                  </a:lnTo>
                  <a:lnTo>
                    <a:pt x="11052" y="160"/>
                  </a:lnTo>
                  <a:lnTo>
                    <a:pt x="11081" y="185"/>
                  </a:lnTo>
                  <a:lnTo>
                    <a:pt x="11111" y="209"/>
                  </a:lnTo>
                  <a:lnTo>
                    <a:pt x="11139" y="237"/>
                  </a:lnTo>
                  <a:lnTo>
                    <a:pt x="11166" y="264"/>
                  </a:lnTo>
                  <a:lnTo>
                    <a:pt x="11191" y="294"/>
                  </a:lnTo>
                  <a:lnTo>
                    <a:pt x="11215" y="324"/>
                  </a:lnTo>
                  <a:lnTo>
                    <a:pt x="11237" y="356"/>
                  </a:lnTo>
                  <a:lnTo>
                    <a:pt x="11258" y="389"/>
                  </a:lnTo>
                  <a:lnTo>
                    <a:pt x="11278" y="422"/>
                  </a:lnTo>
                  <a:lnTo>
                    <a:pt x="11296" y="456"/>
                  </a:lnTo>
                  <a:lnTo>
                    <a:pt x="11311" y="493"/>
                  </a:lnTo>
                  <a:lnTo>
                    <a:pt x="11326" y="529"/>
                  </a:lnTo>
                  <a:lnTo>
                    <a:pt x="11339" y="565"/>
                  </a:lnTo>
                  <a:lnTo>
                    <a:pt x="11349" y="604"/>
                  </a:lnTo>
                  <a:lnTo>
                    <a:pt x="11358" y="643"/>
                  </a:lnTo>
                  <a:lnTo>
                    <a:pt x="11366" y="682"/>
                  </a:lnTo>
                  <a:lnTo>
                    <a:pt x="11371" y="722"/>
                  </a:lnTo>
                  <a:lnTo>
                    <a:pt x="11374" y="763"/>
                  </a:lnTo>
                  <a:lnTo>
                    <a:pt x="11375" y="804"/>
                  </a:lnTo>
                  <a:lnTo>
                    <a:pt x="11375" y="16117"/>
                  </a:lnTo>
                  <a:lnTo>
                    <a:pt x="11374" y="16158"/>
                  </a:lnTo>
                  <a:lnTo>
                    <a:pt x="11371" y="16199"/>
                  </a:lnTo>
                  <a:lnTo>
                    <a:pt x="11366" y="16239"/>
                  </a:lnTo>
                  <a:lnTo>
                    <a:pt x="11358" y="16278"/>
                  </a:lnTo>
                  <a:lnTo>
                    <a:pt x="11349" y="16317"/>
                  </a:lnTo>
                  <a:lnTo>
                    <a:pt x="11339" y="16356"/>
                  </a:lnTo>
                  <a:lnTo>
                    <a:pt x="11326" y="16392"/>
                  </a:lnTo>
                  <a:lnTo>
                    <a:pt x="11311" y="16429"/>
                  </a:lnTo>
                  <a:lnTo>
                    <a:pt x="11296" y="16465"/>
                  </a:lnTo>
                  <a:lnTo>
                    <a:pt x="11278" y="16499"/>
                  </a:lnTo>
                  <a:lnTo>
                    <a:pt x="11258" y="16533"/>
                  </a:lnTo>
                  <a:lnTo>
                    <a:pt x="11237" y="16565"/>
                  </a:lnTo>
                  <a:lnTo>
                    <a:pt x="11215" y="16598"/>
                  </a:lnTo>
                  <a:lnTo>
                    <a:pt x="11191" y="16627"/>
                  </a:lnTo>
                  <a:lnTo>
                    <a:pt x="11166" y="16657"/>
                  </a:lnTo>
                  <a:lnTo>
                    <a:pt x="11139" y="16685"/>
                  </a:lnTo>
                  <a:lnTo>
                    <a:pt x="11111" y="16712"/>
                  </a:lnTo>
                  <a:lnTo>
                    <a:pt x="11081" y="16737"/>
                  </a:lnTo>
                  <a:lnTo>
                    <a:pt x="11052" y="16761"/>
                  </a:lnTo>
                  <a:lnTo>
                    <a:pt x="11019" y="16783"/>
                  </a:lnTo>
                  <a:lnTo>
                    <a:pt x="10987" y="16804"/>
                  </a:lnTo>
                  <a:lnTo>
                    <a:pt x="10953" y="16824"/>
                  </a:lnTo>
                  <a:lnTo>
                    <a:pt x="10919" y="16842"/>
                  </a:lnTo>
                  <a:lnTo>
                    <a:pt x="10883" y="16857"/>
                  </a:lnTo>
                  <a:lnTo>
                    <a:pt x="10846" y="16872"/>
                  </a:lnTo>
                  <a:lnTo>
                    <a:pt x="10810" y="16885"/>
                  </a:lnTo>
                  <a:lnTo>
                    <a:pt x="10771" y="16895"/>
                  </a:lnTo>
                  <a:lnTo>
                    <a:pt x="10732" y="16904"/>
                  </a:lnTo>
                  <a:lnTo>
                    <a:pt x="10693" y="16912"/>
                  </a:lnTo>
                  <a:lnTo>
                    <a:pt x="10653" y="16917"/>
                  </a:lnTo>
                  <a:lnTo>
                    <a:pt x="10613" y="16920"/>
                  </a:lnTo>
                  <a:lnTo>
                    <a:pt x="10571" y="16921"/>
                  </a:lnTo>
                  <a:lnTo>
                    <a:pt x="804" y="16921"/>
                  </a:lnTo>
                  <a:lnTo>
                    <a:pt x="762" y="16920"/>
                  </a:lnTo>
                  <a:lnTo>
                    <a:pt x="722" y="16917"/>
                  </a:lnTo>
                  <a:lnTo>
                    <a:pt x="682" y="16912"/>
                  </a:lnTo>
                  <a:lnTo>
                    <a:pt x="643" y="16904"/>
                  </a:lnTo>
                  <a:lnTo>
                    <a:pt x="604" y="16895"/>
                  </a:lnTo>
                  <a:lnTo>
                    <a:pt x="566" y="16885"/>
                  </a:lnTo>
                  <a:lnTo>
                    <a:pt x="528" y="16872"/>
                  </a:lnTo>
                  <a:lnTo>
                    <a:pt x="492" y="16857"/>
                  </a:lnTo>
                  <a:lnTo>
                    <a:pt x="456" y="16842"/>
                  </a:lnTo>
                  <a:lnTo>
                    <a:pt x="422" y="16824"/>
                  </a:lnTo>
                  <a:lnTo>
                    <a:pt x="388" y="16804"/>
                  </a:lnTo>
                  <a:lnTo>
                    <a:pt x="356" y="16783"/>
                  </a:lnTo>
                  <a:lnTo>
                    <a:pt x="323" y="16761"/>
                  </a:lnTo>
                  <a:lnTo>
                    <a:pt x="293" y="16737"/>
                  </a:lnTo>
                  <a:lnTo>
                    <a:pt x="265" y="16712"/>
                  </a:lnTo>
                  <a:lnTo>
                    <a:pt x="236" y="16685"/>
                  </a:lnTo>
                  <a:lnTo>
                    <a:pt x="209" y="16657"/>
                  </a:lnTo>
                  <a:lnTo>
                    <a:pt x="184" y="16627"/>
                  </a:lnTo>
                  <a:lnTo>
                    <a:pt x="161" y="16598"/>
                  </a:lnTo>
                  <a:lnTo>
                    <a:pt x="137" y="16565"/>
                  </a:lnTo>
                  <a:lnTo>
                    <a:pt x="117" y="16533"/>
                  </a:lnTo>
                  <a:lnTo>
                    <a:pt x="97" y="16499"/>
                  </a:lnTo>
                  <a:lnTo>
                    <a:pt x="79" y="16465"/>
                  </a:lnTo>
                  <a:lnTo>
                    <a:pt x="63" y="16429"/>
                  </a:lnTo>
                  <a:lnTo>
                    <a:pt x="49" y="16392"/>
                  </a:lnTo>
                  <a:lnTo>
                    <a:pt x="36" y="16356"/>
                  </a:lnTo>
                  <a:lnTo>
                    <a:pt x="26" y="16317"/>
                  </a:lnTo>
                  <a:lnTo>
                    <a:pt x="17" y="16278"/>
                  </a:lnTo>
                  <a:lnTo>
                    <a:pt x="9" y="16239"/>
                  </a:lnTo>
                  <a:lnTo>
                    <a:pt x="4" y="16199"/>
                  </a:lnTo>
                  <a:lnTo>
                    <a:pt x="1" y="16158"/>
                  </a:lnTo>
                  <a:lnTo>
                    <a:pt x="0" y="16117"/>
                  </a:lnTo>
                  <a:lnTo>
                    <a:pt x="0" y="804"/>
                  </a:lnTo>
                  <a:lnTo>
                    <a:pt x="1" y="763"/>
                  </a:lnTo>
                  <a:lnTo>
                    <a:pt x="4" y="722"/>
                  </a:lnTo>
                  <a:lnTo>
                    <a:pt x="9" y="682"/>
                  </a:lnTo>
                  <a:lnTo>
                    <a:pt x="17" y="643"/>
                  </a:lnTo>
                  <a:lnTo>
                    <a:pt x="26" y="604"/>
                  </a:lnTo>
                  <a:lnTo>
                    <a:pt x="36" y="565"/>
                  </a:lnTo>
                  <a:lnTo>
                    <a:pt x="49" y="529"/>
                  </a:lnTo>
                  <a:lnTo>
                    <a:pt x="63" y="493"/>
                  </a:lnTo>
                  <a:lnTo>
                    <a:pt x="79" y="456"/>
                  </a:lnTo>
                  <a:lnTo>
                    <a:pt x="97" y="422"/>
                  </a:lnTo>
                  <a:lnTo>
                    <a:pt x="117" y="389"/>
                  </a:lnTo>
                  <a:lnTo>
                    <a:pt x="137" y="356"/>
                  </a:lnTo>
                  <a:lnTo>
                    <a:pt x="161" y="324"/>
                  </a:lnTo>
                  <a:lnTo>
                    <a:pt x="184" y="294"/>
                  </a:lnTo>
                  <a:lnTo>
                    <a:pt x="209" y="264"/>
                  </a:lnTo>
                  <a:lnTo>
                    <a:pt x="236" y="237"/>
                  </a:lnTo>
                  <a:lnTo>
                    <a:pt x="265" y="209"/>
                  </a:lnTo>
                  <a:lnTo>
                    <a:pt x="293" y="185"/>
                  </a:lnTo>
                  <a:lnTo>
                    <a:pt x="323" y="160"/>
                  </a:lnTo>
                  <a:lnTo>
                    <a:pt x="356" y="138"/>
                  </a:lnTo>
                  <a:lnTo>
                    <a:pt x="388" y="117"/>
                  </a:lnTo>
                  <a:lnTo>
                    <a:pt x="422" y="98"/>
                  </a:lnTo>
                  <a:lnTo>
                    <a:pt x="456" y="79"/>
                  </a:lnTo>
                  <a:lnTo>
                    <a:pt x="492" y="64"/>
                  </a:lnTo>
                  <a:lnTo>
                    <a:pt x="528" y="50"/>
                  </a:lnTo>
                  <a:lnTo>
                    <a:pt x="566" y="37"/>
                  </a:lnTo>
                  <a:lnTo>
                    <a:pt x="604" y="26"/>
                  </a:lnTo>
                  <a:lnTo>
                    <a:pt x="643" y="17"/>
                  </a:lnTo>
                  <a:lnTo>
                    <a:pt x="682" y="9"/>
                  </a:lnTo>
                  <a:lnTo>
                    <a:pt x="722" y="4"/>
                  </a:lnTo>
                  <a:lnTo>
                    <a:pt x="762" y="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38"/>
            <p:cNvSpPr>
              <a:spLocks/>
            </p:cNvSpPr>
            <p:nvPr/>
          </p:nvSpPr>
          <p:spPr bwMode="auto">
            <a:xfrm>
              <a:off x="8501381" y="5052506"/>
              <a:ext cx="235646" cy="1088954"/>
            </a:xfrm>
            <a:custGeom>
              <a:avLst/>
              <a:gdLst>
                <a:gd name="T0" fmla="*/ 681 w 681"/>
                <a:gd name="T1" fmla="*/ 552 h 3146"/>
                <a:gd name="T2" fmla="*/ 681 w 681"/>
                <a:gd name="T3" fmla="*/ 2616 h 3146"/>
                <a:gd name="T4" fmla="*/ 680 w 681"/>
                <a:gd name="T5" fmla="*/ 2654 h 3146"/>
                <a:gd name="T6" fmla="*/ 677 w 681"/>
                <a:gd name="T7" fmla="*/ 2691 h 3146"/>
                <a:gd name="T8" fmla="*/ 673 w 681"/>
                <a:gd name="T9" fmla="*/ 2728 h 3146"/>
                <a:gd name="T10" fmla="*/ 667 w 681"/>
                <a:gd name="T11" fmla="*/ 2764 h 3146"/>
                <a:gd name="T12" fmla="*/ 659 w 681"/>
                <a:gd name="T13" fmla="*/ 2800 h 3146"/>
                <a:gd name="T14" fmla="*/ 650 w 681"/>
                <a:gd name="T15" fmla="*/ 2835 h 3146"/>
                <a:gd name="T16" fmla="*/ 639 w 681"/>
                <a:gd name="T17" fmla="*/ 2871 h 3146"/>
                <a:gd name="T18" fmla="*/ 628 w 681"/>
                <a:gd name="T19" fmla="*/ 2904 h 3146"/>
                <a:gd name="T20" fmla="*/ 613 w 681"/>
                <a:gd name="T21" fmla="*/ 2937 h 3146"/>
                <a:gd name="T22" fmla="*/ 598 w 681"/>
                <a:gd name="T23" fmla="*/ 2969 h 3146"/>
                <a:gd name="T24" fmla="*/ 582 w 681"/>
                <a:gd name="T25" fmla="*/ 3002 h 3146"/>
                <a:gd name="T26" fmla="*/ 564 w 681"/>
                <a:gd name="T27" fmla="*/ 3033 h 3146"/>
                <a:gd name="T28" fmla="*/ 545 w 681"/>
                <a:gd name="T29" fmla="*/ 3063 h 3146"/>
                <a:gd name="T30" fmla="*/ 524 w 681"/>
                <a:gd name="T31" fmla="*/ 3091 h 3146"/>
                <a:gd name="T32" fmla="*/ 503 w 681"/>
                <a:gd name="T33" fmla="*/ 3120 h 3146"/>
                <a:gd name="T34" fmla="*/ 480 w 681"/>
                <a:gd name="T35" fmla="*/ 3146 h 3146"/>
                <a:gd name="T36" fmla="*/ 60 w 681"/>
                <a:gd name="T37" fmla="*/ 2735 h 3146"/>
                <a:gd name="T38" fmla="*/ 0 w 681"/>
                <a:gd name="T39" fmla="*/ 0 h 3146"/>
                <a:gd name="T40" fmla="*/ 681 w 681"/>
                <a:gd name="T41" fmla="*/ 552 h 3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1" h="3146">
                  <a:moveTo>
                    <a:pt x="681" y="552"/>
                  </a:moveTo>
                  <a:lnTo>
                    <a:pt x="681" y="2616"/>
                  </a:lnTo>
                  <a:lnTo>
                    <a:pt x="680" y="2654"/>
                  </a:lnTo>
                  <a:lnTo>
                    <a:pt x="677" y="2691"/>
                  </a:lnTo>
                  <a:lnTo>
                    <a:pt x="673" y="2728"/>
                  </a:lnTo>
                  <a:lnTo>
                    <a:pt x="667" y="2764"/>
                  </a:lnTo>
                  <a:lnTo>
                    <a:pt x="659" y="2800"/>
                  </a:lnTo>
                  <a:lnTo>
                    <a:pt x="650" y="2835"/>
                  </a:lnTo>
                  <a:lnTo>
                    <a:pt x="639" y="2871"/>
                  </a:lnTo>
                  <a:lnTo>
                    <a:pt x="628" y="2904"/>
                  </a:lnTo>
                  <a:lnTo>
                    <a:pt x="613" y="2937"/>
                  </a:lnTo>
                  <a:lnTo>
                    <a:pt x="598" y="2969"/>
                  </a:lnTo>
                  <a:lnTo>
                    <a:pt x="582" y="3002"/>
                  </a:lnTo>
                  <a:lnTo>
                    <a:pt x="564" y="3033"/>
                  </a:lnTo>
                  <a:lnTo>
                    <a:pt x="545" y="3063"/>
                  </a:lnTo>
                  <a:lnTo>
                    <a:pt x="524" y="3091"/>
                  </a:lnTo>
                  <a:lnTo>
                    <a:pt x="503" y="3120"/>
                  </a:lnTo>
                  <a:lnTo>
                    <a:pt x="480" y="3146"/>
                  </a:lnTo>
                  <a:lnTo>
                    <a:pt x="60" y="2735"/>
                  </a:lnTo>
                  <a:lnTo>
                    <a:pt x="0" y="0"/>
                  </a:lnTo>
                  <a:lnTo>
                    <a:pt x="681" y="55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39"/>
            <p:cNvSpPr>
              <a:spLocks/>
            </p:cNvSpPr>
            <p:nvPr/>
          </p:nvSpPr>
          <p:spPr bwMode="auto">
            <a:xfrm>
              <a:off x="4800600" y="5052506"/>
              <a:ext cx="250179" cy="1096220"/>
            </a:xfrm>
            <a:custGeom>
              <a:avLst/>
              <a:gdLst>
                <a:gd name="T0" fmla="*/ 221 w 723"/>
                <a:gd name="T1" fmla="*/ 3168 h 3168"/>
                <a:gd name="T2" fmla="*/ 196 w 723"/>
                <a:gd name="T3" fmla="*/ 3141 h 3168"/>
                <a:gd name="T4" fmla="*/ 172 w 723"/>
                <a:gd name="T5" fmla="*/ 3112 h 3168"/>
                <a:gd name="T6" fmla="*/ 150 w 723"/>
                <a:gd name="T7" fmla="*/ 3082 h 3168"/>
                <a:gd name="T8" fmla="*/ 128 w 723"/>
                <a:gd name="T9" fmla="*/ 3051 h 3168"/>
                <a:gd name="T10" fmla="*/ 109 w 723"/>
                <a:gd name="T11" fmla="*/ 3019 h 3168"/>
                <a:gd name="T12" fmla="*/ 91 w 723"/>
                <a:gd name="T13" fmla="*/ 2986 h 3168"/>
                <a:gd name="T14" fmla="*/ 74 w 723"/>
                <a:gd name="T15" fmla="*/ 2952 h 3168"/>
                <a:gd name="T16" fmla="*/ 59 w 723"/>
                <a:gd name="T17" fmla="*/ 2919 h 3168"/>
                <a:gd name="T18" fmla="*/ 45 w 723"/>
                <a:gd name="T19" fmla="*/ 2882 h 3168"/>
                <a:gd name="T20" fmla="*/ 33 w 723"/>
                <a:gd name="T21" fmla="*/ 2846 h 3168"/>
                <a:gd name="T22" fmla="*/ 23 w 723"/>
                <a:gd name="T23" fmla="*/ 2809 h 3168"/>
                <a:gd name="T24" fmla="*/ 15 w 723"/>
                <a:gd name="T25" fmla="*/ 2772 h 3168"/>
                <a:gd name="T26" fmla="*/ 9 w 723"/>
                <a:gd name="T27" fmla="*/ 2734 h 3168"/>
                <a:gd name="T28" fmla="*/ 4 w 723"/>
                <a:gd name="T29" fmla="*/ 2695 h 3168"/>
                <a:gd name="T30" fmla="*/ 1 w 723"/>
                <a:gd name="T31" fmla="*/ 2656 h 3168"/>
                <a:gd name="T32" fmla="*/ 0 w 723"/>
                <a:gd name="T33" fmla="*/ 2616 h 3168"/>
                <a:gd name="T34" fmla="*/ 0 w 723"/>
                <a:gd name="T35" fmla="*/ 587 h 3168"/>
                <a:gd name="T36" fmla="*/ 723 w 723"/>
                <a:gd name="T37" fmla="*/ 0 h 3168"/>
                <a:gd name="T38" fmla="*/ 663 w 723"/>
                <a:gd name="T39" fmla="*/ 2735 h 3168"/>
                <a:gd name="T40" fmla="*/ 221 w 723"/>
                <a:gd name="T41" fmla="*/ 3168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3" h="3168">
                  <a:moveTo>
                    <a:pt x="221" y="3168"/>
                  </a:moveTo>
                  <a:lnTo>
                    <a:pt x="196" y="3141"/>
                  </a:lnTo>
                  <a:lnTo>
                    <a:pt x="172" y="3112"/>
                  </a:lnTo>
                  <a:lnTo>
                    <a:pt x="150" y="3082"/>
                  </a:lnTo>
                  <a:lnTo>
                    <a:pt x="128" y="3051"/>
                  </a:lnTo>
                  <a:lnTo>
                    <a:pt x="109" y="3019"/>
                  </a:lnTo>
                  <a:lnTo>
                    <a:pt x="91" y="2986"/>
                  </a:lnTo>
                  <a:lnTo>
                    <a:pt x="74" y="2952"/>
                  </a:lnTo>
                  <a:lnTo>
                    <a:pt x="59" y="2919"/>
                  </a:lnTo>
                  <a:lnTo>
                    <a:pt x="45" y="2882"/>
                  </a:lnTo>
                  <a:lnTo>
                    <a:pt x="33" y="2846"/>
                  </a:lnTo>
                  <a:lnTo>
                    <a:pt x="23" y="2809"/>
                  </a:lnTo>
                  <a:lnTo>
                    <a:pt x="15" y="2772"/>
                  </a:lnTo>
                  <a:lnTo>
                    <a:pt x="9" y="2734"/>
                  </a:lnTo>
                  <a:lnTo>
                    <a:pt x="4" y="2695"/>
                  </a:lnTo>
                  <a:lnTo>
                    <a:pt x="1" y="2656"/>
                  </a:lnTo>
                  <a:lnTo>
                    <a:pt x="0" y="2616"/>
                  </a:lnTo>
                  <a:lnTo>
                    <a:pt x="0" y="587"/>
                  </a:lnTo>
                  <a:lnTo>
                    <a:pt x="723" y="0"/>
                  </a:lnTo>
                  <a:lnTo>
                    <a:pt x="663" y="2735"/>
                  </a:lnTo>
                  <a:lnTo>
                    <a:pt x="221" y="31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40"/>
            <p:cNvSpPr>
              <a:spLocks/>
            </p:cNvSpPr>
            <p:nvPr/>
          </p:nvSpPr>
          <p:spPr bwMode="auto">
            <a:xfrm>
              <a:off x="7442532" y="381113"/>
              <a:ext cx="1263353" cy="224227"/>
            </a:xfrm>
            <a:custGeom>
              <a:avLst/>
              <a:gdLst>
                <a:gd name="T0" fmla="*/ 1004 w 3650"/>
                <a:gd name="T1" fmla="*/ 0 h 648"/>
                <a:gd name="T2" fmla="*/ 2937 w 3650"/>
                <a:gd name="T3" fmla="*/ 0 h 648"/>
                <a:gd name="T4" fmla="*/ 2966 w 3650"/>
                <a:gd name="T5" fmla="*/ 0 h 648"/>
                <a:gd name="T6" fmla="*/ 2994 w 3650"/>
                <a:gd name="T7" fmla="*/ 3 h 648"/>
                <a:gd name="T8" fmla="*/ 3023 w 3650"/>
                <a:gd name="T9" fmla="*/ 5 h 648"/>
                <a:gd name="T10" fmla="*/ 3051 w 3650"/>
                <a:gd name="T11" fmla="*/ 8 h 648"/>
                <a:gd name="T12" fmla="*/ 3079 w 3650"/>
                <a:gd name="T13" fmla="*/ 13 h 648"/>
                <a:gd name="T14" fmla="*/ 3106 w 3650"/>
                <a:gd name="T15" fmla="*/ 18 h 648"/>
                <a:gd name="T16" fmla="*/ 3133 w 3650"/>
                <a:gd name="T17" fmla="*/ 25 h 648"/>
                <a:gd name="T18" fmla="*/ 3160 w 3650"/>
                <a:gd name="T19" fmla="*/ 31 h 648"/>
                <a:gd name="T20" fmla="*/ 3186 w 3650"/>
                <a:gd name="T21" fmla="*/ 40 h 648"/>
                <a:gd name="T22" fmla="*/ 3212 w 3650"/>
                <a:gd name="T23" fmla="*/ 50 h 648"/>
                <a:gd name="T24" fmla="*/ 3238 w 3650"/>
                <a:gd name="T25" fmla="*/ 59 h 648"/>
                <a:gd name="T26" fmla="*/ 3263 w 3650"/>
                <a:gd name="T27" fmla="*/ 69 h 648"/>
                <a:gd name="T28" fmla="*/ 3288 w 3650"/>
                <a:gd name="T29" fmla="*/ 81 h 648"/>
                <a:gd name="T30" fmla="*/ 3312 w 3650"/>
                <a:gd name="T31" fmla="*/ 94 h 648"/>
                <a:gd name="T32" fmla="*/ 3336 w 3650"/>
                <a:gd name="T33" fmla="*/ 107 h 648"/>
                <a:gd name="T34" fmla="*/ 3359 w 3650"/>
                <a:gd name="T35" fmla="*/ 121 h 648"/>
                <a:gd name="T36" fmla="*/ 3381 w 3650"/>
                <a:gd name="T37" fmla="*/ 135 h 648"/>
                <a:gd name="T38" fmla="*/ 3405 w 3650"/>
                <a:gd name="T39" fmla="*/ 151 h 648"/>
                <a:gd name="T40" fmla="*/ 3425 w 3650"/>
                <a:gd name="T41" fmla="*/ 166 h 648"/>
                <a:gd name="T42" fmla="*/ 3447 w 3650"/>
                <a:gd name="T43" fmla="*/ 183 h 648"/>
                <a:gd name="T44" fmla="*/ 3467 w 3650"/>
                <a:gd name="T45" fmla="*/ 202 h 648"/>
                <a:gd name="T46" fmla="*/ 3488 w 3650"/>
                <a:gd name="T47" fmla="*/ 220 h 648"/>
                <a:gd name="T48" fmla="*/ 3507 w 3650"/>
                <a:gd name="T49" fmla="*/ 238 h 648"/>
                <a:gd name="T50" fmla="*/ 3525 w 3650"/>
                <a:gd name="T51" fmla="*/ 257 h 648"/>
                <a:gd name="T52" fmla="*/ 3544 w 3650"/>
                <a:gd name="T53" fmla="*/ 278 h 648"/>
                <a:gd name="T54" fmla="*/ 3560 w 3650"/>
                <a:gd name="T55" fmla="*/ 299 h 648"/>
                <a:gd name="T56" fmla="*/ 3577 w 3650"/>
                <a:gd name="T57" fmla="*/ 320 h 648"/>
                <a:gd name="T58" fmla="*/ 3593 w 3650"/>
                <a:gd name="T59" fmla="*/ 342 h 648"/>
                <a:gd name="T60" fmla="*/ 3609 w 3650"/>
                <a:gd name="T61" fmla="*/ 364 h 648"/>
                <a:gd name="T62" fmla="*/ 3623 w 3650"/>
                <a:gd name="T63" fmla="*/ 387 h 648"/>
                <a:gd name="T64" fmla="*/ 3637 w 3650"/>
                <a:gd name="T65" fmla="*/ 411 h 648"/>
                <a:gd name="T66" fmla="*/ 3650 w 3650"/>
                <a:gd name="T67" fmla="*/ 434 h 648"/>
                <a:gd name="T68" fmla="*/ 3468 w 3650"/>
                <a:gd name="T69" fmla="*/ 612 h 648"/>
                <a:gd name="T70" fmla="*/ 0 w 3650"/>
                <a:gd name="T71" fmla="*/ 648 h 648"/>
                <a:gd name="T72" fmla="*/ 1004 w 3650"/>
                <a:gd name="T73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50" h="648">
                  <a:moveTo>
                    <a:pt x="1004" y="0"/>
                  </a:moveTo>
                  <a:lnTo>
                    <a:pt x="2937" y="0"/>
                  </a:lnTo>
                  <a:lnTo>
                    <a:pt x="2966" y="0"/>
                  </a:lnTo>
                  <a:lnTo>
                    <a:pt x="2994" y="3"/>
                  </a:lnTo>
                  <a:lnTo>
                    <a:pt x="3023" y="5"/>
                  </a:lnTo>
                  <a:lnTo>
                    <a:pt x="3051" y="8"/>
                  </a:lnTo>
                  <a:lnTo>
                    <a:pt x="3079" y="13"/>
                  </a:lnTo>
                  <a:lnTo>
                    <a:pt x="3106" y="18"/>
                  </a:lnTo>
                  <a:lnTo>
                    <a:pt x="3133" y="25"/>
                  </a:lnTo>
                  <a:lnTo>
                    <a:pt x="3160" y="31"/>
                  </a:lnTo>
                  <a:lnTo>
                    <a:pt x="3186" y="40"/>
                  </a:lnTo>
                  <a:lnTo>
                    <a:pt x="3212" y="50"/>
                  </a:lnTo>
                  <a:lnTo>
                    <a:pt x="3238" y="59"/>
                  </a:lnTo>
                  <a:lnTo>
                    <a:pt x="3263" y="69"/>
                  </a:lnTo>
                  <a:lnTo>
                    <a:pt x="3288" y="81"/>
                  </a:lnTo>
                  <a:lnTo>
                    <a:pt x="3312" y="94"/>
                  </a:lnTo>
                  <a:lnTo>
                    <a:pt x="3336" y="107"/>
                  </a:lnTo>
                  <a:lnTo>
                    <a:pt x="3359" y="121"/>
                  </a:lnTo>
                  <a:lnTo>
                    <a:pt x="3381" y="135"/>
                  </a:lnTo>
                  <a:lnTo>
                    <a:pt x="3405" y="151"/>
                  </a:lnTo>
                  <a:lnTo>
                    <a:pt x="3425" y="166"/>
                  </a:lnTo>
                  <a:lnTo>
                    <a:pt x="3447" y="183"/>
                  </a:lnTo>
                  <a:lnTo>
                    <a:pt x="3467" y="202"/>
                  </a:lnTo>
                  <a:lnTo>
                    <a:pt x="3488" y="220"/>
                  </a:lnTo>
                  <a:lnTo>
                    <a:pt x="3507" y="238"/>
                  </a:lnTo>
                  <a:lnTo>
                    <a:pt x="3525" y="257"/>
                  </a:lnTo>
                  <a:lnTo>
                    <a:pt x="3544" y="278"/>
                  </a:lnTo>
                  <a:lnTo>
                    <a:pt x="3560" y="299"/>
                  </a:lnTo>
                  <a:lnTo>
                    <a:pt x="3577" y="320"/>
                  </a:lnTo>
                  <a:lnTo>
                    <a:pt x="3593" y="342"/>
                  </a:lnTo>
                  <a:lnTo>
                    <a:pt x="3609" y="364"/>
                  </a:lnTo>
                  <a:lnTo>
                    <a:pt x="3623" y="387"/>
                  </a:lnTo>
                  <a:lnTo>
                    <a:pt x="3637" y="411"/>
                  </a:lnTo>
                  <a:lnTo>
                    <a:pt x="3650" y="434"/>
                  </a:lnTo>
                  <a:lnTo>
                    <a:pt x="3468" y="612"/>
                  </a:lnTo>
                  <a:lnTo>
                    <a:pt x="0" y="648"/>
                  </a:lnTo>
                  <a:lnTo>
                    <a:pt x="100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41"/>
            <p:cNvSpPr>
              <a:spLocks/>
            </p:cNvSpPr>
            <p:nvPr/>
          </p:nvSpPr>
          <p:spPr bwMode="auto">
            <a:xfrm>
              <a:off x="4800600" y="463122"/>
              <a:ext cx="237722" cy="1271657"/>
            </a:xfrm>
            <a:custGeom>
              <a:avLst/>
              <a:gdLst>
                <a:gd name="T0" fmla="*/ 0 w 687"/>
                <a:gd name="T1" fmla="*/ 2550 h 3674"/>
                <a:gd name="T2" fmla="*/ 0 w 687"/>
                <a:gd name="T3" fmla="*/ 565 h 3674"/>
                <a:gd name="T4" fmla="*/ 1 w 687"/>
                <a:gd name="T5" fmla="*/ 524 h 3674"/>
                <a:gd name="T6" fmla="*/ 4 w 687"/>
                <a:gd name="T7" fmla="*/ 483 h 3674"/>
                <a:gd name="T8" fmla="*/ 9 w 687"/>
                <a:gd name="T9" fmla="*/ 445 h 3674"/>
                <a:gd name="T10" fmla="*/ 17 w 687"/>
                <a:gd name="T11" fmla="*/ 404 h 3674"/>
                <a:gd name="T12" fmla="*/ 26 w 687"/>
                <a:gd name="T13" fmla="*/ 367 h 3674"/>
                <a:gd name="T14" fmla="*/ 36 w 687"/>
                <a:gd name="T15" fmla="*/ 329 h 3674"/>
                <a:gd name="T16" fmla="*/ 48 w 687"/>
                <a:gd name="T17" fmla="*/ 291 h 3674"/>
                <a:gd name="T18" fmla="*/ 62 w 687"/>
                <a:gd name="T19" fmla="*/ 255 h 3674"/>
                <a:gd name="T20" fmla="*/ 79 w 687"/>
                <a:gd name="T21" fmla="*/ 220 h 3674"/>
                <a:gd name="T22" fmla="*/ 96 w 687"/>
                <a:gd name="T23" fmla="*/ 185 h 3674"/>
                <a:gd name="T24" fmla="*/ 115 w 687"/>
                <a:gd name="T25" fmla="*/ 151 h 3674"/>
                <a:gd name="T26" fmla="*/ 136 w 687"/>
                <a:gd name="T27" fmla="*/ 118 h 3674"/>
                <a:gd name="T28" fmla="*/ 158 w 687"/>
                <a:gd name="T29" fmla="*/ 87 h 3674"/>
                <a:gd name="T30" fmla="*/ 182 w 687"/>
                <a:gd name="T31" fmla="*/ 57 h 3674"/>
                <a:gd name="T32" fmla="*/ 208 w 687"/>
                <a:gd name="T33" fmla="*/ 28 h 3674"/>
                <a:gd name="T34" fmla="*/ 234 w 687"/>
                <a:gd name="T35" fmla="*/ 0 h 3674"/>
                <a:gd name="T36" fmla="*/ 615 w 687"/>
                <a:gd name="T37" fmla="*/ 373 h 3674"/>
                <a:gd name="T38" fmla="*/ 687 w 687"/>
                <a:gd name="T39" fmla="*/ 3674 h 3674"/>
                <a:gd name="T40" fmla="*/ 0 w 687"/>
                <a:gd name="T41" fmla="*/ 2550 h 3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7" h="3674">
                  <a:moveTo>
                    <a:pt x="0" y="2550"/>
                  </a:moveTo>
                  <a:lnTo>
                    <a:pt x="0" y="565"/>
                  </a:lnTo>
                  <a:lnTo>
                    <a:pt x="1" y="524"/>
                  </a:lnTo>
                  <a:lnTo>
                    <a:pt x="4" y="483"/>
                  </a:lnTo>
                  <a:lnTo>
                    <a:pt x="9" y="445"/>
                  </a:lnTo>
                  <a:lnTo>
                    <a:pt x="17" y="404"/>
                  </a:lnTo>
                  <a:lnTo>
                    <a:pt x="26" y="367"/>
                  </a:lnTo>
                  <a:lnTo>
                    <a:pt x="36" y="329"/>
                  </a:lnTo>
                  <a:lnTo>
                    <a:pt x="48" y="291"/>
                  </a:lnTo>
                  <a:lnTo>
                    <a:pt x="62" y="255"/>
                  </a:lnTo>
                  <a:lnTo>
                    <a:pt x="79" y="220"/>
                  </a:lnTo>
                  <a:lnTo>
                    <a:pt x="96" y="185"/>
                  </a:lnTo>
                  <a:lnTo>
                    <a:pt x="115" y="151"/>
                  </a:lnTo>
                  <a:lnTo>
                    <a:pt x="136" y="118"/>
                  </a:lnTo>
                  <a:lnTo>
                    <a:pt x="158" y="87"/>
                  </a:lnTo>
                  <a:lnTo>
                    <a:pt x="182" y="57"/>
                  </a:lnTo>
                  <a:lnTo>
                    <a:pt x="208" y="28"/>
                  </a:lnTo>
                  <a:lnTo>
                    <a:pt x="234" y="0"/>
                  </a:lnTo>
                  <a:lnTo>
                    <a:pt x="615" y="373"/>
                  </a:lnTo>
                  <a:lnTo>
                    <a:pt x="687" y="3674"/>
                  </a:lnTo>
                  <a:lnTo>
                    <a:pt x="0" y="25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42"/>
            <p:cNvSpPr>
              <a:spLocks/>
            </p:cNvSpPr>
            <p:nvPr/>
          </p:nvSpPr>
          <p:spPr bwMode="auto">
            <a:xfrm>
              <a:off x="4837971" y="417446"/>
              <a:ext cx="3861685" cy="5781109"/>
            </a:xfrm>
            <a:custGeom>
              <a:avLst/>
              <a:gdLst>
                <a:gd name="T0" fmla="*/ 10499 w 11159"/>
                <a:gd name="T1" fmla="*/ 1 h 16707"/>
                <a:gd name="T2" fmla="*/ 10603 w 11159"/>
                <a:gd name="T3" fmla="*/ 14 h 16707"/>
                <a:gd name="T4" fmla="*/ 10702 w 11159"/>
                <a:gd name="T5" fmla="*/ 43 h 16707"/>
                <a:gd name="T6" fmla="*/ 10794 w 11159"/>
                <a:gd name="T7" fmla="*/ 84 h 16707"/>
                <a:gd name="T8" fmla="*/ 10879 w 11159"/>
                <a:gd name="T9" fmla="*/ 139 h 16707"/>
                <a:gd name="T10" fmla="*/ 10954 w 11159"/>
                <a:gd name="T11" fmla="*/ 205 h 16707"/>
                <a:gd name="T12" fmla="*/ 11020 w 11159"/>
                <a:gd name="T13" fmla="*/ 280 h 16707"/>
                <a:gd name="T14" fmla="*/ 11075 w 11159"/>
                <a:gd name="T15" fmla="*/ 365 h 16707"/>
                <a:gd name="T16" fmla="*/ 11116 w 11159"/>
                <a:gd name="T17" fmla="*/ 457 h 16707"/>
                <a:gd name="T18" fmla="*/ 11145 w 11159"/>
                <a:gd name="T19" fmla="*/ 557 h 16707"/>
                <a:gd name="T20" fmla="*/ 11158 w 11159"/>
                <a:gd name="T21" fmla="*/ 661 h 16707"/>
                <a:gd name="T22" fmla="*/ 11158 w 11159"/>
                <a:gd name="T23" fmla="*/ 16046 h 16707"/>
                <a:gd name="T24" fmla="*/ 11145 w 11159"/>
                <a:gd name="T25" fmla="*/ 16150 h 16707"/>
                <a:gd name="T26" fmla="*/ 11116 w 11159"/>
                <a:gd name="T27" fmla="*/ 16249 h 16707"/>
                <a:gd name="T28" fmla="*/ 11075 w 11159"/>
                <a:gd name="T29" fmla="*/ 16342 h 16707"/>
                <a:gd name="T30" fmla="*/ 11020 w 11159"/>
                <a:gd name="T31" fmla="*/ 16427 h 16707"/>
                <a:gd name="T32" fmla="*/ 10954 w 11159"/>
                <a:gd name="T33" fmla="*/ 16502 h 16707"/>
                <a:gd name="T34" fmla="*/ 10879 w 11159"/>
                <a:gd name="T35" fmla="*/ 16568 h 16707"/>
                <a:gd name="T36" fmla="*/ 10794 w 11159"/>
                <a:gd name="T37" fmla="*/ 16623 h 16707"/>
                <a:gd name="T38" fmla="*/ 10702 w 11159"/>
                <a:gd name="T39" fmla="*/ 16665 h 16707"/>
                <a:gd name="T40" fmla="*/ 10603 w 11159"/>
                <a:gd name="T41" fmla="*/ 16693 h 16707"/>
                <a:gd name="T42" fmla="*/ 10499 w 11159"/>
                <a:gd name="T43" fmla="*/ 16706 h 16707"/>
                <a:gd name="T44" fmla="*/ 661 w 11159"/>
                <a:gd name="T45" fmla="*/ 16706 h 16707"/>
                <a:gd name="T46" fmla="*/ 557 w 11159"/>
                <a:gd name="T47" fmla="*/ 16693 h 16707"/>
                <a:gd name="T48" fmla="*/ 457 w 11159"/>
                <a:gd name="T49" fmla="*/ 16665 h 16707"/>
                <a:gd name="T50" fmla="*/ 364 w 11159"/>
                <a:gd name="T51" fmla="*/ 16623 h 16707"/>
                <a:gd name="T52" fmla="*/ 280 w 11159"/>
                <a:gd name="T53" fmla="*/ 16568 h 16707"/>
                <a:gd name="T54" fmla="*/ 205 w 11159"/>
                <a:gd name="T55" fmla="*/ 16502 h 16707"/>
                <a:gd name="T56" fmla="*/ 138 w 11159"/>
                <a:gd name="T57" fmla="*/ 16427 h 16707"/>
                <a:gd name="T58" fmla="*/ 84 w 11159"/>
                <a:gd name="T59" fmla="*/ 16342 h 16707"/>
                <a:gd name="T60" fmla="*/ 42 w 11159"/>
                <a:gd name="T61" fmla="*/ 16249 h 16707"/>
                <a:gd name="T62" fmla="*/ 14 w 11159"/>
                <a:gd name="T63" fmla="*/ 16150 h 16707"/>
                <a:gd name="T64" fmla="*/ 1 w 11159"/>
                <a:gd name="T65" fmla="*/ 16046 h 16707"/>
                <a:gd name="T66" fmla="*/ 1 w 11159"/>
                <a:gd name="T67" fmla="*/ 661 h 16707"/>
                <a:gd name="T68" fmla="*/ 14 w 11159"/>
                <a:gd name="T69" fmla="*/ 557 h 16707"/>
                <a:gd name="T70" fmla="*/ 42 w 11159"/>
                <a:gd name="T71" fmla="*/ 457 h 16707"/>
                <a:gd name="T72" fmla="*/ 84 w 11159"/>
                <a:gd name="T73" fmla="*/ 365 h 16707"/>
                <a:gd name="T74" fmla="*/ 138 w 11159"/>
                <a:gd name="T75" fmla="*/ 280 h 16707"/>
                <a:gd name="T76" fmla="*/ 205 w 11159"/>
                <a:gd name="T77" fmla="*/ 205 h 16707"/>
                <a:gd name="T78" fmla="*/ 280 w 11159"/>
                <a:gd name="T79" fmla="*/ 139 h 16707"/>
                <a:gd name="T80" fmla="*/ 364 w 11159"/>
                <a:gd name="T81" fmla="*/ 84 h 16707"/>
                <a:gd name="T82" fmla="*/ 457 w 11159"/>
                <a:gd name="T83" fmla="*/ 43 h 16707"/>
                <a:gd name="T84" fmla="*/ 557 w 11159"/>
                <a:gd name="T85" fmla="*/ 14 h 16707"/>
                <a:gd name="T86" fmla="*/ 661 w 11159"/>
                <a:gd name="T87" fmla="*/ 1 h 16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159" h="16707">
                  <a:moveTo>
                    <a:pt x="696" y="0"/>
                  </a:moveTo>
                  <a:lnTo>
                    <a:pt x="10463" y="0"/>
                  </a:lnTo>
                  <a:lnTo>
                    <a:pt x="10499" y="1"/>
                  </a:lnTo>
                  <a:lnTo>
                    <a:pt x="10534" y="4"/>
                  </a:lnTo>
                  <a:lnTo>
                    <a:pt x="10568" y="9"/>
                  </a:lnTo>
                  <a:lnTo>
                    <a:pt x="10603" y="14"/>
                  </a:lnTo>
                  <a:lnTo>
                    <a:pt x="10637" y="22"/>
                  </a:lnTo>
                  <a:lnTo>
                    <a:pt x="10670" y="32"/>
                  </a:lnTo>
                  <a:lnTo>
                    <a:pt x="10702" y="43"/>
                  </a:lnTo>
                  <a:lnTo>
                    <a:pt x="10733" y="56"/>
                  </a:lnTo>
                  <a:lnTo>
                    <a:pt x="10764" y="69"/>
                  </a:lnTo>
                  <a:lnTo>
                    <a:pt x="10794" y="84"/>
                  </a:lnTo>
                  <a:lnTo>
                    <a:pt x="10823" y="101"/>
                  </a:lnTo>
                  <a:lnTo>
                    <a:pt x="10851" y="119"/>
                  </a:lnTo>
                  <a:lnTo>
                    <a:pt x="10879" y="139"/>
                  </a:lnTo>
                  <a:lnTo>
                    <a:pt x="10905" y="160"/>
                  </a:lnTo>
                  <a:lnTo>
                    <a:pt x="10931" y="182"/>
                  </a:lnTo>
                  <a:lnTo>
                    <a:pt x="10954" y="205"/>
                  </a:lnTo>
                  <a:lnTo>
                    <a:pt x="10977" y="228"/>
                  </a:lnTo>
                  <a:lnTo>
                    <a:pt x="10999" y="254"/>
                  </a:lnTo>
                  <a:lnTo>
                    <a:pt x="11020" y="280"/>
                  </a:lnTo>
                  <a:lnTo>
                    <a:pt x="11040" y="308"/>
                  </a:lnTo>
                  <a:lnTo>
                    <a:pt x="11058" y="336"/>
                  </a:lnTo>
                  <a:lnTo>
                    <a:pt x="11075" y="365"/>
                  </a:lnTo>
                  <a:lnTo>
                    <a:pt x="11090" y="395"/>
                  </a:lnTo>
                  <a:lnTo>
                    <a:pt x="11105" y="426"/>
                  </a:lnTo>
                  <a:lnTo>
                    <a:pt x="11116" y="457"/>
                  </a:lnTo>
                  <a:lnTo>
                    <a:pt x="11128" y="489"/>
                  </a:lnTo>
                  <a:lnTo>
                    <a:pt x="11137" y="523"/>
                  </a:lnTo>
                  <a:lnTo>
                    <a:pt x="11145" y="557"/>
                  </a:lnTo>
                  <a:lnTo>
                    <a:pt x="11151" y="591"/>
                  </a:lnTo>
                  <a:lnTo>
                    <a:pt x="11155" y="626"/>
                  </a:lnTo>
                  <a:lnTo>
                    <a:pt x="11158" y="661"/>
                  </a:lnTo>
                  <a:lnTo>
                    <a:pt x="11159" y="696"/>
                  </a:lnTo>
                  <a:lnTo>
                    <a:pt x="11159" y="16011"/>
                  </a:lnTo>
                  <a:lnTo>
                    <a:pt x="11158" y="16046"/>
                  </a:lnTo>
                  <a:lnTo>
                    <a:pt x="11155" y="16081"/>
                  </a:lnTo>
                  <a:lnTo>
                    <a:pt x="11151" y="16116"/>
                  </a:lnTo>
                  <a:lnTo>
                    <a:pt x="11145" y="16150"/>
                  </a:lnTo>
                  <a:lnTo>
                    <a:pt x="11137" y="16184"/>
                  </a:lnTo>
                  <a:lnTo>
                    <a:pt x="11128" y="16218"/>
                  </a:lnTo>
                  <a:lnTo>
                    <a:pt x="11116" y="16249"/>
                  </a:lnTo>
                  <a:lnTo>
                    <a:pt x="11105" y="16281"/>
                  </a:lnTo>
                  <a:lnTo>
                    <a:pt x="11090" y="16313"/>
                  </a:lnTo>
                  <a:lnTo>
                    <a:pt x="11075" y="16342"/>
                  </a:lnTo>
                  <a:lnTo>
                    <a:pt x="11058" y="16371"/>
                  </a:lnTo>
                  <a:lnTo>
                    <a:pt x="11040" y="16400"/>
                  </a:lnTo>
                  <a:lnTo>
                    <a:pt x="11020" y="16427"/>
                  </a:lnTo>
                  <a:lnTo>
                    <a:pt x="10999" y="16453"/>
                  </a:lnTo>
                  <a:lnTo>
                    <a:pt x="10977" y="16479"/>
                  </a:lnTo>
                  <a:lnTo>
                    <a:pt x="10954" y="16502"/>
                  </a:lnTo>
                  <a:lnTo>
                    <a:pt x="10931" y="16526"/>
                  </a:lnTo>
                  <a:lnTo>
                    <a:pt x="10905" y="16548"/>
                  </a:lnTo>
                  <a:lnTo>
                    <a:pt x="10879" y="16568"/>
                  </a:lnTo>
                  <a:lnTo>
                    <a:pt x="10851" y="16588"/>
                  </a:lnTo>
                  <a:lnTo>
                    <a:pt x="10823" y="16606"/>
                  </a:lnTo>
                  <a:lnTo>
                    <a:pt x="10794" y="16623"/>
                  </a:lnTo>
                  <a:lnTo>
                    <a:pt x="10764" y="16639"/>
                  </a:lnTo>
                  <a:lnTo>
                    <a:pt x="10733" y="16652"/>
                  </a:lnTo>
                  <a:lnTo>
                    <a:pt x="10702" y="16665"/>
                  </a:lnTo>
                  <a:lnTo>
                    <a:pt x="10670" y="16675"/>
                  </a:lnTo>
                  <a:lnTo>
                    <a:pt x="10637" y="16685"/>
                  </a:lnTo>
                  <a:lnTo>
                    <a:pt x="10603" y="16693"/>
                  </a:lnTo>
                  <a:lnTo>
                    <a:pt x="10568" y="16698"/>
                  </a:lnTo>
                  <a:lnTo>
                    <a:pt x="10534" y="16704"/>
                  </a:lnTo>
                  <a:lnTo>
                    <a:pt x="10499" y="16706"/>
                  </a:lnTo>
                  <a:lnTo>
                    <a:pt x="10463" y="16707"/>
                  </a:lnTo>
                  <a:lnTo>
                    <a:pt x="696" y="16707"/>
                  </a:lnTo>
                  <a:lnTo>
                    <a:pt x="661" y="16706"/>
                  </a:lnTo>
                  <a:lnTo>
                    <a:pt x="626" y="16704"/>
                  </a:lnTo>
                  <a:lnTo>
                    <a:pt x="590" y="16698"/>
                  </a:lnTo>
                  <a:lnTo>
                    <a:pt x="557" y="16693"/>
                  </a:lnTo>
                  <a:lnTo>
                    <a:pt x="523" y="16685"/>
                  </a:lnTo>
                  <a:lnTo>
                    <a:pt x="489" y="16675"/>
                  </a:lnTo>
                  <a:lnTo>
                    <a:pt x="457" y="16665"/>
                  </a:lnTo>
                  <a:lnTo>
                    <a:pt x="426" y="16652"/>
                  </a:lnTo>
                  <a:lnTo>
                    <a:pt x="394" y="16639"/>
                  </a:lnTo>
                  <a:lnTo>
                    <a:pt x="364" y="16623"/>
                  </a:lnTo>
                  <a:lnTo>
                    <a:pt x="336" y="16606"/>
                  </a:lnTo>
                  <a:lnTo>
                    <a:pt x="307" y="16588"/>
                  </a:lnTo>
                  <a:lnTo>
                    <a:pt x="280" y="16568"/>
                  </a:lnTo>
                  <a:lnTo>
                    <a:pt x="254" y="16548"/>
                  </a:lnTo>
                  <a:lnTo>
                    <a:pt x="228" y="16526"/>
                  </a:lnTo>
                  <a:lnTo>
                    <a:pt x="205" y="16502"/>
                  </a:lnTo>
                  <a:lnTo>
                    <a:pt x="181" y="16479"/>
                  </a:lnTo>
                  <a:lnTo>
                    <a:pt x="159" y="16453"/>
                  </a:lnTo>
                  <a:lnTo>
                    <a:pt x="138" y="16427"/>
                  </a:lnTo>
                  <a:lnTo>
                    <a:pt x="119" y="16400"/>
                  </a:lnTo>
                  <a:lnTo>
                    <a:pt x="101" y="16371"/>
                  </a:lnTo>
                  <a:lnTo>
                    <a:pt x="84" y="16342"/>
                  </a:lnTo>
                  <a:lnTo>
                    <a:pt x="68" y="16313"/>
                  </a:lnTo>
                  <a:lnTo>
                    <a:pt x="55" y="16281"/>
                  </a:lnTo>
                  <a:lnTo>
                    <a:pt x="42" y="16249"/>
                  </a:lnTo>
                  <a:lnTo>
                    <a:pt x="32" y="16218"/>
                  </a:lnTo>
                  <a:lnTo>
                    <a:pt x="22" y="16184"/>
                  </a:lnTo>
                  <a:lnTo>
                    <a:pt x="14" y="16150"/>
                  </a:lnTo>
                  <a:lnTo>
                    <a:pt x="9" y="16116"/>
                  </a:lnTo>
                  <a:lnTo>
                    <a:pt x="3" y="16081"/>
                  </a:lnTo>
                  <a:lnTo>
                    <a:pt x="1" y="16046"/>
                  </a:lnTo>
                  <a:lnTo>
                    <a:pt x="0" y="16011"/>
                  </a:lnTo>
                  <a:lnTo>
                    <a:pt x="0" y="696"/>
                  </a:lnTo>
                  <a:lnTo>
                    <a:pt x="1" y="661"/>
                  </a:lnTo>
                  <a:lnTo>
                    <a:pt x="3" y="626"/>
                  </a:lnTo>
                  <a:lnTo>
                    <a:pt x="9" y="591"/>
                  </a:lnTo>
                  <a:lnTo>
                    <a:pt x="14" y="557"/>
                  </a:lnTo>
                  <a:lnTo>
                    <a:pt x="22" y="523"/>
                  </a:lnTo>
                  <a:lnTo>
                    <a:pt x="32" y="489"/>
                  </a:lnTo>
                  <a:lnTo>
                    <a:pt x="42" y="457"/>
                  </a:lnTo>
                  <a:lnTo>
                    <a:pt x="55" y="426"/>
                  </a:lnTo>
                  <a:lnTo>
                    <a:pt x="68" y="395"/>
                  </a:lnTo>
                  <a:lnTo>
                    <a:pt x="84" y="365"/>
                  </a:lnTo>
                  <a:lnTo>
                    <a:pt x="101" y="336"/>
                  </a:lnTo>
                  <a:lnTo>
                    <a:pt x="119" y="308"/>
                  </a:lnTo>
                  <a:lnTo>
                    <a:pt x="138" y="280"/>
                  </a:lnTo>
                  <a:lnTo>
                    <a:pt x="159" y="254"/>
                  </a:lnTo>
                  <a:lnTo>
                    <a:pt x="181" y="228"/>
                  </a:lnTo>
                  <a:lnTo>
                    <a:pt x="205" y="205"/>
                  </a:lnTo>
                  <a:lnTo>
                    <a:pt x="228" y="182"/>
                  </a:lnTo>
                  <a:lnTo>
                    <a:pt x="254" y="160"/>
                  </a:lnTo>
                  <a:lnTo>
                    <a:pt x="280" y="139"/>
                  </a:lnTo>
                  <a:lnTo>
                    <a:pt x="307" y="119"/>
                  </a:lnTo>
                  <a:lnTo>
                    <a:pt x="336" y="101"/>
                  </a:lnTo>
                  <a:lnTo>
                    <a:pt x="364" y="84"/>
                  </a:lnTo>
                  <a:lnTo>
                    <a:pt x="394" y="69"/>
                  </a:lnTo>
                  <a:lnTo>
                    <a:pt x="426" y="56"/>
                  </a:lnTo>
                  <a:lnTo>
                    <a:pt x="457" y="43"/>
                  </a:lnTo>
                  <a:lnTo>
                    <a:pt x="489" y="32"/>
                  </a:lnTo>
                  <a:lnTo>
                    <a:pt x="523" y="22"/>
                  </a:lnTo>
                  <a:lnTo>
                    <a:pt x="557" y="14"/>
                  </a:lnTo>
                  <a:lnTo>
                    <a:pt x="590" y="9"/>
                  </a:lnTo>
                  <a:lnTo>
                    <a:pt x="626" y="4"/>
                  </a:lnTo>
                  <a:lnTo>
                    <a:pt x="661" y="1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44"/>
            <p:cNvSpPr>
              <a:spLocks noChangeArrowheads="1"/>
            </p:cNvSpPr>
            <p:nvPr/>
          </p:nvSpPr>
          <p:spPr bwMode="auto">
            <a:xfrm>
              <a:off x="5005103" y="958290"/>
              <a:ext cx="3554411" cy="47087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50"/>
            <p:cNvSpPr>
              <a:spLocks noChangeArrowheads="1"/>
            </p:cNvSpPr>
            <p:nvPr/>
          </p:nvSpPr>
          <p:spPr bwMode="auto">
            <a:xfrm>
              <a:off x="5003027" y="958290"/>
              <a:ext cx="3556487" cy="112113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12" name="Group 211"/>
            <p:cNvGrpSpPr/>
            <p:nvPr/>
          </p:nvGrpSpPr>
          <p:grpSpPr>
            <a:xfrm>
              <a:off x="6612810" y="5807196"/>
              <a:ext cx="302084" cy="302084"/>
              <a:chOff x="5940539" y="5094371"/>
              <a:chExt cx="371944" cy="371944"/>
            </a:xfrm>
          </p:grpSpPr>
          <p:sp>
            <p:nvSpPr>
              <p:cNvPr id="219" name="Freeform 33"/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6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34"/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35"/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42"/>
              <p:cNvSpPr>
                <a:spLocks/>
              </p:cNvSpPr>
              <p:nvPr/>
            </p:nvSpPr>
            <p:spPr bwMode="auto">
              <a:xfrm>
                <a:off x="5940539" y="5287836"/>
                <a:ext cx="371944" cy="178479"/>
              </a:xfrm>
              <a:custGeom>
                <a:avLst/>
                <a:gdLst>
                  <a:gd name="T0" fmla="*/ 1635 w 1638"/>
                  <a:gd name="T1" fmla="*/ 43 h 786"/>
                  <a:gd name="T2" fmla="*/ 1625 w 1638"/>
                  <a:gd name="T3" fmla="*/ 122 h 786"/>
                  <a:gd name="T4" fmla="*/ 1605 w 1638"/>
                  <a:gd name="T5" fmla="*/ 199 h 786"/>
                  <a:gd name="T6" fmla="*/ 1580 w 1638"/>
                  <a:gd name="T7" fmla="*/ 273 h 786"/>
                  <a:gd name="T8" fmla="*/ 1547 w 1638"/>
                  <a:gd name="T9" fmla="*/ 344 h 786"/>
                  <a:gd name="T10" fmla="*/ 1508 w 1638"/>
                  <a:gd name="T11" fmla="*/ 410 h 786"/>
                  <a:gd name="T12" fmla="*/ 1464 w 1638"/>
                  <a:gd name="T13" fmla="*/ 473 h 786"/>
                  <a:gd name="T14" fmla="*/ 1414 w 1638"/>
                  <a:gd name="T15" fmla="*/ 531 h 786"/>
                  <a:gd name="T16" fmla="*/ 1359 w 1638"/>
                  <a:gd name="T17" fmla="*/ 584 h 786"/>
                  <a:gd name="T18" fmla="*/ 1298 w 1638"/>
                  <a:gd name="T19" fmla="*/ 631 h 786"/>
                  <a:gd name="T20" fmla="*/ 1235 w 1638"/>
                  <a:gd name="T21" fmla="*/ 674 h 786"/>
                  <a:gd name="T22" fmla="*/ 1166 w 1638"/>
                  <a:gd name="T23" fmla="*/ 710 h 786"/>
                  <a:gd name="T24" fmla="*/ 1094 w 1638"/>
                  <a:gd name="T25" fmla="*/ 740 h 786"/>
                  <a:gd name="T26" fmla="*/ 1019 w 1638"/>
                  <a:gd name="T27" fmla="*/ 763 h 786"/>
                  <a:gd name="T28" fmla="*/ 940 w 1638"/>
                  <a:gd name="T29" fmla="*/ 777 h 786"/>
                  <a:gd name="T30" fmla="*/ 861 w 1638"/>
                  <a:gd name="T31" fmla="*/ 785 h 786"/>
                  <a:gd name="T32" fmla="*/ 778 w 1638"/>
                  <a:gd name="T33" fmla="*/ 785 h 786"/>
                  <a:gd name="T34" fmla="*/ 697 w 1638"/>
                  <a:gd name="T35" fmla="*/ 777 h 786"/>
                  <a:gd name="T36" fmla="*/ 619 w 1638"/>
                  <a:gd name="T37" fmla="*/ 763 h 786"/>
                  <a:gd name="T38" fmla="*/ 543 w 1638"/>
                  <a:gd name="T39" fmla="*/ 740 h 786"/>
                  <a:gd name="T40" fmla="*/ 472 w 1638"/>
                  <a:gd name="T41" fmla="*/ 710 h 786"/>
                  <a:gd name="T42" fmla="*/ 403 w 1638"/>
                  <a:gd name="T43" fmla="*/ 674 h 786"/>
                  <a:gd name="T44" fmla="*/ 338 w 1638"/>
                  <a:gd name="T45" fmla="*/ 631 h 786"/>
                  <a:gd name="T46" fmla="*/ 279 w 1638"/>
                  <a:gd name="T47" fmla="*/ 584 h 786"/>
                  <a:gd name="T48" fmla="*/ 223 w 1638"/>
                  <a:gd name="T49" fmla="*/ 530 h 786"/>
                  <a:gd name="T50" fmla="*/ 173 w 1638"/>
                  <a:gd name="T51" fmla="*/ 472 h 786"/>
                  <a:gd name="T52" fmla="*/ 128 w 1638"/>
                  <a:gd name="T53" fmla="*/ 409 h 786"/>
                  <a:gd name="T54" fmla="*/ 89 w 1638"/>
                  <a:gd name="T55" fmla="*/ 342 h 786"/>
                  <a:gd name="T56" fmla="*/ 58 w 1638"/>
                  <a:gd name="T57" fmla="*/ 271 h 786"/>
                  <a:gd name="T58" fmla="*/ 32 w 1638"/>
                  <a:gd name="T59" fmla="*/ 197 h 786"/>
                  <a:gd name="T60" fmla="*/ 14 w 1638"/>
                  <a:gd name="T61" fmla="*/ 120 h 786"/>
                  <a:gd name="T62" fmla="*/ 3 w 1638"/>
                  <a:gd name="T63" fmla="*/ 40 h 786"/>
                  <a:gd name="T64" fmla="*/ 48 w 1638"/>
                  <a:gd name="T65" fmla="*/ 6 h 786"/>
                  <a:gd name="T66" fmla="*/ 146 w 1638"/>
                  <a:gd name="T67" fmla="*/ 18 h 786"/>
                  <a:gd name="T68" fmla="*/ 246 w 1638"/>
                  <a:gd name="T69" fmla="*/ 28 h 786"/>
                  <a:gd name="T70" fmla="*/ 348 w 1638"/>
                  <a:gd name="T71" fmla="*/ 37 h 786"/>
                  <a:gd name="T72" fmla="*/ 452 w 1638"/>
                  <a:gd name="T73" fmla="*/ 44 h 786"/>
                  <a:gd name="T74" fmla="*/ 557 w 1638"/>
                  <a:gd name="T75" fmla="*/ 50 h 786"/>
                  <a:gd name="T76" fmla="*/ 664 w 1638"/>
                  <a:gd name="T77" fmla="*/ 53 h 786"/>
                  <a:gd name="T78" fmla="*/ 774 w 1638"/>
                  <a:gd name="T79" fmla="*/ 56 h 786"/>
                  <a:gd name="T80" fmla="*/ 882 w 1638"/>
                  <a:gd name="T81" fmla="*/ 56 h 786"/>
                  <a:gd name="T82" fmla="*/ 988 w 1638"/>
                  <a:gd name="T83" fmla="*/ 53 h 786"/>
                  <a:gd name="T84" fmla="*/ 1093 w 1638"/>
                  <a:gd name="T85" fmla="*/ 50 h 786"/>
                  <a:gd name="T86" fmla="*/ 1196 w 1638"/>
                  <a:gd name="T87" fmla="*/ 45 h 786"/>
                  <a:gd name="T88" fmla="*/ 1297 w 1638"/>
                  <a:gd name="T89" fmla="*/ 39 h 786"/>
                  <a:gd name="T90" fmla="*/ 1398 w 1638"/>
                  <a:gd name="T91" fmla="*/ 30 h 786"/>
                  <a:gd name="T92" fmla="*/ 1495 w 1638"/>
                  <a:gd name="T93" fmla="*/ 20 h 786"/>
                  <a:gd name="T94" fmla="*/ 1590 w 1638"/>
                  <a:gd name="T95" fmla="*/ 9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45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3" name="Freeform 43"/>
            <p:cNvSpPr>
              <a:spLocks/>
            </p:cNvSpPr>
            <p:nvPr/>
          </p:nvSpPr>
          <p:spPr bwMode="auto">
            <a:xfrm>
              <a:off x="6484378" y="417446"/>
              <a:ext cx="2215278" cy="4990087"/>
            </a:xfrm>
            <a:custGeom>
              <a:avLst/>
              <a:gdLst>
                <a:gd name="T0" fmla="*/ 0 w 6402"/>
                <a:gd name="T1" fmla="*/ 0 h 14419"/>
                <a:gd name="T2" fmla="*/ 5706 w 6402"/>
                <a:gd name="T3" fmla="*/ 0 h 14419"/>
                <a:gd name="T4" fmla="*/ 5742 w 6402"/>
                <a:gd name="T5" fmla="*/ 1 h 14419"/>
                <a:gd name="T6" fmla="*/ 5777 w 6402"/>
                <a:gd name="T7" fmla="*/ 4 h 14419"/>
                <a:gd name="T8" fmla="*/ 5811 w 6402"/>
                <a:gd name="T9" fmla="*/ 9 h 14419"/>
                <a:gd name="T10" fmla="*/ 5846 w 6402"/>
                <a:gd name="T11" fmla="*/ 14 h 14419"/>
                <a:gd name="T12" fmla="*/ 5880 w 6402"/>
                <a:gd name="T13" fmla="*/ 22 h 14419"/>
                <a:gd name="T14" fmla="*/ 5913 w 6402"/>
                <a:gd name="T15" fmla="*/ 32 h 14419"/>
                <a:gd name="T16" fmla="*/ 5945 w 6402"/>
                <a:gd name="T17" fmla="*/ 43 h 14419"/>
                <a:gd name="T18" fmla="*/ 5976 w 6402"/>
                <a:gd name="T19" fmla="*/ 56 h 14419"/>
                <a:gd name="T20" fmla="*/ 6007 w 6402"/>
                <a:gd name="T21" fmla="*/ 69 h 14419"/>
                <a:gd name="T22" fmla="*/ 6037 w 6402"/>
                <a:gd name="T23" fmla="*/ 84 h 14419"/>
                <a:gd name="T24" fmla="*/ 6066 w 6402"/>
                <a:gd name="T25" fmla="*/ 101 h 14419"/>
                <a:gd name="T26" fmla="*/ 6094 w 6402"/>
                <a:gd name="T27" fmla="*/ 119 h 14419"/>
                <a:gd name="T28" fmla="*/ 6122 w 6402"/>
                <a:gd name="T29" fmla="*/ 139 h 14419"/>
                <a:gd name="T30" fmla="*/ 6148 w 6402"/>
                <a:gd name="T31" fmla="*/ 160 h 14419"/>
                <a:gd name="T32" fmla="*/ 6174 w 6402"/>
                <a:gd name="T33" fmla="*/ 182 h 14419"/>
                <a:gd name="T34" fmla="*/ 6197 w 6402"/>
                <a:gd name="T35" fmla="*/ 205 h 14419"/>
                <a:gd name="T36" fmla="*/ 6220 w 6402"/>
                <a:gd name="T37" fmla="*/ 228 h 14419"/>
                <a:gd name="T38" fmla="*/ 6242 w 6402"/>
                <a:gd name="T39" fmla="*/ 254 h 14419"/>
                <a:gd name="T40" fmla="*/ 6263 w 6402"/>
                <a:gd name="T41" fmla="*/ 280 h 14419"/>
                <a:gd name="T42" fmla="*/ 6283 w 6402"/>
                <a:gd name="T43" fmla="*/ 308 h 14419"/>
                <a:gd name="T44" fmla="*/ 6301 w 6402"/>
                <a:gd name="T45" fmla="*/ 336 h 14419"/>
                <a:gd name="T46" fmla="*/ 6318 w 6402"/>
                <a:gd name="T47" fmla="*/ 365 h 14419"/>
                <a:gd name="T48" fmla="*/ 6333 w 6402"/>
                <a:gd name="T49" fmla="*/ 395 h 14419"/>
                <a:gd name="T50" fmla="*/ 6348 w 6402"/>
                <a:gd name="T51" fmla="*/ 426 h 14419"/>
                <a:gd name="T52" fmla="*/ 6359 w 6402"/>
                <a:gd name="T53" fmla="*/ 457 h 14419"/>
                <a:gd name="T54" fmla="*/ 6371 w 6402"/>
                <a:gd name="T55" fmla="*/ 489 h 14419"/>
                <a:gd name="T56" fmla="*/ 6380 w 6402"/>
                <a:gd name="T57" fmla="*/ 523 h 14419"/>
                <a:gd name="T58" fmla="*/ 6388 w 6402"/>
                <a:gd name="T59" fmla="*/ 557 h 14419"/>
                <a:gd name="T60" fmla="*/ 6394 w 6402"/>
                <a:gd name="T61" fmla="*/ 591 h 14419"/>
                <a:gd name="T62" fmla="*/ 6398 w 6402"/>
                <a:gd name="T63" fmla="*/ 626 h 14419"/>
                <a:gd name="T64" fmla="*/ 6401 w 6402"/>
                <a:gd name="T65" fmla="*/ 661 h 14419"/>
                <a:gd name="T66" fmla="*/ 6402 w 6402"/>
                <a:gd name="T67" fmla="*/ 696 h 14419"/>
                <a:gd name="T68" fmla="*/ 6402 w 6402"/>
                <a:gd name="T69" fmla="*/ 14419 h 14419"/>
                <a:gd name="T70" fmla="*/ 0 w 6402"/>
                <a:gd name="T71" fmla="*/ 0 h 14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2" h="14419">
                  <a:moveTo>
                    <a:pt x="0" y="0"/>
                  </a:moveTo>
                  <a:lnTo>
                    <a:pt x="5706" y="0"/>
                  </a:lnTo>
                  <a:lnTo>
                    <a:pt x="5742" y="1"/>
                  </a:lnTo>
                  <a:lnTo>
                    <a:pt x="5777" y="4"/>
                  </a:lnTo>
                  <a:lnTo>
                    <a:pt x="5811" y="9"/>
                  </a:lnTo>
                  <a:lnTo>
                    <a:pt x="5846" y="14"/>
                  </a:lnTo>
                  <a:lnTo>
                    <a:pt x="5880" y="22"/>
                  </a:lnTo>
                  <a:lnTo>
                    <a:pt x="5913" y="32"/>
                  </a:lnTo>
                  <a:lnTo>
                    <a:pt x="5945" y="43"/>
                  </a:lnTo>
                  <a:lnTo>
                    <a:pt x="5976" y="56"/>
                  </a:lnTo>
                  <a:lnTo>
                    <a:pt x="6007" y="69"/>
                  </a:lnTo>
                  <a:lnTo>
                    <a:pt x="6037" y="84"/>
                  </a:lnTo>
                  <a:lnTo>
                    <a:pt x="6066" y="101"/>
                  </a:lnTo>
                  <a:lnTo>
                    <a:pt x="6094" y="119"/>
                  </a:lnTo>
                  <a:lnTo>
                    <a:pt x="6122" y="139"/>
                  </a:lnTo>
                  <a:lnTo>
                    <a:pt x="6148" y="160"/>
                  </a:lnTo>
                  <a:lnTo>
                    <a:pt x="6174" y="182"/>
                  </a:lnTo>
                  <a:lnTo>
                    <a:pt x="6197" y="205"/>
                  </a:lnTo>
                  <a:lnTo>
                    <a:pt x="6220" y="228"/>
                  </a:lnTo>
                  <a:lnTo>
                    <a:pt x="6242" y="254"/>
                  </a:lnTo>
                  <a:lnTo>
                    <a:pt x="6263" y="280"/>
                  </a:lnTo>
                  <a:lnTo>
                    <a:pt x="6283" y="308"/>
                  </a:lnTo>
                  <a:lnTo>
                    <a:pt x="6301" y="336"/>
                  </a:lnTo>
                  <a:lnTo>
                    <a:pt x="6318" y="365"/>
                  </a:lnTo>
                  <a:lnTo>
                    <a:pt x="6333" y="395"/>
                  </a:lnTo>
                  <a:lnTo>
                    <a:pt x="6348" y="426"/>
                  </a:lnTo>
                  <a:lnTo>
                    <a:pt x="6359" y="457"/>
                  </a:lnTo>
                  <a:lnTo>
                    <a:pt x="6371" y="489"/>
                  </a:lnTo>
                  <a:lnTo>
                    <a:pt x="6380" y="523"/>
                  </a:lnTo>
                  <a:lnTo>
                    <a:pt x="6388" y="557"/>
                  </a:lnTo>
                  <a:lnTo>
                    <a:pt x="6394" y="591"/>
                  </a:lnTo>
                  <a:lnTo>
                    <a:pt x="6398" y="626"/>
                  </a:lnTo>
                  <a:lnTo>
                    <a:pt x="6401" y="661"/>
                  </a:lnTo>
                  <a:lnTo>
                    <a:pt x="6402" y="696"/>
                  </a:lnTo>
                  <a:lnTo>
                    <a:pt x="6402" y="1441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65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14" name="Group 213"/>
            <p:cNvGrpSpPr/>
            <p:nvPr/>
          </p:nvGrpSpPr>
          <p:grpSpPr>
            <a:xfrm>
              <a:off x="6717883" y="652670"/>
              <a:ext cx="82967" cy="81537"/>
              <a:chOff x="9879841" y="1499440"/>
              <a:chExt cx="79021" cy="77659"/>
            </a:xfrm>
          </p:grpSpPr>
          <p:sp>
            <p:nvSpPr>
              <p:cNvPr id="215" name="Freeform 29"/>
              <p:cNvSpPr>
                <a:spLocks/>
              </p:cNvSpPr>
              <p:nvPr/>
            </p:nvSpPr>
            <p:spPr bwMode="auto">
              <a:xfrm>
                <a:off x="9879841" y="1499440"/>
                <a:ext cx="79021" cy="77659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30"/>
              <p:cNvSpPr>
                <a:spLocks/>
              </p:cNvSpPr>
              <p:nvPr/>
            </p:nvSpPr>
            <p:spPr bwMode="auto">
              <a:xfrm>
                <a:off x="9900297" y="1518512"/>
                <a:ext cx="38148" cy="38148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31"/>
              <p:cNvSpPr>
                <a:spLocks/>
              </p:cNvSpPr>
              <p:nvPr/>
            </p:nvSpPr>
            <p:spPr bwMode="auto">
              <a:xfrm>
                <a:off x="9905741" y="1533501"/>
                <a:ext cx="10899" cy="108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32"/>
              <p:cNvSpPr>
                <a:spLocks/>
              </p:cNvSpPr>
              <p:nvPr/>
            </p:nvSpPr>
            <p:spPr bwMode="auto">
              <a:xfrm>
                <a:off x="9923624" y="1528073"/>
                <a:ext cx="6813" cy="6813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61" name="TextBox 202"/>
          <p:cNvSpPr txBox="1"/>
          <p:nvPr/>
        </p:nvSpPr>
        <p:spPr>
          <a:xfrm flipH="1">
            <a:off x="1056285" y="3504041"/>
            <a:ext cx="4154792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/>
              <a:t>FINALITE</a:t>
            </a:r>
          </a:p>
        </p:txBody>
      </p:sp>
      <p:sp>
        <p:nvSpPr>
          <p:cNvPr id="263" name="Oval 262"/>
          <p:cNvSpPr/>
          <p:nvPr/>
        </p:nvSpPr>
        <p:spPr>
          <a:xfrm>
            <a:off x="6491313" y="2101813"/>
            <a:ext cx="780558" cy="780558"/>
          </a:xfrm>
          <a:prstGeom prst="ellipse">
            <a:avLst/>
          </a:prstGeom>
          <a:solidFill>
            <a:srgbClr val="C856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2" name="TextBox 281"/>
          <p:cNvSpPr txBox="1"/>
          <p:nvPr/>
        </p:nvSpPr>
        <p:spPr>
          <a:xfrm>
            <a:off x="7482502" y="1699311"/>
            <a:ext cx="4641533" cy="266226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fr-FR" sz="2400" dirty="0">
                <a:latin typeface="Times New Roman" panose="02020603050405020304" pitchFamily="18" charset="0"/>
              </a:rPr>
              <a:t>Développer une application d'agenda permettant de planifier et gérer un ensemble de tâches quotidiennes, hebdomadaires et mensuelles et d'avoir un suivi instantané de ces dernières</a:t>
            </a:r>
            <a:endParaRPr lang="fr-FR" sz="2400" b="0" i="0" u="none" strike="noStrike" dirty="0">
              <a:effectLst/>
              <a:latin typeface="Times New Roman" panose="02020603050405020304" pitchFamily="18" charset="0"/>
            </a:endParaRPr>
          </a:p>
          <a:p>
            <a:pPr>
              <a:defRPr/>
            </a:pPr>
            <a:endParaRPr lang="fr-FR" dirty="0">
              <a:solidFill>
                <a:srgbClr val="444444"/>
              </a:solidFill>
              <a:latin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76" name="Oval 275"/>
          <p:cNvSpPr/>
          <p:nvPr/>
        </p:nvSpPr>
        <p:spPr>
          <a:xfrm>
            <a:off x="6491312" y="4211019"/>
            <a:ext cx="780559" cy="780558"/>
          </a:xfrm>
          <a:prstGeom prst="ellipse">
            <a:avLst/>
          </a:prstGeom>
          <a:solidFill>
            <a:srgbClr val="635C5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4" name="TextBox 283"/>
          <p:cNvSpPr txBox="1"/>
          <p:nvPr/>
        </p:nvSpPr>
        <p:spPr>
          <a:xfrm>
            <a:off x="7482502" y="4509328"/>
            <a:ext cx="3721931" cy="6001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fr-FR" sz="2800" dirty="0">
                <a:latin typeface="Times New Roman" panose="02020603050405020304" pitchFamily="18" charset="0"/>
              </a:rPr>
              <a:t>O</a:t>
            </a:r>
            <a:r>
              <a:rPr lang="fr-FR" sz="2800" b="0" i="0" u="none" strike="noStrike" dirty="0">
                <a:effectLst/>
                <a:latin typeface="Times New Roman" panose="02020603050405020304" pitchFamily="18" charset="0"/>
              </a:rPr>
              <a:t>rganiser nos journées</a:t>
            </a:r>
            <a:endParaRPr lang="fr-FR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07178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F653E-45B7-4491-87DB-110C0BC1589F}" type="datetime1">
              <a:rPr lang="en-US" smtClean="0"/>
              <a:t>4/2/2021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417066" y="614884"/>
            <a:ext cx="8128000" cy="1106970"/>
          </a:xfrm>
        </p:spPr>
        <p:txBody>
          <a:bodyPr/>
          <a:lstStyle/>
          <a:p>
            <a:r>
              <a:rPr lang="en-US" dirty="0"/>
              <a:t>Description</a:t>
            </a:r>
          </a:p>
          <a:p>
            <a:endParaRPr lang="en-US" dirty="0"/>
          </a:p>
        </p:txBody>
      </p:sp>
      <p:sp>
        <p:nvSpPr>
          <p:cNvPr id="1027" name="Rectangle 1026"/>
          <p:cNvSpPr/>
          <p:nvPr/>
        </p:nvSpPr>
        <p:spPr>
          <a:xfrm>
            <a:off x="4254500" y="-863600"/>
            <a:ext cx="596900" cy="59690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026025" y="-863600"/>
            <a:ext cx="596900" cy="59690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5797550" y="-863600"/>
            <a:ext cx="596900" cy="59690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3" name="Group 202"/>
          <p:cNvGrpSpPr/>
          <p:nvPr/>
        </p:nvGrpSpPr>
        <p:grpSpPr>
          <a:xfrm rot="16200000">
            <a:off x="1266416" y="1054023"/>
            <a:ext cx="4165027" cy="5494141"/>
            <a:chOff x="4800600" y="381113"/>
            <a:chExt cx="3936427" cy="5854813"/>
          </a:xfrm>
          <a:effectLst>
            <a:reflection blurRad="6350" stA="20000" endPos="35000" dir="5400000" sy="-100000" algn="bl" rotWithShape="0"/>
          </a:effectLst>
        </p:grpSpPr>
        <p:sp>
          <p:nvSpPr>
            <p:cNvPr id="204" name="Freeform 37"/>
            <p:cNvSpPr>
              <a:spLocks/>
            </p:cNvSpPr>
            <p:nvPr/>
          </p:nvSpPr>
          <p:spPr bwMode="auto">
            <a:xfrm>
              <a:off x="4800600" y="381113"/>
              <a:ext cx="3936427" cy="5854813"/>
            </a:xfrm>
            <a:custGeom>
              <a:avLst/>
              <a:gdLst>
                <a:gd name="T0" fmla="*/ 10613 w 11375"/>
                <a:gd name="T1" fmla="*/ 2 h 16921"/>
                <a:gd name="T2" fmla="*/ 10732 w 11375"/>
                <a:gd name="T3" fmla="*/ 17 h 16921"/>
                <a:gd name="T4" fmla="*/ 10846 w 11375"/>
                <a:gd name="T5" fmla="*/ 50 h 16921"/>
                <a:gd name="T6" fmla="*/ 10953 w 11375"/>
                <a:gd name="T7" fmla="*/ 98 h 16921"/>
                <a:gd name="T8" fmla="*/ 11052 w 11375"/>
                <a:gd name="T9" fmla="*/ 160 h 16921"/>
                <a:gd name="T10" fmla="*/ 11139 w 11375"/>
                <a:gd name="T11" fmla="*/ 237 h 16921"/>
                <a:gd name="T12" fmla="*/ 11215 w 11375"/>
                <a:gd name="T13" fmla="*/ 324 h 16921"/>
                <a:gd name="T14" fmla="*/ 11278 w 11375"/>
                <a:gd name="T15" fmla="*/ 422 h 16921"/>
                <a:gd name="T16" fmla="*/ 11326 w 11375"/>
                <a:gd name="T17" fmla="*/ 529 h 16921"/>
                <a:gd name="T18" fmla="*/ 11358 w 11375"/>
                <a:gd name="T19" fmla="*/ 643 h 16921"/>
                <a:gd name="T20" fmla="*/ 11374 w 11375"/>
                <a:gd name="T21" fmla="*/ 763 h 16921"/>
                <a:gd name="T22" fmla="*/ 11374 w 11375"/>
                <a:gd name="T23" fmla="*/ 16158 h 16921"/>
                <a:gd name="T24" fmla="*/ 11358 w 11375"/>
                <a:gd name="T25" fmla="*/ 16278 h 16921"/>
                <a:gd name="T26" fmla="*/ 11326 w 11375"/>
                <a:gd name="T27" fmla="*/ 16392 h 16921"/>
                <a:gd name="T28" fmla="*/ 11278 w 11375"/>
                <a:gd name="T29" fmla="*/ 16499 h 16921"/>
                <a:gd name="T30" fmla="*/ 11215 w 11375"/>
                <a:gd name="T31" fmla="*/ 16598 h 16921"/>
                <a:gd name="T32" fmla="*/ 11139 w 11375"/>
                <a:gd name="T33" fmla="*/ 16685 h 16921"/>
                <a:gd name="T34" fmla="*/ 11052 w 11375"/>
                <a:gd name="T35" fmla="*/ 16761 h 16921"/>
                <a:gd name="T36" fmla="*/ 10953 w 11375"/>
                <a:gd name="T37" fmla="*/ 16824 h 16921"/>
                <a:gd name="T38" fmla="*/ 10846 w 11375"/>
                <a:gd name="T39" fmla="*/ 16872 h 16921"/>
                <a:gd name="T40" fmla="*/ 10732 w 11375"/>
                <a:gd name="T41" fmla="*/ 16904 h 16921"/>
                <a:gd name="T42" fmla="*/ 10613 w 11375"/>
                <a:gd name="T43" fmla="*/ 16920 h 16921"/>
                <a:gd name="T44" fmla="*/ 762 w 11375"/>
                <a:gd name="T45" fmla="*/ 16920 h 16921"/>
                <a:gd name="T46" fmla="*/ 643 w 11375"/>
                <a:gd name="T47" fmla="*/ 16904 h 16921"/>
                <a:gd name="T48" fmla="*/ 528 w 11375"/>
                <a:gd name="T49" fmla="*/ 16872 h 16921"/>
                <a:gd name="T50" fmla="*/ 422 w 11375"/>
                <a:gd name="T51" fmla="*/ 16824 h 16921"/>
                <a:gd name="T52" fmla="*/ 323 w 11375"/>
                <a:gd name="T53" fmla="*/ 16761 h 16921"/>
                <a:gd name="T54" fmla="*/ 236 w 11375"/>
                <a:gd name="T55" fmla="*/ 16685 h 16921"/>
                <a:gd name="T56" fmla="*/ 161 w 11375"/>
                <a:gd name="T57" fmla="*/ 16598 h 16921"/>
                <a:gd name="T58" fmla="*/ 97 w 11375"/>
                <a:gd name="T59" fmla="*/ 16499 h 16921"/>
                <a:gd name="T60" fmla="*/ 49 w 11375"/>
                <a:gd name="T61" fmla="*/ 16392 h 16921"/>
                <a:gd name="T62" fmla="*/ 17 w 11375"/>
                <a:gd name="T63" fmla="*/ 16278 h 16921"/>
                <a:gd name="T64" fmla="*/ 1 w 11375"/>
                <a:gd name="T65" fmla="*/ 16158 h 16921"/>
                <a:gd name="T66" fmla="*/ 1 w 11375"/>
                <a:gd name="T67" fmla="*/ 763 h 16921"/>
                <a:gd name="T68" fmla="*/ 17 w 11375"/>
                <a:gd name="T69" fmla="*/ 643 h 16921"/>
                <a:gd name="T70" fmla="*/ 49 w 11375"/>
                <a:gd name="T71" fmla="*/ 529 h 16921"/>
                <a:gd name="T72" fmla="*/ 97 w 11375"/>
                <a:gd name="T73" fmla="*/ 422 h 16921"/>
                <a:gd name="T74" fmla="*/ 161 w 11375"/>
                <a:gd name="T75" fmla="*/ 324 h 16921"/>
                <a:gd name="T76" fmla="*/ 236 w 11375"/>
                <a:gd name="T77" fmla="*/ 237 h 16921"/>
                <a:gd name="T78" fmla="*/ 323 w 11375"/>
                <a:gd name="T79" fmla="*/ 160 h 16921"/>
                <a:gd name="T80" fmla="*/ 422 w 11375"/>
                <a:gd name="T81" fmla="*/ 98 h 16921"/>
                <a:gd name="T82" fmla="*/ 528 w 11375"/>
                <a:gd name="T83" fmla="*/ 50 h 16921"/>
                <a:gd name="T84" fmla="*/ 643 w 11375"/>
                <a:gd name="T85" fmla="*/ 17 h 16921"/>
                <a:gd name="T86" fmla="*/ 762 w 11375"/>
                <a:gd name="T87" fmla="*/ 2 h 16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75" h="16921">
                  <a:moveTo>
                    <a:pt x="804" y="0"/>
                  </a:moveTo>
                  <a:lnTo>
                    <a:pt x="10571" y="0"/>
                  </a:lnTo>
                  <a:lnTo>
                    <a:pt x="10613" y="2"/>
                  </a:lnTo>
                  <a:lnTo>
                    <a:pt x="10653" y="4"/>
                  </a:lnTo>
                  <a:lnTo>
                    <a:pt x="10693" y="9"/>
                  </a:lnTo>
                  <a:lnTo>
                    <a:pt x="10732" y="17"/>
                  </a:lnTo>
                  <a:lnTo>
                    <a:pt x="10771" y="26"/>
                  </a:lnTo>
                  <a:lnTo>
                    <a:pt x="10810" y="37"/>
                  </a:lnTo>
                  <a:lnTo>
                    <a:pt x="10846" y="50"/>
                  </a:lnTo>
                  <a:lnTo>
                    <a:pt x="10883" y="64"/>
                  </a:lnTo>
                  <a:lnTo>
                    <a:pt x="10919" y="79"/>
                  </a:lnTo>
                  <a:lnTo>
                    <a:pt x="10953" y="98"/>
                  </a:lnTo>
                  <a:lnTo>
                    <a:pt x="10987" y="117"/>
                  </a:lnTo>
                  <a:lnTo>
                    <a:pt x="11019" y="138"/>
                  </a:lnTo>
                  <a:lnTo>
                    <a:pt x="11052" y="160"/>
                  </a:lnTo>
                  <a:lnTo>
                    <a:pt x="11081" y="185"/>
                  </a:lnTo>
                  <a:lnTo>
                    <a:pt x="11111" y="209"/>
                  </a:lnTo>
                  <a:lnTo>
                    <a:pt x="11139" y="237"/>
                  </a:lnTo>
                  <a:lnTo>
                    <a:pt x="11166" y="264"/>
                  </a:lnTo>
                  <a:lnTo>
                    <a:pt x="11191" y="294"/>
                  </a:lnTo>
                  <a:lnTo>
                    <a:pt x="11215" y="324"/>
                  </a:lnTo>
                  <a:lnTo>
                    <a:pt x="11237" y="356"/>
                  </a:lnTo>
                  <a:lnTo>
                    <a:pt x="11258" y="389"/>
                  </a:lnTo>
                  <a:lnTo>
                    <a:pt x="11278" y="422"/>
                  </a:lnTo>
                  <a:lnTo>
                    <a:pt x="11296" y="456"/>
                  </a:lnTo>
                  <a:lnTo>
                    <a:pt x="11311" y="493"/>
                  </a:lnTo>
                  <a:lnTo>
                    <a:pt x="11326" y="529"/>
                  </a:lnTo>
                  <a:lnTo>
                    <a:pt x="11339" y="565"/>
                  </a:lnTo>
                  <a:lnTo>
                    <a:pt x="11349" y="604"/>
                  </a:lnTo>
                  <a:lnTo>
                    <a:pt x="11358" y="643"/>
                  </a:lnTo>
                  <a:lnTo>
                    <a:pt x="11366" y="682"/>
                  </a:lnTo>
                  <a:lnTo>
                    <a:pt x="11371" y="722"/>
                  </a:lnTo>
                  <a:lnTo>
                    <a:pt x="11374" y="763"/>
                  </a:lnTo>
                  <a:lnTo>
                    <a:pt x="11375" y="804"/>
                  </a:lnTo>
                  <a:lnTo>
                    <a:pt x="11375" y="16117"/>
                  </a:lnTo>
                  <a:lnTo>
                    <a:pt x="11374" y="16158"/>
                  </a:lnTo>
                  <a:lnTo>
                    <a:pt x="11371" y="16199"/>
                  </a:lnTo>
                  <a:lnTo>
                    <a:pt x="11366" y="16239"/>
                  </a:lnTo>
                  <a:lnTo>
                    <a:pt x="11358" y="16278"/>
                  </a:lnTo>
                  <a:lnTo>
                    <a:pt x="11349" y="16317"/>
                  </a:lnTo>
                  <a:lnTo>
                    <a:pt x="11339" y="16356"/>
                  </a:lnTo>
                  <a:lnTo>
                    <a:pt x="11326" y="16392"/>
                  </a:lnTo>
                  <a:lnTo>
                    <a:pt x="11311" y="16429"/>
                  </a:lnTo>
                  <a:lnTo>
                    <a:pt x="11296" y="16465"/>
                  </a:lnTo>
                  <a:lnTo>
                    <a:pt x="11278" y="16499"/>
                  </a:lnTo>
                  <a:lnTo>
                    <a:pt x="11258" y="16533"/>
                  </a:lnTo>
                  <a:lnTo>
                    <a:pt x="11237" y="16565"/>
                  </a:lnTo>
                  <a:lnTo>
                    <a:pt x="11215" y="16598"/>
                  </a:lnTo>
                  <a:lnTo>
                    <a:pt x="11191" y="16627"/>
                  </a:lnTo>
                  <a:lnTo>
                    <a:pt x="11166" y="16657"/>
                  </a:lnTo>
                  <a:lnTo>
                    <a:pt x="11139" y="16685"/>
                  </a:lnTo>
                  <a:lnTo>
                    <a:pt x="11111" y="16712"/>
                  </a:lnTo>
                  <a:lnTo>
                    <a:pt x="11081" y="16737"/>
                  </a:lnTo>
                  <a:lnTo>
                    <a:pt x="11052" y="16761"/>
                  </a:lnTo>
                  <a:lnTo>
                    <a:pt x="11019" y="16783"/>
                  </a:lnTo>
                  <a:lnTo>
                    <a:pt x="10987" y="16804"/>
                  </a:lnTo>
                  <a:lnTo>
                    <a:pt x="10953" y="16824"/>
                  </a:lnTo>
                  <a:lnTo>
                    <a:pt x="10919" y="16842"/>
                  </a:lnTo>
                  <a:lnTo>
                    <a:pt x="10883" y="16857"/>
                  </a:lnTo>
                  <a:lnTo>
                    <a:pt x="10846" y="16872"/>
                  </a:lnTo>
                  <a:lnTo>
                    <a:pt x="10810" y="16885"/>
                  </a:lnTo>
                  <a:lnTo>
                    <a:pt x="10771" y="16895"/>
                  </a:lnTo>
                  <a:lnTo>
                    <a:pt x="10732" y="16904"/>
                  </a:lnTo>
                  <a:lnTo>
                    <a:pt x="10693" y="16912"/>
                  </a:lnTo>
                  <a:lnTo>
                    <a:pt x="10653" y="16917"/>
                  </a:lnTo>
                  <a:lnTo>
                    <a:pt x="10613" y="16920"/>
                  </a:lnTo>
                  <a:lnTo>
                    <a:pt x="10571" y="16921"/>
                  </a:lnTo>
                  <a:lnTo>
                    <a:pt x="804" y="16921"/>
                  </a:lnTo>
                  <a:lnTo>
                    <a:pt x="762" y="16920"/>
                  </a:lnTo>
                  <a:lnTo>
                    <a:pt x="722" y="16917"/>
                  </a:lnTo>
                  <a:lnTo>
                    <a:pt x="682" y="16912"/>
                  </a:lnTo>
                  <a:lnTo>
                    <a:pt x="643" y="16904"/>
                  </a:lnTo>
                  <a:lnTo>
                    <a:pt x="604" y="16895"/>
                  </a:lnTo>
                  <a:lnTo>
                    <a:pt x="566" y="16885"/>
                  </a:lnTo>
                  <a:lnTo>
                    <a:pt x="528" y="16872"/>
                  </a:lnTo>
                  <a:lnTo>
                    <a:pt x="492" y="16857"/>
                  </a:lnTo>
                  <a:lnTo>
                    <a:pt x="456" y="16842"/>
                  </a:lnTo>
                  <a:lnTo>
                    <a:pt x="422" y="16824"/>
                  </a:lnTo>
                  <a:lnTo>
                    <a:pt x="388" y="16804"/>
                  </a:lnTo>
                  <a:lnTo>
                    <a:pt x="356" y="16783"/>
                  </a:lnTo>
                  <a:lnTo>
                    <a:pt x="323" y="16761"/>
                  </a:lnTo>
                  <a:lnTo>
                    <a:pt x="293" y="16737"/>
                  </a:lnTo>
                  <a:lnTo>
                    <a:pt x="265" y="16712"/>
                  </a:lnTo>
                  <a:lnTo>
                    <a:pt x="236" y="16685"/>
                  </a:lnTo>
                  <a:lnTo>
                    <a:pt x="209" y="16657"/>
                  </a:lnTo>
                  <a:lnTo>
                    <a:pt x="184" y="16627"/>
                  </a:lnTo>
                  <a:lnTo>
                    <a:pt x="161" y="16598"/>
                  </a:lnTo>
                  <a:lnTo>
                    <a:pt x="137" y="16565"/>
                  </a:lnTo>
                  <a:lnTo>
                    <a:pt x="117" y="16533"/>
                  </a:lnTo>
                  <a:lnTo>
                    <a:pt x="97" y="16499"/>
                  </a:lnTo>
                  <a:lnTo>
                    <a:pt x="79" y="16465"/>
                  </a:lnTo>
                  <a:lnTo>
                    <a:pt x="63" y="16429"/>
                  </a:lnTo>
                  <a:lnTo>
                    <a:pt x="49" y="16392"/>
                  </a:lnTo>
                  <a:lnTo>
                    <a:pt x="36" y="16356"/>
                  </a:lnTo>
                  <a:lnTo>
                    <a:pt x="26" y="16317"/>
                  </a:lnTo>
                  <a:lnTo>
                    <a:pt x="17" y="16278"/>
                  </a:lnTo>
                  <a:lnTo>
                    <a:pt x="9" y="16239"/>
                  </a:lnTo>
                  <a:lnTo>
                    <a:pt x="4" y="16199"/>
                  </a:lnTo>
                  <a:lnTo>
                    <a:pt x="1" y="16158"/>
                  </a:lnTo>
                  <a:lnTo>
                    <a:pt x="0" y="16117"/>
                  </a:lnTo>
                  <a:lnTo>
                    <a:pt x="0" y="804"/>
                  </a:lnTo>
                  <a:lnTo>
                    <a:pt x="1" y="763"/>
                  </a:lnTo>
                  <a:lnTo>
                    <a:pt x="4" y="722"/>
                  </a:lnTo>
                  <a:lnTo>
                    <a:pt x="9" y="682"/>
                  </a:lnTo>
                  <a:lnTo>
                    <a:pt x="17" y="643"/>
                  </a:lnTo>
                  <a:lnTo>
                    <a:pt x="26" y="604"/>
                  </a:lnTo>
                  <a:lnTo>
                    <a:pt x="36" y="565"/>
                  </a:lnTo>
                  <a:lnTo>
                    <a:pt x="49" y="529"/>
                  </a:lnTo>
                  <a:lnTo>
                    <a:pt x="63" y="493"/>
                  </a:lnTo>
                  <a:lnTo>
                    <a:pt x="79" y="456"/>
                  </a:lnTo>
                  <a:lnTo>
                    <a:pt x="97" y="422"/>
                  </a:lnTo>
                  <a:lnTo>
                    <a:pt x="117" y="389"/>
                  </a:lnTo>
                  <a:lnTo>
                    <a:pt x="137" y="356"/>
                  </a:lnTo>
                  <a:lnTo>
                    <a:pt x="161" y="324"/>
                  </a:lnTo>
                  <a:lnTo>
                    <a:pt x="184" y="294"/>
                  </a:lnTo>
                  <a:lnTo>
                    <a:pt x="209" y="264"/>
                  </a:lnTo>
                  <a:lnTo>
                    <a:pt x="236" y="237"/>
                  </a:lnTo>
                  <a:lnTo>
                    <a:pt x="265" y="209"/>
                  </a:lnTo>
                  <a:lnTo>
                    <a:pt x="293" y="185"/>
                  </a:lnTo>
                  <a:lnTo>
                    <a:pt x="323" y="160"/>
                  </a:lnTo>
                  <a:lnTo>
                    <a:pt x="356" y="138"/>
                  </a:lnTo>
                  <a:lnTo>
                    <a:pt x="388" y="117"/>
                  </a:lnTo>
                  <a:lnTo>
                    <a:pt x="422" y="98"/>
                  </a:lnTo>
                  <a:lnTo>
                    <a:pt x="456" y="79"/>
                  </a:lnTo>
                  <a:lnTo>
                    <a:pt x="492" y="64"/>
                  </a:lnTo>
                  <a:lnTo>
                    <a:pt x="528" y="50"/>
                  </a:lnTo>
                  <a:lnTo>
                    <a:pt x="566" y="37"/>
                  </a:lnTo>
                  <a:lnTo>
                    <a:pt x="604" y="26"/>
                  </a:lnTo>
                  <a:lnTo>
                    <a:pt x="643" y="17"/>
                  </a:lnTo>
                  <a:lnTo>
                    <a:pt x="682" y="9"/>
                  </a:lnTo>
                  <a:lnTo>
                    <a:pt x="722" y="4"/>
                  </a:lnTo>
                  <a:lnTo>
                    <a:pt x="762" y="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38"/>
            <p:cNvSpPr>
              <a:spLocks/>
            </p:cNvSpPr>
            <p:nvPr/>
          </p:nvSpPr>
          <p:spPr bwMode="auto">
            <a:xfrm>
              <a:off x="8501381" y="5052506"/>
              <a:ext cx="235646" cy="1088954"/>
            </a:xfrm>
            <a:custGeom>
              <a:avLst/>
              <a:gdLst>
                <a:gd name="T0" fmla="*/ 681 w 681"/>
                <a:gd name="T1" fmla="*/ 552 h 3146"/>
                <a:gd name="T2" fmla="*/ 681 w 681"/>
                <a:gd name="T3" fmla="*/ 2616 h 3146"/>
                <a:gd name="T4" fmla="*/ 680 w 681"/>
                <a:gd name="T5" fmla="*/ 2654 h 3146"/>
                <a:gd name="T6" fmla="*/ 677 w 681"/>
                <a:gd name="T7" fmla="*/ 2691 h 3146"/>
                <a:gd name="T8" fmla="*/ 673 w 681"/>
                <a:gd name="T9" fmla="*/ 2728 h 3146"/>
                <a:gd name="T10" fmla="*/ 667 w 681"/>
                <a:gd name="T11" fmla="*/ 2764 h 3146"/>
                <a:gd name="T12" fmla="*/ 659 w 681"/>
                <a:gd name="T13" fmla="*/ 2800 h 3146"/>
                <a:gd name="T14" fmla="*/ 650 w 681"/>
                <a:gd name="T15" fmla="*/ 2835 h 3146"/>
                <a:gd name="T16" fmla="*/ 639 w 681"/>
                <a:gd name="T17" fmla="*/ 2871 h 3146"/>
                <a:gd name="T18" fmla="*/ 628 w 681"/>
                <a:gd name="T19" fmla="*/ 2904 h 3146"/>
                <a:gd name="T20" fmla="*/ 613 w 681"/>
                <a:gd name="T21" fmla="*/ 2937 h 3146"/>
                <a:gd name="T22" fmla="*/ 598 w 681"/>
                <a:gd name="T23" fmla="*/ 2969 h 3146"/>
                <a:gd name="T24" fmla="*/ 582 w 681"/>
                <a:gd name="T25" fmla="*/ 3002 h 3146"/>
                <a:gd name="T26" fmla="*/ 564 w 681"/>
                <a:gd name="T27" fmla="*/ 3033 h 3146"/>
                <a:gd name="T28" fmla="*/ 545 w 681"/>
                <a:gd name="T29" fmla="*/ 3063 h 3146"/>
                <a:gd name="T30" fmla="*/ 524 w 681"/>
                <a:gd name="T31" fmla="*/ 3091 h 3146"/>
                <a:gd name="T32" fmla="*/ 503 w 681"/>
                <a:gd name="T33" fmla="*/ 3120 h 3146"/>
                <a:gd name="T34" fmla="*/ 480 w 681"/>
                <a:gd name="T35" fmla="*/ 3146 h 3146"/>
                <a:gd name="T36" fmla="*/ 60 w 681"/>
                <a:gd name="T37" fmla="*/ 2735 h 3146"/>
                <a:gd name="T38" fmla="*/ 0 w 681"/>
                <a:gd name="T39" fmla="*/ 0 h 3146"/>
                <a:gd name="T40" fmla="*/ 681 w 681"/>
                <a:gd name="T41" fmla="*/ 552 h 3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1" h="3146">
                  <a:moveTo>
                    <a:pt x="681" y="552"/>
                  </a:moveTo>
                  <a:lnTo>
                    <a:pt x="681" y="2616"/>
                  </a:lnTo>
                  <a:lnTo>
                    <a:pt x="680" y="2654"/>
                  </a:lnTo>
                  <a:lnTo>
                    <a:pt x="677" y="2691"/>
                  </a:lnTo>
                  <a:lnTo>
                    <a:pt x="673" y="2728"/>
                  </a:lnTo>
                  <a:lnTo>
                    <a:pt x="667" y="2764"/>
                  </a:lnTo>
                  <a:lnTo>
                    <a:pt x="659" y="2800"/>
                  </a:lnTo>
                  <a:lnTo>
                    <a:pt x="650" y="2835"/>
                  </a:lnTo>
                  <a:lnTo>
                    <a:pt x="639" y="2871"/>
                  </a:lnTo>
                  <a:lnTo>
                    <a:pt x="628" y="2904"/>
                  </a:lnTo>
                  <a:lnTo>
                    <a:pt x="613" y="2937"/>
                  </a:lnTo>
                  <a:lnTo>
                    <a:pt x="598" y="2969"/>
                  </a:lnTo>
                  <a:lnTo>
                    <a:pt x="582" y="3002"/>
                  </a:lnTo>
                  <a:lnTo>
                    <a:pt x="564" y="3033"/>
                  </a:lnTo>
                  <a:lnTo>
                    <a:pt x="545" y="3063"/>
                  </a:lnTo>
                  <a:lnTo>
                    <a:pt x="524" y="3091"/>
                  </a:lnTo>
                  <a:lnTo>
                    <a:pt x="503" y="3120"/>
                  </a:lnTo>
                  <a:lnTo>
                    <a:pt x="480" y="3146"/>
                  </a:lnTo>
                  <a:lnTo>
                    <a:pt x="60" y="2735"/>
                  </a:lnTo>
                  <a:lnTo>
                    <a:pt x="0" y="0"/>
                  </a:lnTo>
                  <a:lnTo>
                    <a:pt x="681" y="55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39"/>
            <p:cNvSpPr>
              <a:spLocks/>
            </p:cNvSpPr>
            <p:nvPr/>
          </p:nvSpPr>
          <p:spPr bwMode="auto">
            <a:xfrm>
              <a:off x="4800600" y="5052506"/>
              <a:ext cx="250179" cy="1096220"/>
            </a:xfrm>
            <a:custGeom>
              <a:avLst/>
              <a:gdLst>
                <a:gd name="T0" fmla="*/ 221 w 723"/>
                <a:gd name="T1" fmla="*/ 3168 h 3168"/>
                <a:gd name="T2" fmla="*/ 196 w 723"/>
                <a:gd name="T3" fmla="*/ 3141 h 3168"/>
                <a:gd name="T4" fmla="*/ 172 w 723"/>
                <a:gd name="T5" fmla="*/ 3112 h 3168"/>
                <a:gd name="T6" fmla="*/ 150 w 723"/>
                <a:gd name="T7" fmla="*/ 3082 h 3168"/>
                <a:gd name="T8" fmla="*/ 128 w 723"/>
                <a:gd name="T9" fmla="*/ 3051 h 3168"/>
                <a:gd name="T10" fmla="*/ 109 w 723"/>
                <a:gd name="T11" fmla="*/ 3019 h 3168"/>
                <a:gd name="T12" fmla="*/ 91 w 723"/>
                <a:gd name="T13" fmla="*/ 2986 h 3168"/>
                <a:gd name="T14" fmla="*/ 74 w 723"/>
                <a:gd name="T15" fmla="*/ 2952 h 3168"/>
                <a:gd name="T16" fmla="*/ 59 w 723"/>
                <a:gd name="T17" fmla="*/ 2919 h 3168"/>
                <a:gd name="T18" fmla="*/ 45 w 723"/>
                <a:gd name="T19" fmla="*/ 2882 h 3168"/>
                <a:gd name="T20" fmla="*/ 33 w 723"/>
                <a:gd name="T21" fmla="*/ 2846 h 3168"/>
                <a:gd name="T22" fmla="*/ 23 w 723"/>
                <a:gd name="T23" fmla="*/ 2809 h 3168"/>
                <a:gd name="T24" fmla="*/ 15 w 723"/>
                <a:gd name="T25" fmla="*/ 2772 h 3168"/>
                <a:gd name="T26" fmla="*/ 9 w 723"/>
                <a:gd name="T27" fmla="*/ 2734 h 3168"/>
                <a:gd name="T28" fmla="*/ 4 w 723"/>
                <a:gd name="T29" fmla="*/ 2695 h 3168"/>
                <a:gd name="T30" fmla="*/ 1 w 723"/>
                <a:gd name="T31" fmla="*/ 2656 h 3168"/>
                <a:gd name="T32" fmla="*/ 0 w 723"/>
                <a:gd name="T33" fmla="*/ 2616 h 3168"/>
                <a:gd name="T34" fmla="*/ 0 w 723"/>
                <a:gd name="T35" fmla="*/ 587 h 3168"/>
                <a:gd name="T36" fmla="*/ 723 w 723"/>
                <a:gd name="T37" fmla="*/ 0 h 3168"/>
                <a:gd name="T38" fmla="*/ 663 w 723"/>
                <a:gd name="T39" fmla="*/ 2735 h 3168"/>
                <a:gd name="T40" fmla="*/ 221 w 723"/>
                <a:gd name="T41" fmla="*/ 3168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3" h="3168">
                  <a:moveTo>
                    <a:pt x="221" y="3168"/>
                  </a:moveTo>
                  <a:lnTo>
                    <a:pt x="196" y="3141"/>
                  </a:lnTo>
                  <a:lnTo>
                    <a:pt x="172" y="3112"/>
                  </a:lnTo>
                  <a:lnTo>
                    <a:pt x="150" y="3082"/>
                  </a:lnTo>
                  <a:lnTo>
                    <a:pt x="128" y="3051"/>
                  </a:lnTo>
                  <a:lnTo>
                    <a:pt x="109" y="3019"/>
                  </a:lnTo>
                  <a:lnTo>
                    <a:pt x="91" y="2986"/>
                  </a:lnTo>
                  <a:lnTo>
                    <a:pt x="74" y="2952"/>
                  </a:lnTo>
                  <a:lnTo>
                    <a:pt x="59" y="2919"/>
                  </a:lnTo>
                  <a:lnTo>
                    <a:pt x="45" y="2882"/>
                  </a:lnTo>
                  <a:lnTo>
                    <a:pt x="33" y="2846"/>
                  </a:lnTo>
                  <a:lnTo>
                    <a:pt x="23" y="2809"/>
                  </a:lnTo>
                  <a:lnTo>
                    <a:pt x="15" y="2772"/>
                  </a:lnTo>
                  <a:lnTo>
                    <a:pt x="9" y="2734"/>
                  </a:lnTo>
                  <a:lnTo>
                    <a:pt x="4" y="2695"/>
                  </a:lnTo>
                  <a:lnTo>
                    <a:pt x="1" y="2656"/>
                  </a:lnTo>
                  <a:lnTo>
                    <a:pt x="0" y="2616"/>
                  </a:lnTo>
                  <a:lnTo>
                    <a:pt x="0" y="587"/>
                  </a:lnTo>
                  <a:lnTo>
                    <a:pt x="723" y="0"/>
                  </a:lnTo>
                  <a:lnTo>
                    <a:pt x="663" y="2735"/>
                  </a:lnTo>
                  <a:lnTo>
                    <a:pt x="221" y="31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40"/>
            <p:cNvSpPr>
              <a:spLocks/>
            </p:cNvSpPr>
            <p:nvPr/>
          </p:nvSpPr>
          <p:spPr bwMode="auto">
            <a:xfrm>
              <a:off x="7442532" y="381113"/>
              <a:ext cx="1263353" cy="224227"/>
            </a:xfrm>
            <a:custGeom>
              <a:avLst/>
              <a:gdLst>
                <a:gd name="T0" fmla="*/ 1004 w 3650"/>
                <a:gd name="T1" fmla="*/ 0 h 648"/>
                <a:gd name="T2" fmla="*/ 2937 w 3650"/>
                <a:gd name="T3" fmla="*/ 0 h 648"/>
                <a:gd name="T4" fmla="*/ 2966 w 3650"/>
                <a:gd name="T5" fmla="*/ 0 h 648"/>
                <a:gd name="T6" fmla="*/ 2994 w 3650"/>
                <a:gd name="T7" fmla="*/ 3 h 648"/>
                <a:gd name="T8" fmla="*/ 3023 w 3650"/>
                <a:gd name="T9" fmla="*/ 5 h 648"/>
                <a:gd name="T10" fmla="*/ 3051 w 3650"/>
                <a:gd name="T11" fmla="*/ 8 h 648"/>
                <a:gd name="T12" fmla="*/ 3079 w 3650"/>
                <a:gd name="T13" fmla="*/ 13 h 648"/>
                <a:gd name="T14" fmla="*/ 3106 w 3650"/>
                <a:gd name="T15" fmla="*/ 18 h 648"/>
                <a:gd name="T16" fmla="*/ 3133 w 3650"/>
                <a:gd name="T17" fmla="*/ 25 h 648"/>
                <a:gd name="T18" fmla="*/ 3160 w 3650"/>
                <a:gd name="T19" fmla="*/ 31 h 648"/>
                <a:gd name="T20" fmla="*/ 3186 w 3650"/>
                <a:gd name="T21" fmla="*/ 40 h 648"/>
                <a:gd name="T22" fmla="*/ 3212 w 3650"/>
                <a:gd name="T23" fmla="*/ 50 h 648"/>
                <a:gd name="T24" fmla="*/ 3238 w 3650"/>
                <a:gd name="T25" fmla="*/ 59 h 648"/>
                <a:gd name="T26" fmla="*/ 3263 w 3650"/>
                <a:gd name="T27" fmla="*/ 69 h 648"/>
                <a:gd name="T28" fmla="*/ 3288 w 3650"/>
                <a:gd name="T29" fmla="*/ 81 h 648"/>
                <a:gd name="T30" fmla="*/ 3312 w 3650"/>
                <a:gd name="T31" fmla="*/ 94 h 648"/>
                <a:gd name="T32" fmla="*/ 3336 w 3650"/>
                <a:gd name="T33" fmla="*/ 107 h 648"/>
                <a:gd name="T34" fmla="*/ 3359 w 3650"/>
                <a:gd name="T35" fmla="*/ 121 h 648"/>
                <a:gd name="T36" fmla="*/ 3381 w 3650"/>
                <a:gd name="T37" fmla="*/ 135 h 648"/>
                <a:gd name="T38" fmla="*/ 3405 w 3650"/>
                <a:gd name="T39" fmla="*/ 151 h 648"/>
                <a:gd name="T40" fmla="*/ 3425 w 3650"/>
                <a:gd name="T41" fmla="*/ 166 h 648"/>
                <a:gd name="T42" fmla="*/ 3447 w 3650"/>
                <a:gd name="T43" fmla="*/ 183 h 648"/>
                <a:gd name="T44" fmla="*/ 3467 w 3650"/>
                <a:gd name="T45" fmla="*/ 202 h 648"/>
                <a:gd name="T46" fmla="*/ 3488 w 3650"/>
                <a:gd name="T47" fmla="*/ 220 h 648"/>
                <a:gd name="T48" fmla="*/ 3507 w 3650"/>
                <a:gd name="T49" fmla="*/ 238 h 648"/>
                <a:gd name="T50" fmla="*/ 3525 w 3650"/>
                <a:gd name="T51" fmla="*/ 257 h 648"/>
                <a:gd name="T52" fmla="*/ 3544 w 3650"/>
                <a:gd name="T53" fmla="*/ 278 h 648"/>
                <a:gd name="T54" fmla="*/ 3560 w 3650"/>
                <a:gd name="T55" fmla="*/ 299 h 648"/>
                <a:gd name="T56" fmla="*/ 3577 w 3650"/>
                <a:gd name="T57" fmla="*/ 320 h 648"/>
                <a:gd name="T58" fmla="*/ 3593 w 3650"/>
                <a:gd name="T59" fmla="*/ 342 h 648"/>
                <a:gd name="T60" fmla="*/ 3609 w 3650"/>
                <a:gd name="T61" fmla="*/ 364 h 648"/>
                <a:gd name="T62" fmla="*/ 3623 w 3650"/>
                <a:gd name="T63" fmla="*/ 387 h 648"/>
                <a:gd name="T64" fmla="*/ 3637 w 3650"/>
                <a:gd name="T65" fmla="*/ 411 h 648"/>
                <a:gd name="T66" fmla="*/ 3650 w 3650"/>
                <a:gd name="T67" fmla="*/ 434 h 648"/>
                <a:gd name="T68" fmla="*/ 3468 w 3650"/>
                <a:gd name="T69" fmla="*/ 612 h 648"/>
                <a:gd name="T70" fmla="*/ 0 w 3650"/>
                <a:gd name="T71" fmla="*/ 648 h 648"/>
                <a:gd name="T72" fmla="*/ 1004 w 3650"/>
                <a:gd name="T73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50" h="648">
                  <a:moveTo>
                    <a:pt x="1004" y="0"/>
                  </a:moveTo>
                  <a:lnTo>
                    <a:pt x="2937" y="0"/>
                  </a:lnTo>
                  <a:lnTo>
                    <a:pt x="2966" y="0"/>
                  </a:lnTo>
                  <a:lnTo>
                    <a:pt x="2994" y="3"/>
                  </a:lnTo>
                  <a:lnTo>
                    <a:pt x="3023" y="5"/>
                  </a:lnTo>
                  <a:lnTo>
                    <a:pt x="3051" y="8"/>
                  </a:lnTo>
                  <a:lnTo>
                    <a:pt x="3079" y="13"/>
                  </a:lnTo>
                  <a:lnTo>
                    <a:pt x="3106" y="18"/>
                  </a:lnTo>
                  <a:lnTo>
                    <a:pt x="3133" y="25"/>
                  </a:lnTo>
                  <a:lnTo>
                    <a:pt x="3160" y="31"/>
                  </a:lnTo>
                  <a:lnTo>
                    <a:pt x="3186" y="40"/>
                  </a:lnTo>
                  <a:lnTo>
                    <a:pt x="3212" y="50"/>
                  </a:lnTo>
                  <a:lnTo>
                    <a:pt x="3238" y="59"/>
                  </a:lnTo>
                  <a:lnTo>
                    <a:pt x="3263" y="69"/>
                  </a:lnTo>
                  <a:lnTo>
                    <a:pt x="3288" y="81"/>
                  </a:lnTo>
                  <a:lnTo>
                    <a:pt x="3312" y="94"/>
                  </a:lnTo>
                  <a:lnTo>
                    <a:pt x="3336" y="107"/>
                  </a:lnTo>
                  <a:lnTo>
                    <a:pt x="3359" y="121"/>
                  </a:lnTo>
                  <a:lnTo>
                    <a:pt x="3381" y="135"/>
                  </a:lnTo>
                  <a:lnTo>
                    <a:pt x="3405" y="151"/>
                  </a:lnTo>
                  <a:lnTo>
                    <a:pt x="3425" y="166"/>
                  </a:lnTo>
                  <a:lnTo>
                    <a:pt x="3447" y="183"/>
                  </a:lnTo>
                  <a:lnTo>
                    <a:pt x="3467" y="202"/>
                  </a:lnTo>
                  <a:lnTo>
                    <a:pt x="3488" y="220"/>
                  </a:lnTo>
                  <a:lnTo>
                    <a:pt x="3507" y="238"/>
                  </a:lnTo>
                  <a:lnTo>
                    <a:pt x="3525" y="257"/>
                  </a:lnTo>
                  <a:lnTo>
                    <a:pt x="3544" y="278"/>
                  </a:lnTo>
                  <a:lnTo>
                    <a:pt x="3560" y="299"/>
                  </a:lnTo>
                  <a:lnTo>
                    <a:pt x="3577" y="320"/>
                  </a:lnTo>
                  <a:lnTo>
                    <a:pt x="3593" y="342"/>
                  </a:lnTo>
                  <a:lnTo>
                    <a:pt x="3609" y="364"/>
                  </a:lnTo>
                  <a:lnTo>
                    <a:pt x="3623" y="387"/>
                  </a:lnTo>
                  <a:lnTo>
                    <a:pt x="3637" y="411"/>
                  </a:lnTo>
                  <a:lnTo>
                    <a:pt x="3650" y="434"/>
                  </a:lnTo>
                  <a:lnTo>
                    <a:pt x="3468" y="612"/>
                  </a:lnTo>
                  <a:lnTo>
                    <a:pt x="0" y="648"/>
                  </a:lnTo>
                  <a:lnTo>
                    <a:pt x="100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41"/>
            <p:cNvSpPr>
              <a:spLocks/>
            </p:cNvSpPr>
            <p:nvPr/>
          </p:nvSpPr>
          <p:spPr bwMode="auto">
            <a:xfrm>
              <a:off x="4800600" y="463122"/>
              <a:ext cx="237722" cy="1271657"/>
            </a:xfrm>
            <a:custGeom>
              <a:avLst/>
              <a:gdLst>
                <a:gd name="T0" fmla="*/ 0 w 687"/>
                <a:gd name="T1" fmla="*/ 2550 h 3674"/>
                <a:gd name="T2" fmla="*/ 0 w 687"/>
                <a:gd name="T3" fmla="*/ 565 h 3674"/>
                <a:gd name="T4" fmla="*/ 1 w 687"/>
                <a:gd name="T5" fmla="*/ 524 h 3674"/>
                <a:gd name="T6" fmla="*/ 4 w 687"/>
                <a:gd name="T7" fmla="*/ 483 h 3674"/>
                <a:gd name="T8" fmla="*/ 9 w 687"/>
                <a:gd name="T9" fmla="*/ 445 h 3674"/>
                <a:gd name="T10" fmla="*/ 17 w 687"/>
                <a:gd name="T11" fmla="*/ 404 h 3674"/>
                <a:gd name="T12" fmla="*/ 26 w 687"/>
                <a:gd name="T13" fmla="*/ 367 h 3674"/>
                <a:gd name="T14" fmla="*/ 36 w 687"/>
                <a:gd name="T15" fmla="*/ 329 h 3674"/>
                <a:gd name="T16" fmla="*/ 48 w 687"/>
                <a:gd name="T17" fmla="*/ 291 h 3674"/>
                <a:gd name="T18" fmla="*/ 62 w 687"/>
                <a:gd name="T19" fmla="*/ 255 h 3674"/>
                <a:gd name="T20" fmla="*/ 79 w 687"/>
                <a:gd name="T21" fmla="*/ 220 h 3674"/>
                <a:gd name="T22" fmla="*/ 96 w 687"/>
                <a:gd name="T23" fmla="*/ 185 h 3674"/>
                <a:gd name="T24" fmla="*/ 115 w 687"/>
                <a:gd name="T25" fmla="*/ 151 h 3674"/>
                <a:gd name="T26" fmla="*/ 136 w 687"/>
                <a:gd name="T27" fmla="*/ 118 h 3674"/>
                <a:gd name="T28" fmla="*/ 158 w 687"/>
                <a:gd name="T29" fmla="*/ 87 h 3674"/>
                <a:gd name="T30" fmla="*/ 182 w 687"/>
                <a:gd name="T31" fmla="*/ 57 h 3674"/>
                <a:gd name="T32" fmla="*/ 208 w 687"/>
                <a:gd name="T33" fmla="*/ 28 h 3674"/>
                <a:gd name="T34" fmla="*/ 234 w 687"/>
                <a:gd name="T35" fmla="*/ 0 h 3674"/>
                <a:gd name="T36" fmla="*/ 615 w 687"/>
                <a:gd name="T37" fmla="*/ 373 h 3674"/>
                <a:gd name="T38" fmla="*/ 687 w 687"/>
                <a:gd name="T39" fmla="*/ 3674 h 3674"/>
                <a:gd name="T40" fmla="*/ 0 w 687"/>
                <a:gd name="T41" fmla="*/ 2550 h 3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7" h="3674">
                  <a:moveTo>
                    <a:pt x="0" y="2550"/>
                  </a:moveTo>
                  <a:lnTo>
                    <a:pt x="0" y="565"/>
                  </a:lnTo>
                  <a:lnTo>
                    <a:pt x="1" y="524"/>
                  </a:lnTo>
                  <a:lnTo>
                    <a:pt x="4" y="483"/>
                  </a:lnTo>
                  <a:lnTo>
                    <a:pt x="9" y="445"/>
                  </a:lnTo>
                  <a:lnTo>
                    <a:pt x="17" y="404"/>
                  </a:lnTo>
                  <a:lnTo>
                    <a:pt x="26" y="367"/>
                  </a:lnTo>
                  <a:lnTo>
                    <a:pt x="36" y="329"/>
                  </a:lnTo>
                  <a:lnTo>
                    <a:pt x="48" y="291"/>
                  </a:lnTo>
                  <a:lnTo>
                    <a:pt x="62" y="255"/>
                  </a:lnTo>
                  <a:lnTo>
                    <a:pt x="79" y="220"/>
                  </a:lnTo>
                  <a:lnTo>
                    <a:pt x="96" y="185"/>
                  </a:lnTo>
                  <a:lnTo>
                    <a:pt x="115" y="151"/>
                  </a:lnTo>
                  <a:lnTo>
                    <a:pt x="136" y="118"/>
                  </a:lnTo>
                  <a:lnTo>
                    <a:pt x="158" y="87"/>
                  </a:lnTo>
                  <a:lnTo>
                    <a:pt x="182" y="57"/>
                  </a:lnTo>
                  <a:lnTo>
                    <a:pt x="208" y="28"/>
                  </a:lnTo>
                  <a:lnTo>
                    <a:pt x="234" y="0"/>
                  </a:lnTo>
                  <a:lnTo>
                    <a:pt x="615" y="373"/>
                  </a:lnTo>
                  <a:lnTo>
                    <a:pt x="687" y="3674"/>
                  </a:lnTo>
                  <a:lnTo>
                    <a:pt x="0" y="25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42"/>
            <p:cNvSpPr>
              <a:spLocks/>
            </p:cNvSpPr>
            <p:nvPr/>
          </p:nvSpPr>
          <p:spPr bwMode="auto">
            <a:xfrm>
              <a:off x="4837971" y="417446"/>
              <a:ext cx="3861685" cy="5781109"/>
            </a:xfrm>
            <a:custGeom>
              <a:avLst/>
              <a:gdLst>
                <a:gd name="T0" fmla="*/ 10499 w 11159"/>
                <a:gd name="T1" fmla="*/ 1 h 16707"/>
                <a:gd name="T2" fmla="*/ 10603 w 11159"/>
                <a:gd name="T3" fmla="*/ 14 h 16707"/>
                <a:gd name="T4" fmla="*/ 10702 w 11159"/>
                <a:gd name="T5" fmla="*/ 43 h 16707"/>
                <a:gd name="T6" fmla="*/ 10794 w 11159"/>
                <a:gd name="T7" fmla="*/ 84 h 16707"/>
                <a:gd name="T8" fmla="*/ 10879 w 11159"/>
                <a:gd name="T9" fmla="*/ 139 h 16707"/>
                <a:gd name="T10" fmla="*/ 10954 w 11159"/>
                <a:gd name="T11" fmla="*/ 205 h 16707"/>
                <a:gd name="T12" fmla="*/ 11020 w 11159"/>
                <a:gd name="T13" fmla="*/ 280 h 16707"/>
                <a:gd name="T14" fmla="*/ 11075 w 11159"/>
                <a:gd name="T15" fmla="*/ 365 h 16707"/>
                <a:gd name="T16" fmla="*/ 11116 w 11159"/>
                <a:gd name="T17" fmla="*/ 457 h 16707"/>
                <a:gd name="T18" fmla="*/ 11145 w 11159"/>
                <a:gd name="T19" fmla="*/ 557 h 16707"/>
                <a:gd name="T20" fmla="*/ 11158 w 11159"/>
                <a:gd name="T21" fmla="*/ 661 h 16707"/>
                <a:gd name="T22" fmla="*/ 11158 w 11159"/>
                <a:gd name="T23" fmla="*/ 16046 h 16707"/>
                <a:gd name="T24" fmla="*/ 11145 w 11159"/>
                <a:gd name="T25" fmla="*/ 16150 h 16707"/>
                <a:gd name="T26" fmla="*/ 11116 w 11159"/>
                <a:gd name="T27" fmla="*/ 16249 h 16707"/>
                <a:gd name="T28" fmla="*/ 11075 w 11159"/>
                <a:gd name="T29" fmla="*/ 16342 h 16707"/>
                <a:gd name="T30" fmla="*/ 11020 w 11159"/>
                <a:gd name="T31" fmla="*/ 16427 h 16707"/>
                <a:gd name="T32" fmla="*/ 10954 w 11159"/>
                <a:gd name="T33" fmla="*/ 16502 h 16707"/>
                <a:gd name="T34" fmla="*/ 10879 w 11159"/>
                <a:gd name="T35" fmla="*/ 16568 h 16707"/>
                <a:gd name="T36" fmla="*/ 10794 w 11159"/>
                <a:gd name="T37" fmla="*/ 16623 h 16707"/>
                <a:gd name="T38" fmla="*/ 10702 w 11159"/>
                <a:gd name="T39" fmla="*/ 16665 h 16707"/>
                <a:gd name="T40" fmla="*/ 10603 w 11159"/>
                <a:gd name="T41" fmla="*/ 16693 h 16707"/>
                <a:gd name="T42" fmla="*/ 10499 w 11159"/>
                <a:gd name="T43" fmla="*/ 16706 h 16707"/>
                <a:gd name="T44" fmla="*/ 661 w 11159"/>
                <a:gd name="T45" fmla="*/ 16706 h 16707"/>
                <a:gd name="T46" fmla="*/ 557 w 11159"/>
                <a:gd name="T47" fmla="*/ 16693 h 16707"/>
                <a:gd name="T48" fmla="*/ 457 w 11159"/>
                <a:gd name="T49" fmla="*/ 16665 h 16707"/>
                <a:gd name="T50" fmla="*/ 364 w 11159"/>
                <a:gd name="T51" fmla="*/ 16623 h 16707"/>
                <a:gd name="T52" fmla="*/ 280 w 11159"/>
                <a:gd name="T53" fmla="*/ 16568 h 16707"/>
                <a:gd name="T54" fmla="*/ 205 w 11159"/>
                <a:gd name="T55" fmla="*/ 16502 h 16707"/>
                <a:gd name="T56" fmla="*/ 138 w 11159"/>
                <a:gd name="T57" fmla="*/ 16427 h 16707"/>
                <a:gd name="T58" fmla="*/ 84 w 11159"/>
                <a:gd name="T59" fmla="*/ 16342 h 16707"/>
                <a:gd name="T60" fmla="*/ 42 w 11159"/>
                <a:gd name="T61" fmla="*/ 16249 h 16707"/>
                <a:gd name="T62" fmla="*/ 14 w 11159"/>
                <a:gd name="T63" fmla="*/ 16150 h 16707"/>
                <a:gd name="T64" fmla="*/ 1 w 11159"/>
                <a:gd name="T65" fmla="*/ 16046 h 16707"/>
                <a:gd name="T66" fmla="*/ 1 w 11159"/>
                <a:gd name="T67" fmla="*/ 661 h 16707"/>
                <a:gd name="T68" fmla="*/ 14 w 11159"/>
                <a:gd name="T69" fmla="*/ 557 h 16707"/>
                <a:gd name="T70" fmla="*/ 42 w 11159"/>
                <a:gd name="T71" fmla="*/ 457 h 16707"/>
                <a:gd name="T72" fmla="*/ 84 w 11159"/>
                <a:gd name="T73" fmla="*/ 365 h 16707"/>
                <a:gd name="T74" fmla="*/ 138 w 11159"/>
                <a:gd name="T75" fmla="*/ 280 h 16707"/>
                <a:gd name="T76" fmla="*/ 205 w 11159"/>
                <a:gd name="T77" fmla="*/ 205 h 16707"/>
                <a:gd name="T78" fmla="*/ 280 w 11159"/>
                <a:gd name="T79" fmla="*/ 139 h 16707"/>
                <a:gd name="T80" fmla="*/ 364 w 11159"/>
                <a:gd name="T81" fmla="*/ 84 h 16707"/>
                <a:gd name="T82" fmla="*/ 457 w 11159"/>
                <a:gd name="T83" fmla="*/ 43 h 16707"/>
                <a:gd name="T84" fmla="*/ 557 w 11159"/>
                <a:gd name="T85" fmla="*/ 14 h 16707"/>
                <a:gd name="T86" fmla="*/ 661 w 11159"/>
                <a:gd name="T87" fmla="*/ 1 h 16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159" h="16707">
                  <a:moveTo>
                    <a:pt x="696" y="0"/>
                  </a:moveTo>
                  <a:lnTo>
                    <a:pt x="10463" y="0"/>
                  </a:lnTo>
                  <a:lnTo>
                    <a:pt x="10499" y="1"/>
                  </a:lnTo>
                  <a:lnTo>
                    <a:pt x="10534" y="4"/>
                  </a:lnTo>
                  <a:lnTo>
                    <a:pt x="10568" y="9"/>
                  </a:lnTo>
                  <a:lnTo>
                    <a:pt x="10603" y="14"/>
                  </a:lnTo>
                  <a:lnTo>
                    <a:pt x="10637" y="22"/>
                  </a:lnTo>
                  <a:lnTo>
                    <a:pt x="10670" y="32"/>
                  </a:lnTo>
                  <a:lnTo>
                    <a:pt x="10702" y="43"/>
                  </a:lnTo>
                  <a:lnTo>
                    <a:pt x="10733" y="56"/>
                  </a:lnTo>
                  <a:lnTo>
                    <a:pt x="10764" y="69"/>
                  </a:lnTo>
                  <a:lnTo>
                    <a:pt x="10794" y="84"/>
                  </a:lnTo>
                  <a:lnTo>
                    <a:pt x="10823" y="101"/>
                  </a:lnTo>
                  <a:lnTo>
                    <a:pt x="10851" y="119"/>
                  </a:lnTo>
                  <a:lnTo>
                    <a:pt x="10879" y="139"/>
                  </a:lnTo>
                  <a:lnTo>
                    <a:pt x="10905" y="160"/>
                  </a:lnTo>
                  <a:lnTo>
                    <a:pt x="10931" y="182"/>
                  </a:lnTo>
                  <a:lnTo>
                    <a:pt x="10954" y="205"/>
                  </a:lnTo>
                  <a:lnTo>
                    <a:pt x="10977" y="228"/>
                  </a:lnTo>
                  <a:lnTo>
                    <a:pt x="10999" y="254"/>
                  </a:lnTo>
                  <a:lnTo>
                    <a:pt x="11020" y="280"/>
                  </a:lnTo>
                  <a:lnTo>
                    <a:pt x="11040" y="308"/>
                  </a:lnTo>
                  <a:lnTo>
                    <a:pt x="11058" y="336"/>
                  </a:lnTo>
                  <a:lnTo>
                    <a:pt x="11075" y="365"/>
                  </a:lnTo>
                  <a:lnTo>
                    <a:pt x="11090" y="395"/>
                  </a:lnTo>
                  <a:lnTo>
                    <a:pt x="11105" y="426"/>
                  </a:lnTo>
                  <a:lnTo>
                    <a:pt x="11116" y="457"/>
                  </a:lnTo>
                  <a:lnTo>
                    <a:pt x="11128" y="489"/>
                  </a:lnTo>
                  <a:lnTo>
                    <a:pt x="11137" y="523"/>
                  </a:lnTo>
                  <a:lnTo>
                    <a:pt x="11145" y="557"/>
                  </a:lnTo>
                  <a:lnTo>
                    <a:pt x="11151" y="591"/>
                  </a:lnTo>
                  <a:lnTo>
                    <a:pt x="11155" y="626"/>
                  </a:lnTo>
                  <a:lnTo>
                    <a:pt x="11158" y="661"/>
                  </a:lnTo>
                  <a:lnTo>
                    <a:pt x="11159" y="696"/>
                  </a:lnTo>
                  <a:lnTo>
                    <a:pt x="11159" y="16011"/>
                  </a:lnTo>
                  <a:lnTo>
                    <a:pt x="11158" y="16046"/>
                  </a:lnTo>
                  <a:lnTo>
                    <a:pt x="11155" y="16081"/>
                  </a:lnTo>
                  <a:lnTo>
                    <a:pt x="11151" y="16116"/>
                  </a:lnTo>
                  <a:lnTo>
                    <a:pt x="11145" y="16150"/>
                  </a:lnTo>
                  <a:lnTo>
                    <a:pt x="11137" y="16184"/>
                  </a:lnTo>
                  <a:lnTo>
                    <a:pt x="11128" y="16218"/>
                  </a:lnTo>
                  <a:lnTo>
                    <a:pt x="11116" y="16249"/>
                  </a:lnTo>
                  <a:lnTo>
                    <a:pt x="11105" y="16281"/>
                  </a:lnTo>
                  <a:lnTo>
                    <a:pt x="11090" y="16313"/>
                  </a:lnTo>
                  <a:lnTo>
                    <a:pt x="11075" y="16342"/>
                  </a:lnTo>
                  <a:lnTo>
                    <a:pt x="11058" y="16371"/>
                  </a:lnTo>
                  <a:lnTo>
                    <a:pt x="11040" y="16400"/>
                  </a:lnTo>
                  <a:lnTo>
                    <a:pt x="11020" y="16427"/>
                  </a:lnTo>
                  <a:lnTo>
                    <a:pt x="10999" y="16453"/>
                  </a:lnTo>
                  <a:lnTo>
                    <a:pt x="10977" y="16479"/>
                  </a:lnTo>
                  <a:lnTo>
                    <a:pt x="10954" y="16502"/>
                  </a:lnTo>
                  <a:lnTo>
                    <a:pt x="10931" y="16526"/>
                  </a:lnTo>
                  <a:lnTo>
                    <a:pt x="10905" y="16548"/>
                  </a:lnTo>
                  <a:lnTo>
                    <a:pt x="10879" y="16568"/>
                  </a:lnTo>
                  <a:lnTo>
                    <a:pt x="10851" y="16588"/>
                  </a:lnTo>
                  <a:lnTo>
                    <a:pt x="10823" y="16606"/>
                  </a:lnTo>
                  <a:lnTo>
                    <a:pt x="10794" y="16623"/>
                  </a:lnTo>
                  <a:lnTo>
                    <a:pt x="10764" y="16639"/>
                  </a:lnTo>
                  <a:lnTo>
                    <a:pt x="10733" y="16652"/>
                  </a:lnTo>
                  <a:lnTo>
                    <a:pt x="10702" y="16665"/>
                  </a:lnTo>
                  <a:lnTo>
                    <a:pt x="10670" y="16675"/>
                  </a:lnTo>
                  <a:lnTo>
                    <a:pt x="10637" y="16685"/>
                  </a:lnTo>
                  <a:lnTo>
                    <a:pt x="10603" y="16693"/>
                  </a:lnTo>
                  <a:lnTo>
                    <a:pt x="10568" y="16698"/>
                  </a:lnTo>
                  <a:lnTo>
                    <a:pt x="10534" y="16704"/>
                  </a:lnTo>
                  <a:lnTo>
                    <a:pt x="10499" y="16706"/>
                  </a:lnTo>
                  <a:lnTo>
                    <a:pt x="10463" y="16707"/>
                  </a:lnTo>
                  <a:lnTo>
                    <a:pt x="696" y="16707"/>
                  </a:lnTo>
                  <a:lnTo>
                    <a:pt x="661" y="16706"/>
                  </a:lnTo>
                  <a:lnTo>
                    <a:pt x="626" y="16704"/>
                  </a:lnTo>
                  <a:lnTo>
                    <a:pt x="590" y="16698"/>
                  </a:lnTo>
                  <a:lnTo>
                    <a:pt x="557" y="16693"/>
                  </a:lnTo>
                  <a:lnTo>
                    <a:pt x="523" y="16685"/>
                  </a:lnTo>
                  <a:lnTo>
                    <a:pt x="489" y="16675"/>
                  </a:lnTo>
                  <a:lnTo>
                    <a:pt x="457" y="16665"/>
                  </a:lnTo>
                  <a:lnTo>
                    <a:pt x="426" y="16652"/>
                  </a:lnTo>
                  <a:lnTo>
                    <a:pt x="394" y="16639"/>
                  </a:lnTo>
                  <a:lnTo>
                    <a:pt x="364" y="16623"/>
                  </a:lnTo>
                  <a:lnTo>
                    <a:pt x="336" y="16606"/>
                  </a:lnTo>
                  <a:lnTo>
                    <a:pt x="307" y="16588"/>
                  </a:lnTo>
                  <a:lnTo>
                    <a:pt x="280" y="16568"/>
                  </a:lnTo>
                  <a:lnTo>
                    <a:pt x="254" y="16548"/>
                  </a:lnTo>
                  <a:lnTo>
                    <a:pt x="228" y="16526"/>
                  </a:lnTo>
                  <a:lnTo>
                    <a:pt x="205" y="16502"/>
                  </a:lnTo>
                  <a:lnTo>
                    <a:pt x="181" y="16479"/>
                  </a:lnTo>
                  <a:lnTo>
                    <a:pt x="159" y="16453"/>
                  </a:lnTo>
                  <a:lnTo>
                    <a:pt x="138" y="16427"/>
                  </a:lnTo>
                  <a:lnTo>
                    <a:pt x="119" y="16400"/>
                  </a:lnTo>
                  <a:lnTo>
                    <a:pt x="101" y="16371"/>
                  </a:lnTo>
                  <a:lnTo>
                    <a:pt x="84" y="16342"/>
                  </a:lnTo>
                  <a:lnTo>
                    <a:pt x="68" y="16313"/>
                  </a:lnTo>
                  <a:lnTo>
                    <a:pt x="55" y="16281"/>
                  </a:lnTo>
                  <a:lnTo>
                    <a:pt x="42" y="16249"/>
                  </a:lnTo>
                  <a:lnTo>
                    <a:pt x="32" y="16218"/>
                  </a:lnTo>
                  <a:lnTo>
                    <a:pt x="22" y="16184"/>
                  </a:lnTo>
                  <a:lnTo>
                    <a:pt x="14" y="16150"/>
                  </a:lnTo>
                  <a:lnTo>
                    <a:pt x="9" y="16116"/>
                  </a:lnTo>
                  <a:lnTo>
                    <a:pt x="3" y="16081"/>
                  </a:lnTo>
                  <a:lnTo>
                    <a:pt x="1" y="16046"/>
                  </a:lnTo>
                  <a:lnTo>
                    <a:pt x="0" y="16011"/>
                  </a:lnTo>
                  <a:lnTo>
                    <a:pt x="0" y="696"/>
                  </a:lnTo>
                  <a:lnTo>
                    <a:pt x="1" y="661"/>
                  </a:lnTo>
                  <a:lnTo>
                    <a:pt x="3" y="626"/>
                  </a:lnTo>
                  <a:lnTo>
                    <a:pt x="9" y="591"/>
                  </a:lnTo>
                  <a:lnTo>
                    <a:pt x="14" y="557"/>
                  </a:lnTo>
                  <a:lnTo>
                    <a:pt x="22" y="523"/>
                  </a:lnTo>
                  <a:lnTo>
                    <a:pt x="32" y="489"/>
                  </a:lnTo>
                  <a:lnTo>
                    <a:pt x="42" y="457"/>
                  </a:lnTo>
                  <a:lnTo>
                    <a:pt x="55" y="426"/>
                  </a:lnTo>
                  <a:lnTo>
                    <a:pt x="68" y="395"/>
                  </a:lnTo>
                  <a:lnTo>
                    <a:pt x="84" y="365"/>
                  </a:lnTo>
                  <a:lnTo>
                    <a:pt x="101" y="336"/>
                  </a:lnTo>
                  <a:lnTo>
                    <a:pt x="119" y="308"/>
                  </a:lnTo>
                  <a:lnTo>
                    <a:pt x="138" y="280"/>
                  </a:lnTo>
                  <a:lnTo>
                    <a:pt x="159" y="254"/>
                  </a:lnTo>
                  <a:lnTo>
                    <a:pt x="181" y="228"/>
                  </a:lnTo>
                  <a:lnTo>
                    <a:pt x="205" y="205"/>
                  </a:lnTo>
                  <a:lnTo>
                    <a:pt x="228" y="182"/>
                  </a:lnTo>
                  <a:lnTo>
                    <a:pt x="254" y="160"/>
                  </a:lnTo>
                  <a:lnTo>
                    <a:pt x="280" y="139"/>
                  </a:lnTo>
                  <a:lnTo>
                    <a:pt x="307" y="119"/>
                  </a:lnTo>
                  <a:lnTo>
                    <a:pt x="336" y="101"/>
                  </a:lnTo>
                  <a:lnTo>
                    <a:pt x="364" y="84"/>
                  </a:lnTo>
                  <a:lnTo>
                    <a:pt x="394" y="69"/>
                  </a:lnTo>
                  <a:lnTo>
                    <a:pt x="426" y="56"/>
                  </a:lnTo>
                  <a:lnTo>
                    <a:pt x="457" y="43"/>
                  </a:lnTo>
                  <a:lnTo>
                    <a:pt x="489" y="32"/>
                  </a:lnTo>
                  <a:lnTo>
                    <a:pt x="523" y="22"/>
                  </a:lnTo>
                  <a:lnTo>
                    <a:pt x="557" y="14"/>
                  </a:lnTo>
                  <a:lnTo>
                    <a:pt x="590" y="9"/>
                  </a:lnTo>
                  <a:lnTo>
                    <a:pt x="626" y="4"/>
                  </a:lnTo>
                  <a:lnTo>
                    <a:pt x="661" y="1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44"/>
            <p:cNvSpPr>
              <a:spLocks noChangeArrowheads="1"/>
            </p:cNvSpPr>
            <p:nvPr/>
          </p:nvSpPr>
          <p:spPr bwMode="auto">
            <a:xfrm>
              <a:off x="5005103" y="958290"/>
              <a:ext cx="3554411" cy="47087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50"/>
            <p:cNvSpPr>
              <a:spLocks noChangeArrowheads="1"/>
            </p:cNvSpPr>
            <p:nvPr/>
          </p:nvSpPr>
          <p:spPr bwMode="auto">
            <a:xfrm>
              <a:off x="5003027" y="958290"/>
              <a:ext cx="3556487" cy="112113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12" name="Group 211"/>
            <p:cNvGrpSpPr/>
            <p:nvPr/>
          </p:nvGrpSpPr>
          <p:grpSpPr>
            <a:xfrm>
              <a:off x="6612810" y="5807196"/>
              <a:ext cx="302084" cy="302084"/>
              <a:chOff x="5940539" y="5094371"/>
              <a:chExt cx="371944" cy="371944"/>
            </a:xfrm>
          </p:grpSpPr>
          <p:sp>
            <p:nvSpPr>
              <p:cNvPr id="219" name="Freeform 33"/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6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34"/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35"/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42"/>
              <p:cNvSpPr>
                <a:spLocks/>
              </p:cNvSpPr>
              <p:nvPr/>
            </p:nvSpPr>
            <p:spPr bwMode="auto">
              <a:xfrm>
                <a:off x="5940539" y="5287836"/>
                <a:ext cx="371944" cy="178479"/>
              </a:xfrm>
              <a:custGeom>
                <a:avLst/>
                <a:gdLst>
                  <a:gd name="T0" fmla="*/ 1635 w 1638"/>
                  <a:gd name="T1" fmla="*/ 43 h 786"/>
                  <a:gd name="T2" fmla="*/ 1625 w 1638"/>
                  <a:gd name="T3" fmla="*/ 122 h 786"/>
                  <a:gd name="T4" fmla="*/ 1605 w 1638"/>
                  <a:gd name="T5" fmla="*/ 199 h 786"/>
                  <a:gd name="T6" fmla="*/ 1580 w 1638"/>
                  <a:gd name="T7" fmla="*/ 273 h 786"/>
                  <a:gd name="T8" fmla="*/ 1547 w 1638"/>
                  <a:gd name="T9" fmla="*/ 344 h 786"/>
                  <a:gd name="T10" fmla="*/ 1508 w 1638"/>
                  <a:gd name="T11" fmla="*/ 410 h 786"/>
                  <a:gd name="T12" fmla="*/ 1464 w 1638"/>
                  <a:gd name="T13" fmla="*/ 473 h 786"/>
                  <a:gd name="T14" fmla="*/ 1414 w 1638"/>
                  <a:gd name="T15" fmla="*/ 531 h 786"/>
                  <a:gd name="T16" fmla="*/ 1359 w 1638"/>
                  <a:gd name="T17" fmla="*/ 584 h 786"/>
                  <a:gd name="T18" fmla="*/ 1298 w 1638"/>
                  <a:gd name="T19" fmla="*/ 631 h 786"/>
                  <a:gd name="T20" fmla="*/ 1235 w 1638"/>
                  <a:gd name="T21" fmla="*/ 674 h 786"/>
                  <a:gd name="T22" fmla="*/ 1166 w 1638"/>
                  <a:gd name="T23" fmla="*/ 710 h 786"/>
                  <a:gd name="T24" fmla="*/ 1094 w 1638"/>
                  <a:gd name="T25" fmla="*/ 740 h 786"/>
                  <a:gd name="T26" fmla="*/ 1019 w 1638"/>
                  <a:gd name="T27" fmla="*/ 763 h 786"/>
                  <a:gd name="T28" fmla="*/ 940 w 1638"/>
                  <a:gd name="T29" fmla="*/ 777 h 786"/>
                  <a:gd name="T30" fmla="*/ 861 w 1638"/>
                  <a:gd name="T31" fmla="*/ 785 h 786"/>
                  <a:gd name="T32" fmla="*/ 778 w 1638"/>
                  <a:gd name="T33" fmla="*/ 785 h 786"/>
                  <a:gd name="T34" fmla="*/ 697 w 1638"/>
                  <a:gd name="T35" fmla="*/ 777 h 786"/>
                  <a:gd name="T36" fmla="*/ 619 w 1638"/>
                  <a:gd name="T37" fmla="*/ 763 h 786"/>
                  <a:gd name="T38" fmla="*/ 543 w 1638"/>
                  <a:gd name="T39" fmla="*/ 740 h 786"/>
                  <a:gd name="T40" fmla="*/ 472 w 1638"/>
                  <a:gd name="T41" fmla="*/ 710 h 786"/>
                  <a:gd name="T42" fmla="*/ 403 w 1638"/>
                  <a:gd name="T43" fmla="*/ 674 h 786"/>
                  <a:gd name="T44" fmla="*/ 338 w 1638"/>
                  <a:gd name="T45" fmla="*/ 631 h 786"/>
                  <a:gd name="T46" fmla="*/ 279 w 1638"/>
                  <a:gd name="T47" fmla="*/ 584 h 786"/>
                  <a:gd name="T48" fmla="*/ 223 w 1638"/>
                  <a:gd name="T49" fmla="*/ 530 h 786"/>
                  <a:gd name="T50" fmla="*/ 173 w 1638"/>
                  <a:gd name="T51" fmla="*/ 472 h 786"/>
                  <a:gd name="T52" fmla="*/ 128 w 1638"/>
                  <a:gd name="T53" fmla="*/ 409 h 786"/>
                  <a:gd name="T54" fmla="*/ 89 w 1638"/>
                  <a:gd name="T55" fmla="*/ 342 h 786"/>
                  <a:gd name="T56" fmla="*/ 58 w 1638"/>
                  <a:gd name="T57" fmla="*/ 271 h 786"/>
                  <a:gd name="T58" fmla="*/ 32 w 1638"/>
                  <a:gd name="T59" fmla="*/ 197 h 786"/>
                  <a:gd name="T60" fmla="*/ 14 w 1638"/>
                  <a:gd name="T61" fmla="*/ 120 h 786"/>
                  <a:gd name="T62" fmla="*/ 3 w 1638"/>
                  <a:gd name="T63" fmla="*/ 40 h 786"/>
                  <a:gd name="T64" fmla="*/ 48 w 1638"/>
                  <a:gd name="T65" fmla="*/ 6 h 786"/>
                  <a:gd name="T66" fmla="*/ 146 w 1638"/>
                  <a:gd name="T67" fmla="*/ 18 h 786"/>
                  <a:gd name="T68" fmla="*/ 246 w 1638"/>
                  <a:gd name="T69" fmla="*/ 28 h 786"/>
                  <a:gd name="T70" fmla="*/ 348 w 1638"/>
                  <a:gd name="T71" fmla="*/ 37 h 786"/>
                  <a:gd name="T72" fmla="*/ 452 w 1638"/>
                  <a:gd name="T73" fmla="*/ 44 h 786"/>
                  <a:gd name="T74" fmla="*/ 557 w 1638"/>
                  <a:gd name="T75" fmla="*/ 50 h 786"/>
                  <a:gd name="T76" fmla="*/ 664 w 1638"/>
                  <a:gd name="T77" fmla="*/ 53 h 786"/>
                  <a:gd name="T78" fmla="*/ 774 w 1638"/>
                  <a:gd name="T79" fmla="*/ 56 h 786"/>
                  <a:gd name="T80" fmla="*/ 882 w 1638"/>
                  <a:gd name="T81" fmla="*/ 56 h 786"/>
                  <a:gd name="T82" fmla="*/ 988 w 1638"/>
                  <a:gd name="T83" fmla="*/ 53 h 786"/>
                  <a:gd name="T84" fmla="*/ 1093 w 1638"/>
                  <a:gd name="T85" fmla="*/ 50 h 786"/>
                  <a:gd name="T86" fmla="*/ 1196 w 1638"/>
                  <a:gd name="T87" fmla="*/ 45 h 786"/>
                  <a:gd name="T88" fmla="*/ 1297 w 1638"/>
                  <a:gd name="T89" fmla="*/ 39 h 786"/>
                  <a:gd name="T90" fmla="*/ 1398 w 1638"/>
                  <a:gd name="T91" fmla="*/ 30 h 786"/>
                  <a:gd name="T92" fmla="*/ 1495 w 1638"/>
                  <a:gd name="T93" fmla="*/ 20 h 786"/>
                  <a:gd name="T94" fmla="*/ 1590 w 1638"/>
                  <a:gd name="T95" fmla="*/ 9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45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3" name="Freeform 43"/>
            <p:cNvSpPr>
              <a:spLocks/>
            </p:cNvSpPr>
            <p:nvPr/>
          </p:nvSpPr>
          <p:spPr bwMode="auto">
            <a:xfrm>
              <a:off x="6484378" y="417446"/>
              <a:ext cx="2215278" cy="4990087"/>
            </a:xfrm>
            <a:custGeom>
              <a:avLst/>
              <a:gdLst>
                <a:gd name="T0" fmla="*/ 0 w 6402"/>
                <a:gd name="T1" fmla="*/ 0 h 14419"/>
                <a:gd name="T2" fmla="*/ 5706 w 6402"/>
                <a:gd name="T3" fmla="*/ 0 h 14419"/>
                <a:gd name="T4" fmla="*/ 5742 w 6402"/>
                <a:gd name="T5" fmla="*/ 1 h 14419"/>
                <a:gd name="T6" fmla="*/ 5777 w 6402"/>
                <a:gd name="T7" fmla="*/ 4 h 14419"/>
                <a:gd name="T8" fmla="*/ 5811 w 6402"/>
                <a:gd name="T9" fmla="*/ 9 h 14419"/>
                <a:gd name="T10" fmla="*/ 5846 w 6402"/>
                <a:gd name="T11" fmla="*/ 14 h 14419"/>
                <a:gd name="T12" fmla="*/ 5880 w 6402"/>
                <a:gd name="T13" fmla="*/ 22 h 14419"/>
                <a:gd name="T14" fmla="*/ 5913 w 6402"/>
                <a:gd name="T15" fmla="*/ 32 h 14419"/>
                <a:gd name="T16" fmla="*/ 5945 w 6402"/>
                <a:gd name="T17" fmla="*/ 43 h 14419"/>
                <a:gd name="T18" fmla="*/ 5976 w 6402"/>
                <a:gd name="T19" fmla="*/ 56 h 14419"/>
                <a:gd name="T20" fmla="*/ 6007 w 6402"/>
                <a:gd name="T21" fmla="*/ 69 h 14419"/>
                <a:gd name="T22" fmla="*/ 6037 w 6402"/>
                <a:gd name="T23" fmla="*/ 84 h 14419"/>
                <a:gd name="T24" fmla="*/ 6066 w 6402"/>
                <a:gd name="T25" fmla="*/ 101 h 14419"/>
                <a:gd name="T26" fmla="*/ 6094 w 6402"/>
                <a:gd name="T27" fmla="*/ 119 h 14419"/>
                <a:gd name="T28" fmla="*/ 6122 w 6402"/>
                <a:gd name="T29" fmla="*/ 139 h 14419"/>
                <a:gd name="T30" fmla="*/ 6148 w 6402"/>
                <a:gd name="T31" fmla="*/ 160 h 14419"/>
                <a:gd name="T32" fmla="*/ 6174 w 6402"/>
                <a:gd name="T33" fmla="*/ 182 h 14419"/>
                <a:gd name="T34" fmla="*/ 6197 w 6402"/>
                <a:gd name="T35" fmla="*/ 205 h 14419"/>
                <a:gd name="T36" fmla="*/ 6220 w 6402"/>
                <a:gd name="T37" fmla="*/ 228 h 14419"/>
                <a:gd name="T38" fmla="*/ 6242 w 6402"/>
                <a:gd name="T39" fmla="*/ 254 h 14419"/>
                <a:gd name="T40" fmla="*/ 6263 w 6402"/>
                <a:gd name="T41" fmla="*/ 280 h 14419"/>
                <a:gd name="T42" fmla="*/ 6283 w 6402"/>
                <a:gd name="T43" fmla="*/ 308 h 14419"/>
                <a:gd name="T44" fmla="*/ 6301 w 6402"/>
                <a:gd name="T45" fmla="*/ 336 h 14419"/>
                <a:gd name="T46" fmla="*/ 6318 w 6402"/>
                <a:gd name="T47" fmla="*/ 365 h 14419"/>
                <a:gd name="T48" fmla="*/ 6333 w 6402"/>
                <a:gd name="T49" fmla="*/ 395 h 14419"/>
                <a:gd name="T50" fmla="*/ 6348 w 6402"/>
                <a:gd name="T51" fmla="*/ 426 h 14419"/>
                <a:gd name="T52" fmla="*/ 6359 w 6402"/>
                <a:gd name="T53" fmla="*/ 457 h 14419"/>
                <a:gd name="T54" fmla="*/ 6371 w 6402"/>
                <a:gd name="T55" fmla="*/ 489 h 14419"/>
                <a:gd name="T56" fmla="*/ 6380 w 6402"/>
                <a:gd name="T57" fmla="*/ 523 h 14419"/>
                <a:gd name="T58" fmla="*/ 6388 w 6402"/>
                <a:gd name="T59" fmla="*/ 557 h 14419"/>
                <a:gd name="T60" fmla="*/ 6394 w 6402"/>
                <a:gd name="T61" fmla="*/ 591 h 14419"/>
                <a:gd name="T62" fmla="*/ 6398 w 6402"/>
                <a:gd name="T63" fmla="*/ 626 h 14419"/>
                <a:gd name="T64" fmla="*/ 6401 w 6402"/>
                <a:gd name="T65" fmla="*/ 661 h 14419"/>
                <a:gd name="T66" fmla="*/ 6402 w 6402"/>
                <a:gd name="T67" fmla="*/ 696 h 14419"/>
                <a:gd name="T68" fmla="*/ 6402 w 6402"/>
                <a:gd name="T69" fmla="*/ 14419 h 14419"/>
                <a:gd name="T70" fmla="*/ 0 w 6402"/>
                <a:gd name="T71" fmla="*/ 0 h 14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2" h="14419">
                  <a:moveTo>
                    <a:pt x="0" y="0"/>
                  </a:moveTo>
                  <a:lnTo>
                    <a:pt x="5706" y="0"/>
                  </a:lnTo>
                  <a:lnTo>
                    <a:pt x="5742" y="1"/>
                  </a:lnTo>
                  <a:lnTo>
                    <a:pt x="5777" y="4"/>
                  </a:lnTo>
                  <a:lnTo>
                    <a:pt x="5811" y="9"/>
                  </a:lnTo>
                  <a:lnTo>
                    <a:pt x="5846" y="14"/>
                  </a:lnTo>
                  <a:lnTo>
                    <a:pt x="5880" y="22"/>
                  </a:lnTo>
                  <a:lnTo>
                    <a:pt x="5913" y="32"/>
                  </a:lnTo>
                  <a:lnTo>
                    <a:pt x="5945" y="43"/>
                  </a:lnTo>
                  <a:lnTo>
                    <a:pt x="5976" y="56"/>
                  </a:lnTo>
                  <a:lnTo>
                    <a:pt x="6007" y="69"/>
                  </a:lnTo>
                  <a:lnTo>
                    <a:pt x="6037" y="84"/>
                  </a:lnTo>
                  <a:lnTo>
                    <a:pt x="6066" y="101"/>
                  </a:lnTo>
                  <a:lnTo>
                    <a:pt x="6094" y="119"/>
                  </a:lnTo>
                  <a:lnTo>
                    <a:pt x="6122" y="139"/>
                  </a:lnTo>
                  <a:lnTo>
                    <a:pt x="6148" y="160"/>
                  </a:lnTo>
                  <a:lnTo>
                    <a:pt x="6174" y="182"/>
                  </a:lnTo>
                  <a:lnTo>
                    <a:pt x="6197" y="205"/>
                  </a:lnTo>
                  <a:lnTo>
                    <a:pt x="6220" y="228"/>
                  </a:lnTo>
                  <a:lnTo>
                    <a:pt x="6242" y="254"/>
                  </a:lnTo>
                  <a:lnTo>
                    <a:pt x="6263" y="280"/>
                  </a:lnTo>
                  <a:lnTo>
                    <a:pt x="6283" y="308"/>
                  </a:lnTo>
                  <a:lnTo>
                    <a:pt x="6301" y="336"/>
                  </a:lnTo>
                  <a:lnTo>
                    <a:pt x="6318" y="365"/>
                  </a:lnTo>
                  <a:lnTo>
                    <a:pt x="6333" y="395"/>
                  </a:lnTo>
                  <a:lnTo>
                    <a:pt x="6348" y="426"/>
                  </a:lnTo>
                  <a:lnTo>
                    <a:pt x="6359" y="457"/>
                  </a:lnTo>
                  <a:lnTo>
                    <a:pt x="6371" y="489"/>
                  </a:lnTo>
                  <a:lnTo>
                    <a:pt x="6380" y="523"/>
                  </a:lnTo>
                  <a:lnTo>
                    <a:pt x="6388" y="557"/>
                  </a:lnTo>
                  <a:lnTo>
                    <a:pt x="6394" y="591"/>
                  </a:lnTo>
                  <a:lnTo>
                    <a:pt x="6398" y="626"/>
                  </a:lnTo>
                  <a:lnTo>
                    <a:pt x="6401" y="661"/>
                  </a:lnTo>
                  <a:lnTo>
                    <a:pt x="6402" y="696"/>
                  </a:lnTo>
                  <a:lnTo>
                    <a:pt x="6402" y="1441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65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14" name="Group 213"/>
            <p:cNvGrpSpPr/>
            <p:nvPr/>
          </p:nvGrpSpPr>
          <p:grpSpPr>
            <a:xfrm>
              <a:off x="6717883" y="652670"/>
              <a:ext cx="82967" cy="81537"/>
              <a:chOff x="9879841" y="1499440"/>
              <a:chExt cx="79021" cy="77659"/>
            </a:xfrm>
          </p:grpSpPr>
          <p:sp>
            <p:nvSpPr>
              <p:cNvPr id="215" name="Freeform 29"/>
              <p:cNvSpPr>
                <a:spLocks/>
              </p:cNvSpPr>
              <p:nvPr/>
            </p:nvSpPr>
            <p:spPr bwMode="auto">
              <a:xfrm>
                <a:off x="9879841" y="1499440"/>
                <a:ext cx="79021" cy="77659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30"/>
              <p:cNvSpPr>
                <a:spLocks/>
              </p:cNvSpPr>
              <p:nvPr/>
            </p:nvSpPr>
            <p:spPr bwMode="auto">
              <a:xfrm>
                <a:off x="9900297" y="1518512"/>
                <a:ext cx="38148" cy="38148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31"/>
              <p:cNvSpPr>
                <a:spLocks/>
              </p:cNvSpPr>
              <p:nvPr/>
            </p:nvSpPr>
            <p:spPr bwMode="auto">
              <a:xfrm>
                <a:off x="9905741" y="1533501"/>
                <a:ext cx="10899" cy="108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32"/>
              <p:cNvSpPr>
                <a:spLocks/>
              </p:cNvSpPr>
              <p:nvPr/>
            </p:nvSpPr>
            <p:spPr bwMode="auto">
              <a:xfrm>
                <a:off x="9923624" y="1528073"/>
                <a:ext cx="6813" cy="6813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61" name="TextBox 202"/>
          <p:cNvSpPr txBox="1"/>
          <p:nvPr/>
        </p:nvSpPr>
        <p:spPr>
          <a:xfrm flipH="1">
            <a:off x="1153936" y="3594078"/>
            <a:ext cx="4154792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/>
              <a:t>CIBLE</a:t>
            </a:r>
          </a:p>
        </p:txBody>
      </p:sp>
      <p:sp>
        <p:nvSpPr>
          <p:cNvPr id="263" name="Oval 262"/>
          <p:cNvSpPr/>
          <p:nvPr/>
        </p:nvSpPr>
        <p:spPr>
          <a:xfrm>
            <a:off x="6583972" y="2307692"/>
            <a:ext cx="780558" cy="780558"/>
          </a:xfrm>
          <a:prstGeom prst="ellipse">
            <a:avLst/>
          </a:prstGeom>
          <a:solidFill>
            <a:srgbClr val="C856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2" name="TextBox 281"/>
          <p:cNvSpPr txBox="1"/>
          <p:nvPr/>
        </p:nvSpPr>
        <p:spPr>
          <a:xfrm>
            <a:off x="7187387" y="2491501"/>
            <a:ext cx="3721931" cy="87716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fr-FR" sz="2800" dirty="0">
                <a:solidFill>
                  <a:srgbClr val="444444"/>
                </a:solidFill>
                <a:latin typeface="Times New Roman" panose="02020603050405020304" pitchFamily="18" charset="0"/>
              </a:rPr>
              <a:t>     </a:t>
            </a:r>
            <a:r>
              <a:rPr lang="fr-FR" sz="2800" dirty="0">
                <a:latin typeface="Times New Roman" panose="02020603050405020304" pitchFamily="18" charset="0"/>
              </a:rPr>
              <a:t>Professionnel</a:t>
            </a:r>
            <a:endParaRPr lang="fr-FR" sz="2800" b="0" i="0" u="none" strike="noStrike" dirty="0">
              <a:effectLst/>
              <a:latin typeface="Times New Roman" panose="02020603050405020304" pitchFamily="18" charset="0"/>
            </a:endParaRPr>
          </a:p>
          <a:p>
            <a:pPr>
              <a:defRPr/>
            </a:pPr>
            <a:endParaRPr lang="fr-FR" dirty="0">
              <a:solidFill>
                <a:srgbClr val="444444"/>
              </a:solidFill>
              <a:latin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76" name="Oval 275"/>
          <p:cNvSpPr/>
          <p:nvPr/>
        </p:nvSpPr>
        <p:spPr>
          <a:xfrm>
            <a:off x="6588282" y="4316609"/>
            <a:ext cx="780559" cy="780558"/>
          </a:xfrm>
          <a:prstGeom prst="ellipse">
            <a:avLst/>
          </a:prstGeom>
          <a:solidFill>
            <a:srgbClr val="635C5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4" name="TextBox 283"/>
          <p:cNvSpPr txBox="1"/>
          <p:nvPr/>
        </p:nvSpPr>
        <p:spPr>
          <a:xfrm>
            <a:off x="7631869" y="4497003"/>
            <a:ext cx="3721931" cy="6001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fr-FR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Etudiants</a:t>
            </a:r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8711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F653E-45B7-4491-87DB-110C0BC1589F}" type="datetime1">
              <a:rPr lang="en-US" smtClean="0"/>
              <a:t>4/2/2021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422613" y="549804"/>
            <a:ext cx="8128000" cy="1106970"/>
          </a:xfrm>
        </p:spPr>
        <p:txBody>
          <a:bodyPr/>
          <a:lstStyle/>
          <a:p>
            <a:r>
              <a:rPr lang="en-US" dirty="0"/>
              <a:t>INTERFACE GRAPHIQUE</a:t>
            </a:r>
          </a:p>
          <a:p>
            <a:endParaRPr lang="en-US" dirty="0"/>
          </a:p>
        </p:txBody>
      </p:sp>
      <p:sp>
        <p:nvSpPr>
          <p:cNvPr id="1027" name="Rectangle 1026"/>
          <p:cNvSpPr/>
          <p:nvPr/>
        </p:nvSpPr>
        <p:spPr>
          <a:xfrm>
            <a:off x="4254500" y="-863600"/>
            <a:ext cx="596900" cy="59690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026025" y="-863600"/>
            <a:ext cx="596900" cy="59690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5797550" y="-863600"/>
            <a:ext cx="596900" cy="59690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/>
          <p:nvPr/>
        </p:nvGrpSpPr>
        <p:grpSpPr>
          <a:xfrm>
            <a:off x="5085007" y="1446682"/>
            <a:ext cx="2021986" cy="4268588"/>
            <a:chOff x="5131235" y="1444422"/>
            <a:chExt cx="1961921" cy="4141786"/>
          </a:xfrm>
          <a:effectLst>
            <a:reflection blurRad="6350" stA="20000" endPos="35000" dir="5400000" sy="-100000" algn="bl" rotWithShape="0"/>
          </a:effectLst>
        </p:grpSpPr>
        <p:grpSp>
          <p:nvGrpSpPr>
            <p:cNvPr id="102" name="Group 101"/>
            <p:cNvGrpSpPr/>
            <p:nvPr/>
          </p:nvGrpSpPr>
          <p:grpSpPr>
            <a:xfrm>
              <a:off x="6459626" y="1444422"/>
              <a:ext cx="317447" cy="25885"/>
              <a:chOff x="3605213" y="133352"/>
              <a:chExt cx="369888" cy="30161"/>
            </a:xfrm>
          </p:grpSpPr>
          <p:sp>
            <p:nvSpPr>
              <p:cNvPr id="186" name="Freeform 12"/>
              <p:cNvSpPr>
                <a:spLocks/>
              </p:cNvSpPr>
              <p:nvPr/>
            </p:nvSpPr>
            <p:spPr bwMode="auto">
              <a:xfrm>
                <a:off x="3617912" y="133352"/>
                <a:ext cx="346075" cy="19050"/>
              </a:xfrm>
              <a:custGeom>
                <a:avLst/>
                <a:gdLst>
                  <a:gd name="T0" fmla="*/ 36 w 1309"/>
                  <a:gd name="T1" fmla="*/ 0 h 74"/>
                  <a:gd name="T2" fmla="*/ 1272 w 1309"/>
                  <a:gd name="T3" fmla="*/ 0 h 74"/>
                  <a:gd name="T4" fmla="*/ 1280 w 1309"/>
                  <a:gd name="T5" fmla="*/ 1 h 74"/>
                  <a:gd name="T6" fmla="*/ 1286 w 1309"/>
                  <a:gd name="T7" fmla="*/ 3 h 74"/>
                  <a:gd name="T8" fmla="*/ 1292 w 1309"/>
                  <a:gd name="T9" fmla="*/ 7 h 74"/>
                  <a:gd name="T10" fmla="*/ 1298 w 1309"/>
                  <a:gd name="T11" fmla="*/ 11 h 74"/>
                  <a:gd name="T12" fmla="*/ 1302 w 1309"/>
                  <a:gd name="T13" fmla="*/ 16 h 74"/>
                  <a:gd name="T14" fmla="*/ 1306 w 1309"/>
                  <a:gd name="T15" fmla="*/ 23 h 74"/>
                  <a:gd name="T16" fmla="*/ 1308 w 1309"/>
                  <a:gd name="T17" fmla="*/ 30 h 74"/>
                  <a:gd name="T18" fmla="*/ 1309 w 1309"/>
                  <a:gd name="T19" fmla="*/ 38 h 74"/>
                  <a:gd name="T20" fmla="*/ 1309 w 1309"/>
                  <a:gd name="T21" fmla="*/ 38 h 74"/>
                  <a:gd name="T22" fmla="*/ 1308 w 1309"/>
                  <a:gd name="T23" fmla="*/ 44 h 74"/>
                  <a:gd name="T24" fmla="*/ 1306 w 1309"/>
                  <a:gd name="T25" fmla="*/ 51 h 74"/>
                  <a:gd name="T26" fmla="*/ 1302 w 1309"/>
                  <a:gd name="T27" fmla="*/ 58 h 74"/>
                  <a:gd name="T28" fmla="*/ 1298 w 1309"/>
                  <a:gd name="T29" fmla="*/ 64 h 74"/>
                  <a:gd name="T30" fmla="*/ 1292 w 1309"/>
                  <a:gd name="T31" fmla="*/ 67 h 74"/>
                  <a:gd name="T32" fmla="*/ 1286 w 1309"/>
                  <a:gd name="T33" fmla="*/ 71 h 74"/>
                  <a:gd name="T34" fmla="*/ 1280 w 1309"/>
                  <a:gd name="T35" fmla="*/ 73 h 74"/>
                  <a:gd name="T36" fmla="*/ 1272 w 1309"/>
                  <a:gd name="T37" fmla="*/ 74 h 74"/>
                  <a:gd name="T38" fmla="*/ 36 w 1309"/>
                  <a:gd name="T39" fmla="*/ 74 h 74"/>
                  <a:gd name="T40" fmla="*/ 30 w 1309"/>
                  <a:gd name="T41" fmla="*/ 73 h 74"/>
                  <a:gd name="T42" fmla="*/ 23 w 1309"/>
                  <a:gd name="T43" fmla="*/ 71 h 74"/>
                  <a:gd name="T44" fmla="*/ 16 w 1309"/>
                  <a:gd name="T45" fmla="*/ 67 h 74"/>
                  <a:gd name="T46" fmla="*/ 10 w 1309"/>
                  <a:gd name="T47" fmla="*/ 64 h 74"/>
                  <a:gd name="T48" fmla="*/ 6 w 1309"/>
                  <a:gd name="T49" fmla="*/ 58 h 74"/>
                  <a:gd name="T50" fmla="*/ 2 w 1309"/>
                  <a:gd name="T51" fmla="*/ 51 h 74"/>
                  <a:gd name="T52" fmla="*/ 1 w 1309"/>
                  <a:gd name="T53" fmla="*/ 44 h 74"/>
                  <a:gd name="T54" fmla="*/ 0 w 1309"/>
                  <a:gd name="T55" fmla="*/ 38 h 74"/>
                  <a:gd name="T56" fmla="*/ 0 w 1309"/>
                  <a:gd name="T57" fmla="*/ 38 h 74"/>
                  <a:gd name="T58" fmla="*/ 1 w 1309"/>
                  <a:gd name="T59" fmla="*/ 30 h 74"/>
                  <a:gd name="T60" fmla="*/ 2 w 1309"/>
                  <a:gd name="T61" fmla="*/ 23 h 74"/>
                  <a:gd name="T62" fmla="*/ 6 w 1309"/>
                  <a:gd name="T63" fmla="*/ 16 h 74"/>
                  <a:gd name="T64" fmla="*/ 10 w 1309"/>
                  <a:gd name="T65" fmla="*/ 11 h 74"/>
                  <a:gd name="T66" fmla="*/ 16 w 1309"/>
                  <a:gd name="T67" fmla="*/ 7 h 74"/>
                  <a:gd name="T68" fmla="*/ 23 w 1309"/>
                  <a:gd name="T69" fmla="*/ 3 h 74"/>
                  <a:gd name="T70" fmla="*/ 30 w 1309"/>
                  <a:gd name="T71" fmla="*/ 1 h 74"/>
                  <a:gd name="T72" fmla="*/ 36 w 1309"/>
                  <a:gd name="T7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09" h="74">
                    <a:moveTo>
                      <a:pt x="36" y="0"/>
                    </a:moveTo>
                    <a:lnTo>
                      <a:pt x="1272" y="0"/>
                    </a:lnTo>
                    <a:lnTo>
                      <a:pt x="1280" y="1"/>
                    </a:lnTo>
                    <a:lnTo>
                      <a:pt x="1286" y="3"/>
                    </a:lnTo>
                    <a:lnTo>
                      <a:pt x="1292" y="7"/>
                    </a:lnTo>
                    <a:lnTo>
                      <a:pt x="1298" y="11"/>
                    </a:lnTo>
                    <a:lnTo>
                      <a:pt x="1302" y="16"/>
                    </a:lnTo>
                    <a:lnTo>
                      <a:pt x="1306" y="23"/>
                    </a:lnTo>
                    <a:lnTo>
                      <a:pt x="1308" y="30"/>
                    </a:lnTo>
                    <a:lnTo>
                      <a:pt x="1309" y="38"/>
                    </a:lnTo>
                    <a:lnTo>
                      <a:pt x="1309" y="38"/>
                    </a:lnTo>
                    <a:lnTo>
                      <a:pt x="1308" y="44"/>
                    </a:lnTo>
                    <a:lnTo>
                      <a:pt x="1306" y="51"/>
                    </a:lnTo>
                    <a:lnTo>
                      <a:pt x="1302" y="58"/>
                    </a:lnTo>
                    <a:lnTo>
                      <a:pt x="1298" y="64"/>
                    </a:lnTo>
                    <a:lnTo>
                      <a:pt x="1292" y="67"/>
                    </a:lnTo>
                    <a:lnTo>
                      <a:pt x="1286" y="71"/>
                    </a:lnTo>
                    <a:lnTo>
                      <a:pt x="1280" y="73"/>
                    </a:lnTo>
                    <a:lnTo>
                      <a:pt x="1272" y="74"/>
                    </a:lnTo>
                    <a:lnTo>
                      <a:pt x="36" y="74"/>
                    </a:lnTo>
                    <a:lnTo>
                      <a:pt x="30" y="73"/>
                    </a:lnTo>
                    <a:lnTo>
                      <a:pt x="23" y="71"/>
                    </a:lnTo>
                    <a:lnTo>
                      <a:pt x="16" y="67"/>
                    </a:lnTo>
                    <a:lnTo>
                      <a:pt x="10" y="64"/>
                    </a:lnTo>
                    <a:lnTo>
                      <a:pt x="6" y="58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0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0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6" y="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Rectangle 13"/>
              <p:cNvSpPr>
                <a:spLocks noChangeArrowheads="1"/>
              </p:cNvSpPr>
              <p:nvPr/>
            </p:nvSpPr>
            <p:spPr bwMode="auto">
              <a:xfrm>
                <a:off x="3605213" y="142875"/>
                <a:ext cx="369888" cy="20638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5131235" y="2035717"/>
              <a:ext cx="25874" cy="870588"/>
              <a:chOff x="2057454" y="822328"/>
              <a:chExt cx="30149" cy="1014410"/>
            </a:xfrm>
          </p:grpSpPr>
          <p:sp>
            <p:nvSpPr>
              <p:cNvPr id="178" name="Freeform 6"/>
              <p:cNvSpPr>
                <a:spLocks/>
              </p:cNvSpPr>
              <p:nvPr/>
            </p:nvSpPr>
            <p:spPr bwMode="auto">
              <a:xfrm>
                <a:off x="2057478" y="828677"/>
                <a:ext cx="19050" cy="200025"/>
              </a:xfrm>
              <a:custGeom>
                <a:avLst/>
                <a:gdLst>
                  <a:gd name="T0" fmla="*/ 0 w 74"/>
                  <a:gd name="T1" fmla="*/ 723 h 760"/>
                  <a:gd name="T2" fmla="*/ 0 w 74"/>
                  <a:gd name="T3" fmla="*/ 37 h 760"/>
                  <a:gd name="T4" fmla="*/ 1 w 74"/>
                  <a:gd name="T5" fmla="*/ 29 h 760"/>
                  <a:gd name="T6" fmla="*/ 3 w 74"/>
                  <a:gd name="T7" fmla="*/ 22 h 760"/>
                  <a:gd name="T8" fmla="*/ 7 w 74"/>
                  <a:gd name="T9" fmla="*/ 16 h 760"/>
                  <a:gd name="T10" fmla="*/ 11 w 74"/>
                  <a:gd name="T11" fmla="*/ 11 h 760"/>
                  <a:gd name="T12" fmla="*/ 16 w 74"/>
                  <a:gd name="T13" fmla="*/ 6 h 760"/>
                  <a:gd name="T14" fmla="*/ 23 w 74"/>
                  <a:gd name="T15" fmla="*/ 3 h 760"/>
                  <a:gd name="T16" fmla="*/ 30 w 74"/>
                  <a:gd name="T17" fmla="*/ 1 h 760"/>
                  <a:gd name="T18" fmla="*/ 38 w 74"/>
                  <a:gd name="T19" fmla="*/ 0 h 760"/>
                  <a:gd name="T20" fmla="*/ 38 w 74"/>
                  <a:gd name="T21" fmla="*/ 0 h 760"/>
                  <a:gd name="T22" fmla="*/ 44 w 74"/>
                  <a:gd name="T23" fmla="*/ 1 h 760"/>
                  <a:gd name="T24" fmla="*/ 51 w 74"/>
                  <a:gd name="T25" fmla="*/ 3 h 760"/>
                  <a:gd name="T26" fmla="*/ 58 w 74"/>
                  <a:gd name="T27" fmla="*/ 6 h 760"/>
                  <a:gd name="T28" fmla="*/ 63 w 74"/>
                  <a:gd name="T29" fmla="*/ 11 h 760"/>
                  <a:gd name="T30" fmla="*/ 67 w 74"/>
                  <a:gd name="T31" fmla="*/ 16 h 760"/>
                  <a:gd name="T32" fmla="*/ 71 w 74"/>
                  <a:gd name="T33" fmla="*/ 22 h 760"/>
                  <a:gd name="T34" fmla="*/ 73 w 74"/>
                  <a:gd name="T35" fmla="*/ 29 h 760"/>
                  <a:gd name="T36" fmla="*/ 74 w 74"/>
                  <a:gd name="T37" fmla="*/ 37 h 760"/>
                  <a:gd name="T38" fmla="*/ 74 w 74"/>
                  <a:gd name="T39" fmla="*/ 723 h 760"/>
                  <a:gd name="T40" fmla="*/ 73 w 74"/>
                  <a:gd name="T41" fmla="*/ 730 h 760"/>
                  <a:gd name="T42" fmla="*/ 71 w 74"/>
                  <a:gd name="T43" fmla="*/ 738 h 760"/>
                  <a:gd name="T44" fmla="*/ 67 w 74"/>
                  <a:gd name="T45" fmla="*/ 744 h 760"/>
                  <a:gd name="T46" fmla="*/ 63 w 74"/>
                  <a:gd name="T47" fmla="*/ 750 h 760"/>
                  <a:gd name="T48" fmla="*/ 58 w 74"/>
                  <a:gd name="T49" fmla="*/ 754 h 760"/>
                  <a:gd name="T50" fmla="*/ 51 w 74"/>
                  <a:gd name="T51" fmla="*/ 758 h 760"/>
                  <a:gd name="T52" fmla="*/ 44 w 74"/>
                  <a:gd name="T53" fmla="*/ 760 h 760"/>
                  <a:gd name="T54" fmla="*/ 38 w 74"/>
                  <a:gd name="T55" fmla="*/ 760 h 760"/>
                  <a:gd name="T56" fmla="*/ 38 w 74"/>
                  <a:gd name="T57" fmla="*/ 760 h 760"/>
                  <a:gd name="T58" fmla="*/ 30 w 74"/>
                  <a:gd name="T59" fmla="*/ 760 h 760"/>
                  <a:gd name="T60" fmla="*/ 23 w 74"/>
                  <a:gd name="T61" fmla="*/ 758 h 760"/>
                  <a:gd name="T62" fmla="*/ 16 w 74"/>
                  <a:gd name="T63" fmla="*/ 754 h 760"/>
                  <a:gd name="T64" fmla="*/ 11 w 74"/>
                  <a:gd name="T65" fmla="*/ 750 h 760"/>
                  <a:gd name="T66" fmla="*/ 7 w 74"/>
                  <a:gd name="T67" fmla="*/ 744 h 760"/>
                  <a:gd name="T68" fmla="*/ 3 w 74"/>
                  <a:gd name="T69" fmla="*/ 738 h 760"/>
                  <a:gd name="T70" fmla="*/ 1 w 74"/>
                  <a:gd name="T71" fmla="*/ 730 h 760"/>
                  <a:gd name="T72" fmla="*/ 0 w 74"/>
                  <a:gd name="T73" fmla="*/ 723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760">
                    <a:moveTo>
                      <a:pt x="0" y="723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723"/>
                    </a:lnTo>
                    <a:lnTo>
                      <a:pt x="73" y="730"/>
                    </a:lnTo>
                    <a:lnTo>
                      <a:pt x="71" y="738"/>
                    </a:lnTo>
                    <a:lnTo>
                      <a:pt x="67" y="744"/>
                    </a:lnTo>
                    <a:lnTo>
                      <a:pt x="63" y="750"/>
                    </a:lnTo>
                    <a:lnTo>
                      <a:pt x="58" y="754"/>
                    </a:lnTo>
                    <a:lnTo>
                      <a:pt x="51" y="758"/>
                    </a:lnTo>
                    <a:lnTo>
                      <a:pt x="44" y="760"/>
                    </a:lnTo>
                    <a:lnTo>
                      <a:pt x="38" y="760"/>
                    </a:lnTo>
                    <a:lnTo>
                      <a:pt x="38" y="760"/>
                    </a:lnTo>
                    <a:lnTo>
                      <a:pt x="30" y="760"/>
                    </a:lnTo>
                    <a:lnTo>
                      <a:pt x="23" y="758"/>
                    </a:lnTo>
                    <a:lnTo>
                      <a:pt x="16" y="754"/>
                    </a:lnTo>
                    <a:lnTo>
                      <a:pt x="11" y="750"/>
                    </a:lnTo>
                    <a:lnTo>
                      <a:pt x="7" y="744"/>
                    </a:lnTo>
                    <a:lnTo>
                      <a:pt x="3" y="738"/>
                    </a:lnTo>
                    <a:lnTo>
                      <a:pt x="1" y="730"/>
                    </a:lnTo>
                    <a:lnTo>
                      <a:pt x="0" y="723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7"/>
              <p:cNvSpPr>
                <a:spLocks/>
              </p:cNvSpPr>
              <p:nvPr/>
            </p:nvSpPr>
            <p:spPr bwMode="auto">
              <a:xfrm>
                <a:off x="2057454" y="1281117"/>
                <a:ext cx="19050" cy="155575"/>
              </a:xfrm>
              <a:custGeom>
                <a:avLst/>
                <a:gdLst>
                  <a:gd name="T0" fmla="*/ 0 w 74"/>
                  <a:gd name="T1" fmla="*/ 550 h 588"/>
                  <a:gd name="T2" fmla="*/ 0 w 74"/>
                  <a:gd name="T3" fmla="*/ 37 h 588"/>
                  <a:gd name="T4" fmla="*/ 1 w 74"/>
                  <a:gd name="T5" fmla="*/ 29 h 588"/>
                  <a:gd name="T6" fmla="*/ 3 w 74"/>
                  <a:gd name="T7" fmla="*/ 22 h 588"/>
                  <a:gd name="T8" fmla="*/ 7 w 74"/>
                  <a:gd name="T9" fmla="*/ 17 h 588"/>
                  <a:gd name="T10" fmla="*/ 11 w 74"/>
                  <a:gd name="T11" fmla="*/ 11 h 588"/>
                  <a:gd name="T12" fmla="*/ 16 w 74"/>
                  <a:gd name="T13" fmla="*/ 6 h 588"/>
                  <a:gd name="T14" fmla="*/ 23 w 74"/>
                  <a:gd name="T15" fmla="*/ 3 h 588"/>
                  <a:gd name="T16" fmla="*/ 30 w 74"/>
                  <a:gd name="T17" fmla="*/ 1 h 588"/>
                  <a:gd name="T18" fmla="*/ 38 w 74"/>
                  <a:gd name="T19" fmla="*/ 0 h 588"/>
                  <a:gd name="T20" fmla="*/ 38 w 74"/>
                  <a:gd name="T21" fmla="*/ 0 h 588"/>
                  <a:gd name="T22" fmla="*/ 44 w 74"/>
                  <a:gd name="T23" fmla="*/ 1 h 588"/>
                  <a:gd name="T24" fmla="*/ 51 w 74"/>
                  <a:gd name="T25" fmla="*/ 3 h 588"/>
                  <a:gd name="T26" fmla="*/ 58 w 74"/>
                  <a:gd name="T27" fmla="*/ 6 h 588"/>
                  <a:gd name="T28" fmla="*/ 63 w 74"/>
                  <a:gd name="T29" fmla="*/ 11 h 588"/>
                  <a:gd name="T30" fmla="*/ 67 w 74"/>
                  <a:gd name="T31" fmla="*/ 17 h 588"/>
                  <a:gd name="T32" fmla="*/ 71 w 74"/>
                  <a:gd name="T33" fmla="*/ 22 h 588"/>
                  <a:gd name="T34" fmla="*/ 73 w 74"/>
                  <a:gd name="T35" fmla="*/ 29 h 588"/>
                  <a:gd name="T36" fmla="*/ 74 w 74"/>
                  <a:gd name="T37" fmla="*/ 37 h 588"/>
                  <a:gd name="T38" fmla="*/ 74 w 74"/>
                  <a:gd name="T39" fmla="*/ 550 h 588"/>
                  <a:gd name="T40" fmla="*/ 73 w 74"/>
                  <a:gd name="T41" fmla="*/ 558 h 588"/>
                  <a:gd name="T42" fmla="*/ 71 w 74"/>
                  <a:gd name="T43" fmla="*/ 565 h 588"/>
                  <a:gd name="T44" fmla="*/ 67 w 74"/>
                  <a:gd name="T45" fmla="*/ 571 h 588"/>
                  <a:gd name="T46" fmla="*/ 63 w 74"/>
                  <a:gd name="T47" fmla="*/ 576 h 588"/>
                  <a:gd name="T48" fmla="*/ 58 w 74"/>
                  <a:gd name="T49" fmla="*/ 581 h 588"/>
                  <a:gd name="T50" fmla="*/ 51 w 74"/>
                  <a:gd name="T51" fmla="*/ 584 h 588"/>
                  <a:gd name="T52" fmla="*/ 44 w 74"/>
                  <a:gd name="T53" fmla="*/ 587 h 588"/>
                  <a:gd name="T54" fmla="*/ 38 w 74"/>
                  <a:gd name="T55" fmla="*/ 588 h 588"/>
                  <a:gd name="T56" fmla="*/ 38 w 74"/>
                  <a:gd name="T57" fmla="*/ 588 h 588"/>
                  <a:gd name="T58" fmla="*/ 30 w 74"/>
                  <a:gd name="T59" fmla="*/ 587 h 588"/>
                  <a:gd name="T60" fmla="*/ 23 w 74"/>
                  <a:gd name="T61" fmla="*/ 584 h 588"/>
                  <a:gd name="T62" fmla="*/ 16 w 74"/>
                  <a:gd name="T63" fmla="*/ 581 h 588"/>
                  <a:gd name="T64" fmla="*/ 11 w 74"/>
                  <a:gd name="T65" fmla="*/ 576 h 588"/>
                  <a:gd name="T66" fmla="*/ 7 w 74"/>
                  <a:gd name="T67" fmla="*/ 571 h 588"/>
                  <a:gd name="T68" fmla="*/ 3 w 74"/>
                  <a:gd name="T69" fmla="*/ 565 h 588"/>
                  <a:gd name="T70" fmla="*/ 1 w 74"/>
                  <a:gd name="T71" fmla="*/ 558 h 588"/>
                  <a:gd name="T72" fmla="*/ 0 w 74"/>
                  <a:gd name="T73" fmla="*/ 55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8">
                    <a:moveTo>
                      <a:pt x="0" y="550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7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550"/>
                    </a:lnTo>
                    <a:lnTo>
                      <a:pt x="73" y="558"/>
                    </a:lnTo>
                    <a:lnTo>
                      <a:pt x="71" y="565"/>
                    </a:lnTo>
                    <a:lnTo>
                      <a:pt x="67" y="571"/>
                    </a:lnTo>
                    <a:lnTo>
                      <a:pt x="63" y="576"/>
                    </a:lnTo>
                    <a:lnTo>
                      <a:pt x="58" y="581"/>
                    </a:lnTo>
                    <a:lnTo>
                      <a:pt x="51" y="584"/>
                    </a:lnTo>
                    <a:lnTo>
                      <a:pt x="44" y="587"/>
                    </a:lnTo>
                    <a:lnTo>
                      <a:pt x="38" y="588"/>
                    </a:lnTo>
                    <a:lnTo>
                      <a:pt x="38" y="588"/>
                    </a:lnTo>
                    <a:lnTo>
                      <a:pt x="30" y="587"/>
                    </a:lnTo>
                    <a:lnTo>
                      <a:pt x="23" y="584"/>
                    </a:lnTo>
                    <a:lnTo>
                      <a:pt x="16" y="581"/>
                    </a:lnTo>
                    <a:lnTo>
                      <a:pt x="11" y="576"/>
                    </a:lnTo>
                    <a:lnTo>
                      <a:pt x="7" y="571"/>
                    </a:lnTo>
                    <a:lnTo>
                      <a:pt x="3" y="565"/>
                    </a:lnTo>
                    <a:lnTo>
                      <a:pt x="1" y="558"/>
                    </a:lnTo>
                    <a:lnTo>
                      <a:pt x="0" y="55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8"/>
              <p:cNvSpPr>
                <a:spLocks/>
              </p:cNvSpPr>
              <p:nvPr/>
            </p:nvSpPr>
            <p:spPr bwMode="auto">
              <a:xfrm>
                <a:off x="2057473" y="1676404"/>
                <a:ext cx="19050" cy="155575"/>
              </a:xfrm>
              <a:custGeom>
                <a:avLst/>
                <a:gdLst>
                  <a:gd name="T0" fmla="*/ 0 w 74"/>
                  <a:gd name="T1" fmla="*/ 551 h 587"/>
                  <a:gd name="T2" fmla="*/ 0 w 74"/>
                  <a:gd name="T3" fmla="*/ 38 h 587"/>
                  <a:gd name="T4" fmla="*/ 1 w 74"/>
                  <a:gd name="T5" fmla="*/ 30 h 587"/>
                  <a:gd name="T6" fmla="*/ 3 w 74"/>
                  <a:gd name="T7" fmla="*/ 23 h 587"/>
                  <a:gd name="T8" fmla="*/ 7 w 74"/>
                  <a:gd name="T9" fmla="*/ 16 h 587"/>
                  <a:gd name="T10" fmla="*/ 11 w 74"/>
                  <a:gd name="T11" fmla="*/ 11 h 587"/>
                  <a:gd name="T12" fmla="*/ 16 w 74"/>
                  <a:gd name="T13" fmla="*/ 7 h 587"/>
                  <a:gd name="T14" fmla="*/ 23 w 74"/>
                  <a:gd name="T15" fmla="*/ 3 h 587"/>
                  <a:gd name="T16" fmla="*/ 30 w 74"/>
                  <a:gd name="T17" fmla="*/ 1 h 587"/>
                  <a:gd name="T18" fmla="*/ 38 w 74"/>
                  <a:gd name="T19" fmla="*/ 0 h 587"/>
                  <a:gd name="T20" fmla="*/ 38 w 74"/>
                  <a:gd name="T21" fmla="*/ 0 h 587"/>
                  <a:gd name="T22" fmla="*/ 44 w 74"/>
                  <a:gd name="T23" fmla="*/ 1 h 587"/>
                  <a:gd name="T24" fmla="*/ 51 w 74"/>
                  <a:gd name="T25" fmla="*/ 3 h 587"/>
                  <a:gd name="T26" fmla="*/ 58 w 74"/>
                  <a:gd name="T27" fmla="*/ 7 h 587"/>
                  <a:gd name="T28" fmla="*/ 63 w 74"/>
                  <a:gd name="T29" fmla="*/ 11 h 587"/>
                  <a:gd name="T30" fmla="*/ 67 w 74"/>
                  <a:gd name="T31" fmla="*/ 16 h 587"/>
                  <a:gd name="T32" fmla="*/ 71 w 74"/>
                  <a:gd name="T33" fmla="*/ 23 h 587"/>
                  <a:gd name="T34" fmla="*/ 73 w 74"/>
                  <a:gd name="T35" fmla="*/ 30 h 587"/>
                  <a:gd name="T36" fmla="*/ 74 w 74"/>
                  <a:gd name="T37" fmla="*/ 38 h 587"/>
                  <a:gd name="T38" fmla="*/ 74 w 74"/>
                  <a:gd name="T39" fmla="*/ 551 h 587"/>
                  <a:gd name="T40" fmla="*/ 73 w 74"/>
                  <a:gd name="T41" fmla="*/ 557 h 587"/>
                  <a:gd name="T42" fmla="*/ 71 w 74"/>
                  <a:gd name="T43" fmla="*/ 564 h 587"/>
                  <a:gd name="T44" fmla="*/ 67 w 74"/>
                  <a:gd name="T45" fmla="*/ 571 h 587"/>
                  <a:gd name="T46" fmla="*/ 63 w 74"/>
                  <a:gd name="T47" fmla="*/ 577 h 587"/>
                  <a:gd name="T48" fmla="*/ 58 w 74"/>
                  <a:gd name="T49" fmla="*/ 581 h 587"/>
                  <a:gd name="T50" fmla="*/ 51 w 74"/>
                  <a:gd name="T51" fmla="*/ 585 h 587"/>
                  <a:gd name="T52" fmla="*/ 44 w 74"/>
                  <a:gd name="T53" fmla="*/ 586 h 587"/>
                  <a:gd name="T54" fmla="*/ 38 w 74"/>
                  <a:gd name="T55" fmla="*/ 587 h 587"/>
                  <a:gd name="T56" fmla="*/ 38 w 74"/>
                  <a:gd name="T57" fmla="*/ 587 h 587"/>
                  <a:gd name="T58" fmla="*/ 30 w 74"/>
                  <a:gd name="T59" fmla="*/ 586 h 587"/>
                  <a:gd name="T60" fmla="*/ 23 w 74"/>
                  <a:gd name="T61" fmla="*/ 585 h 587"/>
                  <a:gd name="T62" fmla="*/ 16 w 74"/>
                  <a:gd name="T63" fmla="*/ 581 h 587"/>
                  <a:gd name="T64" fmla="*/ 11 w 74"/>
                  <a:gd name="T65" fmla="*/ 577 h 587"/>
                  <a:gd name="T66" fmla="*/ 7 w 74"/>
                  <a:gd name="T67" fmla="*/ 571 h 587"/>
                  <a:gd name="T68" fmla="*/ 3 w 74"/>
                  <a:gd name="T69" fmla="*/ 564 h 587"/>
                  <a:gd name="T70" fmla="*/ 1 w 74"/>
                  <a:gd name="T71" fmla="*/ 557 h 587"/>
                  <a:gd name="T72" fmla="*/ 0 w 74"/>
                  <a:gd name="T73" fmla="*/ 551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7">
                    <a:moveTo>
                      <a:pt x="0" y="551"/>
                    </a:moveTo>
                    <a:lnTo>
                      <a:pt x="0" y="38"/>
                    </a:lnTo>
                    <a:lnTo>
                      <a:pt x="1" y="30"/>
                    </a:lnTo>
                    <a:lnTo>
                      <a:pt x="3" y="23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7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3"/>
                    </a:lnTo>
                    <a:lnTo>
                      <a:pt x="73" y="30"/>
                    </a:lnTo>
                    <a:lnTo>
                      <a:pt x="74" y="38"/>
                    </a:lnTo>
                    <a:lnTo>
                      <a:pt x="74" y="551"/>
                    </a:lnTo>
                    <a:lnTo>
                      <a:pt x="73" y="557"/>
                    </a:lnTo>
                    <a:lnTo>
                      <a:pt x="71" y="564"/>
                    </a:lnTo>
                    <a:lnTo>
                      <a:pt x="67" y="571"/>
                    </a:lnTo>
                    <a:lnTo>
                      <a:pt x="63" y="577"/>
                    </a:lnTo>
                    <a:lnTo>
                      <a:pt x="58" y="581"/>
                    </a:lnTo>
                    <a:lnTo>
                      <a:pt x="51" y="585"/>
                    </a:lnTo>
                    <a:lnTo>
                      <a:pt x="44" y="586"/>
                    </a:lnTo>
                    <a:lnTo>
                      <a:pt x="38" y="587"/>
                    </a:lnTo>
                    <a:lnTo>
                      <a:pt x="38" y="587"/>
                    </a:lnTo>
                    <a:lnTo>
                      <a:pt x="30" y="586"/>
                    </a:lnTo>
                    <a:lnTo>
                      <a:pt x="23" y="585"/>
                    </a:lnTo>
                    <a:lnTo>
                      <a:pt x="16" y="581"/>
                    </a:lnTo>
                    <a:lnTo>
                      <a:pt x="11" y="577"/>
                    </a:lnTo>
                    <a:lnTo>
                      <a:pt x="7" y="571"/>
                    </a:lnTo>
                    <a:lnTo>
                      <a:pt x="3" y="564"/>
                    </a:lnTo>
                    <a:lnTo>
                      <a:pt x="1" y="557"/>
                    </a:lnTo>
                    <a:lnTo>
                      <a:pt x="0" y="551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Rectangle 9"/>
              <p:cNvSpPr>
                <a:spLocks noChangeArrowheads="1"/>
              </p:cNvSpPr>
              <p:nvPr/>
            </p:nvSpPr>
            <p:spPr bwMode="auto">
              <a:xfrm>
                <a:off x="2066965" y="822328"/>
                <a:ext cx="20638" cy="214313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Rectangle 10"/>
              <p:cNvSpPr>
                <a:spLocks noChangeArrowheads="1"/>
              </p:cNvSpPr>
              <p:nvPr/>
            </p:nvSpPr>
            <p:spPr bwMode="auto">
              <a:xfrm>
                <a:off x="2066960" y="1276353"/>
                <a:ext cx="20638" cy="165101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Rectangle 11"/>
              <p:cNvSpPr>
                <a:spLocks noChangeArrowheads="1"/>
              </p:cNvSpPr>
              <p:nvPr/>
            </p:nvSpPr>
            <p:spPr bwMode="auto">
              <a:xfrm>
                <a:off x="2066925" y="1670049"/>
                <a:ext cx="20638" cy="166689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4" name="Freeform 14"/>
            <p:cNvSpPr>
              <a:spLocks/>
            </p:cNvSpPr>
            <p:nvPr/>
          </p:nvSpPr>
          <p:spPr bwMode="auto">
            <a:xfrm>
              <a:off x="5154418" y="1466220"/>
              <a:ext cx="1938738" cy="4119988"/>
            </a:xfrm>
            <a:custGeom>
              <a:avLst/>
              <a:gdLst>
                <a:gd name="T0" fmla="*/ 7316 w 8536"/>
                <a:gd name="T1" fmla="*/ 1 h 18144"/>
                <a:gd name="T2" fmla="*/ 7508 w 8536"/>
                <a:gd name="T3" fmla="*/ 26 h 18144"/>
                <a:gd name="T4" fmla="*/ 7691 w 8536"/>
                <a:gd name="T5" fmla="*/ 77 h 18144"/>
                <a:gd name="T6" fmla="*/ 7862 w 8536"/>
                <a:gd name="T7" fmla="*/ 155 h 18144"/>
                <a:gd name="T8" fmla="*/ 8018 w 8536"/>
                <a:gd name="T9" fmla="*/ 255 h 18144"/>
                <a:gd name="T10" fmla="*/ 8158 w 8536"/>
                <a:gd name="T11" fmla="*/ 377 h 18144"/>
                <a:gd name="T12" fmla="*/ 8279 w 8536"/>
                <a:gd name="T13" fmla="*/ 517 h 18144"/>
                <a:gd name="T14" fmla="*/ 8380 w 8536"/>
                <a:gd name="T15" fmla="*/ 674 h 18144"/>
                <a:gd name="T16" fmla="*/ 8457 w 8536"/>
                <a:gd name="T17" fmla="*/ 845 h 18144"/>
                <a:gd name="T18" fmla="*/ 8510 w 8536"/>
                <a:gd name="T19" fmla="*/ 1027 h 18144"/>
                <a:gd name="T20" fmla="*/ 8535 w 8536"/>
                <a:gd name="T21" fmla="*/ 1218 h 18144"/>
                <a:gd name="T22" fmla="*/ 8535 w 8536"/>
                <a:gd name="T23" fmla="*/ 16924 h 18144"/>
                <a:gd name="T24" fmla="*/ 8510 w 8536"/>
                <a:gd name="T25" fmla="*/ 17117 h 18144"/>
                <a:gd name="T26" fmla="*/ 8457 w 8536"/>
                <a:gd name="T27" fmla="*/ 17299 h 18144"/>
                <a:gd name="T28" fmla="*/ 8380 w 8536"/>
                <a:gd name="T29" fmla="*/ 17470 h 18144"/>
                <a:gd name="T30" fmla="*/ 8279 w 8536"/>
                <a:gd name="T31" fmla="*/ 17626 h 18144"/>
                <a:gd name="T32" fmla="*/ 8158 w 8536"/>
                <a:gd name="T33" fmla="*/ 17767 h 18144"/>
                <a:gd name="T34" fmla="*/ 8018 w 8536"/>
                <a:gd name="T35" fmla="*/ 17888 h 18144"/>
                <a:gd name="T36" fmla="*/ 7862 w 8536"/>
                <a:gd name="T37" fmla="*/ 17988 h 18144"/>
                <a:gd name="T38" fmla="*/ 7691 w 8536"/>
                <a:gd name="T39" fmla="*/ 18065 h 18144"/>
                <a:gd name="T40" fmla="*/ 7508 w 8536"/>
                <a:gd name="T41" fmla="*/ 18118 h 18144"/>
                <a:gd name="T42" fmla="*/ 7316 w 8536"/>
                <a:gd name="T43" fmla="*/ 18143 h 18144"/>
                <a:gd name="T44" fmla="*/ 1220 w 8536"/>
                <a:gd name="T45" fmla="*/ 18143 h 18144"/>
                <a:gd name="T46" fmla="*/ 1027 w 8536"/>
                <a:gd name="T47" fmla="*/ 18118 h 18144"/>
                <a:gd name="T48" fmla="*/ 845 w 8536"/>
                <a:gd name="T49" fmla="*/ 18065 h 18144"/>
                <a:gd name="T50" fmla="*/ 674 w 8536"/>
                <a:gd name="T51" fmla="*/ 17988 h 18144"/>
                <a:gd name="T52" fmla="*/ 518 w 8536"/>
                <a:gd name="T53" fmla="*/ 17888 h 18144"/>
                <a:gd name="T54" fmla="*/ 377 w 8536"/>
                <a:gd name="T55" fmla="*/ 17767 h 18144"/>
                <a:gd name="T56" fmla="*/ 256 w 8536"/>
                <a:gd name="T57" fmla="*/ 17626 h 18144"/>
                <a:gd name="T58" fmla="*/ 156 w 8536"/>
                <a:gd name="T59" fmla="*/ 17470 h 18144"/>
                <a:gd name="T60" fmla="*/ 78 w 8536"/>
                <a:gd name="T61" fmla="*/ 17299 h 18144"/>
                <a:gd name="T62" fmla="*/ 26 w 8536"/>
                <a:gd name="T63" fmla="*/ 17117 h 18144"/>
                <a:gd name="T64" fmla="*/ 2 w 8536"/>
                <a:gd name="T65" fmla="*/ 16924 h 18144"/>
                <a:gd name="T66" fmla="*/ 2 w 8536"/>
                <a:gd name="T67" fmla="*/ 1218 h 18144"/>
                <a:gd name="T68" fmla="*/ 26 w 8536"/>
                <a:gd name="T69" fmla="*/ 1027 h 18144"/>
                <a:gd name="T70" fmla="*/ 78 w 8536"/>
                <a:gd name="T71" fmla="*/ 845 h 18144"/>
                <a:gd name="T72" fmla="*/ 156 w 8536"/>
                <a:gd name="T73" fmla="*/ 674 h 18144"/>
                <a:gd name="T74" fmla="*/ 256 w 8536"/>
                <a:gd name="T75" fmla="*/ 517 h 18144"/>
                <a:gd name="T76" fmla="*/ 377 w 8536"/>
                <a:gd name="T77" fmla="*/ 377 h 18144"/>
                <a:gd name="T78" fmla="*/ 518 w 8536"/>
                <a:gd name="T79" fmla="*/ 255 h 18144"/>
                <a:gd name="T80" fmla="*/ 674 w 8536"/>
                <a:gd name="T81" fmla="*/ 155 h 18144"/>
                <a:gd name="T82" fmla="*/ 845 w 8536"/>
                <a:gd name="T83" fmla="*/ 77 h 18144"/>
                <a:gd name="T84" fmla="*/ 1027 w 8536"/>
                <a:gd name="T85" fmla="*/ 26 h 18144"/>
                <a:gd name="T86" fmla="*/ 1220 w 8536"/>
                <a:gd name="T87" fmla="*/ 1 h 18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536" h="18144">
                  <a:moveTo>
                    <a:pt x="1286" y="0"/>
                  </a:moveTo>
                  <a:lnTo>
                    <a:pt x="7249" y="0"/>
                  </a:lnTo>
                  <a:lnTo>
                    <a:pt x="7316" y="1"/>
                  </a:lnTo>
                  <a:lnTo>
                    <a:pt x="7381" y="5"/>
                  </a:lnTo>
                  <a:lnTo>
                    <a:pt x="7446" y="15"/>
                  </a:lnTo>
                  <a:lnTo>
                    <a:pt x="7508" y="26"/>
                  </a:lnTo>
                  <a:lnTo>
                    <a:pt x="7570" y="40"/>
                  </a:lnTo>
                  <a:lnTo>
                    <a:pt x="7632" y="58"/>
                  </a:lnTo>
                  <a:lnTo>
                    <a:pt x="7691" y="77"/>
                  </a:lnTo>
                  <a:lnTo>
                    <a:pt x="7749" y="101"/>
                  </a:lnTo>
                  <a:lnTo>
                    <a:pt x="7806" y="126"/>
                  </a:lnTo>
                  <a:lnTo>
                    <a:pt x="7862" y="155"/>
                  </a:lnTo>
                  <a:lnTo>
                    <a:pt x="7916" y="186"/>
                  </a:lnTo>
                  <a:lnTo>
                    <a:pt x="7968" y="220"/>
                  </a:lnTo>
                  <a:lnTo>
                    <a:pt x="8018" y="255"/>
                  </a:lnTo>
                  <a:lnTo>
                    <a:pt x="8067" y="294"/>
                  </a:lnTo>
                  <a:lnTo>
                    <a:pt x="8114" y="334"/>
                  </a:lnTo>
                  <a:lnTo>
                    <a:pt x="8158" y="377"/>
                  </a:lnTo>
                  <a:lnTo>
                    <a:pt x="8201" y="422"/>
                  </a:lnTo>
                  <a:lnTo>
                    <a:pt x="8242" y="468"/>
                  </a:lnTo>
                  <a:lnTo>
                    <a:pt x="8279" y="517"/>
                  </a:lnTo>
                  <a:lnTo>
                    <a:pt x="8316" y="567"/>
                  </a:lnTo>
                  <a:lnTo>
                    <a:pt x="8349" y="620"/>
                  </a:lnTo>
                  <a:lnTo>
                    <a:pt x="8380" y="674"/>
                  </a:lnTo>
                  <a:lnTo>
                    <a:pt x="8408" y="728"/>
                  </a:lnTo>
                  <a:lnTo>
                    <a:pt x="8434" y="785"/>
                  </a:lnTo>
                  <a:lnTo>
                    <a:pt x="8457" y="845"/>
                  </a:lnTo>
                  <a:lnTo>
                    <a:pt x="8478" y="904"/>
                  </a:lnTo>
                  <a:lnTo>
                    <a:pt x="8495" y="964"/>
                  </a:lnTo>
                  <a:lnTo>
                    <a:pt x="8510" y="1027"/>
                  </a:lnTo>
                  <a:lnTo>
                    <a:pt x="8521" y="1090"/>
                  </a:lnTo>
                  <a:lnTo>
                    <a:pt x="8529" y="1153"/>
                  </a:lnTo>
                  <a:lnTo>
                    <a:pt x="8535" y="1218"/>
                  </a:lnTo>
                  <a:lnTo>
                    <a:pt x="8536" y="1285"/>
                  </a:lnTo>
                  <a:lnTo>
                    <a:pt x="8536" y="16858"/>
                  </a:lnTo>
                  <a:lnTo>
                    <a:pt x="8535" y="16924"/>
                  </a:lnTo>
                  <a:lnTo>
                    <a:pt x="8529" y="16989"/>
                  </a:lnTo>
                  <a:lnTo>
                    <a:pt x="8521" y="17054"/>
                  </a:lnTo>
                  <a:lnTo>
                    <a:pt x="8510" y="17117"/>
                  </a:lnTo>
                  <a:lnTo>
                    <a:pt x="8495" y="17178"/>
                  </a:lnTo>
                  <a:lnTo>
                    <a:pt x="8478" y="17240"/>
                  </a:lnTo>
                  <a:lnTo>
                    <a:pt x="8457" y="17299"/>
                  </a:lnTo>
                  <a:lnTo>
                    <a:pt x="8434" y="17357"/>
                  </a:lnTo>
                  <a:lnTo>
                    <a:pt x="8408" y="17414"/>
                  </a:lnTo>
                  <a:lnTo>
                    <a:pt x="8380" y="17470"/>
                  </a:lnTo>
                  <a:lnTo>
                    <a:pt x="8349" y="17524"/>
                  </a:lnTo>
                  <a:lnTo>
                    <a:pt x="8316" y="17576"/>
                  </a:lnTo>
                  <a:lnTo>
                    <a:pt x="8279" y="17626"/>
                  </a:lnTo>
                  <a:lnTo>
                    <a:pt x="8242" y="17675"/>
                  </a:lnTo>
                  <a:lnTo>
                    <a:pt x="8201" y="17722"/>
                  </a:lnTo>
                  <a:lnTo>
                    <a:pt x="8158" y="17767"/>
                  </a:lnTo>
                  <a:lnTo>
                    <a:pt x="8114" y="17809"/>
                  </a:lnTo>
                  <a:lnTo>
                    <a:pt x="8067" y="17850"/>
                  </a:lnTo>
                  <a:lnTo>
                    <a:pt x="8018" y="17888"/>
                  </a:lnTo>
                  <a:lnTo>
                    <a:pt x="7968" y="17924"/>
                  </a:lnTo>
                  <a:lnTo>
                    <a:pt x="7916" y="17957"/>
                  </a:lnTo>
                  <a:lnTo>
                    <a:pt x="7862" y="17988"/>
                  </a:lnTo>
                  <a:lnTo>
                    <a:pt x="7806" y="18016"/>
                  </a:lnTo>
                  <a:lnTo>
                    <a:pt x="7749" y="18043"/>
                  </a:lnTo>
                  <a:lnTo>
                    <a:pt x="7691" y="18065"/>
                  </a:lnTo>
                  <a:lnTo>
                    <a:pt x="7632" y="18086"/>
                  </a:lnTo>
                  <a:lnTo>
                    <a:pt x="7570" y="18103"/>
                  </a:lnTo>
                  <a:lnTo>
                    <a:pt x="7508" y="18118"/>
                  </a:lnTo>
                  <a:lnTo>
                    <a:pt x="7446" y="18129"/>
                  </a:lnTo>
                  <a:lnTo>
                    <a:pt x="7381" y="18137"/>
                  </a:lnTo>
                  <a:lnTo>
                    <a:pt x="7316" y="18143"/>
                  </a:lnTo>
                  <a:lnTo>
                    <a:pt x="7249" y="18144"/>
                  </a:lnTo>
                  <a:lnTo>
                    <a:pt x="1286" y="18144"/>
                  </a:lnTo>
                  <a:lnTo>
                    <a:pt x="1220" y="18143"/>
                  </a:lnTo>
                  <a:lnTo>
                    <a:pt x="1155" y="18137"/>
                  </a:lnTo>
                  <a:lnTo>
                    <a:pt x="1091" y="18129"/>
                  </a:lnTo>
                  <a:lnTo>
                    <a:pt x="1027" y="18118"/>
                  </a:lnTo>
                  <a:lnTo>
                    <a:pt x="966" y="18103"/>
                  </a:lnTo>
                  <a:lnTo>
                    <a:pt x="904" y="18086"/>
                  </a:lnTo>
                  <a:lnTo>
                    <a:pt x="845" y="18065"/>
                  </a:lnTo>
                  <a:lnTo>
                    <a:pt x="787" y="18043"/>
                  </a:lnTo>
                  <a:lnTo>
                    <a:pt x="730" y="18016"/>
                  </a:lnTo>
                  <a:lnTo>
                    <a:pt x="674" y="17988"/>
                  </a:lnTo>
                  <a:lnTo>
                    <a:pt x="620" y="17957"/>
                  </a:lnTo>
                  <a:lnTo>
                    <a:pt x="569" y="17924"/>
                  </a:lnTo>
                  <a:lnTo>
                    <a:pt x="518" y="17888"/>
                  </a:lnTo>
                  <a:lnTo>
                    <a:pt x="470" y="17850"/>
                  </a:lnTo>
                  <a:lnTo>
                    <a:pt x="423" y="17809"/>
                  </a:lnTo>
                  <a:lnTo>
                    <a:pt x="377" y="17767"/>
                  </a:lnTo>
                  <a:lnTo>
                    <a:pt x="335" y="17722"/>
                  </a:lnTo>
                  <a:lnTo>
                    <a:pt x="295" y="17675"/>
                  </a:lnTo>
                  <a:lnTo>
                    <a:pt x="256" y="17626"/>
                  </a:lnTo>
                  <a:lnTo>
                    <a:pt x="221" y="17576"/>
                  </a:lnTo>
                  <a:lnTo>
                    <a:pt x="187" y="17524"/>
                  </a:lnTo>
                  <a:lnTo>
                    <a:pt x="156" y="17470"/>
                  </a:lnTo>
                  <a:lnTo>
                    <a:pt x="128" y="17414"/>
                  </a:lnTo>
                  <a:lnTo>
                    <a:pt x="101" y="17357"/>
                  </a:lnTo>
                  <a:lnTo>
                    <a:pt x="78" y="17299"/>
                  </a:lnTo>
                  <a:lnTo>
                    <a:pt x="58" y="17240"/>
                  </a:lnTo>
                  <a:lnTo>
                    <a:pt x="41" y="17178"/>
                  </a:lnTo>
                  <a:lnTo>
                    <a:pt x="26" y="17117"/>
                  </a:lnTo>
                  <a:lnTo>
                    <a:pt x="15" y="17054"/>
                  </a:lnTo>
                  <a:lnTo>
                    <a:pt x="7" y="16989"/>
                  </a:lnTo>
                  <a:lnTo>
                    <a:pt x="2" y="16924"/>
                  </a:lnTo>
                  <a:lnTo>
                    <a:pt x="0" y="16858"/>
                  </a:lnTo>
                  <a:lnTo>
                    <a:pt x="0" y="1285"/>
                  </a:lnTo>
                  <a:lnTo>
                    <a:pt x="2" y="1218"/>
                  </a:lnTo>
                  <a:lnTo>
                    <a:pt x="7" y="1153"/>
                  </a:lnTo>
                  <a:lnTo>
                    <a:pt x="15" y="1090"/>
                  </a:lnTo>
                  <a:lnTo>
                    <a:pt x="26" y="1027"/>
                  </a:lnTo>
                  <a:lnTo>
                    <a:pt x="41" y="964"/>
                  </a:lnTo>
                  <a:lnTo>
                    <a:pt x="58" y="904"/>
                  </a:lnTo>
                  <a:lnTo>
                    <a:pt x="78" y="845"/>
                  </a:lnTo>
                  <a:lnTo>
                    <a:pt x="101" y="785"/>
                  </a:lnTo>
                  <a:lnTo>
                    <a:pt x="128" y="728"/>
                  </a:lnTo>
                  <a:lnTo>
                    <a:pt x="156" y="674"/>
                  </a:lnTo>
                  <a:lnTo>
                    <a:pt x="187" y="620"/>
                  </a:lnTo>
                  <a:lnTo>
                    <a:pt x="221" y="567"/>
                  </a:lnTo>
                  <a:lnTo>
                    <a:pt x="256" y="517"/>
                  </a:lnTo>
                  <a:lnTo>
                    <a:pt x="295" y="468"/>
                  </a:lnTo>
                  <a:lnTo>
                    <a:pt x="335" y="422"/>
                  </a:lnTo>
                  <a:lnTo>
                    <a:pt x="377" y="377"/>
                  </a:lnTo>
                  <a:lnTo>
                    <a:pt x="423" y="334"/>
                  </a:lnTo>
                  <a:lnTo>
                    <a:pt x="470" y="294"/>
                  </a:lnTo>
                  <a:lnTo>
                    <a:pt x="518" y="255"/>
                  </a:lnTo>
                  <a:lnTo>
                    <a:pt x="569" y="220"/>
                  </a:lnTo>
                  <a:lnTo>
                    <a:pt x="620" y="186"/>
                  </a:lnTo>
                  <a:lnTo>
                    <a:pt x="674" y="155"/>
                  </a:lnTo>
                  <a:lnTo>
                    <a:pt x="730" y="126"/>
                  </a:lnTo>
                  <a:lnTo>
                    <a:pt x="787" y="101"/>
                  </a:lnTo>
                  <a:lnTo>
                    <a:pt x="845" y="77"/>
                  </a:lnTo>
                  <a:lnTo>
                    <a:pt x="904" y="58"/>
                  </a:lnTo>
                  <a:lnTo>
                    <a:pt x="966" y="40"/>
                  </a:lnTo>
                  <a:lnTo>
                    <a:pt x="1027" y="26"/>
                  </a:lnTo>
                  <a:lnTo>
                    <a:pt x="1091" y="15"/>
                  </a:lnTo>
                  <a:lnTo>
                    <a:pt x="1155" y="5"/>
                  </a:lnTo>
                  <a:lnTo>
                    <a:pt x="1220" y="1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15"/>
            <p:cNvSpPr>
              <a:spLocks/>
            </p:cNvSpPr>
            <p:nvPr/>
          </p:nvSpPr>
          <p:spPr bwMode="auto">
            <a:xfrm>
              <a:off x="5173492" y="1485294"/>
              <a:ext cx="1900590" cy="4081840"/>
            </a:xfrm>
            <a:custGeom>
              <a:avLst/>
              <a:gdLst>
                <a:gd name="T0" fmla="*/ 7245 w 8370"/>
                <a:gd name="T1" fmla="*/ 2 h 17971"/>
                <a:gd name="T2" fmla="*/ 7422 w 8370"/>
                <a:gd name="T3" fmla="*/ 24 h 17971"/>
                <a:gd name="T4" fmla="*/ 7591 w 8370"/>
                <a:gd name="T5" fmla="*/ 72 h 17971"/>
                <a:gd name="T6" fmla="*/ 7748 w 8370"/>
                <a:gd name="T7" fmla="*/ 143 h 17971"/>
                <a:gd name="T8" fmla="*/ 7892 w 8370"/>
                <a:gd name="T9" fmla="*/ 236 h 17971"/>
                <a:gd name="T10" fmla="*/ 8022 w 8370"/>
                <a:gd name="T11" fmla="*/ 348 h 17971"/>
                <a:gd name="T12" fmla="*/ 8134 w 8370"/>
                <a:gd name="T13" fmla="*/ 477 h 17971"/>
                <a:gd name="T14" fmla="*/ 8226 w 8370"/>
                <a:gd name="T15" fmla="*/ 622 h 17971"/>
                <a:gd name="T16" fmla="*/ 8298 w 8370"/>
                <a:gd name="T17" fmla="*/ 779 h 17971"/>
                <a:gd name="T18" fmla="*/ 8346 w 8370"/>
                <a:gd name="T19" fmla="*/ 947 h 17971"/>
                <a:gd name="T20" fmla="*/ 8369 w 8370"/>
                <a:gd name="T21" fmla="*/ 1124 h 17971"/>
                <a:gd name="T22" fmla="*/ 8369 w 8370"/>
                <a:gd name="T23" fmla="*/ 16847 h 17971"/>
                <a:gd name="T24" fmla="*/ 8346 w 8370"/>
                <a:gd name="T25" fmla="*/ 17024 h 17971"/>
                <a:gd name="T26" fmla="*/ 8298 w 8370"/>
                <a:gd name="T27" fmla="*/ 17193 h 17971"/>
                <a:gd name="T28" fmla="*/ 8226 w 8370"/>
                <a:gd name="T29" fmla="*/ 17350 h 17971"/>
                <a:gd name="T30" fmla="*/ 8134 w 8370"/>
                <a:gd name="T31" fmla="*/ 17494 h 17971"/>
                <a:gd name="T32" fmla="*/ 8022 w 8370"/>
                <a:gd name="T33" fmla="*/ 17624 h 17971"/>
                <a:gd name="T34" fmla="*/ 7892 w 8370"/>
                <a:gd name="T35" fmla="*/ 17735 h 17971"/>
                <a:gd name="T36" fmla="*/ 7748 w 8370"/>
                <a:gd name="T37" fmla="*/ 17828 h 17971"/>
                <a:gd name="T38" fmla="*/ 7591 w 8370"/>
                <a:gd name="T39" fmla="*/ 17900 h 17971"/>
                <a:gd name="T40" fmla="*/ 7422 w 8370"/>
                <a:gd name="T41" fmla="*/ 17947 h 17971"/>
                <a:gd name="T42" fmla="*/ 7245 w 8370"/>
                <a:gd name="T43" fmla="*/ 17970 h 17971"/>
                <a:gd name="T44" fmla="*/ 1125 w 8370"/>
                <a:gd name="T45" fmla="*/ 17970 h 17971"/>
                <a:gd name="T46" fmla="*/ 948 w 8370"/>
                <a:gd name="T47" fmla="*/ 17947 h 17971"/>
                <a:gd name="T48" fmla="*/ 779 w 8370"/>
                <a:gd name="T49" fmla="*/ 17900 h 17971"/>
                <a:gd name="T50" fmla="*/ 622 w 8370"/>
                <a:gd name="T51" fmla="*/ 17828 h 17971"/>
                <a:gd name="T52" fmla="*/ 478 w 8370"/>
                <a:gd name="T53" fmla="*/ 17735 h 17971"/>
                <a:gd name="T54" fmla="*/ 349 w 8370"/>
                <a:gd name="T55" fmla="*/ 17624 h 17971"/>
                <a:gd name="T56" fmla="*/ 236 w 8370"/>
                <a:gd name="T57" fmla="*/ 17494 h 17971"/>
                <a:gd name="T58" fmla="*/ 144 w 8370"/>
                <a:gd name="T59" fmla="*/ 17350 h 17971"/>
                <a:gd name="T60" fmla="*/ 73 w 8370"/>
                <a:gd name="T61" fmla="*/ 17193 h 17971"/>
                <a:gd name="T62" fmla="*/ 24 w 8370"/>
                <a:gd name="T63" fmla="*/ 17024 h 17971"/>
                <a:gd name="T64" fmla="*/ 2 w 8370"/>
                <a:gd name="T65" fmla="*/ 16847 h 17971"/>
                <a:gd name="T66" fmla="*/ 2 w 8370"/>
                <a:gd name="T67" fmla="*/ 1124 h 17971"/>
                <a:gd name="T68" fmla="*/ 24 w 8370"/>
                <a:gd name="T69" fmla="*/ 947 h 17971"/>
                <a:gd name="T70" fmla="*/ 73 w 8370"/>
                <a:gd name="T71" fmla="*/ 779 h 17971"/>
                <a:gd name="T72" fmla="*/ 144 w 8370"/>
                <a:gd name="T73" fmla="*/ 622 h 17971"/>
                <a:gd name="T74" fmla="*/ 236 w 8370"/>
                <a:gd name="T75" fmla="*/ 477 h 17971"/>
                <a:gd name="T76" fmla="*/ 349 w 8370"/>
                <a:gd name="T77" fmla="*/ 348 h 17971"/>
                <a:gd name="T78" fmla="*/ 478 w 8370"/>
                <a:gd name="T79" fmla="*/ 236 h 17971"/>
                <a:gd name="T80" fmla="*/ 622 w 8370"/>
                <a:gd name="T81" fmla="*/ 143 h 17971"/>
                <a:gd name="T82" fmla="*/ 779 w 8370"/>
                <a:gd name="T83" fmla="*/ 72 h 17971"/>
                <a:gd name="T84" fmla="*/ 948 w 8370"/>
                <a:gd name="T85" fmla="*/ 24 h 17971"/>
                <a:gd name="T86" fmla="*/ 1125 w 8370"/>
                <a:gd name="T87" fmla="*/ 2 h 17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70" h="17971">
                  <a:moveTo>
                    <a:pt x="1186" y="0"/>
                  </a:moveTo>
                  <a:lnTo>
                    <a:pt x="7184" y="0"/>
                  </a:lnTo>
                  <a:lnTo>
                    <a:pt x="7245" y="2"/>
                  </a:lnTo>
                  <a:lnTo>
                    <a:pt x="7304" y="6"/>
                  </a:lnTo>
                  <a:lnTo>
                    <a:pt x="7364" y="14"/>
                  </a:lnTo>
                  <a:lnTo>
                    <a:pt x="7422" y="24"/>
                  </a:lnTo>
                  <a:lnTo>
                    <a:pt x="7480" y="37"/>
                  </a:lnTo>
                  <a:lnTo>
                    <a:pt x="7536" y="53"/>
                  </a:lnTo>
                  <a:lnTo>
                    <a:pt x="7591" y="72"/>
                  </a:lnTo>
                  <a:lnTo>
                    <a:pt x="7644" y="94"/>
                  </a:lnTo>
                  <a:lnTo>
                    <a:pt x="7697" y="117"/>
                  </a:lnTo>
                  <a:lnTo>
                    <a:pt x="7748" y="143"/>
                  </a:lnTo>
                  <a:lnTo>
                    <a:pt x="7798" y="173"/>
                  </a:lnTo>
                  <a:lnTo>
                    <a:pt x="7846" y="203"/>
                  </a:lnTo>
                  <a:lnTo>
                    <a:pt x="7892" y="236"/>
                  </a:lnTo>
                  <a:lnTo>
                    <a:pt x="7937" y="272"/>
                  </a:lnTo>
                  <a:lnTo>
                    <a:pt x="7981" y="308"/>
                  </a:lnTo>
                  <a:lnTo>
                    <a:pt x="8022" y="348"/>
                  </a:lnTo>
                  <a:lnTo>
                    <a:pt x="8061" y="389"/>
                  </a:lnTo>
                  <a:lnTo>
                    <a:pt x="8098" y="432"/>
                  </a:lnTo>
                  <a:lnTo>
                    <a:pt x="8134" y="477"/>
                  </a:lnTo>
                  <a:lnTo>
                    <a:pt x="8167" y="524"/>
                  </a:lnTo>
                  <a:lnTo>
                    <a:pt x="8198" y="572"/>
                  </a:lnTo>
                  <a:lnTo>
                    <a:pt x="8226" y="622"/>
                  </a:lnTo>
                  <a:lnTo>
                    <a:pt x="8252" y="673"/>
                  </a:lnTo>
                  <a:lnTo>
                    <a:pt x="8276" y="725"/>
                  </a:lnTo>
                  <a:lnTo>
                    <a:pt x="8298" y="779"/>
                  </a:lnTo>
                  <a:lnTo>
                    <a:pt x="8316" y="834"/>
                  </a:lnTo>
                  <a:lnTo>
                    <a:pt x="8332" y="890"/>
                  </a:lnTo>
                  <a:lnTo>
                    <a:pt x="8346" y="947"/>
                  </a:lnTo>
                  <a:lnTo>
                    <a:pt x="8356" y="1005"/>
                  </a:lnTo>
                  <a:lnTo>
                    <a:pt x="8364" y="1064"/>
                  </a:lnTo>
                  <a:lnTo>
                    <a:pt x="8369" y="1124"/>
                  </a:lnTo>
                  <a:lnTo>
                    <a:pt x="8370" y="1185"/>
                  </a:lnTo>
                  <a:lnTo>
                    <a:pt x="8370" y="16786"/>
                  </a:lnTo>
                  <a:lnTo>
                    <a:pt x="8369" y="16847"/>
                  </a:lnTo>
                  <a:lnTo>
                    <a:pt x="8364" y="16907"/>
                  </a:lnTo>
                  <a:lnTo>
                    <a:pt x="8356" y="16966"/>
                  </a:lnTo>
                  <a:lnTo>
                    <a:pt x="8346" y="17024"/>
                  </a:lnTo>
                  <a:lnTo>
                    <a:pt x="8332" y="17081"/>
                  </a:lnTo>
                  <a:lnTo>
                    <a:pt x="8316" y="17138"/>
                  </a:lnTo>
                  <a:lnTo>
                    <a:pt x="8298" y="17193"/>
                  </a:lnTo>
                  <a:lnTo>
                    <a:pt x="8276" y="17246"/>
                  </a:lnTo>
                  <a:lnTo>
                    <a:pt x="8252" y="17299"/>
                  </a:lnTo>
                  <a:lnTo>
                    <a:pt x="8226" y="17350"/>
                  </a:lnTo>
                  <a:lnTo>
                    <a:pt x="8198" y="17399"/>
                  </a:lnTo>
                  <a:lnTo>
                    <a:pt x="8167" y="17448"/>
                  </a:lnTo>
                  <a:lnTo>
                    <a:pt x="8134" y="17494"/>
                  </a:lnTo>
                  <a:lnTo>
                    <a:pt x="8098" y="17539"/>
                  </a:lnTo>
                  <a:lnTo>
                    <a:pt x="8061" y="17583"/>
                  </a:lnTo>
                  <a:lnTo>
                    <a:pt x="8022" y="17624"/>
                  </a:lnTo>
                  <a:lnTo>
                    <a:pt x="7981" y="17662"/>
                  </a:lnTo>
                  <a:lnTo>
                    <a:pt x="7937" y="17700"/>
                  </a:lnTo>
                  <a:lnTo>
                    <a:pt x="7892" y="17735"/>
                  </a:lnTo>
                  <a:lnTo>
                    <a:pt x="7846" y="17768"/>
                  </a:lnTo>
                  <a:lnTo>
                    <a:pt x="7798" y="17799"/>
                  </a:lnTo>
                  <a:lnTo>
                    <a:pt x="7748" y="17828"/>
                  </a:lnTo>
                  <a:lnTo>
                    <a:pt x="7697" y="17854"/>
                  </a:lnTo>
                  <a:lnTo>
                    <a:pt x="7644" y="17878"/>
                  </a:lnTo>
                  <a:lnTo>
                    <a:pt x="7591" y="17900"/>
                  </a:lnTo>
                  <a:lnTo>
                    <a:pt x="7536" y="17918"/>
                  </a:lnTo>
                  <a:lnTo>
                    <a:pt x="7480" y="17934"/>
                  </a:lnTo>
                  <a:lnTo>
                    <a:pt x="7422" y="17947"/>
                  </a:lnTo>
                  <a:lnTo>
                    <a:pt x="7364" y="17958"/>
                  </a:lnTo>
                  <a:lnTo>
                    <a:pt x="7304" y="17966"/>
                  </a:lnTo>
                  <a:lnTo>
                    <a:pt x="7245" y="17970"/>
                  </a:lnTo>
                  <a:lnTo>
                    <a:pt x="7184" y="17971"/>
                  </a:lnTo>
                  <a:lnTo>
                    <a:pt x="1186" y="17971"/>
                  </a:lnTo>
                  <a:lnTo>
                    <a:pt x="1125" y="17970"/>
                  </a:lnTo>
                  <a:lnTo>
                    <a:pt x="1065" y="17966"/>
                  </a:lnTo>
                  <a:lnTo>
                    <a:pt x="1006" y="17958"/>
                  </a:lnTo>
                  <a:lnTo>
                    <a:pt x="948" y="17947"/>
                  </a:lnTo>
                  <a:lnTo>
                    <a:pt x="891" y="17934"/>
                  </a:lnTo>
                  <a:lnTo>
                    <a:pt x="835" y="17918"/>
                  </a:lnTo>
                  <a:lnTo>
                    <a:pt x="779" y="17900"/>
                  </a:lnTo>
                  <a:lnTo>
                    <a:pt x="725" y="17878"/>
                  </a:lnTo>
                  <a:lnTo>
                    <a:pt x="673" y="17854"/>
                  </a:lnTo>
                  <a:lnTo>
                    <a:pt x="622" y="17828"/>
                  </a:lnTo>
                  <a:lnTo>
                    <a:pt x="573" y="17799"/>
                  </a:lnTo>
                  <a:lnTo>
                    <a:pt x="525" y="17768"/>
                  </a:lnTo>
                  <a:lnTo>
                    <a:pt x="478" y="17735"/>
                  </a:lnTo>
                  <a:lnTo>
                    <a:pt x="432" y="17700"/>
                  </a:lnTo>
                  <a:lnTo>
                    <a:pt x="390" y="17662"/>
                  </a:lnTo>
                  <a:lnTo>
                    <a:pt x="349" y="17624"/>
                  </a:lnTo>
                  <a:lnTo>
                    <a:pt x="309" y="17583"/>
                  </a:lnTo>
                  <a:lnTo>
                    <a:pt x="272" y="17539"/>
                  </a:lnTo>
                  <a:lnTo>
                    <a:pt x="236" y="17494"/>
                  </a:lnTo>
                  <a:lnTo>
                    <a:pt x="203" y="17448"/>
                  </a:lnTo>
                  <a:lnTo>
                    <a:pt x="172" y="17399"/>
                  </a:lnTo>
                  <a:lnTo>
                    <a:pt x="144" y="17350"/>
                  </a:lnTo>
                  <a:lnTo>
                    <a:pt x="118" y="17299"/>
                  </a:lnTo>
                  <a:lnTo>
                    <a:pt x="94" y="17246"/>
                  </a:lnTo>
                  <a:lnTo>
                    <a:pt x="73" y="17193"/>
                  </a:lnTo>
                  <a:lnTo>
                    <a:pt x="54" y="17138"/>
                  </a:lnTo>
                  <a:lnTo>
                    <a:pt x="38" y="17081"/>
                  </a:lnTo>
                  <a:lnTo>
                    <a:pt x="24" y="17024"/>
                  </a:lnTo>
                  <a:lnTo>
                    <a:pt x="14" y="16966"/>
                  </a:lnTo>
                  <a:lnTo>
                    <a:pt x="7" y="16907"/>
                  </a:lnTo>
                  <a:lnTo>
                    <a:pt x="2" y="16847"/>
                  </a:lnTo>
                  <a:lnTo>
                    <a:pt x="0" y="16786"/>
                  </a:lnTo>
                  <a:lnTo>
                    <a:pt x="0" y="1185"/>
                  </a:lnTo>
                  <a:lnTo>
                    <a:pt x="2" y="1124"/>
                  </a:lnTo>
                  <a:lnTo>
                    <a:pt x="7" y="1064"/>
                  </a:lnTo>
                  <a:lnTo>
                    <a:pt x="14" y="1005"/>
                  </a:lnTo>
                  <a:lnTo>
                    <a:pt x="24" y="947"/>
                  </a:lnTo>
                  <a:lnTo>
                    <a:pt x="38" y="890"/>
                  </a:lnTo>
                  <a:lnTo>
                    <a:pt x="54" y="834"/>
                  </a:lnTo>
                  <a:lnTo>
                    <a:pt x="73" y="779"/>
                  </a:lnTo>
                  <a:lnTo>
                    <a:pt x="94" y="725"/>
                  </a:lnTo>
                  <a:lnTo>
                    <a:pt x="118" y="673"/>
                  </a:lnTo>
                  <a:lnTo>
                    <a:pt x="144" y="622"/>
                  </a:lnTo>
                  <a:lnTo>
                    <a:pt x="172" y="572"/>
                  </a:lnTo>
                  <a:lnTo>
                    <a:pt x="203" y="524"/>
                  </a:lnTo>
                  <a:lnTo>
                    <a:pt x="236" y="477"/>
                  </a:lnTo>
                  <a:lnTo>
                    <a:pt x="272" y="432"/>
                  </a:lnTo>
                  <a:lnTo>
                    <a:pt x="309" y="389"/>
                  </a:lnTo>
                  <a:lnTo>
                    <a:pt x="349" y="348"/>
                  </a:lnTo>
                  <a:lnTo>
                    <a:pt x="390" y="308"/>
                  </a:lnTo>
                  <a:lnTo>
                    <a:pt x="432" y="272"/>
                  </a:lnTo>
                  <a:lnTo>
                    <a:pt x="478" y="236"/>
                  </a:lnTo>
                  <a:lnTo>
                    <a:pt x="525" y="203"/>
                  </a:lnTo>
                  <a:lnTo>
                    <a:pt x="573" y="173"/>
                  </a:lnTo>
                  <a:lnTo>
                    <a:pt x="622" y="143"/>
                  </a:lnTo>
                  <a:lnTo>
                    <a:pt x="673" y="117"/>
                  </a:lnTo>
                  <a:lnTo>
                    <a:pt x="725" y="94"/>
                  </a:lnTo>
                  <a:lnTo>
                    <a:pt x="779" y="72"/>
                  </a:lnTo>
                  <a:lnTo>
                    <a:pt x="835" y="53"/>
                  </a:lnTo>
                  <a:lnTo>
                    <a:pt x="891" y="37"/>
                  </a:lnTo>
                  <a:lnTo>
                    <a:pt x="948" y="24"/>
                  </a:lnTo>
                  <a:lnTo>
                    <a:pt x="1006" y="14"/>
                  </a:lnTo>
                  <a:lnTo>
                    <a:pt x="1065" y="6"/>
                  </a:lnTo>
                  <a:lnTo>
                    <a:pt x="1125" y="2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686A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16"/>
            <p:cNvSpPr>
              <a:spLocks/>
            </p:cNvSpPr>
            <p:nvPr/>
          </p:nvSpPr>
          <p:spPr bwMode="auto">
            <a:xfrm>
              <a:off x="5184391" y="1497556"/>
              <a:ext cx="1880153" cy="4057316"/>
            </a:xfrm>
            <a:custGeom>
              <a:avLst/>
              <a:gdLst>
                <a:gd name="T0" fmla="*/ 7193 w 8280"/>
                <a:gd name="T1" fmla="*/ 2 h 17873"/>
                <a:gd name="T2" fmla="*/ 7364 w 8280"/>
                <a:gd name="T3" fmla="*/ 23 h 17873"/>
                <a:gd name="T4" fmla="*/ 7527 w 8280"/>
                <a:gd name="T5" fmla="*/ 70 h 17873"/>
                <a:gd name="T6" fmla="*/ 7679 w 8280"/>
                <a:gd name="T7" fmla="*/ 140 h 17873"/>
                <a:gd name="T8" fmla="*/ 7819 w 8280"/>
                <a:gd name="T9" fmla="*/ 228 h 17873"/>
                <a:gd name="T10" fmla="*/ 7944 w 8280"/>
                <a:gd name="T11" fmla="*/ 337 h 17873"/>
                <a:gd name="T12" fmla="*/ 8052 w 8280"/>
                <a:gd name="T13" fmla="*/ 462 h 17873"/>
                <a:gd name="T14" fmla="*/ 8142 w 8280"/>
                <a:gd name="T15" fmla="*/ 601 h 17873"/>
                <a:gd name="T16" fmla="*/ 8211 w 8280"/>
                <a:gd name="T17" fmla="*/ 754 h 17873"/>
                <a:gd name="T18" fmla="*/ 8257 w 8280"/>
                <a:gd name="T19" fmla="*/ 916 h 17873"/>
                <a:gd name="T20" fmla="*/ 8279 w 8280"/>
                <a:gd name="T21" fmla="*/ 1088 h 17873"/>
                <a:gd name="T22" fmla="*/ 8279 w 8280"/>
                <a:gd name="T23" fmla="*/ 16786 h 17873"/>
                <a:gd name="T24" fmla="*/ 8257 w 8280"/>
                <a:gd name="T25" fmla="*/ 16957 h 17873"/>
                <a:gd name="T26" fmla="*/ 8211 w 8280"/>
                <a:gd name="T27" fmla="*/ 17120 h 17873"/>
                <a:gd name="T28" fmla="*/ 8142 w 8280"/>
                <a:gd name="T29" fmla="*/ 17273 h 17873"/>
                <a:gd name="T30" fmla="*/ 8052 w 8280"/>
                <a:gd name="T31" fmla="*/ 17412 h 17873"/>
                <a:gd name="T32" fmla="*/ 7944 w 8280"/>
                <a:gd name="T33" fmla="*/ 17536 h 17873"/>
                <a:gd name="T34" fmla="*/ 7819 w 8280"/>
                <a:gd name="T35" fmla="*/ 17644 h 17873"/>
                <a:gd name="T36" fmla="*/ 7679 w 8280"/>
                <a:gd name="T37" fmla="*/ 17734 h 17873"/>
                <a:gd name="T38" fmla="*/ 7527 w 8280"/>
                <a:gd name="T39" fmla="*/ 17803 h 17873"/>
                <a:gd name="T40" fmla="*/ 7364 w 8280"/>
                <a:gd name="T41" fmla="*/ 17849 h 17873"/>
                <a:gd name="T42" fmla="*/ 7193 w 8280"/>
                <a:gd name="T43" fmla="*/ 17871 h 17873"/>
                <a:gd name="T44" fmla="*/ 1088 w 8280"/>
                <a:gd name="T45" fmla="*/ 17871 h 17873"/>
                <a:gd name="T46" fmla="*/ 915 w 8280"/>
                <a:gd name="T47" fmla="*/ 17849 h 17873"/>
                <a:gd name="T48" fmla="*/ 752 w 8280"/>
                <a:gd name="T49" fmla="*/ 17803 h 17873"/>
                <a:gd name="T50" fmla="*/ 601 w 8280"/>
                <a:gd name="T51" fmla="*/ 17734 h 17873"/>
                <a:gd name="T52" fmla="*/ 461 w 8280"/>
                <a:gd name="T53" fmla="*/ 17644 h 17873"/>
                <a:gd name="T54" fmla="*/ 336 w 8280"/>
                <a:gd name="T55" fmla="*/ 17536 h 17873"/>
                <a:gd name="T56" fmla="*/ 228 w 8280"/>
                <a:gd name="T57" fmla="*/ 17412 h 17873"/>
                <a:gd name="T58" fmla="*/ 139 w 8280"/>
                <a:gd name="T59" fmla="*/ 17273 h 17873"/>
                <a:gd name="T60" fmla="*/ 69 w 8280"/>
                <a:gd name="T61" fmla="*/ 17120 h 17873"/>
                <a:gd name="T62" fmla="*/ 22 w 8280"/>
                <a:gd name="T63" fmla="*/ 16957 h 17873"/>
                <a:gd name="T64" fmla="*/ 1 w 8280"/>
                <a:gd name="T65" fmla="*/ 16786 h 17873"/>
                <a:gd name="T66" fmla="*/ 1 w 8280"/>
                <a:gd name="T67" fmla="*/ 1088 h 17873"/>
                <a:gd name="T68" fmla="*/ 22 w 8280"/>
                <a:gd name="T69" fmla="*/ 916 h 17873"/>
                <a:gd name="T70" fmla="*/ 69 w 8280"/>
                <a:gd name="T71" fmla="*/ 754 h 17873"/>
                <a:gd name="T72" fmla="*/ 139 w 8280"/>
                <a:gd name="T73" fmla="*/ 601 h 17873"/>
                <a:gd name="T74" fmla="*/ 228 w 8280"/>
                <a:gd name="T75" fmla="*/ 462 h 17873"/>
                <a:gd name="T76" fmla="*/ 336 w 8280"/>
                <a:gd name="T77" fmla="*/ 337 h 17873"/>
                <a:gd name="T78" fmla="*/ 461 w 8280"/>
                <a:gd name="T79" fmla="*/ 228 h 17873"/>
                <a:gd name="T80" fmla="*/ 601 w 8280"/>
                <a:gd name="T81" fmla="*/ 140 h 17873"/>
                <a:gd name="T82" fmla="*/ 752 w 8280"/>
                <a:gd name="T83" fmla="*/ 70 h 17873"/>
                <a:gd name="T84" fmla="*/ 915 w 8280"/>
                <a:gd name="T85" fmla="*/ 23 h 17873"/>
                <a:gd name="T86" fmla="*/ 1088 w 8280"/>
                <a:gd name="T87" fmla="*/ 2 h 17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80" h="17873">
                  <a:moveTo>
                    <a:pt x="1146" y="0"/>
                  </a:moveTo>
                  <a:lnTo>
                    <a:pt x="7134" y="0"/>
                  </a:lnTo>
                  <a:lnTo>
                    <a:pt x="7193" y="2"/>
                  </a:lnTo>
                  <a:lnTo>
                    <a:pt x="7250" y="6"/>
                  </a:lnTo>
                  <a:lnTo>
                    <a:pt x="7308" y="14"/>
                  </a:lnTo>
                  <a:lnTo>
                    <a:pt x="7364" y="23"/>
                  </a:lnTo>
                  <a:lnTo>
                    <a:pt x="7420" y="37"/>
                  </a:lnTo>
                  <a:lnTo>
                    <a:pt x="7474" y="52"/>
                  </a:lnTo>
                  <a:lnTo>
                    <a:pt x="7527" y="70"/>
                  </a:lnTo>
                  <a:lnTo>
                    <a:pt x="7579" y="90"/>
                  </a:lnTo>
                  <a:lnTo>
                    <a:pt x="7630" y="113"/>
                  </a:lnTo>
                  <a:lnTo>
                    <a:pt x="7679" y="140"/>
                  </a:lnTo>
                  <a:lnTo>
                    <a:pt x="7727" y="167"/>
                  </a:lnTo>
                  <a:lnTo>
                    <a:pt x="7774" y="197"/>
                  </a:lnTo>
                  <a:lnTo>
                    <a:pt x="7819" y="228"/>
                  </a:lnTo>
                  <a:lnTo>
                    <a:pt x="7863" y="263"/>
                  </a:lnTo>
                  <a:lnTo>
                    <a:pt x="7904" y="299"/>
                  </a:lnTo>
                  <a:lnTo>
                    <a:pt x="7944" y="337"/>
                  </a:lnTo>
                  <a:lnTo>
                    <a:pt x="7981" y="377"/>
                  </a:lnTo>
                  <a:lnTo>
                    <a:pt x="8018" y="419"/>
                  </a:lnTo>
                  <a:lnTo>
                    <a:pt x="8052" y="462"/>
                  </a:lnTo>
                  <a:lnTo>
                    <a:pt x="8084" y="507"/>
                  </a:lnTo>
                  <a:lnTo>
                    <a:pt x="8114" y="553"/>
                  </a:lnTo>
                  <a:lnTo>
                    <a:pt x="8142" y="601"/>
                  </a:lnTo>
                  <a:lnTo>
                    <a:pt x="8167" y="650"/>
                  </a:lnTo>
                  <a:lnTo>
                    <a:pt x="8190" y="702"/>
                  </a:lnTo>
                  <a:lnTo>
                    <a:pt x="8211" y="754"/>
                  </a:lnTo>
                  <a:lnTo>
                    <a:pt x="8229" y="806"/>
                  </a:lnTo>
                  <a:lnTo>
                    <a:pt x="8245" y="861"/>
                  </a:lnTo>
                  <a:lnTo>
                    <a:pt x="8257" y="916"/>
                  </a:lnTo>
                  <a:lnTo>
                    <a:pt x="8268" y="973"/>
                  </a:lnTo>
                  <a:lnTo>
                    <a:pt x="8275" y="1030"/>
                  </a:lnTo>
                  <a:lnTo>
                    <a:pt x="8279" y="1088"/>
                  </a:lnTo>
                  <a:lnTo>
                    <a:pt x="8280" y="1146"/>
                  </a:lnTo>
                  <a:lnTo>
                    <a:pt x="8280" y="16727"/>
                  </a:lnTo>
                  <a:lnTo>
                    <a:pt x="8279" y="16786"/>
                  </a:lnTo>
                  <a:lnTo>
                    <a:pt x="8275" y="16844"/>
                  </a:lnTo>
                  <a:lnTo>
                    <a:pt x="8268" y="16901"/>
                  </a:lnTo>
                  <a:lnTo>
                    <a:pt x="8257" y="16957"/>
                  </a:lnTo>
                  <a:lnTo>
                    <a:pt x="8245" y="17013"/>
                  </a:lnTo>
                  <a:lnTo>
                    <a:pt x="8229" y="17066"/>
                  </a:lnTo>
                  <a:lnTo>
                    <a:pt x="8211" y="17120"/>
                  </a:lnTo>
                  <a:lnTo>
                    <a:pt x="8190" y="17172"/>
                  </a:lnTo>
                  <a:lnTo>
                    <a:pt x="8167" y="17222"/>
                  </a:lnTo>
                  <a:lnTo>
                    <a:pt x="8142" y="17273"/>
                  </a:lnTo>
                  <a:lnTo>
                    <a:pt x="8114" y="17320"/>
                  </a:lnTo>
                  <a:lnTo>
                    <a:pt x="8084" y="17366"/>
                  </a:lnTo>
                  <a:lnTo>
                    <a:pt x="8052" y="17412"/>
                  </a:lnTo>
                  <a:lnTo>
                    <a:pt x="8018" y="17455"/>
                  </a:lnTo>
                  <a:lnTo>
                    <a:pt x="7981" y="17496"/>
                  </a:lnTo>
                  <a:lnTo>
                    <a:pt x="7944" y="17536"/>
                  </a:lnTo>
                  <a:lnTo>
                    <a:pt x="7904" y="17575"/>
                  </a:lnTo>
                  <a:lnTo>
                    <a:pt x="7863" y="17610"/>
                  </a:lnTo>
                  <a:lnTo>
                    <a:pt x="7819" y="17644"/>
                  </a:lnTo>
                  <a:lnTo>
                    <a:pt x="7774" y="17676"/>
                  </a:lnTo>
                  <a:lnTo>
                    <a:pt x="7727" y="17707"/>
                  </a:lnTo>
                  <a:lnTo>
                    <a:pt x="7679" y="17734"/>
                  </a:lnTo>
                  <a:lnTo>
                    <a:pt x="7630" y="17759"/>
                  </a:lnTo>
                  <a:lnTo>
                    <a:pt x="7579" y="17782"/>
                  </a:lnTo>
                  <a:lnTo>
                    <a:pt x="7527" y="17803"/>
                  </a:lnTo>
                  <a:lnTo>
                    <a:pt x="7474" y="17821"/>
                  </a:lnTo>
                  <a:lnTo>
                    <a:pt x="7420" y="17837"/>
                  </a:lnTo>
                  <a:lnTo>
                    <a:pt x="7364" y="17849"/>
                  </a:lnTo>
                  <a:lnTo>
                    <a:pt x="7308" y="17860"/>
                  </a:lnTo>
                  <a:lnTo>
                    <a:pt x="7250" y="17868"/>
                  </a:lnTo>
                  <a:lnTo>
                    <a:pt x="7193" y="17871"/>
                  </a:lnTo>
                  <a:lnTo>
                    <a:pt x="7134" y="17873"/>
                  </a:lnTo>
                  <a:lnTo>
                    <a:pt x="1146" y="17873"/>
                  </a:lnTo>
                  <a:lnTo>
                    <a:pt x="1088" y="17871"/>
                  </a:lnTo>
                  <a:lnTo>
                    <a:pt x="1029" y="17868"/>
                  </a:lnTo>
                  <a:lnTo>
                    <a:pt x="972" y="17860"/>
                  </a:lnTo>
                  <a:lnTo>
                    <a:pt x="915" y="17849"/>
                  </a:lnTo>
                  <a:lnTo>
                    <a:pt x="861" y="17837"/>
                  </a:lnTo>
                  <a:lnTo>
                    <a:pt x="806" y="17821"/>
                  </a:lnTo>
                  <a:lnTo>
                    <a:pt x="752" y="17803"/>
                  </a:lnTo>
                  <a:lnTo>
                    <a:pt x="701" y="17782"/>
                  </a:lnTo>
                  <a:lnTo>
                    <a:pt x="650" y="17759"/>
                  </a:lnTo>
                  <a:lnTo>
                    <a:pt x="601" y="17734"/>
                  </a:lnTo>
                  <a:lnTo>
                    <a:pt x="553" y="17707"/>
                  </a:lnTo>
                  <a:lnTo>
                    <a:pt x="506" y="17676"/>
                  </a:lnTo>
                  <a:lnTo>
                    <a:pt x="461" y="17644"/>
                  </a:lnTo>
                  <a:lnTo>
                    <a:pt x="418" y="17610"/>
                  </a:lnTo>
                  <a:lnTo>
                    <a:pt x="376" y="17575"/>
                  </a:lnTo>
                  <a:lnTo>
                    <a:pt x="336" y="17536"/>
                  </a:lnTo>
                  <a:lnTo>
                    <a:pt x="298" y="17496"/>
                  </a:lnTo>
                  <a:lnTo>
                    <a:pt x="262" y="17455"/>
                  </a:lnTo>
                  <a:lnTo>
                    <a:pt x="228" y="17412"/>
                  </a:lnTo>
                  <a:lnTo>
                    <a:pt x="196" y="17366"/>
                  </a:lnTo>
                  <a:lnTo>
                    <a:pt x="166" y="17320"/>
                  </a:lnTo>
                  <a:lnTo>
                    <a:pt x="139" y="17273"/>
                  </a:lnTo>
                  <a:lnTo>
                    <a:pt x="112" y="17222"/>
                  </a:lnTo>
                  <a:lnTo>
                    <a:pt x="90" y="17172"/>
                  </a:lnTo>
                  <a:lnTo>
                    <a:pt x="69" y="17120"/>
                  </a:lnTo>
                  <a:lnTo>
                    <a:pt x="51" y="17066"/>
                  </a:lnTo>
                  <a:lnTo>
                    <a:pt x="36" y="17013"/>
                  </a:lnTo>
                  <a:lnTo>
                    <a:pt x="22" y="16957"/>
                  </a:lnTo>
                  <a:lnTo>
                    <a:pt x="13" y="16901"/>
                  </a:lnTo>
                  <a:lnTo>
                    <a:pt x="5" y="16844"/>
                  </a:lnTo>
                  <a:lnTo>
                    <a:pt x="1" y="16786"/>
                  </a:lnTo>
                  <a:lnTo>
                    <a:pt x="0" y="16727"/>
                  </a:lnTo>
                  <a:lnTo>
                    <a:pt x="0" y="1146"/>
                  </a:lnTo>
                  <a:lnTo>
                    <a:pt x="1" y="1088"/>
                  </a:lnTo>
                  <a:lnTo>
                    <a:pt x="5" y="1030"/>
                  </a:lnTo>
                  <a:lnTo>
                    <a:pt x="13" y="973"/>
                  </a:lnTo>
                  <a:lnTo>
                    <a:pt x="22" y="916"/>
                  </a:lnTo>
                  <a:lnTo>
                    <a:pt x="36" y="861"/>
                  </a:lnTo>
                  <a:lnTo>
                    <a:pt x="51" y="806"/>
                  </a:lnTo>
                  <a:lnTo>
                    <a:pt x="69" y="754"/>
                  </a:lnTo>
                  <a:lnTo>
                    <a:pt x="90" y="702"/>
                  </a:lnTo>
                  <a:lnTo>
                    <a:pt x="112" y="650"/>
                  </a:lnTo>
                  <a:lnTo>
                    <a:pt x="139" y="601"/>
                  </a:lnTo>
                  <a:lnTo>
                    <a:pt x="166" y="553"/>
                  </a:lnTo>
                  <a:lnTo>
                    <a:pt x="196" y="507"/>
                  </a:lnTo>
                  <a:lnTo>
                    <a:pt x="228" y="462"/>
                  </a:lnTo>
                  <a:lnTo>
                    <a:pt x="262" y="419"/>
                  </a:lnTo>
                  <a:lnTo>
                    <a:pt x="298" y="377"/>
                  </a:lnTo>
                  <a:lnTo>
                    <a:pt x="336" y="337"/>
                  </a:lnTo>
                  <a:lnTo>
                    <a:pt x="376" y="299"/>
                  </a:lnTo>
                  <a:lnTo>
                    <a:pt x="418" y="263"/>
                  </a:lnTo>
                  <a:lnTo>
                    <a:pt x="461" y="228"/>
                  </a:lnTo>
                  <a:lnTo>
                    <a:pt x="506" y="197"/>
                  </a:lnTo>
                  <a:lnTo>
                    <a:pt x="553" y="167"/>
                  </a:lnTo>
                  <a:lnTo>
                    <a:pt x="601" y="140"/>
                  </a:lnTo>
                  <a:lnTo>
                    <a:pt x="650" y="113"/>
                  </a:lnTo>
                  <a:lnTo>
                    <a:pt x="701" y="90"/>
                  </a:lnTo>
                  <a:lnTo>
                    <a:pt x="752" y="70"/>
                  </a:lnTo>
                  <a:lnTo>
                    <a:pt x="806" y="52"/>
                  </a:lnTo>
                  <a:lnTo>
                    <a:pt x="861" y="37"/>
                  </a:lnTo>
                  <a:lnTo>
                    <a:pt x="915" y="23"/>
                  </a:lnTo>
                  <a:lnTo>
                    <a:pt x="972" y="14"/>
                  </a:lnTo>
                  <a:lnTo>
                    <a:pt x="1029" y="6"/>
                  </a:lnTo>
                  <a:lnTo>
                    <a:pt x="1088" y="2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999B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7"/>
            <p:cNvSpPr>
              <a:spLocks/>
            </p:cNvSpPr>
            <p:nvPr/>
          </p:nvSpPr>
          <p:spPr bwMode="auto">
            <a:xfrm>
              <a:off x="5198015" y="1511180"/>
              <a:ext cx="1851543" cy="4030068"/>
            </a:xfrm>
            <a:custGeom>
              <a:avLst/>
              <a:gdLst>
                <a:gd name="T0" fmla="*/ 7129 w 8158"/>
                <a:gd name="T1" fmla="*/ 1 h 17752"/>
                <a:gd name="T2" fmla="*/ 7291 w 8158"/>
                <a:gd name="T3" fmla="*/ 22 h 17752"/>
                <a:gd name="T4" fmla="*/ 7445 w 8158"/>
                <a:gd name="T5" fmla="*/ 66 h 17752"/>
                <a:gd name="T6" fmla="*/ 7589 w 8158"/>
                <a:gd name="T7" fmla="*/ 131 h 17752"/>
                <a:gd name="T8" fmla="*/ 7721 w 8158"/>
                <a:gd name="T9" fmla="*/ 215 h 17752"/>
                <a:gd name="T10" fmla="*/ 7839 w 8158"/>
                <a:gd name="T11" fmla="*/ 318 h 17752"/>
                <a:gd name="T12" fmla="*/ 7942 w 8158"/>
                <a:gd name="T13" fmla="*/ 436 h 17752"/>
                <a:gd name="T14" fmla="*/ 8026 w 8158"/>
                <a:gd name="T15" fmla="*/ 568 h 17752"/>
                <a:gd name="T16" fmla="*/ 8092 w 8158"/>
                <a:gd name="T17" fmla="*/ 712 h 17752"/>
                <a:gd name="T18" fmla="*/ 8136 w 8158"/>
                <a:gd name="T19" fmla="*/ 866 h 17752"/>
                <a:gd name="T20" fmla="*/ 8157 w 8158"/>
                <a:gd name="T21" fmla="*/ 1028 h 17752"/>
                <a:gd name="T22" fmla="*/ 8157 w 8158"/>
                <a:gd name="T23" fmla="*/ 16724 h 17752"/>
                <a:gd name="T24" fmla="*/ 8136 w 8158"/>
                <a:gd name="T25" fmla="*/ 16886 h 17752"/>
                <a:gd name="T26" fmla="*/ 8092 w 8158"/>
                <a:gd name="T27" fmla="*/ 17039 h 17752"/>
                <a:gd name="T28" fmla="*/ 8026 w 8158"/>
                <a:gd name="T29" fmla="*/ 17183 h 17752"/>
                <a:gd name="T30" fmla="*/ 7942 w 8158"/>
                <a:gd name="T31" fmla="*/ 17315 h 17752"/>
                <a:gd name="T32" fmla="*/ 7839 w 8158"/>
                <a:gd name="T33" fmla="*/ 17434 h 17752"/>
                <a:gd name="T34" fmla="*/ 7721 w 8158"/>
                <a:gd name="T35" fmla="*/ 17535 h 17752"/>
                <a:gd name="T36" fmla="*/ 7589 w 8158"/>
                <a:gd name="T37" fmla="*/ 17621 h 17752"/>
                <a:gd name="T38" fmla="*/ 7445 w 8158"/>
                <a:gd name="T39" fmla="*/ 17686 h 17752"/>
                <a:gd name="T40" fmla="*/ 7291 w 8158"/>
                <a:gd name="T41" fmla="*/ 17730 h 17752"/>
                <a:gd name="T42" fmla="*/ 7129 w 8158"/>
                <a:gd name="T43" fmla="*/ 17751 h 17752"/>
                <a:gd name="T44" fmla="*/ 1030 w 8158"/>
                <a:gd name="T45" fmla="*/ 17751 h 17752"/>
                <a:gd name="T46" fmla="*/ 867 w 8158"/>
                <a:gd name="T47" fmla="*/ 17730 h 17752"/>
                <a:gd name="T48" fmla="*/ 713 w 8158"/>
                <a:gd name="T49" fmla="*/ 17686 h 17752"/>
                <a:gd name="T50" fmla="*/ 569 w 8158"/>
                <a:gd name="T51" fmla="*/ 17621 h 17752"/>
                <a:gd name="T52" fmla="*/ 437 w 8158"/>
                <a:gd name="T53" fmla="*/ 17535 h 17752"/>
                <a:gd name="T54" fmla="*/ 319 w 8158"/>
                <a:gd name="T55" fmla="*/ 17434 h 17752"/>
                <a:gd name="T56" fmla="*/ 217 w 8158"/>
                <a:gd name="T57" fmla="*/ 17315 h 17752"/>
                <a:gd name="T58" fmla="*/ 131 w 8158"/>
                <a:gd name="T59" fmla="*/ 17183 h 17752"/>
                <a:gd name="T60" fmla="*/ 66 w 8158"/>
                <a:gd name="T61" fmla="*/ 17039 h 17752"/>
                <a:gd name="T62" fmla="*/ 22 w 8158"/>
                <a:gd name="T63" fmla="*/ 16886 h 17752"/>
                <a:gd name="T64" fmla="*/ 1 w 8158"/>
                <a:gd name="T65" fmla="*/ 16724 h 17752"/>
                <a:gd name="T66" fmla="*/ 1 w 8158"/>
                <a:gd name="T67" fmla="*/ 1028 h 17752"/>
                <a:gd name="T68" fmla="*/ 22 w 8158"/>
                <a:gd name="T69" fmla="*/ 866 h 17752"/>
                <a:gd name="T70" fmla="*/ 66 w 8158"/>
                <a:gd name="T71" fmla="*/ 712 h 17752"/>
                <a:gd name="T72" fmla="*/ 131 w 8158"/>
                <a:gd name="T73" fmla="*/ 568 h 17752"/>
                <a:gd name="T74" fmla="*/ 217 w 8158"/>
                <a:gd name="T75" fmla="*/ 436 h 17752"/>
                <a:gd name="T76" fmla="*/ 319 w 8158"/>
                <a:gd name="T77" fmla="*/ 318 h 17752"/>
                <a:gd name="T78" fmla="*/ 437 w 8158"/>
                <a:gd name="T79" fmla="*/ 215 h 17752"/>
                <a:gd name="T80" fmla="*/ 569 w 8158"/>
                <a:gd name="T81" fmla="*/ 131 h 17752"/>
                <a:gd name="T82" fmla="*/ 713 w 8158"/>
                <a:gd name="T83" fmla="*/ 66 h 17752"/>
                <a:gd name="T84" fmla="*/ 867 w 8158"/>
                <a:gd name="T85" fmla="*/ 22 h 17752"/>
                <a:gd name="T86" fmla="*/ 1030 w 8158"/>
                <a:gd name="T87" fmla="*/ 1 h 17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158" h="17752">
                  <a:moveTo>
                    <a:pt x="1085" y="0"/>
                  </a:moveTo>
                  <a:lnTo>
                    <a:pt x="7073" y="0"/>
                  </a:lnTo>
                  <a:lnTo>
                    <a:pt x="7129" y="1"/>
                  </a:lnTo>
                  <a:lnTo>
                    <a:pt x="7184" y="4"/>
                  </a:lnTo>
                  <a:lnTo>
                    <a:pt x="7237" y="12"/>
                  </a:lnTo>
                  <a:lnTo>
                    <a:pt x="7291" y="22"/>
                  </a:lnTo>
                  <a:lnTo>
                    <a:pt x="7343" y="34"/>
                  </a:lnTo>
                  <a:lnTo>
                    <a:pt x="7395" y="49"/>
                  </a:lnTo>
                  <a:lnTo>
                    <a:pt x="7445" y="66"/>
                  </a:lnTo>
                  <a:lnTo>
                    <a:pt x="7494" y="85"/>
                  </a:lnTo>
                  <a:lnTo>
                    <a:pt x="7542" y="107"/>
                  </a:lnTo>
                  <a:lnTo>
                    <a:pt x="7589" y="131"/>
                  </a:lnTo>
                  <a:lnTo>
                    <a:pt x="7634" y="157"/>
                  </a:lnTo>
                  <a:lnTo>
                    <a:pt x="7679" y="186"/>
                  </a:lnTo>
                  <a:lnTo>
                    <a:pt x="7721" y="215"/>
                  </a:lnTo>
                  <a:lnTo>
                    <a:pt x="7762" y="247"/>
                  </a:lnTo>
                  <a:lnTo>
                    <a:pt x="7802" y="281"/>
                  </a:lnTo>
                  <a:lnTo>
                    <a:pt x="7839" y="318"/>
                  </a:lnTo>
                  <a:lnTo>
                    <a:pt x="7875" y="356"/>
                  </a:lnTo>
                  <a:lnTo>
                    <a:pt x="7909" y="395"/>
                  </a:lnTo>
                  <a:lnTo>
                    <a:pt x="7942" y="436"/>
                  </a:lnTo>
                  <a:lnTo>
                    <a:pt x="7972" y="479"/>
                  </a:lnTo>
                  <a:lnTo>
                    <a:pt x="8000" y="523"/>
                  </a:lnTo>
                  <a:lnTo>
                    <a:pt x="8026" y="568"/>
                  </a:lnTo>
                  <a:lnTo>
                    <a:pt x="8050" y="614"/>
                  </a:lnTo>
                  <a:lnTo>
                    <a:pt x="8072" y="662"/>
                  </a:lnTo>
                  <a:lnTo>
                    <a:pt x="8092" y="712"/>
                  </a:lnTo>
                  <a:lnTo>
                    <a:pt x="8109" y="763"/>
                  </a:lnTo>
                  <a:lnTo>
                    <a:pt x="8123" y="814"/>
                  </a:lnTo>
                  <a:lnTo>
                    <a:pt x="8136" y="866"/>
                  </a:lnTo>
                  <a:lnTo>
                    <a:pt x="8145" y="919"/>
                  </a:lnTo>
                  <a:lnTo>
                    <a:pt x="8152" y="973"/>
                  </a:lnTo>
                  <a:lnTo>
                    <a:pt x="8157" y="1028"/>
                  </a:lnTo>
                  <a:lnTo>
                    <a:pt x="8158" y="1084"/>
                  </a:lnTo>
                  <a:lnTo>
                    <a:pt x="8158" y="16668"/>
                  </a:lnTo>
                  <a:lnTo>
                    <a:pt x="8157" y="16724"/>
                  </a:lnTo>
                  <a:lnTo>
                    <a:pt x="8152" y="16778"/>
                  </a:lnTo>
                  <a:lnTo>
                    <a:pt x="8145" y="16832"/>
                  </a:lnTo>
                  <a:lnTo>
                    <a:pt x="8136" y="16886"/>
                  </a:lnTo>
                  <a:lnTo>
                    <a:pt x="8123" y="16938"/>
                  </a:lnTo>
                  <a:lnTo>
                    <a:pt x="8109" y="16989"/>
                  </a:lnTo>
                  <a:lnTo>
                    <a:pt x="8092" y="17039"/>
                  </a:lnTo>
                  <a:lnTo>
                    <a:pt x="8072" y="17088"/>
                  </a:lnTo>
                  <a:lnTo>
                    <a:pt x="8050" y="17136"/>
                  </a:lnTo>
                  <a:lnTo>
                    <a:pt x="8026" y="17183"/>
                  </a:lnTo>
                  <a:lnTo>
                    <a:pt x="8000" y="17229"/>
                  </a:lnTo>
                  <a:lnTo>
                    <a:pt x="7972" y="17273"/>
                  </a:lnTo>
                  <a:lnTo>
                    <a:pt x="7942" y="17315"/>
                  </a:lnTo>
                  <a:lnTo>
                    <a:pt x="7909" y="17356"/>
                  </a:lnTo>
                  <a:lnTo>
                    <a:pt x="7875" y="17396"/>
                  </a:lnTo>
                  <a:lnTo>
                    <a:pt x="7839" y="17434"/>
                  </a:lnTo>
                  <a:lnTo>
                    <a:pt x="7802" y="17469"/>
                  </a:lnTo>
                  <a:lnTo>
                    <a:pt x="7762" y="17503"/>
                  </a:lnTo>
                  <a:lnTo>
                    <a:pt x="7721" y="17535"/>
                  </a:lnTo>
                  <a:lnTo>
                    <a:pt x="7679" y="17566"/>
                  </a:lnTo>
                  <a:lnTo>
                    <a:pt x="7634" y="17595"/>
                  </a:lnTo>
                  <a:lnTo>
                    <a:pt x="7589" y="17621"/>
                  </a:lnTo>
                  <a:lnTo>
                    <a:pt x="7542" y="17645"/>
                  </a:lnTo>
                  <a:lnTo>
                    <a:pt x="7494" y="17666"/>
                  </a:lnTo>
                  <a:lnTo>
                    <a:pt x="7445" y="17686"/>
                  </a:lnTo>
                  <a:lnTo>
                    <a:pt x="7395" y="17703"/>
                  </a:lnTo>
                  <a:lnTo>
                    <a:pt x="7343" y="17718"/>
                  </a:lnTo>
                  <a:lnTo>
                    <a:pt x="7291" y="17730"/>
                  </a:lnTo>
                  <a:lnTo>
                    <a:pt x="7237" y="17739"/>
                  </a:lnTo>
                  <a:lnTo>
                    <a:pt x="7184" y="17746"/>
                  </a:lnTo>
                  <a:lnTo>
                    <a:pt x="7129" y="17751"/>
                  </a:lnTo>
                  <a:lnTo>
                    <a:pt x="7073" y="17752"/>
                  </a:lnTo>
                  <a:lnTo>
                    <a:pt x="1085" y="17752"/>
                  </a:lnTo>
                  <a:lnTo>
                    <a:pt x="1030" y="17751"/>
                  </a:lnTo>
                  <a:lnTo>
                    <a:pt x="974" y="17746"/>
                  </a:lnTo>
                  <a:lnTo>
                    <a:pt x="921" y="17739"/>
                  </a:lnTo>
                  <a:lnTo>
                    <a:pt x="867" y="17730"/>
                  </a:lnTo>
                  <a:lnTo>
                    <a:pt x="815" y="17718"/>
                  </a:lnTo>
                  <a:lnTo>
                    <a:pt x="763" y="17703"/>
                  </a:lnTo>
                  <a:lnTo>
                    <a:pt x="713" y="17686"/>
                  </a:lnTo>
                  <a:lnTo>
                    <a:pt x="664" y="17666"/>
                  </a:lnTo>
                  <a:lnTo>
                    <a:pt x="616" y="17645"/>
                  </a:lnTo>
                  <a:lnTo>
                    <a:pt x="569" y="17621"/>
                  </a:lnTo>
                  <a:lnTo>
                    <a:pt x="524" y="17595"/>
                  </a:lnTo>
                  <a:lnTo>
                    <a:pt x="479" y="17566"/>
                  </a:lnTo>
                  <a:lnTo>
                    <a:pt x="437" y="17535"/>
                  </a:lnTo>
                  <a:lnTo>
                    <a:pt x="396" y="17503"/>
                  </a:lnTo>
                  <a:lnTo>
                    <a:pt x="357" y="17469"/>
                  </a:lnTo>
                  <a:lnTo>
                    <a:pt x="319" y="17434"/>
                  </a:lnTo>
                  <a:lnTo>
                    <a:pt x="283" y="17396"/>
                  </a:lnTo>
                  <a:lnTo>
                    <a:pt x="249" y="17356"/>
                  </a:lnTo>
                  <a:lnTo>
                    <a:pt x="217" y="17315"/>
                  </a:lnTo>
                  <a:lnTo>
                    <a:pt x="186" y="17273"/>
                  </a:lnTo>
                  <a:lnTo>
                    <a:pt x="158" y="17229"/>
                  </a:lnTo>
                  <a:lnTo>
                    <a:pt x="131" y="17183"/>
                  </a:lnTo>
                  <a:lnTo>
                    <a:pt x="107" y="17136"/>
                  </a:lnTo>
                  <a:lnTo>
                    <a:pt x="86" y="17088"/>
                  </a:lnTo>
                  <a:lnTo>
                    <a:pt x="66" y="17039"/>
                  </a:lnTo>
                  <a:lnTo>
                    <a:pt x="49" y="16989"/>
                  </a:lnTo>
                  <a:lnTo>
                    <a:pt x="34" y="16938"/>
                  </a:lnTo>
                  <a:lnTo>
                    <a:pt x="22" y="16886"/>
                  </a:lnTo>
                  <a:lnTo>
                    <a:pt x="13" y="16832"/>
                  </a:lnTo>
                  <a:lnTo>
                    <a:pt x="6" y="16778"/>
                  </a:lnTo>
                  <a:lnTo>
                    <a:pt x="1" y="16724"/>
                  </a:lnTo>
                  <a:lnTo>
                    <a:pt x="0" y="16668"/>
                  </a:lnTo>
                  <a:lnTo>
                    <a:pt x="0" y="1084"/>
                  </a:lnTo>
                  <a:lnTo>
                    <a:pt x="1" y="1028"/>
                  </a:lnTo>
                  <a:lnTo>
                    <a:pt x="6" y="973"/>
                  </a:lnTo>
                  <a:lnTo>
                    <a:pt x="13" y="919"/>
                  </a:lnTo>
                  <a:lnTo>
                    <a:pt x="22" y="866"/>
                  </a:lnTo>
                  <a:lnTo>
                    <a:pt x="34" y="814"/>
                  </a:lnTo>
                  <a:lnTo>
                    <a:pt x="49" y="763"/>
                  </a:lnTo>
                  <a:lnTo>
                    <a:pt x="66" y="712"/>
                  </a:lnTo>
                  <a:lnTo>
                    <a:pt x="86" y="662"/>
                  </a:lnTo>
                  <a:lnTo>
                    <a:pt x="107" y="614"/>
                  </a:lnTo>
                  <a:lnTo>
                    <a:pt x="131" y="568"/>
                  </a:lnTo>
                  <a:lnTo>
                    <a:pt x="158" y="523"/>
                  </a:lnTo>
                  <a:lnTo>
                    <a:pt x="186" y="479"/>
                  </a:lnTo>
                  <a:lnTo>
                    <a:pt x="217" y="436"/>
                  </a:lnTo>
                  <a:lnTo>
                    <a:pt x="249" y="395"/>
                  </a:lnTo>
                  <a:lnTo>
                    <a:pt x="283" y="356"/>
                  </a:lnTo>
                  <a:lnTo>
                    <a:pt x="319" y="318"/>
                  </a:lnTo>
                  <a:lnTo>
                    <a:pt x="357" y="281"/>
                  </a:lnTo>
                  <a:lnTo>
                    <a:pt x="396" y="247"/>
                  </a:lnTo>
                  <a:lnTo>
                    <a:pt x="437" y="215"/>
                  </a:lnTo>
                  <a:lnTo>
                    <a:pt x="479" y="186"/>
                  </a:lnTo>
                  <a:lnTo>
                    <a:pt x="524" y="157"/>
                  </a:lnTo>
                  <a:lnTo>
                    <a:pt x="569" y="131"/>
                  </a:lnTo>
                  <a:lnTo>
                    <a:pt x="616" y="107"/>
                  </a:lnTo>
                  <a:lnTo>
                    <a:pt x="664" y="85"/>
                  </a:lnTo>
                  <a:lnTo>
                    <a:pt x="713" y="66"/>
                  </a:lnTo>
                  <a:lnTo>
                    <a:pt x="763" y="49"/>
                  </a:lnTo>
                  <a:lnTo>
                    <a:pt x="815" y="34"/>
                  </a:lnTo>
                  <a:lnTo>
                    <a:pt x="867" y="22"/>
                  </a:lnTo>
                  <a:lnTo>
                    <a:pt x="921" y="12"/>
                  </a:lnTo>
                  <a:lnTo>
                    <a:pt x="974" y="4"/>
                  </a:lnTo>
                  <a:lnTo>
                    <a:pt x="1030" y="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8"/>
            <p:cNvSpPr>
              <a:spLocks/>
            </p:cNvSpPr>
            <p:nvPr/>
          </p:nvSpPr>
          <p:spPr bwMode="auto">
            <a:xfrm>
              <a:off x="5275674" y="2031629"/>
              <a:ext cx="1704400" cy="3002796"/>
            </a:xfrm>
            <a:custGeom>
              <a:avLst/>
              <a:gdLst>
                <a:gd name="T0" fmla="*/ 60 w 7504"/>
                <a:gd name="T1" fmla="*/ 0 h 13222"/>
                <a:gd name="T2" fmla="*/ 7444 w 7504"/>
                <a:gd name="T3" fmla="*/ 0 h 13222"/>
                <a:gd name="T4" fmla="*/ 7451 w 7504"/>
                <a:gd name="T5" fmla="*/ 0 h 13222"/>
                <a:gd name="T6" fmla="*/ 7457 w 7504"/>
                <a:gd name="T7" fmla="*/ 1 h 13222"/>
                <a:gd name="T8" fmla="*/ 7462 w 7504"/>
                <a:gd name="T9" fmla="*/ 2 h 13222"/>
                <a:gd name="T10" fmla="*/ 7468 w 7504"/>
                <a:gd name="T11" fmla="*/ 5 h 13222"/>
                <a:gd name="T12" fmla="*/ 7478 w 7504"/>
                <a:gd name="T13" fmla="*/ 10 h 13222"/>
                <a:gd name="T14" fmla="*/ 7486 w 7504"/>
                <a:gd name="T15" fmla="*/ 17 h 13222"/>
                <a:gd name="T16" fmla="*/ 7494 w 7504"/>
                <a:gd name="T17" fmla="*/ 26 h 13222"/>
                <a:gd name="T18" fmla="*/ 7500 w 7504"/>
                <a:gd name="T19" fmla="*/ 36 h 13222"/>
                <a:gd name="T20" fmla="*/ 7501 w 7504"/>
                <a:gd name="T21" fmla="*/ 42 h 13222"/>
                <a:gd name="T22" fmla="*/ 7503 w 7504"/>
                <a:gd name="T23" fmla="*/ 48 h 13222"/>
                <a:gd name="T24" fmla="*/ 7504 w 7504"/>
                <a:gd name="T25" fmla="*/ 54 h 13222"/>
                <a:gd name="T26" fmla="*/ 7504 w 7504"/>
                <a:gd name="T27" fmla="*/ 59 h 13222"/>
                <a:gd name="T28" fmla="*/ 7504 w 7504"/>
                <a:gd name="T29" fmla="*/ 13161 h 13222"/>
                <a:gd name="T30" fmla="*/ 7504 w 7504"/>
                <a:gd name="T31" fmla="*/ 13167 h 13222"/>
                <a:gd name="T32" fmla="*/ 7503 w 7504"/>
                <a:gd name="T33" fmla="*/ 13174 h 13222"/>
                <a:gd name="T34" fmla="*/ 7501 w 7504"/>
                <a:gd name="T35" fmla="*/ 13179 h 13222"/>
                <a:gd name="T36" fmla="*/ 7500 w 7504"/>
                <a:gd name="T37" fmla="*/ 13185 h 13222"/>
                <a:gd name="T38" fmla="*/ 7494 w 7504"/>
                <a:gd name="T39" fmla="*/ 13195 h 13222"/>
                <a:gd name="T40" fmla="*/ 7486 w 7504"/>
                <a:gd name="T41" fmla="*/ 13203 h 13222"/>
                <a:gd name="T42" fmla="*/ 7478 w 7504"/>
                <a:gd name="T43" fmla="*/ 13211 h 13222"/>
                <a:gd name="T44" fmla="*/ 7468 w 7504"/>
                <a:gd name="T45" fmla="*/ 13217 h 13222"/>
                <a:gd name="T46" fmla="*/ 7462 w 7504"/>
                <a:gd name="T47" fmla="*/ 13218 h 13222"/>
                <a:gd name="T48" fmla="*/ 7457 w 7504"/>
                <a:gd name="T49" fmla="*/ 13221 h 13222"/>
                <a:gd name="T50" fmla="*/ 7451 w 7504"/>
                <a:gd name="T51" fmla="*/ 13222 h 13222"/>
                <a:gd name="T52" fmla="*/ 7444 w 7504"/>
                <a:gd name="T53" fmla="*/ 13222 h 13222"/>
                <a:gd name="T54" fmla="*/ 60 w 7504"/>
                <a:gd name="T55" fmla="*/ 13222 h 13222"/>
                <a:gd name="T56" fmla="*/ 54 w 7504"/>
                <a:gd name="T57" fmla="*/ 13222 h 13222"/>
                <a:gd name="T58" fmla="*/ 48 w 7504"/>
                <a:gd name="T59" fmla="*/ 13221 h 13222"/>
                <a:gd name="T60" fmla="*/ 43 w 7504"/>
                <a:gd name="T61" fmla="*/ 13218 h 13222"/>
                <a:gd name="T62" fmla="*/ 37 w 7504"/>
                <a:gd name="T63" fmla="*/ 13217 h 13222"/>
                <a:gd name="T64" fmla="*/ 27 w 7504"/>
                <a:gd name="T65" fmla="*/ 13211 h 13222"/>
                <a:gd name="T66" fmla="*/ 18 w 7504"/>
                <a:gd name="T67" fmla="*/ 13203 h 13222"/>
                <a:gd name="T68" fmla="*/ 11 w 7504"/>
                <a:gd name="T69" fmla="*/ 13195 h 13222"/>
                <a:gd name="T70" fmla="*/ 5 w 7504"/>
                <a:gd name="T71" fmla="*/ 13185 h 13222"/>
                <a:gd name="T72" fmla="*/ 3 w 7504"/>
                <a:gd name="T73" fmla="*/ 13179 h 13222"/>
                <a:gd name="T74" fmla="*/ 2 w 7504"/>
                <a:gd name="T75" fmla="*/ 13174 h 13222"/>
                <a:gd name="T76" fmla="*/ 0 w 7504"/>
                <a:gd name="T77" fmla="*/ 13167 h 13222"/>
                <a:gd name="T78" fmla="*/ 0 w 7504"/>
                <a:gd name="T79" fmla="*/ 13161 h 13222"/>
                <a:gd name="T80" fmla="*/ 0 w 7504"/>
                <a:gd name="T81" fmla="*/ 59 h 13222"/>
                <a:gd name="T82" fmla="*/ 0 w 7504"/>
                <a:gd name="T83" fmla="*/ 54 h 13222"/>
                <a:gd name="T84" fmla="*/ 2 w 7504"/>
                <a:gd name="T85" fmla="*/ 48 h 13222"/>
                <a:gd name="T86" fmla="*/ 3 w 7504"/>
                <a:gd name="T87" fmla="*/ 42 h 13222"/>
                <a:gd name="T88" fmla="*/ 5 w 7504"/>
                <a:gd name="T89" fmla="*/ 36 h 13222"/>
                <a:gd name="T90" fmla="*/ 11 w 7504"/>
                <a:gd name="T91" fmla="*/ 26 h 13222"/>
                <a:gd name="T92" fmla="*/ 18 w 7504"/>
                <a:gd name="T93" fmla="*/ 17 h 13222"/>
                <a:gd name="T94" fmla="*/ 27 w 7504"/>
                <a:gd name="T95" fmla="*/ 10 h 13222"/>
                <a:gd name="T96" fmla="*/ 37 w 7504"/>
                <a:gd name="T97" fmla="*/ 5 h 13222"/>
                <a:gd name="T98" fmla="*/ 43 w 7504"/>
                <a:gd name="T99" fmla="*/ 2 h 13222"/>
                <a:gd name="T100" fmla="*/ 48 w 7504"/>
                <a:gd name="T101" fmla="*/ 1 h 13222"/>
                <a:gd name="T102" fmla="*/ 54 w 7504"/>
                <a:gd name="T103" fmla="*/ 0 h 13222"/>
                <a:gd name="T104" fmla="*/ 60 w 7504"/>
                <a:gd name="T105" fmla="*/ 0 h 13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04" h="13222">
                  <a:moveTo>
                    <a:pt x="60" y="0"/>
                  </a:moveTo>
                  <a:lnTo>
                    <a:pt x="7444" y="0"/>
                  </a:lnTo>
                  <a:lnTo>
                    <a:pt x="7451" y="0"/>
                  </a:lnTo>
                  <a:lnTo>
                    <a:pt x="7457" y="1"/>
                  </a:lnTo>
                  <a:lnTo>
                    <a:pt x="7462" y="2"/>
                  </a:lnTo>
                  <a:lnTo>
                    <a:pt x="7468" y="5"/>
                  </a:lnTo>
                  <a:lnTo>
                    <a:pt x="7478" y="10"/>
                  </a:lnTo>
                  <a:lnTo>
                    <a:pt x="7486" y="17"/>
                  </a:lnTo>
                  <a:lnTo>
                    <a:pt x="7494" y="26"/>
                  </a:lnTo>
                  <a:lnTo>
                    <a:pt x="7500" y="36"/>
                  </a:lnTo>
                  <a:lnTo>
                    <a:pt x="7501" y="42"/>
                  </a:lnTo>
                  <a:lnTo>
                    <a:pt x="7503" y="48"/>
                  </a:lnTo>
                  <a:lnTo>
                    <a:pt x="7504" y="54"/>
                  </a:lnTo>
                  <a:lnTo>
                    <a:pt x="7504" y="59"/>
                  </a:lnTo>
                  <a:lnTo>
                    <a:pt x="7504" y="13161"/>
                  </a:lnTo>
                  <a:lnTo>
                    <a:pt x="7504" y="13167"/>
                  </a:lnTo>
                  <a:lnTo>
                    <a:pt x="7503" y="13174"/>
                  </a:lnTo>
                  <a:lnTo>
                    <a:pt x="7501" y="13179"/>
                  </a:lnTo>
                  <a:lnTo>
                    <a:pt x="7500" y="13185"/>
                  </a:lnTo>
                  <a:lnTo>
                    <a:pt x="7494" y="13195"/>
                  </a:lnTo>
                  <a:lnTo>
                    <a:pt x="7486" y="13203"/>
                  </a:lnTo>
                  <a:lnTo>
                    <a:pt x="7478" y="13211"/>
                  </a:lnTo>
                  <a:lnTo>
                    <a:pt x="7468" y="13217"/>
                  </a:lnTo>
                  <a:lnTo>
                    <a:pt x="7462" y="13218"/>
                  </a:lnTo>
                  <a:lnTo>
                    <a:pt x="7457" y="13221"/>
                  </a:lnTo>
                  <a:lnTo>
                    <a:pt x="7451" y="13222"/>
                  </a:lnTo>
                  <a:lnTo>
                    <a:pt x="7444" y="13222"/>
                  </a:lnTo>
                  <a:lnTo>
                    <a:pt x="60" y="13222"/>
                  </a:lnTo>
                  <a:lnTo>
                    <a:pt x="54" y="13222"/>
                  </a:lnTo>
                  <a:lnTo>
                    <a:pt x="48" y="13221"/>
                  </a:lnTo>
                  <a:lnTo>
                    <a:pt x="43" y="13218"/>
                  </a:lnTo>
                  <a:lnTo>
                    <a:pt x="37" y="13217"/>
                  </a:lnTo>
                  <a:lnTo>
                    <a:pt x="27" y="13211"/>
                  </a:lnTo>
                  <a:lnTo>
                    <a:pt x="18" y="13203"/>
                  </a:lnTo>
                  <a:lnTo>
                    <a:pt x="11" y="13195"/>
                  </a:lnTo>
                  <a:lnTo>
                    <a:pt x="5" y="13185"/>
                  </a:lnTo>
                  <a:lnTo>
                    <a:pt x="3" y="13179"/>
                  </a:lnTo>
                  <a:lnTo>
                    <a:pt x="2" y="13174"/>
                  </a:lnTo>
                  <a:lnTo>
                    <a:pt x="0" y="13167"/>
                  </a:lnTo>
                  <a:lnTo>
                    <a:pt x="0" y="131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7"/>
                  </a:lnTo>
                  <a:lnTo>
                    <a:pt x="27" y="10"/>
                  </a:lnTo>
                  <a:lnTo>
                    <a:pt x="37" y="5"/>
                  </a:lnTo>
                  <a:lnTo>
                    <a:pt x="43" y="2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0" name="Rectangle 19"/>
            <p:cNvSpPr>
              <a:spLocks noChangeArrowheads="1"/>
            </p:cNvSpPr>
            <p:nvPr/>
          </p:nvSpPr>
          <p:spPr bwMode="auto">
            <a:xfrm>
              <a:off x="5298835" y="2056152"/>
              <a:ext cx="1656715" cy="295374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5298835" y="2056150"/>
              <a:ext cx="1656715" cy="108994"/>
              <a:chOff x="2252642" y="846142"/>
              <a:chExt cx="1930382" cy="127001"/>
            </a:xfrm>
          </p:grpSpPr>
          <p:sp>
            <p:nvSpPr>
              <p:cNvPr id="165" name="Rectangle 20"/>
              <p:cNvSpPr>
                <a:spLocks noChangeArrowheads="1"/>
              </p:cNvSpPr>
              <p:nvPr/>
            </p:nvSpPr>
            <p:spPr bwMode="auto">
              <a:xfrm>
                <a:off x="2252642" y="846142"/>
                <a:ext cx="1930382" cy="127001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Rectangle 21"/>
              <p:cNvSpPr>
                <a:spLocks noChangeArrowheads="1"/>
              </p:cNvSpPr>
              <p:nvPr/>
            </p:nvSpPr>
            <p:spPr bwMode="auto">
              <a:xfrm>
                <a:off x="2278042" y="912817"/>
                <a:ext cx="19050" cy="25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Rectangle 22"/>
              <p:cNvSpPr>
                <a:spLocks noChangeArrowheads="1"/>
              </p:cNvSpPr>
              <p:nvPr/>
            </p:nvSpPr>
            <p:spPr bwMode="auto">
              <a:xfrm>
                <a:off x="2301854" y="908054"/>
                <a:ext cx="19050" cy="301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Rectangle 23"/>
              <p:cNvSpPr>
                <a:spLocks noChangeArrowheads="1"/>
              </p:cNvSpPr>
              <p:nvPr/>
            </p:nvSpPr>
            <p:spPr bwMode="auto">
              <a:xfrm>
                <a:off x="2327254" y="898529"/>
                <a:ext cx="17463" cy="396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Rectangle 24"/>
              <p:cNvSpPr>
                <a:spLocks noChangeArrowheads="1"/>
              </p:cNvSpPr>
              <p:nvPr/>
            </p:nvSpPr>
            <p:spPr bwMode="auto">
              <a:xfrm>
                <a:off x="2351066" y="890592"/>
                <a:ext cx="17463" cy="476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Rectangle 25"/>
              <p:cNvSpPr>
                <a:spLocks noChangeArrowheads="1"/>
              </p:cNvSpPr>
              <p:nvPr/>
            </p:nvSpPr>
            <p:spPr bwMode="auto">
              <a:xfrm>
                <a:off x="2374878" y="877891"/>
                <a:ext cx="17463" cy="60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171"/>
              <p:cNvSpPr>
                <a:spLocks/>
              </p:cNvSpPr>
              <p:nvPr/>
            </p:nvSpPr>
            <p:spPr bwMode="auto">
              <a:xfrm>
                <a:off x="2432028" y="873129"/>
                <a:ext cx="96837" cy="34925"/>
              </a:xfrm>
              <a:custGeom>
                <a:avLst/>
                <a:gdLst>
                  <a:gd name="T0" fmla="*/ 195 w 362"/>
                  <a:gd name="T1" fmla="*/ 0 h 133"/>
                  <a:gd name="T2" fmla="*/ 222 w 362"/>
                  <a:gd name="T3" fmla="*/ 3 h 133"/>
                  <a:gd name="T4" fmla="*/ 248 w 362"/>
                  <a:gd name="T5" fmla="*/ 10 h 133"/>
                  <a:gd name="T6" fmla="*/ 274 w 362"/>
                  <a:gd name="T7" fmla="*/ 19 h 133"/>
                  <a:gd name="T8" fmla="*/ 296 w 362"/>
                  <a:gd name="T9" fmla="*/ 31 h 133"/>
                  <a:gd name="T10" fmla="*/ 318 w 362"/>
                  <a:gd name="T11" fmla="*/ 46 h 133"/>
                  <a:gd name="T12" fmla="*/ 337 w 362"/>
                  <a:gd name="T13" fmla="*/ 63 h 133"/>
                  <a:gd name="T14" fmla="*/ 356 w 362"/>
                  <a:gd name="T15" fmla="*/ 83 h 133"/>
                  <a:gd name="T16" fmla="*/ 321 w 362"/>
                  <a:gd name="T17" fmla="*/ 133 h 133"/>
                  <a:gd name="T18" fmla="*/ 309 w 362"/>
                  <a:gd name="T19" fmla="*/ 116 h 133"/>
                  <a:gd name="T20" fmla="*/ 295 w 362"/>
                  <a:gd name="T21" fmla="*/ 101 h 133"/>
                  <a:gd name="T22" fmla="*/ 279 w 362"/>
                  <a:gd name="T23" fmla="*/ 87 h 133"/>
                  <a:gd name="T24" fmla="*/ 262 w 362"/>
                  <a:gd name="T25" fmla="*/ 77 h 133"/>
                  <a:gd name="T26" fmla="*/ 244 w 362"/>
                  <a:gd name="T27" fmla="*/ 68 h 133"/>
                  <a:gd name="T28" fmla="*/ 223 w 362"/>
                  <a:gd name="T29" fmla="*/ 61 h 133"/>
                  <a:gd name="T30" fmla="*/ 203 w 362"/>
                  <a:gd name="T31" fmla="*/ 57 h 133"/>
                  <a:gd name="T32" fmla="*/ 181 w 362"/>
                  <a:gd name="T33" fmla="*/ 55 h 133"/>
                  <a:gd name="T34" fmla="*/ 159 w 362"/>
                  <a:gd name="T35" fmla="*/ 57 h 133"/>
                  <a:gd name="T36" fmla="*/ 139 w 362"/>
                  <a:gd name="T37" fmla="*/ 61 h 133"/>
                  <a:gd name="T38" fmla="*/ 118 w 362"/>
                  <a:gd name="T39" fmla="*/ 68 h 133"/>
                  <a:gd name="T40" fmla="*/ 100 w 362"/>
                  <a:gd name="T41" fmla="*/ 77 h 133"/>
                  <a:gd name="T42" fmla="*/ 83 w 362"/>
                  <a:gd name="T43" fmla="*/ 87 h 133"/>
                  <a:gd name="T44" fmla="*/ 67 w 362"/>
                  <a:gd name="T45" fmla="*/ 101 h 133"/>
                  <a:gd name="T46" fmla="*/ 53 w 362"/>
                  <a:gd name="T47" fmla="*/ 116 h 133"/>
                  <a:gd name="T48" fmla="*/ 41 w 362"/>
                  <a:gd name="T49" fmla="*/ 133 h 133"/>
                  <a:gd name="T50" fmla="*/ 7 w 362"/>
                  <a:gd name="T51" fmla="*/ 83 h 133"/>
                  <a:gd name="T52" fmla="*/ 25 w 362"/>
                  <a:gd name="T53" fmla="*/ 63 h 133"/>
                  <a:gd name="T54" fmla="*/ 44 w 362"/>
                  <a:gd name="T55" fmla="*/ 46 h 133"/>
                  <a:gd name="T56" fmla="*/ 66 w 362"/>
                  <a:gd name="T57" fmla="*/ 31 h 133"/>
                  <a:gd name="T58" fmla="*/ 89 w 362"/>
                  <a:gd name="T59" fmla="*/ 19 h 133"/>
                  <a:gd name="T60" fmla="*/ 114 w 362"/>
                  <a:gd name="T61" fmla="*/ 10 h 133"/>
                  <a:gd name="T62" fmla="*/ 140 w 362"/>
                  <a:gd name="T63" fmla="*/ 3 h 133"/>
                  <a:gd name="T64" fmla="*/ 167 w 362"/>
                  <a:gd name="T6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2" h="133">
                    <a:moveTo>
                      <a:pt x="181" y="0"/>
                    </a:moveTo>
                    <a:lnTo>
                      <a:pt x="195" y="0"/>
                    </a:lnTo>
                    <a:lnTo>
                      <a:pt x="208" y="1"/>
                    </a:lnTo>
                    <a:lnTo>
                      <a:pt x="222" y="3"/>
                    </a:lnTo>
                    <a:lnTo>
                      <a:pt x="236" y="5"/>
                    </a:lnTo>
                    <a:lnTo>
                      <a:pt x="248" y="10"/>
                    </a:lnTo>
                    <a:lnTo>
                      <a:pt x="261" y="14"/>
                    </a:lnTo>
                    <a:lnTo>
                      <a:pt x="274" y="19"/>
                    </a:lnTo>
                    <a:lnTo>
                      <a:pt x="285" y="25"/>
                    </a:lnTo>
                    <a:lnTo>
                      <a:pt x="296" y="31"/>
                    </a:lnTo>
                    <a:lnTo>
                      <a:pt x="308" y="38"/>
                    </a:lnTo>
                    <a:lnTo>
                      <a:pt x="318" y="46"/>
                    </a:lnTo>
                    <a:lnTo>
                      <a:pt x="328" y="54"/>
                    </a:lnTo>
                    <a:lnTo>
                      <a:pt x="337" y="63"/>
                    </a:lnTo>
                    <a:lnTo>
                      <a:pt x="346" y="73"/>
                    </a:lnTo>
                    <a:lnTo>
                      <a:pt x="356" y="83"/>
                    </a:lnTo>
                    <a:lnTo>
                      <a:pt x="362" y="93"/>
                    </a:lnTo>
                    <a:lnTo>
                      <a:pt x="321" y="133"/>
                    </a:lnTo>
                    <a:lnTo>
                      <a:pt x="316" y="124"/>
                    </a:lnTo>
                    <a:lnTo>
                      <a:pt x="309" y="116"/>
                    </a:lnTo>
                    <a:lnTo>
                      <a:pt x="302" y="108"/>
                    </a:lnTo>
                    <a:lnTo>
                      <a:pt x="295" y="101"/>
                    </a:lnTo>
                    <a:lnTo>
                      <a:pt x="287" y="94"/>
                    </a:lnTo>
                    <a:lnTo>
                      <a:pt x="279" y="87"/>
                    </a:lnTo>
                    <a:lnTo>
                      <a:pt x="271" y="82"/>
                    </a:lnTo>
                    <a:lnTo>
                      <a:pt x="262" y="77"/>
                    </a:lnTo>
                    <a:lnTo>
                      <a:pt x="253" y="71"/>
                    </a:lnTo>
                    <a:lnTo>
                      <a:pt x="244" y="68"/>
                    </a:lnTo>
                    <a:lnTo>
                      <a:pt x="234" y="65"/>
                    </a:lnTo>
                    <a:lnTo>
                      <a:pt x="223" y="61"/>
                    </a:lnTo>
                    <a:lnTo>
                      <a:pt x="213" y="59"/>
                    </a:lnTo>
                    <a:lnTo>
                      <a:pt x="203" y="57"/>
                    </a:lnTo>
                    <a:lnTo>
                      <a:pt x="193" y="55"/>
                    </a:lnTo>
                    <a:lnTo>
                      <a:pt x="181" y="55"/>
                    </a:lnTo>
                    <a:lnTo>
                      <a:pt x="170" y="55"/>
                    </a:lnTo>
                    <a:lnTo>
                      <a:pt x="159" y="57"/>
                    </a:lnTo>
                    <a:lnTo>
                      <a:pt x="149" y="59"/>
                    </a:lnTo>
                    <a:lnTo>
                      <a:pt x="139" y="61"/>
                    </a:lnTo>
                    <a:lnTo>
                      <a:pt x="129" y="65"/>
                    </a:lnTo>
                    <a:lnTo>
                      <a:pt x="118" y="68"/>
                    </a:lnTo>
                    <a:lnTo>
                      <a:pt x="109" y="71"/>
                    </a:lnTo>
                    <a:lnTo>
                      <a:pt x="100" y="77"/>
                    </a:lnTo>
                    <a:lnTo>
                      <a:pt x="91" y="82"/>
                    </a:lnTo>
                    <a:lnTo>
                      <a:pt x="83" y="87"/>
                    </a:lnTo>
                    <a:lnTo>
                      <a:pt x="75" y="94"/>
                    </a:lnTo>
                    <a:lnTo>
                      <a:pt x="67" y="101"/>
                    </a:lnTo>
                    <a:lnTo>
                      <a:pt x="60" y="108"/>
                    </a:lnTo>
                    <a:lnTo>
                      <a:pt x="53" y="116"/>
                    </a:lnTo>
                    <a:lnTo>
                      <a:pt x="47" y="124"/>
                    </a:lnTo>
                    <a:lnTo>
                      <a:pt x="41" y="133"/>
                    </a:lnTo>
                    <a:lnTo>
                      <a:pt x="0" y="93"/>
                    </a:lnTo>
                    <a:lnTo>
                      <a:pt x="7" y="83"/>
                    </a:lnTo>
                    <a:lnTo>
                      <a:pt x="16" y="73"/>
                    </a:lnTo>
                    <a:lnTo>
                      <a:pt x="25" y="63"/>
                    </a:lnTo>
                    <a:lnTo>
                      <a:pt x="34" y="54"/>
                    </a:lnTo>
                    <a:lnTo>
                      <a:pt x="44" y="46"/>
                    </a:lnTo>
                    <a:lnTo>
                      <a:pt x="55" y="38"/>
                    </a:lnTo>
                    <a:lnTo>
                      <a:pt x="66" y="31"/>
                    </a:lnTo>
                    <a:lnTo>
                      <a:pt x="77" y="25"/>
                    </a:lnTo>
                    <a:lnTo>
                      <a:pt x="89" y="19"/>
                    </a:lnTo>
                    <a:lnTo>
                      <a:pt x="101" y="14"/>
                    </a:lnTo>
                    <a:lnTo>
                      <a:pt x="114" y="10"/>
                    </a:lnTo>
                    <a:lnTo>
                      <a:pt x="126" y="5"/>
                    </a:lnTo>
                    <a:lnTo>
                      <a:pt x="140" y="3"/>
                    </a:lnTo>
                    <a:lnTo>
                      <a:pt x="154" y="1"/>
                    </a:lnTo>
                    <a:lnTo>
                      <a:pt x="167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172"/>
              <p:cNvSpPr>
                <a:spLocks/>
              </p:cNvSpPr>
              <p:nvPr/>
            </p:nvSpPr>
            <p:spPr bwMode="auto">
              <a:xfrm>
                <a:off x="2449489" y="896942"/>
                <a:ext cx="61912" cy="28576"/>
              </a:xfrm>
              <a:custGeom>
                <a:avLst/>
                <a:gdLst>
                  <a:gd name="T0" fmla="*/ 117 w 235"/>
                  <a:gd name="T1" fmla="*/ 0 h 111"/>
                  <a:gd name="T2" fmla="*/ 126 w 235"/>
                  <a:gd name="T3" fmla="*/ 1 h 111"/>
                  <a:gd name="T4" fmla="*/ 135 w 235"/>
                  <a:gd name="T5" fmla="*/ 2 h 111"/>
                  <a:gd name="T6" fmla="*/ 144 w 235"/>
                  <a:gd name="T7" fmla="*/ 3 h 111"/>
                  <a:gd name="T8" fmla="*/ 154 w 235"/>
                  <a:gd name="T9" fmla="*/ 6 h 111"/>
                  <a:gd name="T10" fmla="*/ 162 w 235"/>
                  <a:gd name="T11" fmla="*/ 8 h 111"/>
                  <a:gd name="T12" fmla="*/ 171 w 235"/>
                  <a:gd name="T13" fmla="*/ 11 h 111"/>
                  <a:gd name="T14" fmla="*/ 179 w 235"/>
                  <a:gd name="T15" fmla="*/ 15 h 111"/>
                  <a:gd name="T16" fmla="*/ 186 w 235"/>
                  <a:gd name="T17" fmla="*/ 19 h 111"/>
                  <a:gd name="T18" fmla="*/ 200 w 235"/>
                  <a:gd name="T19" fmla="*/ 30 h 111"/>
                  <a:gd name="T20" fmla="*/ 214 w 235"/>
                  <a:gd name="T21" fmla="*/ 41 h 111"/>
                  <a:gd name="T22" fmla="*/ 225 w 235"/>
                  <a:gd name="T23" fmla="*/ 54 h 111"/>
                  <a:gd name="T24" fmla="*/ 235 w 235"/>
                  <a:gd name="T25" fmla="*/ 68 h 111"/>
                  <a:gd name="T26" fmla="*/ 190 w 235"/>
                  <a:gd name="T27" fmla="*/ 111 h 111"/>
                  <a:gd name="T28" fmla="*/ 186 w 235"/>
                  <a:gd name="T29" fmla="*/ 99 h 111"/>
                  <a:gd name="T30" fmla="*/ 179 w 235"/>
                  <a:gd name="T31" fmla="*/ 90 h 111"/>
                  <a:gd name="T32" fmla="*/ 172 w 235"/>
                  <a:gd name="T33" fmla="*/ 81 h 111"/>
                  <a:gd name="T34" fmla="*/ 163 w 235"/>
                  <a:gd name="T35" fmla="*/ 73 h 111"/>
                  <a:gd name="T36" fmla="*/ 152 w 235"/>
                  <a:gd name="T37" fmla="*/ 67 h 111"/>
                  <a:gd name="T38" fmla="*/ 141 w 235"/>
                  <a:gd name="T39" fmla="*/ 63 h 111"/>
                  <a:gd name="T40" fmla="*/ 130 w 235"/>
                  <a:gd name="T41" fmla="*/ 59 h 111"/>
                  <a:gd name="T42" fmla="*/ 117 w 235"/>
                  <a:gd name="T43" fmla="*/ 59 h 111"/>
                  <a:gd name="T44" fmla="*/ 105 w 235"/>
                  <a:gd name="T45" fmla="*/ 59 h 111"/>
                  <a:gd name="T46" fmla="*/ 93 w 235"/>
                  <a:gd name="T47" fmla="*/ 63 h 111"/>
                  <a:gd name="T48" fmla="*/ 82 w 235"/>
                  <a:gd name="T49" fmla="*/ 67 h 111"/>
                  <a:gd name="T50" fmla="*/ 71 w 235"/>
                  <a:gd name="T51" fmla="*/ 73 h 111"/>
                  <a:gd name="T52" fmla="*/ 64 w 235"/>
                  <a:gd name="T53" fmla="*/ 81 h 111"/>
                  <a:gd name="T54" fmla="*/ 56 w 235"/>
                  <a:gd name="T55" fmla="*/ 90 h 111"/>
                  <a:gd name="T56" fmla="*/ 49 w 235"/>
                  <a:gd name="T57" fmla="*/ 99 h 111"/>
                  <a:gd name="T58" fmla="*/ 44 w 235"/>
                  <a:gd name="T59" fmla="*/ 111 h 111"/>
                  <a:gd name="T60" fmla="*/ 0 w 235"/>
                  <a:gd name="T61" fmla="*/ 68 h 111"/>
                  <a:gd name="T62" fmla="*/ 9 w 235"/>
                  <a:gd name="T63" fmla="*/ 54 h 111"/>
                  <a:gd name="T64" fmla="*/ 20 w 235"/>
                  <a:gd name="T65" fmla="*/ 41 h 111"/>
                  <a:gd name="T66" fmla="*/ 34 w 235"/>
                  <a:gd name="T67" fmla="*/ 30 h 111"/>
                  <a:gd name="T68" fmla="*/ 49 w 235"/>
                  <a:gd name="T69" fmla="*/ 19 h 111"/>
                  <a:gd name="T70" fmla="*/ 56 w 235"/>
                  <a:gd name="T71" fmla="*/ 15 h 111"/>
                  <a:gd name="T72" fmla="*/ 64 w 235"/>
                  <a:gd name="T73" fmla="*/ 11 h 111"/>
                  <a:gd name="T74" fmla="*/ 73 w 235"/>
                  <a:gd name="T75" fmla="*/ 8 h 111"/>
                  <a:gd name="T76" fmla="*/ 81 w 235"/>
                  <a:gd name="T77" fmla="*/ 6 h 111"/>
                  <a:gd name="T78" fmla="*/ 90 w 235"/>
                  <a:gd name="T79" fmla="*/ 3 h 111"/>
                  <a:gd name="T80" fmla="*/ 99 w 235"/>
                  <a:gd name="T81" fmla="*/ 2 h 111"/>
                  <a:gd name="T82" fmla="*/ 108 w 235"/>
                  <a:gd name="T83" fmla="*/ 1 h 111"/>
                  <a:gd name="T84" fmla="*/ 117 w 235"/>
                  <a:gd name="T8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111">
                    <a:moveTo>
                      <a:pt x="117" y="0"/>
                    </a:moveTo>
                    <a:lnTo>
                      <a:pt x="126" y="1"/>
                    </a:lnTo>
                    <a:lnTo>
                      <a:pt x="135" y="2"/>
                    </a:lnTo>
                    <a:lnTo>
                      <a:pt x="144" y="3"/>
                    </a:lnTo>
                    <a:lnTo>
                      <a:pt x="154" y="6"/>
                    </a:lnTo>
                    <a:lnTo>
                      <a:pt x="162" y="8"/>
                    </a:lnTo>
                    <a:lnTo>
                      <a:pt x="171" y="11"/>
                    </a:lnTo>
                    <a:lnTo>
                      <a:pt x="179" y="15"/>
                    </a:lnTo>
                    <a:lnTo>
                      <a:pt x="186" y="19"/>
                    </a:lnTo>
                    <a:lnTo>
                      <a:pt x="200" y="30"/>
                    </a:lnTo>
                    <a:lnTo>
                      <a:pt x="214" y="41"/>
                    </a:lnTo>
                    <a:lnTo>
                      <a:pt x="225" y="54"/>
                    </a:lnTo>
                    <a:lnTo>
                      <a:pt x="235" y="68"/>
                    </a:lnTo>
                    <a:lnTo>
                      <a:pt x="190" y="111"/>
                    </a:lnTo>
                    <a:lnTo>
                      <a:pt x="186" y="99"/>
                    </a:lnTo>
                    <a:lnTo>
                      <a:pt x="179" y="90"/>
                    </a:lnTo>
                    <a:lnTo>
                      <a:pt x="172" y="81"/>
                    </a:lnTo>
                    <a:lnTo>
                      <a:pt x="163" y="73"/>
                    </a:lnTo>
                    <a:lnTo>
                      <a:pt x="152" y="67"/>
                    </a:lnTo>
                    <a:lnTo>
                      <a:pt x="141" y="63"/>
                    </a:lnTo>
                    <a:lnTo>
                      <a:pt x="130" y="59"/>
                    </a:lnTo>
                    <a:lnTo>
                      <a:pt x="117" y="59"/>
                    </a:lnTo>
                    <a:lnTo>
                      <a:pt x="105" y="59"/>
                    </a:lnTo>
                    <a:lnTo>
                      <a:pt x="93" y="63"/>
                    </a:lnTo>
                    <a:lnTo>
                      <a:pt x="82" y="67"/>
                    </a:lnTo>
                    <a:lnTo>
                      <a:pt x="71" y="73"/>
                    </a:lnTo>
                    <a:lnTo>
                      <a:pt x="64" y="81"/>
                    </a:lnTo>
                    <a:lnTo>
                      <a:pt x="56" y="90"/>
                    </a:lnTo>
                    <a:lnTo>
                      <a:pt x="49" y="99"/>
                    </a:lnTo>
                    <a:lnTo>
                      <a:pt x="44" y="111"/>
                    </a:lnTo>
                    <a:lnTo>
                      <a:pt x="0" y="68"/>
                    </a:lnTo>
                    <a:lnTo>
                      <a:pt x="9" y="54"/>
                    </a:lnTo>
                    <a:lnTo>
                      <a:pt x="20" y="41"/>
                    </a:lnTo>
                    <a:lnTo>
                      <a:pt x="34" y="30"/>
                    </a:lnTo>
                    <a:lnTo>
                      <a:pt x="49" y="19"/>
                    </a:lnTo>
                    <a:lnTo>
                      <a:pt x="56" y="15"/>
                    </a:lnTo>
                    <a:lnTo>
                      <a:pt x="64" y="11"/>
                    </a:lnTo>
                    <a:lnTo>
                      <a:pt x="73" y="8"/>
                    </a:lnTo>
                    <a:lnTo>
                      <a:pt x="81" y="6"/>
                    </a:lnTo>
                    <a:lnTo>
                      <a:pt x="90" y="3"/>
                    </a:lnTo>
                    <a:lnTo>
                      <a:pt x="99" y="2"/>
                    </a:lnTo>
                    <a:lnTo>
                      <a:pt x="108" y="1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173"/>
              <p:cNvSpPr>
                <a:spLocks/>
              </p:cNvSpPr>
              <p:nvPr/>
            </p:nvSpPr>
            <p:spPr bwMode="auto">
              <a:xfrm>
                <a:off x="2468539" y="920755"/>
                <a:ext cx="23813" cy="22225"/>
              </a:xfrm>
              <a:custGeom>
                <a:avLst/>
                <a:gdLst>
                  <a:gd name="T0" fmla="*/ 42 w 84"/>
                  <a:gd name="T1" fmla="*/ 0 h 84"/>
                  <a:gd name="T2" fmla="*/ 51 w 84"/>
                  <a:gd name="T3" fmla="*/ 0 h 84"/>
                  <a:gd name="T4" fmla="*/ 59 w 84"/>
                  <a:gd name="T5" fmla="*/ 2 h 84"/>
                  <a:gd name="T6" fmla="*/ 66 w 84"/>
                  <a:gd name="T7" fmla="*/ 7 h 84"/>
                  <a:gd name="T8" fmla="*/ 72 w 84"/>
                  <a:gd name="T9" fmla="*/ 11 h 84"/>
                  <a:gd name="T10" fmla="*/ 77 w 84"/>
                  <a:gd name="T11" fmla="*/ 18 h 84"/>
                  <a:gd name="T12" fmla="*/ 81 w 84"/>
                  <a:gd name="T13" fmla="*/ 25 h 84"/>
                  <a:gd name="T14" fmla="*/ 83 w 84"/>
                  <a:gd name="T15" fmla="*/ 33 h 84"/>
                  <a:gd name="T16" fmla="*/ 84 w 84"/>
                  <a:gd name="T17" fmla="*/ 42 h 84"/>
                  <a:gd name="T18" fmla="*/ 84 w 84"/>
                  <a:gd name="T19" fmla="*/ 43 h 84"/>
                  <a:gd name="T20" fmla="*/ 84 w 84"/>
                  <a:gd name="T21" fmla="*/ 44 h 84"/>
                  <a:gd name="T22" fmla="*/ 42 w 84"/>
                  <a:gd name="T23" fmla="*/ 84 h 84"/>
                  <a:gd name="T24" fmla="*/ 0 w 84"/>
                  <a:gd name="T25" fmla="*/ 44 h 84"/>
                  <a:gd name="T26" fmla="*/ 0 w 84"/>
                  <a:gd name="T27" fmla="*/ 43 h 84"/>
                  <a:gd name="T28" fmla="*/ 0 w 84"/>
                  <a:gd name="T29" fmla="*/ 42 h 84"/>
                  <a:gd name="T30" fmla="*/ 1 w 84"/>
                  <a:gd name="T31" fmla="*/ 33 h 84"/>
                  <a:gd name="T32" fmla="*/ 3 w 84"/>
                  <a:gd name="T33" fmla="*/ 25 h 84"/>
                  <a:gd name="T34" fmla="*/ 7 w 84"/>
                  <a:gd name="T35" fmla="*/ 18 h 84"/>
                  <a:gd name="T36" fmla="*/ 12 w 84"/>
                  <a:gd name="T37" fmla="*/ 11 h 84"/>
                  <a:gd name="T38" fmla="*/ 18 w 84"/>
                  <a:gd name="T39" fmla="*/ 7 h 84"/>
                  <a:gd name="T40" fmla="*/ 26 w 84"/>
                  <a:gd name="T41" fmla="*/ 2 h 84"/>
                  <a:gd name="T42" fmla="*/ 34 w 84"/>
                  <a:gd name="T43" fmla="*/ 0 h 84"/>
                  <a:gd name="T44" fmla="*/ 42 w 84"/>
                  <a:gd name="T4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lnTo>
                      <a:pt x="51" y="0"/>
                    </a:lnTo>
                    <a:lnTo>
                      <a:pt x="59" y="2"/>
                    </a:lnTo>
                    <a:lnTo>
                      <a:pt x="66" y="7"/>
                    </a:lnTo>
                    <a:lnTo>
                      <a:pt x="72" y="11"/>
                    </a:lnTo>
                    <a:lnTo>
                      <a:pt x="77" y="18"/>
                    </a:lnTo>
                    <a:lnTo>
                      <a:pt x="81" y="25"/>
                    </a:lnTo>
                    <a:lnTo>
                      <a:pt x="83" y="33"/>
                    </a:lnTo>
                    <a:lnTo>
                      <a:pt x="84" y="42"/>
                    </a:lnTo>
                    <a:lnTo>
                      <a:pt x="84" y="43"/>
                    </a:lnTo>
                    <a:lnTo>
                      <a:pt x="84" y="44"/>
                    </a:lnTo>
                    <a:lnTo>
                      <a:pt x="42" y="8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" y="33"/>
                    </a:lnTo>
                    <a:lnTo>
                      <a:pt x="3" y="25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8" y="7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174"/>
              <p:cNvSpPr>
                <a:spLocks noEditPoints="1"/>
              </p:cNvSpPr>
              <p:nvPr/>
            </p:nvSpPr>
            <p:spPr bwMode="auto">
              <a:xfrm>
                <a:off x="4035385" y="876304"/>
                <a:ext cx="130173" cy="61913"/>
              </a:xfrm>
              <a:custGeom>
                <a:avLst/>
                <a:gdLst>
                  <a:gd name="T0" fmla="*/ 418 w 492"/>
                  <a:gd name="T1" fmla="*/ 0 h 235"/>
                  <a:gd name="T2" fmla="*/ 430 w 492"/>
                  <a:gd name="T3" fmla="*/ 2 h 235"/>
                  <a:gd name="T4" fmla="*/ 440 w 492"/>
                  <a:gd name="T5" fmla="*/ 9 h 235"/>
                  <a:gd name="T6" fmla="*/ 446 w 492"/>
                  <a:gd name="T7" fmla="*/ 19 h 235"/>
                  <a:gd name="T8" fmla="*/ 448 w 492"/>
                  <a:gd name="T9" fmla="*/ 31 h 235"/>
                  <a:gd name="T10" fmla="*/ 470 w 492"/>
                  <a:gd name="T11" fmla="*/ 58 h 235"/>
                  <a:gd name="T12" fmla="*/ 479 w 492"/>
                  <a:gd name="T13" fmla="*/ 60 h 235"/>
                  <a:gd name="T14" fmla="*/ 487 w 492"/>
                  <a:gd name="T15" fmla="*/ 65 h 235"/>
                  <a:gd name="T16" fmla="*/ 491 w 492"/>
                  <a:gd name="T17" fmla="*/ 73 h 235"/>
                  <a:gd name="T18" fmla="*/ 492 w 492"/>
                  <a:gd name="T19" fmla="*/ 82 h 235"/>
                  <a:gd name="T20" fmla="*/ 492 w 492"/>
                  <a:gd name="T21" fmla="*/ 158 h 235"/>
                  <a:gd name="T22" fmla="*/ 489 w 492"/>
                  <a:gd name="T23" fmla="*/ 166 h 235"/>
                  <a:gd name="T24" fmla="*/ 483 w 492"/>
                  <a:gd name="T25" fmla="*/ 173 h 235"/>
                  <a:gd name="T26" fmla="*/ 474 w 492"/>
                  <a:gd name="T27" fmla="*/ 177 h 235"/>
                  <a:gd name="T28" fmla="*/ 448 w 492"/>
                  <a:gd name="T29" fmla="*/ 177 h 235"/>
                  <a:gd name="T30" fmla="*/ 448 w 492"/>
                  <a:gd name="T31" fmla="*/ 211 h 235"/>
                  <a:gd name="T32" fmla="*/ 443 w 492"/>
                  <a:gd name="T33" fmla="*/ 222 h 235"/>
                  <a:gd name="T34" fmla="*/ 435 w 492"/>
                  <a:gd name="T35" fmla="*/ 230 h 235"/>
                  <a:gd name="T36" fmla="*/ 424 w 492"/>
                  <a:gd name="T37" fmla="*/ 235 h 235"/>
                  <a:gd name="T38" fmla="*/ 29 w 492"/>
                  <a:gd name="T39" fmla="*/ 235 h 235"/>
                  <a:gd name="T40" fmla="*/ 18 w 492"/>
                  <a:gd name="T41" fmla="*/ 233 h 235"/>
                  <a:gd name="T42" fmla="*/ 9 w 492"/>
                  <a:gd name="T43" fmla="*/ 227 h 235"/>
                  <a:gd name="T44" fmla="*/ 2 w 492"/>
                  <a:gd name="T45" fmla="*/ 217 h 235"/>
                  <a:gd name="T46" fmla="*/ 0 w 492"/>
                  <a:gd name="T47" fmla="*/ 205 h 235"/>
                  <a:gd name="T48" fmla="*/ 1 w 492"/>
                  <a:gd name="T49" fmla="*/ 24 h 235"/>
                  <a:gd name="T50" fmla="*/ 5 w 492"/>
                  <a:gd name="T51" fmla="*/ 14 h 235"/>
                  <a:gd name="T52" fmla="*/ 13 w 492"/>
                  <a:gd name="T53" fmla="*/ 6 h 235"/>
                  <a:gd name="T54" fmla="*/ 24 w 492"/>
                  <a:gd name="T55" fmla="*/ 1 h 235"/>
                  <a:gd name="T56" fmla="*/ 448 w 492"/>
                  <a:gd name="T57" fmla="*/ 93 h 235"/>
                  <a:gd name="T58" fmla="*/ 457 w 492"/>
                  <a:gd name="T59" fmla="*/ 141 h 235"/>
                  <a:gd name="T60" fmla="*/ 448 w 492"/>
                  <a:gd name="T61" fmla="*/ 93 h 235"/>
                  <a:gd name="T62" fmla="*/ 35 w 492"/>
                  <a:gd name="T63" fmla="*/ 35 h 235"/>
                  <a:gd name="T64" fmla="*/ 413 w 492"/>
                  <a:gd name="T65" fmla="*/ 19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235">
                    <a:moveTo>
                      <a:pt x="29" y="0"/>
                    </a:moveTo>
                    <a:lnTo>
                      <a:pt x="418" y="0"/>
                    </a:lnTo>
                    <a:lnTo>
                      <a:pt x="424" y="1"/>
                    </a:lnTo>
                    <a:lnTo>
                      <a:pt x="430" y="2"/>
                    </a:lnTo>
                    <a:lnTo>
                      <a:pt x="435" y="6"/>
                    </a:lnTo>
                    <a:lnTo>
                      <a:pt x="440" y="9"/>
                    </a:lnTo>
                    <a:lnTo>
                      <a:pt x="443" y="14"/>
                    </a:lnTo>
                    <a:lnTo>
                      <a:pt x="446" y="19"/>
                    </a:lnTo>
                    <a:lnTo>
                      <a:pt x="448" y="24"/>
                    </a:lnTo>
                    <a:lnTo>
                      <a:pt x="448" y="31"/>
                    </a:lnTo>
                    <a:lnTo>
                      <a:pt x="448" y="58"/>
                    </a:lnTo>
                    <a:lnTo>
                      <a:pt x="470" y="58"/>
                    </a:lnTo>
                    <a:lnTo>
                      <a:pt x="474" y="59"/>
                    </a:lnTo>
                    <a:lnTo>
                      <a:pt x="479" y="60"/>
                    </a:lnTo>
                    <a:lnTo>
                      <a:pt x="483" y="63"/>
                    </a:lnTo>
                    <a:lnTo>
                      <a:pt x="487" y="65"/>
                    </a:lnTo>
                    <a:lnTo>
                      <a:pt x="489" y="68"/>
                    </a:lnTo>
                    <a:lnTo>
                      <a:pt x="491" y="73"/>
                    </a:lnTo>
                    <a:lnTo>
                      <a:pt x="492" y="76"/>
                    </a:lnTo>
                    <a:lnTo>
                      <a:pt x="492" y="82"/>
                    </a:lnTo>
                    <a:lnTo>
                      <a:pt x="492" y="154"/>
                    </a:lnTo>
                    <a:lnTo>
                      <a:pt x="492" y="158"/>
                    </a:lnTo>
                    <a:lnTo>
                      <a:pt x="491" y="163"/>
                    </a:lnTo>
                    <a:lnTo>
                      <a:pt x="489" y="166"/>
                    </a:lnTo>
                    <a:lnTo>
                      <a:pt x="487" y="170"/>
                    </a:lnTo>
                    <a:lnTo>
                      <a:pt x="483" y="173"/>
                    </a:lnTo>
                    <a:lnTo>
                      <a:pt x="479" y="176"/>
                    </a:lnTo>
                    <a:lnTo>
                      <a:pt x="474" y="177"/>
                    </a:lnTo>
                    <a:lnTo>
                      <a:pt x="470" y="177"/>
                    </a:lnTo>
                    <a:lnTo>
                      <a:pt x="448" y="177"/>
                    </a:lnTo>
                    <a:lnTo>
                      <a:pt x="448" y="205"/>
                    </a:lnTo>
                    <a:lnTo>
                      <a:pt x="448" y="211"/>
                    </a:lnTo>
                    <a:lnTo>
                      <a:pt x="446" y="217"/>
                    </a:lnTo>
                    <a:lnTo>
                      <a:pt x="443" y="222"/>
                    </a:lnTo>
                    <a:lnTo>
                      <a:pt x="440" y="227"/>
                    </a:lnTo>
                    <a:lnTo>
                      <a:pt x="435" y="230"/>
                    </a:lnTo>
                    <a:lnTo>
                      <a:pt x="430" y="233"/>
                    </a:lnTo>
                    <a:lnTo>
                      <a:pt x="424" y="235"/>
                    </a:lnTo>
                    <a:lnTo>
                      <a:pt x="418" y="235"/>
                    </a:lnTo>
                    <a:lnTo>
                      <a:pt x="29" y="235"/>
                    </a:lnTo>
                    <a:lnTo>
                      <a:pt x="24" y="235"/>
                    </a:lnTo>
                    <a:lnTo>
                      <a:pt x="18" y="233"/>
                    </a:lnTo>
                    <a:lnTo>
                      <a:pt x="13" y="230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1" y="211"/>
                    </a:lnTo>
                    <a:lnTo>
                      <a:pt x="0" y="205"/>
                    </a:lnTo>
                    <a:lnTo>
                      <a:pt x="0" y="31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2"/>
                    </a:lnTo>
                    <a:lnTo>
                      <a:pt x="24" y="1"/>
                    </a:lnTo>
                    <a:lnTo>
                      <a:pt x="29" y="0"/>
                    </a:lnTo>
                    <a:close/>
                    <a:moveTo>
                      <a:pt x="448" y="93"/>
                    </a:moveTo>
                    <a:lnTo>
                      <a:pt x="448" y="141"/>
                    </a:lnTo>
                    <a:lnTo>
                      <a:pt x="457" y="141"/>
                    </a:lnTo>
                    <a:lnTo>
                      <a:pt x="457" y="93"/>
                    </a:lnTo>
                    <a:lnTo>
                      <a:pt x="448" y="93"/>
                    </a:lnTo>
                    <a:close/>
                    <a:moveTo>
                      <a:pt x="413" y="35"/>
                    </a:moveTo>
                    <a:lnTo>
                      <a:pt x="35" y="35"/>
                    </a:lnTo>
                    <a:lnTo>
                      <a:pt x="35" y="199"/>
                    </a:lnTo>
                    <a:lnTo>
                      <a:pt x="413" y="199"/>
                    </a:lnTo>
                    <a:lnTo>
                      <a:pt x="413" y="3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Rectangle 175"/>
              <p:cNvSpPr>
                <a:spLocks noChangeArrowheads="1"/>
              </p:cNvSpPr>
              <p:nvPr/>
            </p:nvSpPr>
            <p:spPr bwMode="auto">
              <a:xfrm>
                <a:off x="4051266" y="890592"/>
                <a:ext cx="87312" cy="349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176"/>
              <p:cNvSpPr>
                <a:spLocks noEditPoints="1"/>
              </p:cNvSpPr>
              <p:nvPr/>
            </p:nvSpPr>
            <p:spPr bwMode="auto">
              <a:xfrm>
                <a:off x="3944937" y="862013"/>
                <a:ext cx="52388" cy="96838"/>
              </a:xfrm>
              <a:custGeom>
                <a:avLst/>
                <a:gdLst>
                  <a:gd name="T0" fmla="*/ 25 w 200"/>
                  <a:gd name="T1" fmla="*/ 73 h 367"/>
                  <a:gd name="T2" fmla="*/ 79 w 200"/>
                  <a:gd name="T3" fmla="*/ 127 h 367"/>
                  <a:gd name="T4" fmla="*/ 80 w 200"/>
                  <a:gd name="T5" fmla="*/ 0 h 367"/>
                  <a:gd name="T6" fmla="*/ 184 w 200"/>
                  <a:gd name="T7" fmla="*/ 102 h 367"/>
                  <a:gd name="T8" fmla="*/ 196 w 200"/>
                  <a:gd name="T9" fmla="*/ 114 h 367"/>
                  <a:gd name="T10" fmla="*/ 184 w 200"/>
                  <a:gd name="T11" fmla="*/ 127 h 367"/>
                  <a:gd name="T12" fmla="*/ 131 w 200"/>
                  <a:gd name="T13" fmla="*/ 179 h 367"/>
                  <a:gd name="T14" fmla="*/ 187 w 200"/>
                  <a:gd name="T15" fmla="*/ 235 h 367"/>
                  <a:gd name="T16" fmla="*/ 200 w 200"/>
                  <a:gd name="T17" fmla="*/ 246 h 367"/>
                  <a:gd name="T18" fmla="*/ 187 w 200"/>
                  <a:gd name="T19" fmla="*/ 259 h 367"/>
                  <a:gd name="T20" fmla="*/ 110 w 200"/>
                  <a:gd name="T21" fmla="*/ 338 h 367"/>
                  <a:gd name="T22" fmla="*/ 79 w 200"/>
                  <a:gd name="T23" fmla="*/ 367 h 367"/>
                  <a:gd name="T24" fmla="*/ 79 w 200"/>
                  <a:gd name="T25" fmla="*/ 325 h 367"/>
                  <a:gd name="T26" fmla="*/ 79 w 200"/>
                  <a:gd name="T27" fmla="*/ 232 h 367"/>
                  <a:gd name="T28" fmla="*/ 29 w 200"/>
                  <a:gd name="T29" fmla="*/ 283 h 367"/>
                  <a:gd name="T30" fmla="*/ 4 w 200"/>
                  <a:gd name="T31" fmla="*/ 258 h 367"/>
                  <a:gd name="T32" fmla="*/ 79 w 200"/>
                  <a:gd name="T33" fmla="*/ 182 h 367"/>
                  <a:gd name="T34" fmla="*/ 79 w 200"/>
                  <a:gd name="T35" fmla="*/ 177 h 367"/>
                  <a:gd name="T36" fmla="*/ 0 w 200"/>
                  <a:gd name="T37" fmla="*/ 98 h 367"/>
                  <a:gd name="T38" fmla="*/ 25 w 200"/>
                  <a:gd name="T39" fmla="*/ 73 h 367"/>
                  <a:gd name="T40" fmla="*/ 150 w 200"/>
                  <a:gd name="T41" fmla="*/ 246 h 367"/>
                  <a:gd name="T42" fmla="*/ 114 w 200"/>
                  <a:gd name="T43" fmla="*/ 212 h 367"/>
                  <a:gd name="T44" fmla="*/ 114 w 200"/>
                  <a:gd name="T45" fmla="*/ 282 h 367"/>
                  <a:gd name="T46" fmla="*/ 150 w 200"/>
                  <a:gd name="T47" fmla="*/ 246 h 367"/>
                  <a:gd name="T48" fmla="*/ 114 w 200"/>
                  <a:gd name="T49" fmla="*/ 82 h 367"/>
                  <a:gd name="T50" fmla="*/ 114 w 200"/>
                  <a:gd name="T51" fmla="*/ 146 h 367"/>
                  <a:gd name="T52" fmla="*/ 146 w 200"/>
                  <a:gd name="T53" fmla="*/ 114 h 367"/>
                  <a:gd name="T54" fmla="*/ 114 w 200"/>
                  <a:gd name="T55" fmla="*/ 82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0" h="367">
                    <a:moveTo>
                      <a:pt x="25" y="73"/>
                    </a:moveTo>
                    <a:lnTo>
                      <a:pt x="79" y="127"/>
                    </a:lnTo>
                    <a:lnTo>
                      <a:pt x="80" y="0"/>
                    </a:lnTo>
                    <a:lnTo>
                      <a:pt x="184" y="102"/>
                    </a:lnTo>
                    <a:lnTo>
                      <a:pt x="196" y="114"/>
                    </a:lnTo>
                    <a:lnTo>
                      <a:pt x="184" y="127"/>
                    </a:lnTo>
                    <a:lnTo>
                      <a:pt x="131" y="179"/>
                    </a:lnTo>
                    <a:lnTo>
                      <a:pt x="187" y="235"/>
                    </a:lnTo>
                    <a:lnTo>
                      <a:pt x="200" y="246"/>
                    </a:lnTo>
                    <a:lnTo>
                      <a:pt x="187" y="259"/>
                    </a:lnTo>
                    <a:lnTo>
                      <a:pt x="110" y="338"/>
                    </a:lnTo>
                    <a:lnTo>
                      <a:pt x="79" y="367"/>
                    </a:lnTo>
                    <a:lnTo>
                      <a:pt x="79" y="325"/>
                    </a:lnTo>
                    <a:lnTo>
                      <a:pt x="79" y="232"/>
                    </a:lnTo>
                    <a:lnTo>
                      <a:pt x="29" y="283"/>
                    </a:lnTo>
                    <a:lnTo>
                      <a:pt x="4" y="258"/>
                    </a:lnTo>
                    <a:lnTo>
                      <a:pt x="79" y="182"/>
                    </a:lnTo>
                    <a:lnTo>
                      <a:pt x="79" y="177"/>
                    </a:lnTo>
                    <a:lnTo>
                      <a:pt x="0" y="98"/>
                    </a:lnTo>
                    <a:lnTo>
                      <a:pt x="25" y="73"/>
                    </a:lnTo>
                    <a:close/>
                    <a:moveTo>
                      <a:pt x="150" y="246"/>
                    </a:moveTo>
                    <a:lnTo>
                      <a:pt x="114" y="212"/>
                    </a:lnTo>
                    <a:lnTo>
                      <a:pt x="114" y="282"/>
                    </a:lnTo>
                    <a:lnTo>
                      <a:pt x="150" y="246"/>
                    </a:lnTo>
                    <a:close/>
                    <a:moveTo>
                      <a:pt x="114" y="82"/>
                    </a:moveTo>
                    <a:lnTo>
                      <a:pt x="114" y="146"/>
                    </a:lnTo>
                    <a:lnTo>
                      <a:pt x="146" y="114"/>
                    </a:lnTo>
                    <a:lnTo>
                      <a:pt x="114" y="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5940539" y="5094371"/>
              <a:ext cx="371944" cy="371944"/>
              <a:chOff x="5940539" y="5094371"/>
              <a:chExt cx="371944" cy="371944"/>
            </a:xfrm>
          </p:grpSpPr>
          <p:sp>
            <p:nvSpPr>
              <p:cNvPr id="131" name="Freeform 33"/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6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34"/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35"/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42"/>
              <p:cNvSpPr>
                <a:spLocks/>
              </p:cNvSpPr>
              <p:nvPr/>
            </p:nvSpPr>
            <p:spPr bwMode="auto">
              <a:xfrm>
                <a:off x="5940539" y="5287836"/>
                <a:ext cx="371944" cy="178479"/>
              </a:xfrm>
              <a:custGeom>
                <a:avLst/>
                <a:gdLst>
                  <a:gd name="T0" fmla="*/ 1635 w 1638"/>
                  <a:gd name="T1" fmla="*/ 43 h 786"/>
                  <a:gd name="T2" fmla="*/ 1625 w 1638"/>
                  <a:gd name="T3" fmla="*/ 122 h 786"/>
                  <a:gd name="T4" fmla="*/ 1605 w 1638"/>
                  <a:gd name="T5" fmla="*/ 199 h 786"/>
                  <a:gd name="T6" fmla="*/ 1580 w 1638"/>
                  <a:gd name="T7" fmla="*/ 273 h 786"/>
                  <a:gd name="T8" fmla="*/ 1547 w 1638"/>
                  <a:gd name="T9" fmla="*/ 344 h 786"/>
                  <a:gd name="T10" fmla="*/ 1508 w 1638"/>
                  <a:gd name="T11" fmla="*/ 410 h 786"/>
                  <a:gd name="T12" fmla="*/ 1464 w 1638"/>
                  <a:gd name="T13" fmla="*/ 473 h 786"/>
                  <a:gd name="T14" fmla="*/ 1414 w 1638"/>
                  <a:gd name="T15" fmla="*/ 531 h 786"/>
                  <a:gd name="T16" fmla="*/ 1359 w 1638"/>
                  <a:gd name="T17" fmla="*/ 584 h 786"/>
                  <a:gd name="T18" fmla="*/ 1298 w 1638"/>
                  <a:gd name="T19" fmla="*/ 631 h 786"/>
                  <a:gd name="T20" fmla="*/ 1235 w 1638"/>
                  <a:gd name="T21" fmla="*/ 674 h 786"/>
                  <a:gd name="T22" fmla="*/ 1166 w 1638"/>
                  <a:gd name="T23" fmla="*/ 710 h 786"/>
                  <a:gd name="T24" fmla="*/ 1094 w 1638"/>
                  <a:gd name="T25" fmla="*/ 740 h 786"/>
                  <a:gd name="T26" fmla="*/ 1019 w 1638"/>
                  <a:gd name="T27" fmla="*/ 763 h 786"/>
                  <a:gd name="T28" fmla="*/ 940 w 1638"/>
                  <a:gd name="T29" fmla="*/ 777 h 786"/>
                  <a:gd name="T30" fmla="*/ 861 w 1638"/>
                  <a:gd name="T31" fmla="*/ 785 h 786"/>
                  <a:gd name="T32" fmla="*/ 778 w 1638"/>
                  <a:gd name="T33" fmla="*/ 785 h 786"/>
                  <a:gd name="T34" fmla="*/ 697 w 1638"/>
                  <a:gd name="T35" fmla="*/ 777 h 786"/>
                  <a:gd name="T36" fmla="*/ 619 w 1638"/>
                  <a:gd name="T37" fmla="*/ 763 h 786"/>
                  <a:gd name="T38" fmla="*/ 543 w 1638"/>
                  <a:gd name="T39" fmla="*/ 740 h 786"/>
                  <a:gd name="T40" fmla="*/ 472 w 1638"/>
                  <a:gd name="T41" fmla="*/ 710 h 786"/>
                  <a:gd name="T42" fmla="*/ 403 w 1638"/>
                  <a:gd name="T43" fmla="*/ 674 h 786"/>
                  <a:gd name="T44" fmla="*/ 338 w 1638"/>
                  <a:gd name="T45" fmla="*/ 631 h 786"/>
                  <a:gd name="T46" fmla="*/ 279 w 1638"/>
                  <a:gd name="T47" fmla="*/ 584 h 786"/>
                  <a:gd name="T48" fmla="*/ 223 w 1638"/>
                  <a:gd name="T49" fmla="*/ 530 h 786"/>
                  <a:gd name="T50" fmla="*/ 173 w 1638"/>
                  <a:gd name="T51" fmla="*/ 472 h 786"/>
                  <a:gd name="T52" fmla="*/ 128 w 1638"/>
                  <a:gd name="T53" fmla="*/ 409 h 786"/>
                  <a:gd name="T54" fmla="*/ 89 w 1638"/>
                  <a:gd name="T55" fmla="*/ 342 h 786"/>
                  <a:gd name="T56" fmla="*/ 58 w 1638"/>
                  <a:gd name="T57" fmla="*/ 271 h 786"/>
                  <a:gd name="T58" fmla="*/ 32 w 1638"/>
                  <a:gd name="T59" fmla="*/ 197 h 786"/>
                  <a:gd name="T60" fmla="*/ 14 w 1638"/>
                  <a:gd name="T61" fmla="*/ 120 h 786"/>
                  <a:gd name="T62" fmla="*/ 3 w 1638"/>
                  <a:gd name="T63" fmla="*/ 40 h 786"/>
                  <a:gd name="T64" fmla="*/ 48 w 1638"/>
                  <a:gd name="T65" fmla="*/ 6 h 786"/>
                  <a:gd name="T66" fmla="*/ 146 w 1638"/>
                  <a:gd name="T67" fmla="*/ 18 h 786"/>
                  <a:gd name="T68" fmla="*/ 246 w 1638"/>
                  <a:gd name="T69" fmla="*/ 28 h 786"/>
                  <a:gd name="T70" fmla="*/ 348 w 1638"/>
                  <a:gd name="T71" fmla="*/ 37 h 786"/>
                  <a:gd name="T72" fmla="*/ 452 w 1638"/>
                  <a:gd name="T73" fmla="*/ 44 h 786"/>
                  <a:gd name="T74" fmla="*/ 557 w 1638"/>
                  <a:gd name="T75" fmla="*/ 50 h 786"/>
                  <a:gd name="T76" fmla="*/ 664 w 1638"/>
                  <a:gd name="T77" fmla="*/ 53 h 786"/>
                  <a:gd name="T78" fmla="*/ 774 w 1638"/>
                  <a:gd name="T79" fmla="*/ 56 h 786"/>
                  <a:gd name="T80" fmla="*/ 882 w 1638"/>
                  <a:gd name="T81" fmla="*/ 56 h 786"/>
                  <a:gd name="T82" fmla="*/ 988 w 1638"/>
                  <a:gd name="T83" fmla="*/ 53 h 786"/>
                  <a:gd name="T84" fmla="*/ 1093 w 1638"/>
                  <a:gd name="T85" fmla="*/ 50 h 786"/>
                  <a:gd name="T86" fmla="*/ 1196 w 1638"/>
                  <a:gd name="T87" fmla="*/ 45 h 786"/>
                  <a:gd name="T88" fmla="*/ 1297 w 1638"/>
                  <a:gd name="T89" fmla="*/ 39 h 786"/>
                  <a:gd name="T90" fmla="*/ 1398 w 1638"/>
                  <a:gd name="T91" fmla="*/ 30 h 786"/>
                  <a:gd name="T92" fmla="*/ 1495 w 1638"/>
                  <a:gd name="T93" fmla="*/ 20 h 786"/>
                  <a:gd name="T94" fmla="*/ 1590 w 1638"/>
                  <a:gd name="T95" fmla="*/ 9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45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5940538" y="1511180"/>
              <a:ext cx="1109018" cy="3192174"/>
              <a:chOff x="3000179" y="211125"/>
              <a:chExt cx="1292141" cy="3719266"/>
            </a:xfrm>
          </p:grpSpPr>
          <p:sp>
            <p:nvSpPr>
              <p:cNvPr id="118" name="Freeform 26"/>
              <p:cNvSpPr>
                <a:spLocks/>
              </p:cNvSpPr>
              <p:nvPr/>
            </p:nvSpPr>
            <p:spPr bwMode="auto">
              <a:xfrm>
                <a:off x="3038276" y="211125"/>
                <a:ext cx="1254044" cy="3719266"/>
              </a:xfrm>
              <a:custGeom>
                <a:avLst/>
                <a:gdLst>
                  <a:gd name="T0" fmla="*/ 0 w 4741"/>
                  <a:gd name="T1" fmla="*/ 0 h 14059"/>
                  <a:gd name="T2" fmla="*/ 3656 w 4741"/>
                  <a:gd name="T3" fmla="*/ 0 h 14059"/>
                  <a:gd name="T4" fmla="*/ 3712 w 4741"/>
                  <a:gd name="T5" fmla="*/ 1 h 14059"/>
                  <a:gd name="T6" fmla="*/ 3767 w 4741"/>
                  <a:gd name="T7" fmla="*/ 4 h 14059"/>
                  <a:gd name="T8" fmla="*/ 3820 w 4741"/>
                  <a:gd name="T9" fmla="*/ 12 h 14059"/>
                  <a:gd name="T10" fmla="*/ 3874 w 4741"/>
                  <a:gd name="T11" fmla="*/ 22 h 14059"/>
                  <a:gd name="T12" fmla="*/ 3926 w 4741"/>
                  <a:gd name="T13" fmla="*/ 34 h 14059"/>
                  <a:gd name="T14" fmla="*/ 3978 w 4741"/>
                  <a:gd name="T15" fmla="*/ 49 h 14059"/>
                  <a:gd name="T16" fmla="*/ 4028 w 4741"/>
                  <a:gd name="T17" fmla="*/ 66 h 14059"/>
                  <a:gd name="T18" fmla="*/ 4077 w 4741"/>
                  <a:gd name="T19" fmla="*/ 85 h 14059"/>
                  <a:gd name="T20" fmla="*/ 4125 w 4741"/>
                  <a:gd name="T21" fmla="*/ 107 h 14059"/>
                  <a:gd name="T22" fmla="*/ 4172 w 4741"/>
                  <a:gd name="T23" fmla="*/ 131 h 14059"/>
                  <a:gd name="T24" fmla="*/ 4217 w 4741"/>
                  <a:gd name="T25" fmla="*/ 157 h 14059"/>
                  <a:gd name="T26" fmla="*/ 4262 w 4741"/>
                  <a:gd name="T27" fmla="*/ 186 h 14059"/>
                  <a:gd name="T28" fmla="*/ 4304 w 4741"/>
                  <a:gd name="T29" fmla="*/ 215 h 14059"/>
                  <a:gd name="T30" fmla="*/ 4345 w 4741"/>
                  <a:gd name="T31" fmla="*/ 247 h 14059"/>
                  <a:gd name="T32" fmla="*/ 4385 w 4741"/>
                  <a:gd name="T33" fmla="*/ 281 h 14059"/>
                  <a:gd name="T34" fmla="*/ 4422 w 4741"/>
                  <a:gd name="T35" fmla="*/ 318 h 14059"/>
                  <a:gd name="T36" fmla="*/ 4458 w 4741"/>
                  <a:gd name="T37" fmla="*/ 356 h 14059"/>
                  <a:gd name="T38" fmla="*/ 4492 w 4741"/>
                  <a:gd name="T39" fmla="*/ 395 h 14059"/>
                  <a:gd name="T40" fmla="*/ 4525 w 4741"/>
                  <a:gd name="T41" fmla="*/ 436 h 14059"/>
                  <a:gd name="T42" fmla="*/ 4555 w 4741"/>
                  <a:gd name="T43" fmla="*/ 479 h 14059"/>
                  <a:gd name="T44" fmla="*/ 4583 w 4741"/>
                  <a:gd name="T45" fmla="*/ 523 h 14059"/>
                  <a:gd name="T46" fmla="*/ 4609 w 4741"/>
                  <a:gd name="T47" fmla="*/ 568 h 14059"/>
                  <a:gd name="T48" fmla="*/ 4633 w 4741"/>
                  <a:gd name="T49" fmla="*/ 614 h 14059"/>
                  <a:gd name="T50" fmla="*/ 4655 w 4741"/>
                  <a:gd name="T51" fmla="*/ 662 h 14059"/>
                  <a:gd name="T52" fmla="*/ 4675 w 4741"/>
                  <a:gd name="T53" fmla="*/ 712 h 14059"/>
                  <a:gd name="T54" fmla="*/ 4692 w 4741"/>
                  <a:gd name="T55" fmla="*/ 763 h 14059"/>
                  <a:gd name="T56" fmla="*/ 4706 w 4741"/>
                  <a:gd name="T57" fmla="*/ 814 h 14059"/>
                  <a:gd name="T58" fmla="*/ 4719 w 4741"/>
                  <a:gd name="T59" fmla="*/ 866 h 14059"/>
                  <a:gd name="T60" fmla="*/ 4728 w 4741"/>
                  <a:gd name="T61" fmla="*/ 919 h 14059"/>
                  <a:gd name="T62" fmla="*/ 4735 w 4741"/>
                  <a:gd name="T63" fmla="*/ 973 h 14059"/>
                  <a:gd name="T64" fmla="*/ 4740 w 4741"/>
                  <a:gd name="T65" fmla="*/ 1028 h 14059"/>
                  <a:gd name="T66" fmla="*/ 4741 w 4741"/>
                  <a:gd name="T67" fmla="*/ 1084 h 14059"/>
                  <a:gd name="T68" fmla="*/ 4741 w 4741"/>
                  <a:gd name="T69" fmla="*/ 14059 h 14059"/>
                  <a:gd name="T70" fmla="*/ 0 w 4741"/>
                  <a:gd name="T71" fmla="*/ 0 h 14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41" h="14059">
                    <a:moveTo>
                      <a:pt x="0" y="0"/>
                    </a:moveTo>
                    <a:lnTo>
                      <a:pt x="3656" y="0"/>
                    </a:lnTo>
                    <a:lnTo>
                      <a:pt x="3712" y="1"/>
                    </a:lnTo>
                    <a:lnTo>
                      <a:pt x="3767" y="4"/>
                    </a:lnTo>
                    <a:lnTo>
                      <a:pt x="3820" y="12"/>
                    </a:lnTo>
                    <a:lnTo>
                      <a:pt x="3874" y="22"/>
                    </a:lnTo>
                    <a:lnTo>
                      <a:pt x="3926" y="34"/>
                    </a:lnTo>
                    <a:lnTo>
                      <a:pt x="3978" y="49"/>
                    </a:lnTo>
                    <a:lnTo>
                      <a:pt x="4028" y="66"/>
                    </a:lnTo>
                    <a:lnTo>
                      <a:pt x="4077" y="85"/>
                    </a:lnTo>
                    <a:lnTo>
                      <a:pt x="4125" y="107"/>
                    </a:lnTo>
                    <a:lnTo>
                      <a:pt x="4172" y="131"/>
                    </a:lnTo>
                    <a:lnTo>
                      <a:pt x="4217" y="157"/>
                    </a:lnTo>
                    <a:lnTo>
                      <a:pt x="4262" y="186"/>
                    </a:lnTo>
                    <a:lnTo>
                      <a:pt x="4304" y="215"/>
                    </a:lnTo>
                    <a:lnTo>
                      <a:pt x="4345" y="247"/>
                    </a:lnTo>
                    <a:lnTo>
                      <a:pt x="4385" y="281"/>
                    </a:lnTo>
                    <a:lnTo>
                      <a:pt x="4422" y="318"/>
                    </a:lnTo>
                    <a:lnTo>
                      <a:pt x="4458" y="356"/>
                    </a:lnTo>
                    <a:lnTo>
                      <a:pt x="4492" y="395"/>
                    </a:lnTo>
                    <a:lnTo>
                      <a:pt x="4525" y="436"/>
                    </a:lnTo>
                    <a:lnTo>
                      <a:pt x="4555" y="479"/>
                    </a:lnTo>
                    <a:lnTo>
                      <a:pt x="4583" y="523"/>
                    </a:lnTo>
                    <a:lnTo>
                      <a:pt x="4609" y="568"/>
                    </a:lnTo>
                    <a:lnTo>
                      <a:pt x="4633" y="614"/>
                    </a:lnTo>
                    <a:lnTo>
                      <a:pt x="4655" y="662"/>
                    </a:lnTo>
                    <a:lnTo>
                      <a:pt x="4675" y="712"/>
                    </a:lnTo>
                    <a:lnTo>
                      <a:pt x="4692" y="763"/>
                    </a:lnTo>
                    <a:lnTo>
                      <a:pt x="4706" y="814"/>
                    </a:lnTo>
                    <a:lnTo>
                      <a:pt x="4719" y="866"/>
                    </a:lnTo>
                    <a:lnTo>
                      <a:pt x="4728" y="919"/>
                    </a:lnTo>
                    <a:lnTo>
                      <a:pt x="4735" y="973"/>
                    </a:lnTo>
                    <a:lnTo>
                      <a:pt x="4740" y="1028"/>
                    </a:lnTo>
                    <a:lnTo>
                      <a:pt x="4741" y="1084"/>
                    </a:lnTo>
                    <a:lnTo>
                      <a:pt x="4741" y="1405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bg1"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27"/>
              <p:cNvSpPr>
                <a:spLocks/>
              </p:cNvSpPr>
              <p:nvPr/>
            </p:nvSpPr>
            <p:spPr bwMode="auto">
              <a:xfrm>
                <a:off x="3000179" y="531778"/>
                <a:ext cx="430185" cy="88894"/>
              </a:xfrm>
              <a:custGeom>
                <a:avLst/>
                <a:gdLst>
                  <a:gd name="T0" fmla="*/ 1456 w 1626"/>
                  <a:gd name="T1" fmla="*/ 0 h 338"/>
                  <a:gd name="T2" fmla="*/ 1490 w 1626"/>
                  <a:gd name="T3" fmla="*/ 3 h 338"/>
                  <a:gd name="T4" fmla="*/ 1522 w 1626"/>
                  <a:gd name="T5" fmla="*/ 12 h 338"/>
                  <a:gd name="T6" fmla="*/ 1550 w 1626"/>
                  <a:gd name="T7" fmla="*/ 28 h 338"/>
                  <a:gd name="T8" fmla="*/ 1576 w 1626"/>
                  <a:gd name="T9" fmla="*/ 49 h 338"/>
                  <a:gd name="T10" fmla="*/ 1597 w 1626"/>
                  <a:gd name="T11" fmla="*/ 74 h 338"/>
                  <a:gd name="T12" fmla="*/ 1612 w 1626"/>
                  <a:gd name="T13" fmla="*/ 104 h 338"/>
                  <a:gd name="T14" fmla="*/ 1622 w 1626"/>
                  <a:gd name="T15" fmla="*/ 135 h 338"/>
                  <a:gd name="T16" fmla="*/ 1626 w 1626"/>
                  <a:gd name="T17" fmla="*/ 169 h 338"/>
                  <a:gd name="T18" fmla="*/ 1625 w 1626"/>
                  <a:gd name="T19" fmla="*/ 187 h 338"/>
                  <a:gd name="T20" fmla="*/ 1618 w 1626"/>
                  <a:gd name="T21" fmla="*/ 220 h 338"/>
                  <a:gd name="T22" fmla="*/ 1605 w 1626"/>
                  <a:gd name="T23" fmla="*/ 249 h 338"/>
                  <a:gd name="T24" fmla="*/ 1587 w 1626"/>
                  <a:gd name="T25" fmla="*/ 277 h 338"/>
                  <a:gd name="T26" fmla="*/ 1564 w 1626"/>
                  <a:gd name="T27" fmla="*/ 300 h 338"/>
                  <a:gd name="T28" fmla="*/ 1537 w 1626"/>
                  <a:gd name="T29" fmla="*/ 318 h 338"/>
                  <a:gd name="T30" fmla="*/ 1506 w 1626"/>
                  <a:gd name="T31" fmla="*/ 330 h 338"/>
                  <a:gd name="T32" fmla="*/ 1474 w 1626"/>
                  <a:gd name="T33" fmla="*/ 337 h 338"/>
                  <a:gd name="T34" fmla="*/ 170 w 1626"/>
                  <a:gd name="T35" fmla="*/ 338 h 338"/>
                  <a:gd name="T36" fmla="*/ 136 w 1626"/>
                  <a:gd name="T37" fmla="*/ 335 h 338"/>
                  <a:gd name="T38" fmla="*/ 104 w 1626"/>
                  <a:gd name="T39" fmla="*/ 325 h 338"/>
                  <a:gd name="T40" fmla="*/ 76 w 1626"/>
                  <a:gd name="T41" fmla="*/ 310 h 338"/>
                  <a:gd name="T42" fmla="*/ 51 w 1626"/>
                  <a:gd name="T43" fmla="*/ 288 h 338"/>
                  <a:gd name="T44" fmla="*/ 30 w 1626"/>
                  <a:gd name="T45" fmla="*/ 263 h 338"/>
                  <a:gd name="T46" fmla="*/ 14 w 1626"/>
                  <a:gd name="T47" fmla="*/ 235 h 338"/>
                  <a:gd name="T48" fmla="*/ 4 w 1626"/>
                  <a:gd name="T49" fmla="*/ 203 h 338"/>
                  <a:gd name="T50" fmla="*/ 0 w 1626"/>
                  <a:gd name="T51" fmla="*/ 169 h 338"/>
                  <a:gd name="T52" fmla="*/ 1 w 1626"/>
                  <a:gd name="T53" fmla="*/ 151 h 338"/>
                  <a:gd name="T54" fmla="*/ 8 w 1626"/>
                  <a:gd name="T55" fmla="*/ 118 h 338"/>
                  <a:gd name="T56" fmla="*/ 21 w 1626"/>
                  <a:gd name="T57" fmla="*/ 89 h 338"/>
                  <a:gd name="T58" fmla="*/ 39 w 1626"/>
                  <a:gd name="T59" fmla="*/ 61 h 338"/>
                  <a:gd name="T60" fmla="*/ 62 w 1626"/>
                  <a:gd name="T61" fmla="*/ 39 h 338"/>
                  <a:gd name="T62" fmla="*/ 89 w 1626"/>
                  <a:gd name="T63" fmla="*/ 20 h 338"/>
                  <a:gd name="T64" fmla="*/ 120 w 1626"/>
                  <a:gd name="T65" fmla="*/ 7 h 338"/>
                  <a:gd name="T66" fmla="*/ 153 w 1626"/>
                  <a:gd name="T67" fmla="*/ 1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6" h="338">
                    <a:moveTo>
                      <a:pt x="170" y="0"/>
                    </a:moveTo>
                    <a:lnTo>
                      <a:pt x="1456" y="0"/>
                    </a:lnTo>
                    <a:lnTo>
                      <a:pt x="1474" y="1"/>
                    </a:lnTo>
                    <a:lnTo>
                      <a:pt x="1490" y="3"/>
                    </a:lnTo>
                    <a:lnTo>
                      <a:pt x="1506" y="7"/>
                    </a:lnTo>
                    <a:lnTo>
                      <a:pt x="1522" y="12"/>
                    </a:lnTo>
                    <a:lnTo>
                      <a:pt x="1537" y="20"/>
                    </a:lnTo>
                    <a:lnTo>
                      <a:pt x="1550" y="28"/>
                    </a:lnTo>
                    <a:lnTo>
                      <a:pt x="1564" y="39"/>
                    </a:lnTo>
                    <a:lnTo>
                      <a:pt x="1576" y="49"/>
                    </a:lnTo>
                    <a:lnTo>
                      <a:pt x="1587" y="61"/>
                    </a:lnTo>
                    <a:lnTo>
                      <a:pt x="1597" y="74"/>
                    </a:lnTo>
                    <a:lnTo>
                      <a:pt x="1605" y="89"/>
                    </a:lnTo>
                    <a:lnTo>
                      <a:pt x="1612" y="104"/>
                    </a:lnTo>
                    <a:lnTo>
                      <a:pt x="1618" y="118"/>
                    </a:lnTo>
                    <a:lnTo>
                      <a:pt x="1622" y="135"/>
                    </a:lnTo>
                    <a:lnTo>
                      <a:pt x="1625" y="151"/>
                    </a:lnTo>
                    <a:lnTo>
                      <a:pt x="1626" y="169"/>
                    </a:lnTo>
                    <a:lnTo>
                      <a:pt x="1626" y="169"/>
                    </a:lnTo>
                    <a:lnTo>
                      <a:pt x="1625" y="187"/>
                    </a:lnTo>
                    <a:lnTo>
                      <a:pt x="1622" y="203"/>
                    </a:lnTo>
                    <a:lnTo>
                      <a:pt x="1618" y="220"/>
                    </a:lnTo>
                    <a:lnTo>
                      <a:pt x="1612" y="235"/>
                    </a:lnTo>
                    <a:lnTo>
                      <a:pt x="1605" y="249"/>
                    </a:lnTo>
                    <a:lnTo>
                      <a:pt x="1597" y="263"/>
                    </a:lnTo>
                    <a:lnTo>
                      <a:pt x="1587" y="277"/>
                    </a:lnTo>
                    <a:lnTo>
                      <a:pt x="1576" y="288"/>
                    </a:lnTo>
                    <a:lnTo>
                      <a:pt x="1564" y="300"/>
                    </a:lnTo>
                    <a:lnTo>
                      <a:pt x="1550" y="310"/>
                    </a:lnTo>
                    <a:lnTo>
                      <a:pt x="1537" y="318"/>
                    </a:lnTo>
                    <a:lnTo>
                      <a:pt x="1522" y="325"/>
                    </a:lnTo>
                    <a:lnTo>
                      <a:pt x="1506" y="330"/>
                    </a:lnTo>
                    <a:lnTo>
                      <a:pt x="1490" y="335"/>
                    </a:lnTo>
                    <a:lnTo>
                      <a:pt x="1474" y="337"/>
                    </a:lnTo>
                    <a:lnTo>
                      <a:pt x="1456" y="338"/>
                    </a:lnTo>
                    <a:lnTo>
                      <a:pt x="170" y="338"/>
                    </a:lnTo>
                    <a:lnTo>
                      <a:pt x="153" y="337"/>
                    </a:lnTo>
                    <a:lnTo>
                      <a:pt x="136" y="335"/>
                    </a:lnTo>
                    <a:lnTo>
                      <a:pt x="120" y="330"/>
                    </a:lnTo>
                    <a:lnTo>
                      <a:pt x="104" y="325"/>
                    </a:lnTo>
                    <a:lnTo>
                      <a:pt x="89" y="318"/>
                    </a:lnTo>
                    <a:lnTo>
                      <a:pt x="76" y="310"/>
                    </a:lnTo>
                    <a:lnTo>
                      <a:pt x="62" y="300"/>
                    </a:lnTo>
                    <a:lnTo>
                      <a:pt x="51" y="288"/>
                    </a:lnTo>
                    <a:lnTo>
                      <a:pt x="39" y="277"/>
                    </a:lnTo>
                    <a:lnTo>
                      <a:pt x="30" y="263"/>
                    </a:lnTo>
                    <a:lnTo>
                      <a:pt x="21" y="249"/>
                    </a:lnTo>
                    <a:lnTo>
                      <a:pt x="14" y="235"/>
                    </a:lnTo>
                    <a:lnTo>
                      <a:pt x="8" y="220"/>
                    </a:lnTo>
                    <a:lnTo>
                      <a:pt x="4" y="203"/>
                    </a:lnTo>
                    <a:lnTo>
                      <a:pt x="1" y="187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1" y="151"/>
                    </a:lnTo>
                    <a:lnTo>
                      <a:pt x="4" y="135"/>
                    </a:lnTo>
                    <a:lnTo>
                      <a:pt x="8" y="118"/>
                    </a:lnTo>
                    <a:lnTo>
                      <a:pt x="14" y="104"/>
                    </a:lnTo>
                    <a:lnTo>
                      <a:pt x="21" y="89"/>
                    </a:lnTo>
                    <a:lnTo>
                      <a:pt x="30" y="74"/>
                    </a:lnTo>
                    <a:lnTo>
                      <a:pt x="39" y="61"/>
                    </a:lnTo>
                    <a:lnTo>
                      <a:pt x="51" y="49"/>
                    </a:lnTo>
                    <a:lnTo>
                      <a:pt x="62" y="39"/>
                    </a:lnTo>
                    <a:lnTo>
                      <a:pt x="76" y="28"/>
                    </a:lnTo>
                    <a:lnTo>
                      <a:pt x="89" y="20"/>
                    </a:lnTo>
                    <a:lnTo>
                      <a:pt x="104" y="12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1"/>
                    </a:lnTo>
                    <a:lnTo>
                      <a:pt x="17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60606"/>
                  </a:gs>
                  <a:gs pos="62000">
                    <a:srgbClr val="3C3C3C"/>
                  </a:gs>
                  <a:gs pos="4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28"/>
              <p:cNvSpPr>
                <a:spLocks/>
              </p:cNvSpPr>
              <p:nvPr/>
            </p:nvSpPr>
            <p:spPr bwMode="auto">
              <a:xfrm>
                <a:off x="3025576" y="546063"/>
                <a:ext cx="379388" cy="52385"/>
              </a:xfrm>
              <a:custGeom>
                <a:avLst/>
                <a:gdLst>
                  <a:gd name="T0" fmla="*/ 1360 w 1434"/>
                  <a:gd name="T1" fmla="*/ 0 h 200"/>
                  <a:gd name="T2" fmla="*/ 1375 w 1434"/>
                  <a:gd name="T3" fmla="*/ 3 h 200"/>
                  <a:gd name="T4" fmla="*/ 1388 w 1434"/>
                  <a:gd name="T5" fmla="*/ 6 h 200"/>
                  <a:gd name="T6" fmla="*/ 1401 w 1434"/>
                  <a:gd name="T7" fmla="*/ 13 h 200"/>
                  <a:gd name="T8" fmla="*/ 1412 w 1434"/>
                  <a:gd name="T9" fmla="*/ 22 h 200"/>
                  <a:gd name="T10" fmla="*/ 1421 w 1434"/>
                  <a:gd name="T11" fmla="*/ 33 h 200"/>
                  <a:gd name="T12" fmla="*/ 1428 w 1434"/>
                  <a:gd name="T13" fmla="*/ 46 h 200"/>
                  <a:gd name="T14" fmla="*/ 1433 w 1434"/>
                  <a:gd name="T15" fmla="*/ 60 h 200"/>
                  <a:gd name="T16" fmla="*/ 1434 w 1434"/>
                  <a:gd name="T17" fmla="*/ 75 h 200"/>
                  <a:gd name="T18" fmla="*/ 1434 w 1434"/>
                  <a:gd name="T19" fmla="*/ 134 h 200"/>
                  <a:gd name="T20" fmla="*/ 1430 w 1434"/>
                  <a:gd name="T21" fmla="*/ 147 h 200"/>
                  <a:gd name="T22" fmla="*/ 1425 w 1434"/>
                  <a:gd name="T23" fmla="*/ 161 h 200"/>
                  <a:gd name="T24" fmla="*/ 1417 w 1434"/>
                  <a:gd name="T25" fmla="*/ 172 h 200"/>
                  <a:gd name="T26" fmla="*/ 1407 w 1434"/>
                  <a:gd name="T27" fmla="*/ 183 h 200"/>
                  <a:gd name="T28" fmla="*/ 1395 w 1434"/>
                  <a:gd name="T29" fmla="*/ 191 h 200"/>
                  <a:gd name="T30" fmla="*/ 1381 w 1434"/>
                  <a:gd name="T31" fmla="*/ 196 h 200"/>
                  <a:gd name="T32" fmla="*/ 1367 w 1434"/>
                  <a:gd name="T33" fmla="*/ 200 h 200"/>
                  <a:gd name="T34" fmla="*/ 75 w 1434"/>
                  <a:gd name="T35" fmla="*/ 200 h 200"/>
                  <a:gd name="T36" fmla="*/ 59 w 1434"/>
                  <a:gd name="T37" fmla="*/ 199 h 200"/>
                  <a:gd name="T38" fmla="*/ 46 w 1434"/>
                  <a:gd name="T39" fmla="*/ 194 h 200"/>
                  <a:gd name="T40" fmla="*/ 33 w 1434"/>
                  <a:gd name="T41" fmla="*/ 187 h 200"/>
                  <a:gd name="T42" fmla="*/ 22 w 1434"/>
                  <a:gd name="T43" fmla="*/ 178 h 200"/>
                  <a:gd name="T44" fmla="*/ 13 w 1434"/>
                  <a:gd name="T45" fmla="*/ 167 h 200"/>
                  <a:gd name="T46" fmla="*/ 6 w 1434"/>
                  <a:gd name="T47" fmla="*/ 154 h 200"/>
                  <a:gd name="T48" fmla="*/ 2 w 1434"/>
                  <a:gd name="T49" fmla="*/ 140 h 200"/>
                  <a:gd name="T50" fmla="*/ 0 w 1434"/>
                  <a:gd name="T51" fmla="*/ 126 h 200"/>
                  <a:gd name="T52" fmla="*/ 1 w 1434"/>
                  <a:gd name="T53" fmla="*/ 68 h 200"/>
                  <a:gd name="T54" fmla="*/ 4 w 1434"/>
                  <a:gd name="T55" fmla="*/ 53 h 200"/>
                  <a:gd name="T56" fmla="*/ 9 w 1434"/>
                  <a:gd name="T57" fmla="*/ 39 h 200"/>
                  <a:gd name="T58" fmla="*/ 17 w 1434"/>
                  <a:gd name="T59" fmla="*/ 28 h 200"/>
                  <a:gd name="T60" fmla="*/ 28 w 1434"/>
                  <a:gd name="T61" fmla="*/ 17 h 200"/>
                  <a:gd name="T62" fmla="*/ 40 w 1434"/>
                  <a:gd name="T63" fmla="*/ 9 h 200"/>
                  <a:gd name="T64" fmla="*/ 53 w 1434"/>
                  <a:gd name="T65" fmla="*/ 4 h 200"/>
                  <a:gd name="T66" fmla="*/ 67 w 1434"/>
                  <a:gd name="T67" fmla="*/ 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4" h="200">
                    <a:moveTo>
                      <a:pt x="75" y="0"/>
                    </a:moveTo>
                    <a:lnTo>
                      <a:pt x="1360" y="0"/>
                    </a:lnTo>
                    <a:lnTo>
                      <a:pt x="1367" y="1"/>
                    </a:lnTo>
                    <a:lnTo>
                      <a:pt x="1375" y="3"/>
                    </a:lnTo>
                    <a:lnTo>
                      <a:pt x="1381" y="4"/>
                    </a:lnTo>
                    <a:lnTo>
                      <a:pt x="1388" y="6"/>
                    </a:lnTo>
                    <a:lnTo>
                      <a:pt x="1395" y="9"/>
                    </a:lnTo>
                    <a:lnTo>
                      <a:pt x="1401" y="13"/>
                    </a:lnTo>
                    <a:lnTo>
                      <a:pt x="1407" y="17"/>
                    </a:lnTo>
                    <a:lnTo>
                      <a:pt x="1412" y="22"/>
                    </a:lnTo>
                    <a:lnTo>
                      <a:pt x="1417" y="28"/>
                    </a:lnTo>
                    <a:lnTo>
                      <a:pt x="1421" y="33"/>
                    </a:lnTo>
                    <a:lnTo>
                      <a:pt x="1425" y="39"/>
                    </a:lnTo>
                    <a:lnTo>
                      <a:pt x="1428" y="46"/>
                    </a:lnTo>
                    <a:lnTo>
                      <a:pt x="1430" y="53"/>
                    </a:lnTo>
                    <a:lnTo>
                      <a:pt x="1433" y="60"/>
                    </a:lnTo>
                    <a:lnTo>
                      <a:pt x="1434" y="68"/>
                    </a:lnTo>
                    <a:lnTo>
                      <a:pt x="1434" y="75"/>
                    </a:lnTo>
                    <a:lnTo>
                      <a:pt x="1434" y="126"/>
                    </a:lnTo>
                    <a:lnTo>
                      <a:pt x="1434" y="134"/>
                    </a:lnTo>
                    <a:lnTo>
                      <a:pt x="1433" y="140"/>
                    </a:lnTo>
                    <a:lnTo>
                      <a:pt x="1430" y="147"/>
                    </a:lnTo>
                    <a:lnTo>
                      <a:pt x="1428" y="154"/>
                    </a:lnTo>
                    <a:lnTo>
                      <a:pt x="1425" y="161"/>
                    </a:lnTo>
                    <a:lnTo>
                      <a:pt x="1421" y="167"/>
                    </a:lnTo>
                    <a:lnTo>
                      <a:pt x="1417" y="172"/>
                    </a:lnTo>
                    <a:lnTo>
                      <a:pt x="1412" y="178"/>
                    </a:lnTo>
                    <a:lnTo>
                      <a:pt x="1407" y="183"/>
                    </a:lnTo>
                    <a:lnTo>
                      <a:pt x="1401" y="187"/>
                    </a:lnTo>
                    <a:lnTo>
                      <a:pt x="1395" y="191"/>
                    </a:lnTo>
                    <a:lnTo>
                      <a:pt x="1388" y="194"/>
                    </a:lnTo>
                    <a:lnTo>
                      <a:pt x="1381" y="196"/>
                    </a:lnTo>
                    <a:lnTo>
                      <a:pt x="1375" y="199"/>
                    </a:lnTo>
                    <a:lnTo>
                      <a:pt x="1367" y="200"/>
                    </a:lnTo>
                    <a:lnTo>
                      <a:pt x="1360" y="200"/>
                    </a:lnTo>
                    <a:lnTo>
                      <a:pt x="75" y="200"/>
                    </a:lnTo>
                    <a:lnTo>
                      <a:pt x="67" y="200"/>
                    </a:lnTo>
                    <a:lnTo>
                      <a:pt x="59" y="199"/>
                    </a:lnTo>
                    <a:lnTo>
                      <a:pt x="53" y="196"/>
                    </a:lnTo>
                    <a:lnTo>
                      <a:pt x="46" y="194"/>
                    </a:lnTo>
                    <a:lnTo>
                      <a:pt x="40" y="191"/>
                    </a:lnTo>
                    <a:lnTo>
                      <a:pt x="33" y="187"/>
                    </a:lnTo>
                    <a:lnTo>
                      <a:pt x="28" y="183"/>
                    </a:lnTo>
                    <a:lnTo>
                      <a:pt x="22" y="178"/>
                    </a:lnTo>
                    <a:lnTo>
                      <a:pt x="17" y="172"/>
                    </a:lnTo>
                    <a:lnTo>
                      <a:pt x="13" y="167"/>
                    </a:lnTo>
                    <a:lnTo>
                      <a:pt x="9" y="161"/>
                    </a:lnTo>
                    <a:lnTo>
                      <a:pt x="6" y="154"/>
                    </a:lnTo>
                    <a:lnTo>
                      <a:pt x="4" y="147"/>
                    </a:lnTo>
                    <a:lnTo>
                      <a:pt x="2" y="140"/>
                    </a:lnTo>
                    <a:lnTo>
                      <a:pt x="1" y="134"/>
                    </a:lnTo>
                    <a:lnTo>
                      <a:pt x="0" y="126"/>
                    </a:lnTo>
                    <a:lnTo>
                      <a:pt x="0" y="75"/>
                    </a:lnTo>
                    <a:lnTo>
                      <a:pt x="1" y="68"/>
                    </a:lnTo>
                    <a:lnTo>
                      <a:pt x="2" y="60"/>
                    </a:lnTo>
                    <a:lnTo>
                      <a:pt x="4" y="53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3" y="33"/>
                    </a:lnTo>
                    <a:lnTo>
                      <a:pt x="17" y="28"/>
                    </a:lnTo>
                    <a:lnTo>
                      <a:pt x="22" y="22"/>
                    </a:lnTo>
                    <a:lnTo>
                      <a:pt x="28" y="17"/>
                    </a:lnTo>
                    <a:lnTo>
                      <a:pt x="33" y="13"/>
                    </a:lnTo>
                    <a:lnTo>
                      <a:pt x="40" y="9"/>
                    </a:lnTo>
                    <a:lnTo>
                      <a:pt x="46" y="6"/>
                    </a:lnTo>
                    <a:lnTo>
                      <a:pt x="53" y="4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close/>
                  </a:path>
                </a:pathLst>
              </a:custGeom>
              <a:pattFill prst="pct60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29"/>
              <p:cNvSpPr>
                <a:spLocks/>
              </p:cNvSpPr>
              <p:nvPr/>
            </p:nvSpPr>
            <p:spPr bwMode="auto">
              <a:xfrm>
                <a:off x="3173201" y="353990"/>
                <a:ext cx="92069" cy="90482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0"/>
              <p:cNvSpPr>
                <a:spLocks/>
              </p:cNvSpPr>
              <p:nvPr/>
            </p:nvSpPr>
            <p:spPr bwMode="auto">
              <a:xfrm>
                <a:off x="3197034" y="376211"/>
                <a:ext cx="44447" cy="44447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1"/>
              <p:cNvSpPr>
                <a:spLocks/>
              </p:cNvSpPr>
              <p:nvPr/>
            </p:nvSpPr>
            <p:spPr bwMode="auto">
              <a:xfrm>
                <a:off x="3203377" y="393675"/>
                <a:ext cx="12699" cy="126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32"/>
              <p:cNvSpPr>
                <a:spLocks/>
              </p:cNvSpPr>
              <p:nvPr/>
            </p:nvSpPr>
            <p:spPr bwMode="auto">
              <a:xfrm>
                <a:off x="3224213" y="387350"/>
                <a:ext cx="7938" cy="7938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88" name="Picture Placeholder 5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9" r="30479"/>
          <a:stretch>
            <a:fillRect/>
          </a:stretch>
        </p:blipFill>
        <p:spPr>
          <a:xfrm>
            <a:off x="5244440" y="2196480"/>
            <a:ext cx="1719553" cy="2938874"/>
          </a:xfrm>
          <a:prstGeom prst="rect">
            <a:avLst/>
          </a:prstGeom>
        </p:spPr>
      </p:pic>
      <p:sp>
        <p:nvSpPr>
          <p:cNvPr id="197" name="TextBox 196"/>
          <p:cNvSpPr txBox="1"/>
          <p:nvPr/>
        </p:nvSpPr>
        <p:spPr>
          <a:xfrm>
            <a:off x="8051928" y="3106786"/>
            <a:ext cx="3911471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fr-F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ptimisation des programme</a:t>
            </a:r>
            <a:endParaRPr lang="en-US" sz="2400" dirty="0"/>
          </a:p>
        </p:txBody>
      </p:sp>
      <p:sp>
        <p:nvSpPr>
          <p:cNvPr id="198" name="TextBox 197"/>
          <p:cNvSpPr txBox="1"/>
          <p:nvPr/>
        </p:nvSpPr>
        <p:spPr>
          <a:xfrm>
            <a:off x="8132025" y="1488761"/>
            <a:ext cx="4059975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fr-F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daptation affichage  sur smartphone comme sur tablette</a:t>
            </a:r>
            <a:endParaRPr lang="en-US" sz="2400" dirty="0"/>
          </a:p>
        </p:txBody>
      </p:sp>
      <p:sp>
        <p:nvSpPr>
          <p:cNvPr id="199" name="TextBox 198"/>
          <p:cNvSpPr txBox="1"/>
          <p:nvPr/>
        </p:nvSpPr>
        <p:spPr>
          <a:xfrm>
            <a:off x="43352" y="1385869"/>
            <a:ext cx="4484807" cy="110799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fr-F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couleur simple qui n'est pas trop exposé et identique sur toutes les vues </a:t>
            </a:r>
            <a:endParaRPr lang="en-US" sz="2400" dirty="0"/>
          </a:p>
        </p:txBody>
      </p:sp>
      <p:sp>
        <p:nvSpPr>
          <p:cNvPr id="200" name="TextBox 199"/>
          <p:cNvSpPr txBox="1"/>
          <p:nvPr/>
        </p:nvSpPr>
        <p:spPr>
          <a:xfrm>
            <a:off x="-18938" y="4628995"/>
            <a:ext cx="4426706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fr-F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daptation en mode portrait et mode paysage</a:t>
            </a:r>
            <a:r>
              <a:rPr lang="fr-F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000" dirty="0"/>
          </a:p>
        </p:txBody>
      </p:sp>
      <p:sp>
        <p:nvSpPr>
          <p:cNvPr id="203" name="TextBox 202"/>
          <p:cNvSpPr txBox="1"/>
          <p:nvPr/>
        </p:nvSpPr>
        <p:spPr>
          <a:xfrm>
            <a:off x="9654" y="2841173"/>
            <a:ext cx="4747504" cy="126188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fr-F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Dans chaque vue, le nombre de fonctionnalités est considérablement réduit.</a:t>
            </a:r>
            <a:endParaRPr lang="fr-F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en-US" sz="10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4" name="Oval 3"/>
          <p:cNvSpPr/>
          <p:nvPr/>
        </p:nvSpPr>
        <p:spPr>
          <a:xfrm>
            <a:off x="4359579" y="1625994"/>
            <a:ext cx="467360" cy="467360"/>
          </a:xfrm>
          <a:prstGeom prst="ellipse">
            <a:avLst/>
          </a:prstGeom>
          <a:solidFill>
            <a:srgbClr val="C856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Oval 203"/>
          <p:cNvSpPr/>
          <p:nvPr/>
        </p:nvSpPr>
        <p:spPr>
          <a:xfrm>
            <a:off x="4379141" y="3043663"/>
            <a:ext cx="467360" cy="467360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4386511" y="4764647"/>
            <a:ext cx="467360" cy="467360"/>
          </a:xfrm>
          <a:prstGeom prst="ellipse">
            <a:avLst/>
          </a:prstGeom>
          <a:solidFill>
            <a:srgbClr val="635C5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7425138" y="1620641"/>
            <a:ext cx="467360" cy="467360"/>
          </a:xfrm>
          <a:prstGeom prst="ellipse">
            <a:avLst/>
          </a:prstGeom>
          <a:solidFill>
            <a:srgbClr val="C856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7441985" y="3043663"/>
            <a:ext cx="467360" cy="467360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8" name="Group 237"/>
          <p:cNvGrpSpPr/>
          <p:nvPr/>
        </p:nvGrpSpPr>
        <p:grpSpPr>
          <a:xfrm>
            <a:off x="8155908" y="2335159"/>
            <a:ext cx="175578" cy="230286"/>
            <a:chOff x="3784600" y="2508250"/>
            <a:chExt cx="219075" cy="287338"/>
          </a:xfrm>
          <a:solidFill>
            <a:schemeClr val="bg1"/>
          </a:solidFill>
        </p:grpSpPr>
        <p:sp>
          <p:nvSpPr>
            <p:cNvPr id="239" name="Freeform 31"/>
            <p:cNvSpPr>
              <a:spLocks noEditPoints="1"/>
            </p:cNvSpPr>
            <p:nvPr/>
          </p:nvSpPr>
          <p:spPr bwMode="auto">
            <a:xfrm>
              <a:off x="3784600" y="2508250"/>
              <a:ext cx="219075" cy="287338"/>
            </a:xfrm>
            <a:custGeom>
              <a:avLst/>
              <a:gdLst>
                <a:gd name="T0" fmla="*/ 30 w 692"/>
                <a:gd name="T1" fmla="*/ 874 h 904"/>
                <a:gd name="T2" fmla="*/ 75 w 692"/>
                <a:gd name="T3" fmla="*/ 512 h 904"/>
                <a:gd name="T4" fmla="*/ 80 w 692"/>
                <a:gd name="T5" fmla="*/ 511 h 904"/>
                <a:gd name="T6" fmla="*/ 86 w 692"/>
                <a:gd name="T7" fmla="*/ 508 h 904"/>
                <a:gd name="T8" fmla="*/ 89 w 692"/>
                <a:gd name="T9" fmla="*/ 502 h 904"/>
                <a:gd name="T10" fmla="*/ 90 w 692"/>
                <a:gd name="T11" fmla="*/ 497 h 904"/>
                <a:gd name="T12" fmla="*/ 89 w 692"/>
                <a:gd name="T13" fmla="*/ 344 h 904"/>
                <a:gd name="T14" fmla="*/ 87 w 692"/>
                <a:gd name="T15" fmla="*/ 338 h 904"/>
                <a:gd name="T16" fmla="*/ 83 w 692"/>
                <a:gd name="T17" fmla="*/ 334 h 904"/>
                <a:gd name="T18" fmla="*/ 78 w 692"/>
                <a:gd name="T19" fmla="*/ 332 h 904"/>
                <a:gd name="T20" fmla="*/ 30 w 692"/>
                <a:gd name="T21" fmla="*/ 331 h 904"/>
                <a:gd name="T22" fmla="*/ 475 w 692"/>
                <a:gd name="T23" fmla="*/ 30 h 904"/>
                <a:gd name="T24" fmla="*/ 662 w 692"/>
                <a:gd name="T25" fmla="*/ 874 h 904"/>
                <a:gd name="T26" fmla="*/ 492 w 692"/>
                <a:gd name="T27" fmla="*/ 5 h 904"/>
                <a:gd name="T28" fmla="*/ 487 w 692"/>
                <a:gd name="T29" fmla="*/ 2 h 904"/>
                <a:gd name="T30" fmla="*/ 481 w 692"/>
                <a:gd name="T31" fmla="*/ 0 h 904"/>
                <a:gd name="T32" fmla="*/ 12 w 692"/>
                <a:gd name="T33" fmla="*/ 0 h 904"/>
                <a:gd name="T34" fmla="*/ 6 w 692"/>
                <a:gd name="T35" fmla="*/ 3 h 904"/>
                <a:gd name="T36" fmla="*/ 2 w 692"/>
                <a:gd name="T37" fmla="*/ 7 h 904"/>
                <a:gd name="T38" fmla="*/ 0 w 692"/>
                <a:gd name="T39" fmla="*/ 12 h 904"/>
                <a:gd name="T40" fmla="*/ 0 w 692"/>
                <a:gd name="T41" fmla="*/ 346 h 904"/>
                <a:gd name="T42" fmla="*/ 1 w 692"/>
                <a:gd name="T43" fmla="*/ 352 h 904"/>
                <a:gd name="T44" fmla="*/ 4 w 692"/>
                <a:gd name="T45" fmla="*/ 357 h 904"/>
                <a:gd name="T46" fmla="*/ 8 w 692"/>
                <a:gd name="T47" fmla="*/ 360 h 904"/>
                <a:gd name="T48" fmla="*/ 15 w 692"/>
                <a:gd name="T49" fmla="*/ 361 h 904"/>
                <a:gd name="T50" fmla="*/ 60 w 692"/>
                <a:gd name="T51" fmla="*/ 482 h 904"/>
                <a:gd name="T52" fmla="*/ 12 w 692"/>
                <a:gd name="T53" fmla="*/ 482 h 904"/>
                <a:gd name="T54" fmla="*/ 6 w 692"/>
                <a:gd name="T55" fmla="*/ 484 h 904"/>
                <a:gd name="T56" fmla="*/ 2 w 692"/>
                <a:gd name="T57" fmla="*/ 488 h 904"/>
                <a:gd name="T58" fmla="*/ 0 w 692"/>
                <a:gd name="T59" fmla="*/ 494 h 904"/>
                <a:gd name="T60" fmla="*/ 0 w 692"/>
                <a:gd name="T61" fmla="*/ 889 h 904"/>
                <a:gd name="T62" fmla="*/ 1 w 692"/>
                <a:gd name="T63" fmla="*/ 894 h 904"/>
                <a:gd name="T64" fmla="*/ 4 w 692"/>
                <a:gd name="T65" fmla="*/ 899 h 904"/>
                <a:gd name="T66" fmla="*/ 8 w 692"/>
                <a:gd name="T67" fmla="*/ 902 h 904"/>
                <a:gd name="T68" fmla="*/ 15 w 692"/>
                <a:gd name="T69" fmla="*/ 904 h 904"/>
                <a:gd name="T70" fmla="*/ 680 w 692"/>
                <a:gd name="T71" fmla="*/ 902 h 904"/>
                <a:gd name="T72" fmla="*/ 685 w 692"/>
                <a:gd name="T73" fmla="*/ 900 h 904"/>
                <a:gd name="T74" fmla="*/ 689 w 692"/>
                <a:gd name="T75" fmla="*/ 897 h 904"/>
                <a:gd name="T76" fmla="*/ 692 w 692"/>
                <a:gd name="T77" fmla="*/ 892 h 904"/>
                <a:gd name="T78" fmla="*/ 692 w 692"/>
                <a:gd name="T79" fmla="*/ 211 h 904"/>
                <a:gd name="T80" fmla="*/ 690 w 692"/>
                <a:gd name="T81" fmla="*/ 205 h 904"/>
                <a:gd name="T82" fmla="*/ 687 w 692"/>
                <a:gd name="T83" fmla="*/ 20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92" h="904">
                  <a:moveTo>
                    <a:pt x="662" y="874"/>
                  </a:moveTo>
                  <a:lnTo>
                    <a:pt x="30" y="874"/>
                  </a:lnTo>
                  <a:lnTo>
                    <a:pt x="30" y="512"/>
                  </a:lnTo>
                  <a:lnTo>
                    <a:pt x="75" y="512"/>
                  </a:lnTo>
                  <a:lnTo>
                    <a:pt x="78" y="511"/>
                  </a:lnTo>
                  <a:lnTo>
                    <a:pt x="80" y="511"/>
                  </a:lnTo>
                  <a:lnTo>
                    <a:pt x="83" y="509"/>
                  </a:lnTo>
                  <a:lnTo>
                    <a:pt x="86" y="508"/>
                  </a:lnTo>
                  <a:lnTo>
                    <a:pt x="87" y="506"/>
                  </a:lnTo>
                  <a:lnTo>
                    <a:pt x="89" y="502"/>
                  </a:lnTo>
                  <a:lnTo>
                    <a:pt x="89" y="500"/>
                  </a:lnTo>
                  <a:lnTo>
                    <a:pt x="90" y="497"/>
                  </a:lnTo>
                  <a:lnTo>
                    <a:pt x="90" y="346"/>
                  </a:lnTo>
                  <a:lnTo>
                    <a:pt x="89" y="344"/>
                  </a:lnTo>
                  <a:lnTo>
                    <a:pt x="89" y="340"/>
                  </a:lnTo>
                  <a:lnTo>
                    <a:pt x="87" y="338"/>
                  </a:lnTo>
                  <a:lnTo>
                    <a:pt x="86" y="336"/>
                  </a:lnTo>
                  <a:lnTo>
                    <a:pt x="83" y="334"/>
                  </a:lnTo>
                  <a:lnTo>
                    <a:pt x="80" y="333"/>
                  </a:lnTo>
                  <a:lnTo>
                    <a:pt x="78" y="332"/>
                  </a:lnTo>
                  <a:lnTo>
                    <a:pt x="75" y="331"/>
                  </a:lnTo>
                  <a:lnTo>
                    <a:pt x="30" y="331"/>
                  </a:lnTo>
                  <a:lnTo>
                    <a:pt x="30" y="30"/>
                  </a:lnTo>
                  <a:lnTo>
                    <a:pt x="475" y="30"/>
                  </a:lnTo>
                  <a:lnTo>
                    <a:pt x="662" y="217"/>
                  </a:lnTo>
                  <a:lnTo>
                    <a:pt x="662" y="874"/>
                  </a:lnTo>
                  <a:close/>
                  <a:moveTo>
                    <a:pt x="687" y="200"/>
                  </a:moveTo>
                  <a:lnTo>
                    <a:pt x="492" y="5"/>
                  </a:lnTo>
                  <a:lnTo>
                    <a:pt x="489" y="3"/>
                  </a:lnTo>
                  <a:lnTo>
                    <a:pt x="487" y="2"/>
                  </a:lnTo>
                  <a:lnTo>
                    <a:pt x="484" y="0"/>
                  </a:lnTo>
                  <a:lnTo>
                    <a:pt x="481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346"/>
                  </a:lnTo>
                  <a:lnTo>
                    <a:pt x="0" y="349"/>
                  </a:lnTo>
                  <a:lnTo>
                    <a:pt x="1" y="352"/>
                  </a:lnTo>
                  <a:lnTo>
                    <a:pt x="2" y="354"/>
                  </a:lnTo>
                  <a:lnTo>
                    <a:pt x="4" y="357"/>
                  </a:lnTo>
                  <a:lnTo>
                    <a:pt x="6" y="359"/>
                  </a:lnTo>
                  <a:lnTo>
                    <a:pt x="8" y="360"/>
                  </a:lnTo>
                  <a:lnTo>
                    <a:pt x="12" y="361"/>
                  </a:lnTo>
                  <a:lnTo>
                    <a:pt x="15" y="361"/>
                  </a:lnTo>
                  <a:lnTo>
                    <a:pt x="60" y="361"/>
                  </a:lnTo>
                  <a:lnTo>
                    <a:pt x="60" y="482"/>
                  </a:lnTo>
                  <a:lnTo>
                    <a:pt x="15" y="482"/>
                  </a:lnTo>
                  <a:lnTo>
                    <a:pt x="12" y="482"/>
                  </a:lnTo>
                  <a:lnTo>
                    <a:pt x="8" y="483"/>
                  </a:lnTo>
                  <a:lnTo>
                    <a:pt x="6" y="484"/>
                  </a:lnTo>
                  <a:lnTo>
                    <a:pt x="4" y="486"/>
                  </a:lnTo>
                  <a:lnTo>
                    <a:pt x="2" y="488"/>
                  </a:lnTo>
                  <a:lnTo>
                    <a:pt x="1" y="491"/>
                  </a:lnTo>
                  <a:lnTo>
                    <a:pt x="0" y="494"/>
                  </a:lnTo>
                  <a:lnTo>
                    <a:pt x="0" y="497"/>
                  </a:lnTo>
                  <a:lnTo>
                    <a:pt x="0" y="889"/>
                  </a:lnTo>
                  <a:lnTo>
                    <a:pt x="0" y="891"/>
                  </a:lnTo>
                  <a:lnTo>
                    <a:pt x="1" y="894"/>
                  </a:lnTo>
                  <a:lnTo>
                    <a:pt x="2" y="897"/>
                  </a:lnTo>
                  <a:lnTo>
                    <a:pt x="4" y="899"/>
                  </a:lnTo>
                  <a:lnTo>
                    <a:pt x="6" y="900"/>
                  </a:lnTo>
                  <a:lnTo>
                    <a:pt x="8" y="902"/>
                  </a:lnTo>
                  <a:lnTo>
                    <a:pt x="12" y="902"/>
                  </a:lnTo>
                  <a:lnTo>
                    <a:pt x="15" y="904"/>
                  </a:lnTo>
                  <a:lnTo>
                    <a:pt x="677" y="904"/>
                  </a:lnTo>
                  <a:lnTo>
                    <a:pt x="680" y="902"/>
                  </a:lnTo>
                  <a:lnTo>
                    <a:pt x="683" y="902"/>
                  </a:lnTo>
                  <a:lnTo>
                    <a:pt x="685" y="900"/>
                  </a:lnTo>
                  <a:lnTo>
                    <a:pt x="687" y="899"/>
                  </a:lnTo>
                  <a:lnTo>
                    <a:pt x="689" y="897"/>
                  </a:lnTo>
                  <a:lnTo>
                    <a:pt x="690" y="894"/>
                  </a:lnTo>
                  <a:lnTo>
                    <a:pt x="692" y="892"/>
                  </a:lnTo>
                  <a:lnTo>
                    <a:pt x="692" y="889"/>
                  </a:lnTo>
                  <a:lnTo>
                    <a:pt x="692" y="211"/>
                  </a:lnTo>
                  <a:lnTo>
                    <a:pt x="692" y="207"/>
                  </a:lnTo>
                  <a:lnTo>
                    <a:pt x="690" y="205"/>
                  </a:lnTo>
                  <a:lnTo>
                    <a:pt x="689" y="202"/>
                  </a:lnTo>
                  <a:lnTo>
                    <a:pt x="687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32"/>
            <p:cNvSpPr>
              <a:spLocks/>
            </p:cNvSpPr>
            <p:nvPr/>
          </p:nvSpPr>
          <p:spPr bwMode="auto">
            <a:xfrm>
              <a:off x="3832225" y="2546350"/>
              <a:ext cx="9525" cy="66675"/>
            </a:xfrm>
            <a:custGeom>
              <a:avLst/>
              <a:gdLst>
                <a:gd name="T0" fmla="*/ 15 w 30"/>
                <a:gd name="T1" fmla="*/ 0 h 210"/>
                <a:gd name="T2" fmla="*/ 12 w 30"/>
                <a:gd name="T3" fmla="*/ 0 h 210"/>
                <a:gd name="T4" fmla="*/ 9 w 30"/>
                <a:gd name="T5" fmla="*/ 1 h 210"/>
                <a:gd name="T6" fmla="*/ 6 w 30"/>
                <a:gd name="T7" fmla="*/ 2 h 210"/>
                <a:gd name="T8" fmla="*/ 4 w 30"/>
                <a:gd name="T9" fmla="*/ 4 h 210"/>
                <a:gd name="T10" fmla="*/ 2 w 30"/>
                <a:gd name="T11" fmla="*/ 6 h 210"/>
                <a:gd name="T12" fmla="*/ 1 w 30"/>
                <a:gd name="T13" fmla="*/ 9 h 210"/>
                <a:gd name="T14" fmla="*/ 0 w 30"/>
                <a:gd name="T15" fmla="*/ 11 h 210"/>
                <a:gd name="T16" fmla="*/ 0 w 30"/>
                <a:gd name="T17" fmla="*/ 15 h 210"/>
                <a:gd name="T18" fmla="*/ 0 w 30"/>
                <a:gd name="T19" fmla="*/ 195 h 210"/>
                <a:gd name="T20" fmla="*/ 0 w 30"/>
                <a:gd name="T21" fmla="*/ 198 h 210"/>
                <a:gd name="T22" fmla="*/ 1 w 30"/>
                <a:gd name="T23" fmla="*/ 201 h 210"/>
                <a:gd name="T24" fmla="*/ 2 w 30"/>
                <a:gd name="T25" fmla="*/ 203 h 210"/>
                <a:gd name="T26" fmla="*/ 4 w 30"/>
                <a:gd name="T27" fmla="*/ 206 h 210"/>
                <a:gd name="T28" fmla="*/ 6 w 30"/>
                <a:gd name="T29" fmla="*/ 208 h 210"/>
                <a:gd name="T30" fmla="*/ 9 w 30"/>
                <a:gd name="T31" fmla="*/ 209 h 210"/>
                <a:gd name="T32" fmla="*/ 12 w 30"/>
                <a:gd name="T33" fmla="*/ 210 h 210"/>
                <a:gd name="T34" fmla="*/ 15 w 30"/>
                <a:gd name="T35" fmla="*/ 210 h 210"/>
                <a:gd name="T36" fmla="*/ 18 w 30"/>
                <a:gd name="T37" fmla="*/ 210 h 210"/>
                <a:gd name="T38" fmla="*/ 20 w 30"/>
                <a:gd name="T39" fmla="*/ 209 h 210"/>
                <a:gd name="T40" fmla="*/ 24 w 30"/>
                <a:gd name="T41" fmla="*/ 208 h 210"/>
                <a:gd name="T42" fmla="*/ 26 w 30"/>
                <a:gd name="T43" fmla="*/ 206 h 210"/>
                <a:gd name="T44" fmla="*/ 28 w 30"/>
                <a:gd name="T45" fmla="*/ 203 h 210"/>
                <a:gd name="T46" fmla="*/ 29 w 30"/>
                <a:gd name="T47" fmla="*/ 201 h 210"/>
                <a:gd name="T48" fmla="*/ 30 w 30"/>
                <a:gd name="T49" fmla="*/ 198 h 210"/>
                <a:gd name="T50" fmla="*/ 30 w 30"/>
                <a:gd name="T51" fmla="*/ 195 h 210"/>
                <a:gd name="T52" fmla="*/ 30 w 30"/>
                <a:gd name="T53" fmla="*/ 15 h 210"/>
                <a:gd name="T54" fmla="*/ 30 w 30"/>
                <a:gd name="T55" fmla="*/ 11 h 210"/>
                <a:gd name="T56" fmla="*/ 29 w 30"/>
                <a:gd name="T57" fmla="*/ 8 h 210"/>
                <a:gd name="T58" fmla="*/ 28 w 30"/>
                <a:gd name="T59" fmla="*/ 6 h 210"/>
                <a:gd name="T60" fmla="*/ 26 w 30"/>
                <a:gd name="T61" fmla="*/ 4 h 210"/>
                <a:gd name="T62" fmla="*/ 24 w 30"/>
                <a:gd name="T63" fmla="*/ 2 h 210"/>
                <a:gd name="T64" fmla="*/ 20 w 30"/>
                <a:gd name="T65" fmla="*/ 1 h 210"/>
                <a:gd name="T66" fmla="*/ 18 w 30"/>
                <a:gd name="T67" fmla="*/ 0 h 210"/>
                <a:gd name="T68" fmla="*/ 15 w 30"/>
                <a:gd name="T69" fmla="*/ 0 h 210"/>
                <a:gd name="T70" fmla="*/ 15 w 30"/>
                <a:gd name="T7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210">
                  <a:moveTo>
                    <a:pt x="15" y="0"/>
                  </a:move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95"/>
                  </a:lnTo>
                  <a:lnTo>
                    <a:pt x="0" y="198"/>
                  </a:lnTo>
                  <a:lnTo>
                    <a:pt x="1" y="201"/>
                  </a:lnTo>
                  <a:lnTo>
                    <a:pt x="2" y="203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9" y="209"/>
                  </a:lnTo>
                  <a:lnTo>
                    <a:pt x="12" y="210"/>
                  </a:lnTo>
                  <a:lnTo>
                    <a:pt x="15" y="210"/>
                  </a:lnTo>
                  <a:lnTo>
                    <a:pt x="18" y="210"/>
                  </a:lnTo>
                  <a:lnTo>
                    <a:pt x="20" y="209"/>
                  </a:lnTo>
                  <a:lnTo>
                    <a:pt x="24" y="208"/>
                  </a:lnTo>
                  <a:lnTo>
                    <a:pt x="26" y="206"/>
                  </a:lnTo>
                  <a:lnTo>
                    <a:pt x="28" y="203"/>
                  </a:lnTo>
                  <a:lnTo>
                    <a:pt x="29" y="201"/>
                  </a:lnTo>
                  <a:lnTo>
                    <a:pt x="30" y="198"/>
                  </a:lnTo>
                  <a:lnTo>
                    <a:pt x="30" y="195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33"/>
            <p:cNvSpPr>
              <a:spLocks/>
            </p:cNvSpPr>
            <p:nvPr/>
          </p:nvSpPr>
          <p:spPr bwMode="auto">
            <a:xfrm>
              <a:off x="3870325" y="2546350"/>
              <a:ext cx="9525" cy="66675"/>
            </a:xfrm>
            <a:custGeom>
              <a:avLst/>
              <a:gdLst>
                <a:gd name="T0" fmla="*/ 15 w 30"/>
                <a:gd name="T1" fmla="*/ 210 h 210"/>
                <a:gd name="T2" fmla="*/ 18 w 30"/>
                <a:gd name="T3" fmla="*/ 210 h 210"/>
                <a:gd name="T4" fmla="*/ 22 w 30"/>
                <a:gd name="T5" fmla="*/ 209 h 210"/>
                <a:gd name="T6" fmla="*/ 24 w 30"/>
                <a:gd name="T7" fmla="*/ 208 h 210"/>
                <a:gd name="T8" fmla="*/ 26 w 30"/>
                <a:gd name="T9" fmla="*/ 206 h 210"/>
                <a:gd name="T10" fmla="*/ 28 w 30"/>
                <a:gd name="T11" fmla="*/ 203 h 210"/>
                <a:gd name="T12" fmla="*/ 29 w 30"/>
                <a:gd name="T13" fmla="*/ 201 h 210"/>
                <a:gd name="T14" fmla="*/ 30 w 30"/>
                <a:gd name="T15" fmla="*/ 198 h 210"/>
                <a:gd name="T16" fmla="*/ 30 w 30"/>
                <a:gd name="T17" fmla="*/ 195 h 210"/>
                <a:gd name="T18" fmla="*/ 30 w 30"/>
                <a:gd name="T19" fmla="*/ 15 h 210"/>
                <a:gd name="T20" fmla="*/ 30 w 30"/>
                <a:gd name="T21" fmla="*/ 11 h 210"/>
                <a:gd name="T22" fmla="*/ 29 w 30"/>
                <a:gd name="T23" fmla="*/ 8 h 210"/>
                <a:gd name="T24" fmla="*/ 28 w 30"/>
                <a:gd name="T25" fmla="*/ 6 h 210"/>
                <a:gd name="T26" fmla="*/ 26 w 30"/>
                <a:gd name="T27" fmla="*/ 4 h 210"/>
                <a:gd name="T28" fmla="*/ 24 w 30"/>
                <a:gd name="T29" fmla="*/ 2 h 210"/>
                <a:gd name="T30" fmla="*/ 22 w 30"/>
                <a:gd name="T31" fmla="*/ 1 h 210"/>
                <a:gd name="T32" fmla="*/ 18 w 30"/>
                <a:gd name="T33" fmla="*/ 0 h 210"/>
                <a:gd name="T34" fmla="*/ 15 w 30"/>
                <a:gd name="T35" fmla="*/ 0 h 210"/>
                <a:gd name="T36" fmla="*/ 12 w 30"/>
                <a:gd name="T37" fmla="*/ 0 h 210"/>
                <a:gd name="T38" fmla="*/ 10 w 30"/>
                <a:gd name="T39" fmla="*/ 1 h 210"/>
                <a:gd name="T40" fmla="*/ 7 w 30"/>
                <a:gd name="T41" fmla="*/ 2 h 210"/>
                <a:gd name="T42" fmla="*/ 4 w 30"/>
                <a:gd name="T43" fmla="*/ 4 h 210"/>
                <a:gd name="T44" fmla="*/ 3 w 30"/>
                <a:gd name="T45" fmla="*/ 6 h 210"/>
                <a:gd name="T46" fmla="*/ 1 w 30"/>
                <a:gd name="T47" fmla="*/ 9 h 210"/>
                <a:gd name="T48" fmla="*/ 0 w 30"/>
                <a:gd name="T49" fmla="*/ 11 h 210"/>
                <a:gd name="T50" fmla="*/ 0 w 30"/>
                <a:gd name="T51" fmla="*/ 15 h 210"/>
                <a:gd name="T52" fmla="*/ 0 w 30"/>
                <a:gd name="T53" fmla="*/ 195 h 210"/>
                <a:gd name="T54" fmla="*/ 0 w 30"/>
                <a:gd name="T55" fmla="*/ 198 h 210"/>
                <a:gd name="T56" fmla="*/ 1 w 30"/>
                <a:gd name="T57" fmla="*/ 201 h 210"/>
                <a:gd name="T58" fmla="*/ 3 w 30"/>
                <a:gd name="T59" fmla="*/ 203 h 210"/>
                <a:gd name="T60" fmla="*/ 4 w 30"/>
                <a:gd name="T61" fmla="*/ 206 h 210"/>
                <a:gd name="T62" fmla="*/ 7 w 30"/>
                <a:gd name="T63" fmla="*/ 208 h 210"/>
                <a:gd name="T64" fmla="*/ 10 w 30"/>
                <a:gd name="T65" fmla="*/ 209 h 210"/>
                <a:gd name="T66" fmla="*/ 12 w 30"/>
                <a:gd name="T67" fmla="*/ 210 h 210"/>
                <a:gd name="T68" fmla="*/ 15 w 30"/>
                <a:gd name="T69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210">
                  <a:moveTo>
                    <a:pt x="15" y="210"/>
                  </a:moveTo>
                  <a:lnTo>
                    <a:pt x="18" y="210"/>
                  </a:lnTo>
                  <a:lnTo>
                    <a:pt x="22" y="209"/>
                  </a:lnTo>
                  <a:lnTo>
                    <a:pt x="24" y="208"/>
                  </a:lnTo>
                  <a:lnTo>
                    <a:pt x="26" y="206"/>
                  </a:lnTo>
                  <a:lnTo>
                    <a:pt x="28" y="203"/>
                  </a:lnTo>
                  <a:lnTo>
                    <a:pt x="29" y="201"/>
                  </a:lnTo>
                  <a:lnTo>
                    <a:pt x="30" y="198"/>
                  </a:lnTo>
                  <a:lnTo>
                    <a:pt x="30" y="195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95"/>
                  </a:lnTo>
                  <a:lnTo>
                    <a:pt x="0" y="198"/>
                  </a:lnTo>
                  <a:lnTo>
                    <a:pt x="1" y="201"/>
                  </a:lnTo>
                  <a:lnTo>
                    <a:pt x="3" y="203"/>
                  </a:lnTo>
                  <a:lnTo>
                    <a:pt x="4" y="206"/>
                  </a:lnTo>
                  <a:lnTo>
                    <a:pt x="7" y="208"/>
                  </a:lnTo>
                  <a:lnTo>
                    <a:pt x="10" y="209"/>
                  </a:lnTo>
                  <a:lnTo>
                    <a:pt x="12" y="210"/>
                  </a:lnTo>
                  <a:lnTo>
                    <a:pt x="15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34"/>
            <p:cNvSpPr>
              <a:spLocks/>
            </p:cNvSpPr>
            <p:nvPr/>
          </p:nvSpPr>
          <p:spPr bwMode="auto">
            <a:xfrm>
              <a:off x="3908425" y="2546350"/>
              <a:ext cx="9525" cy="66675"/>
            </a:xfrm>
            <a:custGeom>
              <a:avLst/>
              <a:gdLst>
                <a:gd name="T0" fmla="*/ 15 w 31"/>
                <a:gd name="T1" fmla="*/ 210 h 210"/>
                <a:gd name="T2" fmla="*/ 18 w 31"/>
                <a:gd name="T3" fmla="*/ 210 h 210"/>
                <a:gd name="T4" fmla="*/ 22 w 31"/>
                <a:gd name="T5" fmla="*/ 209 h 210"/>
                <a:gd name="T6" fmla="*/ 24 w 31"/>
                <a:gd name="T7" fmla="*/ 208 h 210"/>
                <a:gd name="T8" fmla="*/ 26 w 31"/>
                <a:gd name="T9" fmla="*/ 206 h 210"/>
                <a:gd name="T10" fmla="*/ 28 w 31"/>
                <a:gd name="T11" fmla="*/ 203 h 210"/>
                <a:gd name="T12" fmla="*/ 29 w 31"/>
                <a:gd name="T13" fmla="*/ 201 h 210"/>
                <a:gd name="T14" fmla="*/ 30 w 31"/>
                <a:gd name="T15" fmla="*/ 198 h 210"/>
                <a:gd name="T16" fmla="*/ 31 w 31"/>
                <a:gd name="T17" fmla="*/ 195 h 210"/>
                <a:gd name="T18" fmla="*/ 31 w 31"/>
                <a:gd name="T19" fmla="*/ 15 h 210"/>
                <a:gd name="T20" fmla="*/ 30 w 31"/>
                <a:gd name="T21" fmla="*/ 11 h 210"/>
                <a:gd name="T22" fmla="*/ 29 w 31"/>
                <a:gd name="T23" fmla="*/ 8 h 210"/>
                <a:gd name="T24" fmla="*/ 28 w 31"/>
                <a:gd name="T25" fmla="*/ 6 h 210"/>
                <a:gd name="T26" fmla="*/ 26 w 31"/>
                <a:gd name="T27" fmla="*/ 4 h 210"/>
                <a:gd name="T28" fmla="*/ 24 w 31"/>
                <a:gd name="T29" fmla="*/ 2 h 210"/>
                <a:gd name="T30" fmla="*/ 22 w 31"/>
                <a:gd name="T31" fmla="*/ 1 h 210"/>
                <a:gd name="T32" fmla="*/ 18 w 31"/>
                <a:gd name="T33" fmla="*/ 0 h 210"/>
                <a:gd name="T34" fmla="*/ 15 w 31"/>
                <a:gd name="T35" fmla="*/ 0 h 210"/>
                <a:gd name="T36" fmla="*/ 13 w 31"/>
                <a:gd name="T37" fmla="*/ 0 h 210"/>
                <a:gd name="T38" fmla="*/ 10 w 31"/>
                <a:gd name="T39" fmla="*/ 1 h 210"/>
                <a:gd name="T40" fmla="*/ 8 w 31"/>
                <a:gd name="T41" fmla="*/ 2 h 210"/>
                <a:gd name="T42" fmla="*/ 6 w 31"/>
                <a:gd name="T43" fmla="*/ 4 h 210"/>
                <a:gd name="T44" fmla="*/ 3 w 31"/>
                <a:gd name="T45" fmla="*/ 6 h 210"/>
                <a:gd name="T46" fmla="*/ 2 w 31"/>
                <a:gd name="T47" fmla="*/ 9 h 210"/>
                <a:gd name="T48" fmla="*/ 1 w 31"/>
                <a:gd name="T49" fmla="*/ 11 h 210"/>
                <a:gd name="T50" fmla="*/ 0 w 31"/>
                <a:gd name="T51" fmla="*/ 15 h 210"/>
                <a:gd name="T52" fmla="*/ 0 w 31"/>
                <a:gd name="T53" fmla="*/ 195 h 210"/>
                <a:gd name="T54" fmla="*/ 1 w 31"/>
                <a:gd name="T55" fmla="*/ 198 h 210"/>
                <a:gd name="T56" fmla="*/ 2 w 31"/>
                <a:gd name="T57" fmla="*/ 201 h 210"/>
                <a:gd name="T58" fmla="*/ 3 w 31"/>
                <a:gd name="T59" fmla="*/ 203 h 210"/>
                <a:gd name="T60" fmla="*/ 6 w 31"/>
                <a:gd name="T61" fmla="*/ 206 h 210"/>
                <a:gd name="T62" fmla="*/ 8 w 31"/>
                <a:gd name="T63" fmla="*/ 208 h 210"/>
                <a:gd name="T64" fmla="*/ 10 w 31"/>
                <a:gd name="T65" fmla="*/ 209 h 210"/>
                <a:gd name="T66" fmla="*/ 13 w 31"/>
                <a:gd name="T67" fmla="*/ 210 h 210"/>
                <a:gd name="T68" fmla="*/ 15 w 31"/>
                <a:gd name="T69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" h="210">
                  <a:moveTo>
                    <a:pt x="15" y="210"/>
                  </a:moveTo>
                  <a:lnTo>
                    <a:pt x="18" y="210"/>
                  </a:lnTo>
                  <a:lnTo>
                    <a:pt x="22" y="209"/>
                  </a:lnTo>
                  <a:lnTo>
                    <a:pt x="24" y="208"/>
                  </a:lnTo>
                  <a:lnTo>
                    <a:pt x="26" y="206"/>
                  </a:lnTo>
                  <a:lnTo>
                    <a:pt x="28" y="203"/>
                  </a:lnTo>
                  <a:lnTo>
                    <a:pt x="29" y="201"/>
                  </a:lnTo>
                  <a:lnTo>
                    <a:pt x="30" y="198"/>
                  </a:lnTo>
                  <a:lnTo>
                    <a:pt x="31" y="195"/>
                  </a:lnTo>
                  <a:lnTo>
                    <a:pt x="31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6" y="4"/>
                  </a:lnTo>
                  <a:lnTo>
                    <a:pt x="3" y="6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195"/>
                  </a:lnTo>
                  <a:lnTo>
                    <a:pt x="1" y="198"/>
                  </a:lnTo>
                  <a:lnTo>
                    <a:pt x="2" y="201"/>
                  </a:lnTo>
                  <a:lnTo>
                    <a:pt x="3" y="203"/>
                  </a:lnTo>
                  <a:lnTo>
                    <a:pt x="6" y="206"/>
                  </a:lnTo>
                  <a:lnTo>
                    <a:pt x="8" y="208"/>
                  </a:lnTo>
                  <a:lnTo>
                    <a:pt x="10" y="209"/>
                  </a:lnTo>
                  <a:lnTo>
                    <a:pt x="13" y="210"/>
                  </a:lnTo>
                  <a:lnTo>
                    <a:pt x="15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35"/>
            <p:cNvSpPr>
              <a:spLocks/>
            </p:cNvSpPr>
            <p:nvPr/>
          </p:nvSpPr>
          <p:spPr bwMode="auto">
            <a:xfrm>
              <a:off x="3946525" y="2565400"/>
              <a:ext cx="9525" cy="57150"/>
            </a:xfrm>
            <a:custGeom>
              <a:avLst/>
              <a:gdLst>
                <a:gd name="T0" fmla="*/ 15 w 30"/>
                <a:gd name="T1" fmla="*/ 180 h 180"/>
                <a:gd name="T2" fmla="*/ 19 w 30"/>
                <a:gd name="T3" fmla="*/ 180 h 180"/>
                <a:gd name="T4" fmla="*/ 21 w 30"/>
                <a:gd name="T5" fmla="*/ 179 h 180"/>
                <a:gd name="T6" fmla="*/ 24 w 30"/>
                <a:gd name="T7" fmla="*/ 178 h 180"/>
                <a:gd name="T8" fmla="*/ 26 w 30"/>
                <a:gd name="T9" fmla="*/ 176 h 180"/>
                <a:gd name="T10" fmla="*/ 27 w 30"/>
                <a:gd name="T11" fmla="*/ 173 h 180"/>
                <a:gd name="T12" fmla="*/ 29 w 30"/>
                <a:gd name="T13" fmla="*/ 171 h 180"/>
                <a:gd name="T14" fmla="*/ 30 w 30"/>
                <a:gd name="T15" fmla="*/ 168 h 180"/>
                <a:gd name="T16" fmla="*/ 30 w 30"/>
                <a:gd name="T17" fmla="*/ 165 h 180"/>
                <a:gd name="T18" fmla="*/ 30 w 30"/>
                <a:gd name="T19" fmla="*/ 15 h 180"/>
                <a:gd name="T20" fmla="*/ 30 w 30"/>
                <a:gd name="T21" fmla="*/ 11 h 180"/>
                <a:gd name="T22" fmla="*/ 29 w 30"/>
                <a:gd name="T23" fmla="*/ 9 h 180"/>
                <a:gd name="T24" fmla="*/ 27 w 30"/>
                <a:gd name="T25" fmla="*/ 6 h 180"/>
                <a:gd name="T26" fmla="*/ 26 w 30"/>
                <a:gd name="T27" fmla="*/ 4 h 180"/>
                <a:gd name="T28" fmla="*/ 24 w 30"/>
                <a:gd name="T29" fmla="*/ 2 h 180"/>
                <a:gd name="T30" fmla="*/ 21 w 30"/>
                <a:gd name="T31" fmla="*/ 1 h 180"/>
                <a:gd name="T32" fmla="*/ 19 w 30"/>
                <a:gd name="T33" fmla="*/ 0 h 180"/>
                <a:gd name="T34" fmla="*/ 15 w 30"/>
                <a:gd name="T35" fmla="*/ 0 h 180"/>
                <a:gd name="T36" fmla="*/ 12 w 30"/>
                <a:gd name="T37" fmla="*/ 0 h 180"/>
                <a:gd name="T38" fmla="*/ 9 w 30"/>
                <a:gd name="T39" fmla="*/ 1 h 180"/>
                <a:gd name="T40" fmla="*/ 7 w 30"/>
                <a:gd name="T41" fmla="*/ 2 h 180"/>
                <a:gd name="T42" fmla="*/ 5 w 30"/>
                <a:gd name="T43" fmla="*/ 4 h 180"/>
                <a:gd name="T44" fmla="*/ 3 w 30"/>
                <a:gd name="T45" fmla="*/ 6 h 180"/>
                <a:gd name="T46" fmla="*/ 1 w 30"/>
                <a:gd name="T47" fmla="*/ 9 h 180"/>
                <a:gd name="T48" fmla="*/ 0 w 30"/>
                <a:gd name="T49" fmla="*/ 11 h 180"/>
                <a:gd name="T50" fmla="*/ 0 w 30"/>
                <a:gd name="T51" fmla="*/ 15 h 180"/>
                <a:gd name="T52" fmla="*/ 0 w 30"/>
                <a:gd name="T53" fmla="*/ 165 h 180"/>
                <a:gd name="T54" fmla="*/ 0 w 30"/>
                <a:gd name="T55" fmla="*/ 168 h 180"/>
                <a:gd name="T56" fmla="*/ 1 w 30"/>
                <a:gd name="T57" fmla="*/ 171 h 180"/>
                <a:gd name="T58" fmla="*/ 3 w 30"/>
                <a:gd name="T59" fmla="*/ 173 h 180"/>
                <a:gd name="T60" fmla="*/ 5 w 30"/>
                <a:gd name="T61" fmla="*/ 176 h 180"/>
                <a:gd name="T62" fmla="*/ 7 w 30"/>
                <a:gd name="T63" fmla="*/ 178 h 180"/>
                <a:gd name="T64" fmla="*/ 9 w 30"/>
                <a:gd name="T65" fmla="*/ 179 h 180"/>
                <a:gd name="T66" fmla="*/ 12 w 30"/>
                <a:gd name="T67" fmla="*/ 180 h 180"/>
                <a:gd name="T68" fmla="*/ 15 w 30"/>
                <a:gd name="T6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0">
                  <a:moveTo>
                    <a:pt x="15" y="180"/>
                  </a:moveTo>
                  <a:lnTo>
                    <a:pt x="19" y="180"/>
                  </a:lnTo>
                  <a:lnTo>
                    <a:pt x="21" y="179"/>
                  </a:lnTo>
                  <a:lnTo>
                    <a:pt x="24" y="178"/>
                  </a:lnTo>
                  <a:lnTo>
                    <a:pt x="26" y="176"/>
                  </a:lnTo>
                  <a:lnTo>
                    <a:pt x="27" y="173"/>
                  </a:lnTo>
                  <a:lnTo>
                    <a:pt x="29" y="171"/>
                  </a:lnTo>
                  <a:lnTo>
                    <a:pt x="30" y="168"/>
                  </a:lnTo>
                  <a:lnTo>
                    <a:pt x="30" y="165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9"/>
                  </a:lnTo>
                  <a:lnTo>
                    <a:pt x="27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65"/>
                  </a:lnTo>
                  <a:lnTo>
                    <a:pt x="0" y="168"/>
                  </a:lnTo>
                  <a:lnTo>
                    <a:pt x="1" y="171"/>
                  </a:lnTo>
                  <a:lnTo>
                    <a:pt x="3" y="173"/>
                  </a:lnTo>
                  <a:lnTo>
                    <a:pt x="5" y="176"/>
                  </a:lnTo>
                  <a:lnTo>
                    <a:pt x="7" y="178"/>
                  </a:lnTo>
                  <a:lnTo>
                    <a:pt x="9" y="179"/>
                  </a:lnTo>
                  <a:lnTo>
                    <a:pt x="12" y="180"/>
                  </a:lnTo>
                  <a:lnTo>
                    <a:pt x="15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36"/>
            <p:cNvSpPr>
              <a:spLocks noEditPoints="1"/>
            </p:cNvSpPr>
            <p:nvPr/>
          </p:nvSpPr>
          <p:spPr bwMode="auto">
            <a:xfrm>
              <a:off x="3865563" y="2708275"/>
              <a:ext cx="57150" cy="47625"/>
            </a:xfrm>
            <a:custGeom>
              <a:avLst/>
              <a:gdLst>
                <a:gd name="T0" fmla="*/ 42 w 181"/>
                <a:gd name="T1" fmla="*/ 120 h 150"/>
                <a:gd name="T2" fmla="*/ 90 w 181"/>
                <a:gd name="T3" fmla="*/ 43 h 150"/>
                <a:gd name="T4" fmla="*/ 138 w 181"/>
                <a:gd name="T5" fmla="*/ 120 h 150"/>
                <a:gd name="T6" fmla="*/ 42 w 181"/>
                <a:gd name="T7" fmla="*/ 120 h 150"/>
                <a:gd name="T8" fmla="*/ 103 w 181"/>
                <a:gd name="T9" fmla="*/ 8 h 150"/>
                <a:gd name="T10" fmla="*/ 101 w 181"/>
                <a:gd name="T11" fmla="*/ 4 h 150"/>
                <a:gd name="T12" fmla="*/ 98 w 181"/>
                <a:gd name="T13" fmla="*/ 2 h 150"/>
                <a:gd name="T14" fmla="*/ 94 w 181"/>
                <a:gd name="T15" fmla="*/ 1 h 150"/>
                <a:gd name="T16" fmla="*/ 90 w 181"/>
                <a:gd name="T17" fmla="*/ 0 h 150"/>
                <a:gd name="T18" fmla="*/ 87 w 181"/>
                <a:gd name="T19" fmla="*/ 1 h 150"/>
                <a:gd name="T20" fmla="*/ 84 w 181"/>
                <a:gd name="T21" fmla="*/ 2 h 150"/>
                <a:gd name="T22" fmla="*/ 80 w 181"/>
                <a:gd name="T23" fmla="*/ 4 h 150"/>
                <a:gd name="T24" fmla="*/ 77 w 181"/>
                <a:gd name="T25" fmla="*/ 8 h 150"/>
                <a:gd name="T26" fmla="*/ 2 w 181"/>
                <a:gd name="T27" fmla="*/ 128 h 150"/>
                <a:gd name="T28" fmla="*/ 1 w 181"/>
                <a:gd name="T29" fmla="*/ 131 h 150"/>
                <a:gd name="T30" fmla="*/ 0 w 181"/>
                <a:gd name="T31" fmla="*/ 135 h 150"/>
                <a:gd name="T32" fmla="*/ 1 w 181"/>
                <a:gd name="T33" fmla="*/ 140 h 150"/>
                <a:gd name="T34" fmla="*/ 2 w 181"/>
                <a:gd name="T35" fmla="*/ 143 h 150"/>
                <a:gd name="T36" fmla="*/ 4 w 181"/>
                <a:gd name="T37" fmla="*/ 146 h 150"/>
                <a:gd name="T38" fmla="*/ 8 w 181"/>
                <a:gd name="T39" fmla="*/ 148 h 150"/>
                <a:gd name="T40" fmla="*/ 11 w 181"/>
                <a:gd name="T41" fmla="*/ 150 h 150"/>
                <a:gd name="T42" fmla="*/ 15 w 181"/>
                <a:gd name="T43" fmla="*/ 150 h 150"/>
                <a:gd name="T44" fmla="*/ 166 w 181"/>
                <a:gd name="T45" fmla="*/ 150 h 150"/>
                <a:gd name="T46" fmla="*/ 166 w 181"/>
                <a:gd name="T47" fmla="*/ 150 h 150"/>
                <a:gd name="T48" fmla="*/ 166 w 181"/>
                <a:gd name="T49" fmla="*/ 150 h 150"/>
                <a:gd name="T50" fmla="*/ 170 w 181"/>
                <a:gd name="T51" fmla="*/ 150 h 150"/>
                <a:gd name="T52" fmla="*/ 172 w 181"/>
                <a:gd name="T53" fmla="*/ 149 h 150"/>
                <a:gd name="T54" fmla="*/ 175 w 181"/>
                <a:gd name="T55" fmla="*/ 148 h 150"/>
                <a:gd name="T56" fmla="*/ 177 w 181"/>
                <a:gd name="T57" fmla="*/ 146 h 150"/>
                <a:gd name="T58" fmla="*/ 178 w 181"/>
                <a:gd name="T59" fmla="*/ 144 h 150"/>
                <a:gd name="T60" fmla="*/ 180 w 181"/>
                <a:gd name="T61" fmla="*/ 142 h 150"/>
                <a:gd name="T62" fmla="*/ 181 w 181"/>
                <a:gd name="T63" fmla="*/ 139 h 150"/>
                <a:gd name="T64" fmla="*/ 181 w 181"/>
                <a:gd name="T65" fmla="*/ 135 h 150"/>
                <a:gd name="T66" fmla="*/ 180 w 181"/>
                <a:gd name="T67" fmla="*/ 130 h 150"/>
                <a:gd name="T68" fmla="*/ 177 w 181"/>
                <a:gd name="T69" fmla="*/ 126 h 150"/>
                <a:gd name="T70" fmla="*/ 103 w 181"/>
                <a:gd name="T71" fmla="*/ 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50">
                  <a:moveTo>
                    <a:pt x="42" y="120"/>
                  </a:moveTo>
                  <a:lnTo>
                    <a:pt x="90" y="43"/>
                  </a:lnTo>
                  <a:lnTo>
                    <a:pt x="138" y="120"/>
                  </a:lnTo>
                  <a:lnTo>
                    <a:pt x="42" y="120"/>
                  </a:lnTo>
                  <a:close/>
                  <a:moveTo>
                    <a:pt x="103" y="8"/>
                  </a:moveTo>
                  <a:lnTo>
                    <a:pt x="101" y="4"/>
                  </a:lnTo>
                  <a:lnTo>
                    <a:pt x="98" y="2"/>
                  </a:lnTo>
                  <a:lnTo>
                    <a:pt x="94" y="1"/>
                  </a:lnTo>
                  <a:lnTo>
                    <a:pt x="90" y="0"/>
                  </a:lnTo>
                  <a:lnTo>
                    <a:pt x="87" y="1"/>
                  </a:lnTo>
                  <a:lnTo>
                    <a:pt x="84" y="2"/>
                  </a:lnTo>
                  <a:lnTo>
                    <a:pt x="80" y="4"/>
                  </a:lnTo>
                  <a:lnTo>
                    <a:pt x="77" y="8"/>
                  </a:lnTo>
                  <a:lnTo>
                    <a:pt x="2" y="128"/>
                  </a:lnTo>
                  <a:lnTo>
                    <a:pt x="1" y="131"/>
                  </a:lnTo>
                  <a:lnTo>
                    <a:pt x="0" y="135"/>
                  </a:lnTo>
                  <a:lnTo>
                    <a:pt x="1" y="140"/>
                  </a:lnTo>
                  <a:lnTo>
                    <a:pt x="2" y="143"/>
                  </a:lnTo>
                  <a:lnTo>
                    <a:pt x="4" y="146"/>
                  </a:lnTo>
                  <a:lnTo>
                    <a:pt x="8" y="148"/>
                  </a:lnTo>
                  <a:lnTo>
                    <a:pt x="11" y="150"/>
                  </a:lnTo>
                  <a:lnTo>
                    <a:pt x="15" y="150"/>
                  </a:lnTo>
                  <a:lnTo>
                    <a:pt x="166" y="150"/>
                  </a:lnTo>
                  <a:lnTo>
                    <a:pt x="166" y="150"/>
                  </a:lnTo>
                  <a:lnTo>
                    <a:pt x="166" y="150"/>
                  </a:lnTo>
                  <a:lnTo>
                    <a:pt x="170" y="150"/>
                  </a:lnTo>
                  <a:lnTo>
                    <a:pt x="172" y="149"/>
                  </a:lnTo>
                  <a:lnTo>
                    <a:pt x="175" y="148"/>
                  </a:lnTo>
                  <a:lnTo>
                    <a:pt x="177" y="146"/>
                  </a:lnTo>
                  <a:lnTo>
                    <a:pt x="178" y="144"/>
                  </a:lnTo>
                  <a:lnTo>
                    <a:pt x="180" y="142"/>
                  </a:lnTo>
                  <a:lnTo>
                    <a:pt x="181" y="139"/>
                  </a:lnTo>
                  <a:lnTo>
                    <a:pt x="181" y="135"/>
                  </a:lnTo>
                  <a:lnTo>
                    <a:pt x="180" y="130"/>
                  </a:lnTo>
                  <a:lnTo>
                    <a:pt x="177" y="126"/>
                  </a:lnTo>
                  <a:lnTo>
                    <a:pt x="10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7951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Rectangle 1119"/>
          <p:cNvSpPr/>
          <p:nvPr/>
        </p:nvSpPr>
        <p:spPr>
          <a:xfrm>
            <a:off x="0" y="1547729"/>
            <a:ext cx="12192000" cy="436033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F653E-45B7-4491-87DB-110C0BC1589F}" type="datetime1">
              <a:rPr lang="en-US" smtClean="0"/>
              <a:t>4/2/2021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417066" y="614884"/>
            <a:ext cx="8128000" cy="1678408"/>
          </a:xfrm>
        </p:spPr>
        <p:txBody>
          <a:bodyPr/>
          <a:lstStyle/>
          <a:p>
            <a:r>
              <a:rPr lang="en-US" b="1" dirty="0"/>
              <a:t>INTERNATIONALISATION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27" name="Rectangle 1026"/>
          <p:cNvSpPr/>
          <p:nvPr/>
        </p:nvSpPr>
        <p:spPr>
          <a:xfrm>
            <a:off x="4254500" y="-863600"/>
            <a:ext cx="596900" cy="59690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026025" y="-863600"/>
            <a:ext cx="596900" cy="59690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5797550" y="-863600"/>
            <a:ext cx="596900" cy="59690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6" name="Group 445"/>
          <p:cNvGrpSpPr/>
          <p:nvPr/>
        </p:nvGrpSpPr>
        <p:grpSpPr>
          <a:xfrm rot="16200000">
            <a:off x="5247625" y="83315"/>
            <a:ext cx="4899072" cy="7286594"/>
            <a:chOff x="4800600" y="381113"/>
            <a:chExt cx="3936427" cy="5854813"/>
          </a:xfrm>
          <a:effectLst>
            <a:reflection blurRad="6350" stA="20000" endPos="35000" dir="5400000" sy="-100000" algn="bl" rotWithShape="0"/>
          </a:effectLst>
        </p:grpSpPr>
        <p:sp>
          <p:nvSpPr>
            <p:cNvPr id="447" name="Freeform 37"/>
            <p:cNvSpPr>
              <a:spLocks/>
            </p:cNvSpPr>
            <p:nvPr/>
          </p:nvSpPr>
          <p:spPr bwMode="auto">
            <a:xfrm>
              <a:off x="4800600" y="381113"/>
              <a:ext cx="3936427" cy="5854813"/>
            </a:xfrm>
            <a:custGeom>
              <a:avLst/>
              <a:gdLst>
                <a:gd name="T0" fmla="*/ 10613 w 11375"/>
                <a:gd name="T1" fmla="*/ 2 h 16921"/>
                <a:gd name="T2" fmla="*/ 10732 w 11375"/>
                <a:gd name="T3" fmla="*/ 17 h 16921"/>
                <a:gd name="T4" fmla="*/ 10846 w 11375"/>
                <a:gd name="T5" fmla="*/ 50 h 16921"/>
                <a:gd name="T6" fmla="*/ 10953 w 11375"/>
                <a:gd name="T7" fmla="*/ 98 h 16921"/>
                <a:gd name="T8" fmla="*/ 11052 w 11375"/>
                <a:gd name="T9" fmla="*/ 160 h 16921"/>
                <a:gd name="T10" fmla="*/ 11139 w 11375"/>
                <a:gd name="T11" fmla="*/ 237 h 16921"/>
                <a:gd name="T12" fmla="*/ 11215 w 11375"/>
                <a:gd name="T13" fmla="*/ 324 h 16921"/>
                <a:gd name="T14" fmla="*/ 11278 w 11375"/>
                <a:gd name="T15" fmla="*/ 422 h 16921"/>
                <a:gd name="T16" fmla="*/ 11326 w 11375"/>
                <a:gd name="T17" fmla="*/ 529 h 16921"/>
                <a:gd name="T18" fmla="*/ 11358 w 11375"/>
                <a:gd name="T19" fmla="*/ 643 h 16921"/>
                <a:gd name="T20" fmla="*/ 11374 w 11375"/>
                <a:gd name="T21" fmla="*/ 763 h 16921"/>
                <a:gd name="T22" fmla="*/ 11374 w 11375"/>
                <a:gd name="T23" fmla="*/ 16158 h 16921"/>
                <a:gd name="T24" fmla="*/ 11358 w 11375"/>
                <a:gd name="T25" fmla="*/ 16278 h 16921"/>
                <a:gd name="T26" fmla="*/ 11326 w 11375"/>
                <a:gd name="T27" fmla="*/ 16392 h 16921"/>
                <a:gd name="T28" fmla="*/ 11278 w 11375"/>
                <a:gd name="T29" fmla="*/ 16499 h 16921"/>
                <a:gd name="T30" fmla="*/ 11215 w 11375"/>
                <a:gd name="T31" fmla="*/ 16598 h 16921"/>
                <a:gd name="T32" fmla="*/ 11139 w 11375"/>
                <a:gd name="T33" fmla="*/ 16685 h 16921"/>
                <a:gd name="T34" fmla="*/ 11052 w 11375"/>
                <a:gd name="T35" fmla="*/ 16761 h 16921"/>
                <a:gd name="T36" fmla="*/ 10953 w 11375"/>
                <a:gd name="T37" fmla="*/ 16824 h 16921"/>
                <a:gd name="T38" fmla="*/ 10846 w 11375"/>
                <a:gd name="T39" fmla="*/ 16872 h 16921"/>
                <a:gd name="T40" fmla="*/ 10732 w 11375"/>
                <a:gd name="T41" fmla="*/ 16904 h 16921"/>
                <a:gd name="T42" fmla="*/ 10613 w 11375"/>
                <a:gd name="T43" fmla="*/ 16920 h 16921"/>
                <a:gd name="T44" fmla="*/ 762 w 11375"/>
                <a:gd name="T45" fmla="*/ 16920 h 16921"/>
                <a:gd name="T46" fmla="*/ 643 w 11375"/>
                <a:gd name="T47" fmla="*/ 16904 h 16921"/>
                <a:gd name="T48" fmla="*/ 528 w 11375"/>
                <a:gd name="T49" fmla="*/ 16872 h 16921"/>
                <a:gd name="T50" fmla="*/ 422 w 11375"/>
                <a:gd name="T51" fmla="*/ 16824 h 16921"/>
                <a:gd name="T52" fmla="*/ 323 w 11375"/>
                <a:gd name="T53" fmla="*/ 16761 h 16921"/>
                <a:gd name="T54" fmla="*/ 236 w 11375"/>
                <a:gd name="T55" fmla="*/ 16685 h 16921"/>
                <a:gd name="T56" fmla="*/ 161 w 11375"/>
                <a:gd name="T57" fmla="*/ 16598 h 16921"/>
                <a:gd name="T58" fmla="*/ 97 w 11375"/>
                <a:gd name="T59" fmla="*/ 16499 h 16921"/>
                <a:gd name="T60" fmla="*/ 49 w 11375"/>
                <a:gd name="T61" fmla="*/ 16392 h 16921"/>
                <a:gd name="T62" fmla="*/ 17 w 11375"/>
                <a:gd name="T63" fmla="*/ 16278 h 16921"/>
                <a:gd name="T64" fmla="*/ 1 w 11375"/>
                <a:gd name="T65" fmla="*/ 16158 h 16921"/>
                <a:gd name="T66" fmla="*/ 1 w 11375"/>
                <a:gd name="T67" fmla="*/ 763 h 16921"/>
                <a:gd name="T68" fmla="*/ 17 w 11375"/>
                <a:gd name="T69" fmla="*/ 643 h 16921"/>
                <a:gd name="T70" fmla="*/ 49 w 11375"/>
                <a:gd name="T71" fmla="*/ 529 h 16921"/>
                <a:gd name="T72" fmla="*/ 97 w 11375"/>
                <a:gd name="T73" fmla="*/ 422 h 16921"/>
                <a:gd name="T74" fmla="*/ 161 w 11375"/>
                <a:gd name="T75" fmla="*/ 324 h 16921"/>
                <a:gd name="T76" fmla="*/ 236 w 11375"/>
                <a:gd name="T77" fmla="*/ 237 h 16921"/>
                <a:gd name="T78" fmla="*/ 323 w 11375"/>
                <a:gd name="T79" fmla="*/ 160 h 16921"/>
                <a:gd name="T80" fmla="*/ 422 w 11375"/>
                <a:gd name="T81" fmla="*/ 98 h 16921"/>
                <a:gd name="T82" fmla="*/ 528 w 11375"/>
                <a:gd name="T83" fmla="*/ 50 h 16921"/>
                <a:gd name="T84" fmla="*/ 643 w 11375"/>
                <a:gd name="T85" fmla="*/ 17 h 16921"/>
                <a:gd name="T86" fmla="*/ 762 w 11375"/>
                <a:gd name="T87" fmla="*/ 2 h 16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75" h="16921">
                  <a:moveTo>
                    <a:pt x="804" y="0"/>
                  </a:moveTo>
                  <a:lnTo>
                    <a:pt x="10571" y="0"/>
                  </a:lnTo>
                  <a:lnTo>
                    <a:pt x="10613" y="2"/>
                  </a:lnTo>
                  <a:lnTo>
                    <a:pt x="10653" y="4"/>
                  </a:lnTo>
                  <a:lnTo>
                    <a:pt x="10693" y="9"/>
                  </a:lnTo>
                  <a:lnTo>
                    <a:pt x="10732" y="17"/>
                  </a:lnTo>
                  <a:lnTo>
                    <a:pt x="10771" y="26"/>
                  </a:lnTo>
                  <a:lnTo>
                    <a:pt x="10810" y="37"/>
                  </a:lnTo>
                  <a:lnTo>
                    <a:pt x="10846" y="50"/>
                  </a:lnTo>
                  <a:lnTo>
                    <a:pt x="10883" y="64"/>
                  </a:lnTo>
                  <a:lnTo>
                    <a:pt x="10919" y="79"/>
                  </a:lnTo>
                  <a:lnTo>
                    <a:pt x="10953" y="98"/>
                  </a:lnTo>
                  <a:lnTo>
                    <a:pt x="10987" y="117"/>
                  </a:lnTo>
                  <a:lnTo>
                    <a:pt x="11019" y="138"/>
                  </a:lnTo>
                  <a:lnTo>
                    <a:pt x="11052" y="160"/>
                  </a:lnTo>
                  <a:lnTo>
                    <a:pt x="11081" y="185"/>
                  </a:lnTo>
                  <a:lnTo>
                    <a:pt x="11111" y="209"/>
                  </a:lnTo>
                  <a:lnTo>
                    <a:pt x="11139" y="237"/>
                  </a:lnTo>
                  <a:lnTo>
                    <a:pt x="11166" y="264"/>
                  </a:lnTo>
                  <a:lnTo>
                    <a:pt x="11191" y="294"/>
                  </a:lnTo>
                  <a:lnTo>
                    <a:pt x="11215" y="324"/>
                  </a:lnTo>
                  <a:lnTo>
                    <a:pt x="11237" y="356"/>
                  </a:lnTo>
                  <a:lnTo>
                    <a:pt x="11258" y="389"/>
                  </a:lnTo>
                  <a:lnTo>
                    <a:pt x="11278" y="422"/>
                  </a:lnTo>
                  <a:lnTo>
                    <a:pt x="11296" y="456"/>
                  </a:lnTo>
                  <a:lnTo>
                    <a:pt x="11311" y="493"/>
                  </a:lnTo>
                  <a:lnTo>
                    <a:pt x="11326" y="529"/>
                  </a:lnTo>
                  <a:lnTo>
                    <a:pt x="11339" y="565"/>
                  </a:lnTo>
                  <a:lnTo>
                    <a:pt x="11349" y="604"/>
                  </a:lnTo>
                  <a:lnTo>
                    <a:pt x="11358" y="643"/>
                  </a:lnTo>
                  <a:lnTo>
                    <a:pt x="11366" y="682"/>
                  </a:lnTo>
                  <a:lnTo>
                    <a:pt x="11371" y="722"/>
                  </a:lnTo>
                  <a:lnTo>
                    <a:pt x="11374" y="763"/>
                  </a:lnTo>
                  <a:lnTo>
                    <a:pt x="11375" y="804"/>
                  </a:lnTo>
                  <a:lnTo>
                    <a:pt x="11375" y="16117"/>
                  </a:lnTo>
                  <a:lnTo>
                    <a:pt x="11374" y="16158"/>
                  </a:lnTo>
                  <a:lnTo>
                    <a:pt x="11371" y="16199"/>
                  </a:lnTo>
                  <a:lnTo>
                    <a:pt x="11366" y="16239"/>
                  </a:lnTo>
                  <a:lnTo>
                    <a:pt x="11358" y="16278"/>
                  </a:lnTo>
                  <a:lnTo>
                    <a:pt x="11349" y="16317"/>
                  </a:lnTo>
                  <a:lnTo>
                    <a:pt x="11339" y="16356"/>
                  </a:lnTo>
                  <a:lnTo>
                    <a:pt x="11326" y="16392"/>
                  </a:lnTo>
                  <a:lnTo>
                    <a:pt x="11311" y="16429"/>
                  </a:lnTo>
                  <a:lnTo>
                    <a:pt x="11296" y="16465"/>
                  </a:lnTo>
                  <a:lnTo>
                    <a:pt x="11278" y="16499"/>
                  </a:lnTo>
                  <a:lnTo>
                    <a:pt x="11258" y="16533"/>
                  </a:lnTo>
                  <a:lnTo>
                    <a:pt x="11237" y="16565"/>
                  </a:lnTo>
                  <a:lnTo>
                    <a:pt x="11215" y="16598"/>
                  </a:lnTo>
                  <a:lnTo>
                    <a:pt x="11191" y="16627"/>
                  </a:lnTo>
                  <a:lnTo>
                    <a:pt x="11166" y="16657"/>
                  </a:lnTo>
                  <a:lnTo>
                    <a:pt x="11139" y="16685"/>
                  </a:lnTo>
                  <a:lnTo>
                    <a:pt x="11111" y="16712"/>
                  </a:lnTo>
                  <a:lnTo>
                    <a:pt x="11081" y="16737"/>
                  </a:lnTo>
                  <a:lnTo>
                    <a:pt x="11052" y="16761"/>
                  </a:lnTo>
                  <a:lnTo>
                    <a:pt x="11019" y="16783"/>
                  </a:lnTo>
                  <a:lnTo>
                    <a:pt x="10987" y="16804"/>
                  </a:lnTo>
                  <a:lnTo>
                    <a:pt x="10953" y="16824"/>
                  </a:lnTo>
                  <a:lnTo>
                    <a:pt x="10919" y="16842"/>
                  </a:lnTo>
                  <a:lnTo>
                    <a:pt x="10883" y="16857"/>
                  </a:lnTo>
                  <a:lnTo>
                    <a:pt x="10846" y="16872"/>
                  </a:lnTo>
                  <a:lnTo>
                    <a:pt x="10810" y="16885"/>
                  </a:lnTo>
                  <a:lnTo>
                    <a:pt x="10771" y="16895"/>
                  </a:lnTo>
                  <a:lnTo>
                    <a:pt x="10732" y="16904"/>
                  </a:lnTo>
                  <a:lnTo>
                    <a:pt x="10693" y="16912"/>
                  </a:lnTo>
                  <a:lnTo>
                    <a:pt x="10653" y="16917"/>
                  </a:lnTo>
                  <a:lnTo>
                    <a:pt x="10613" y="16920"/>
                  </a:lnTo>
                  <a:lnTo>
                    <a:pt x="10571" y="16921"/>
                  </a:lnTo>
                  <a:lnTo>
                    <a:pt x="804" y="16921"/>
                  </a:lnTo>
                  <a:lnTo>
                    <a:pt x="762" y="16920"/>
                  </a:lnTo>
                  <a:lnTo>
                    <a:pt x="722" y="16917"/>
                  </a:lnTo>
                  <a:lnTo>
                    <a:pt x="682" y="16912"/>
                  </a:lnTo>
                  <a:lnTo>
                    <a:pt x="643" y="16904"/>
                  </a:lnTo>
                  <a:lnTo>
                    <a:pt x="604" y="16895"/>
                  </a:lnTo>
                  <a:lnTo>
                    <a:pt x="566" y="16885"/>
                  </a:lnTo>
                  <a:lnTo>
                    <a:pt x="528" y="16872"/>
                  </a:lnTo>
                  <a:lnTo>
                    <a:pt x="492" y="16857"/>
                  </a:lnTo>
                  <a:lnTo>
                    <a:pt x="456" y="16842"/>
                  </a:lnTo>
                  <a:lnTo>
                    <a:pt x="422" y="16824"/>
                  </a:lnTo>
                  <a:lnTo>
                    <a:pt x="388" y="16804"/>
                  </a:lnTo>
                  <a:lnTo>
                    <a:pt x="356" y="16783"/>
                  </a:lnTo>
                  <a:lnTo>
                    <a:pt x="323" y="16761"/>
                  </a:lnTo>
                  <a:lnTo>
                    <a:pt x="293" y="16737"/>
                  </a:lnTo>
                  <a:lnTo>
                    <a:pt x="265" y="16712"/>
                  </a:lnTo>
                  <a:lnTo>
                    <a:pt x="236" y="16685"/>
                  </a:lnTo>
                  <a:lnTo>
                    <a:pt x="209" y="16657"/>
                  </a:lnTo>
                  <a:lnTo>
                    <a:pt x="184" y="16627"/>
                  </a:lnTo>
                  <a:lnTo>
                    <a:pt x="161" y="16598"/>
                  </a:lnTo>
                  <a:lnTo>
                    <a:pt x="137" y="16565"/>
                  </a:lnTo>
                  <a:lnTo>
                    <a:pt x="117" y="16533"/>
                  </a:lnTo>
                  <a:lnTo>
                    <a:pt x="97" y="16499"/>
                  </a:lnTo>
                  <a:lnTo>
                    <a:pt x="79" y="16465"/>
                  </a:lnTo>
                  <a:lnTo>
                    <a:pt x="63" y="16429"/>
                  </a:lnTo>
                  <a:lnTo>
                    <a:pt x="49" y="16392"/>
                  </a:lnTo>
                  <a:lnTo>
                    <a:pt x="36" y="16356"/>
                  </a:lnTo>
                  <a:lnTo>
                    <a:pt x="26" y="16317"/>
                  </a:lnTo>
                  <a:lnTo>
                    <a:pt x="17" y="16278"/>
                  </a:lnTo>
                  <a:lnTo>
                    <a:pt x="9" y="16239"/>
                  </a:lnTo>
                  <a:lnTo>
                    <a:pt x="4" y="16199"/>
                  </a:lnTo>
                  <a:lnTo>
                    <a:pt x="1" y="16158"/>
                  </a:lnTo>
                  <a:lnTo>
                    <a:pt x="0" y="16117"/>
                  </a:lnTo>
                  <a:lnTo>
                    <a:pt x="0" y="804"/>
                  </a:lnTo>
                  <a:lnTo>
                    <a:pt x="1" y="763"/>
                  </a:lnTo>
                  <a:lnTo>
                    <a:pt x="4" y="722"/>
                  </a:lnTo>
                  <a:lnTo>
                    <a:pt x="9" y="682"/>
                  </a:lnTo>
                  <a:lnTo>
                    <a:pt x="17" y="643"/>
                  </a:lnTo>
                  <a:lnTo>
                    <a:pt x="26" y="604"/>
                  </a:lnTo>
                  <a:lnTo>
                    <a:pt x="36" y="565"/>
                  </a:lnTo>
                  <a:lnTo>
                    <a:pt x="49" y="529"/>
                  </a:lnTo>
                  <a:lnTo>
                    <a:pt x="63" y="493"/>
                  </a:lnTo>
                  <a:lnTo>
                    <a:pt x="79" y="456"/>
                  </a:lnTo>
                  <a:lnTo>
                    <a:pt x="97" y="422"/>
                  </a:lnTo>
                  <a:lnTo>
                    <a:pt x="117" y="389"/>
                  </a:lnTo>
                  <a:lnTo>
                    <a:pt x="137" y="356"/>
                  </a:lnTo>
                  <a:lnTo>
                    <a:pt x="161" y="324"/>
                  </a:lnTo>
                  <a:lnTo>
                    <a:pt x="184" y="294"/>
                  </a:lnTo>
                  <a:lnTo>
                    <a:pt x="209" y="264"/>
                  </a:lnTo>
                  <a:lnTo>
                    <a:pt x="236" y="237"/>
                  </a:lnTo>
                  <a:lnTo>
                    <a:pt x="265" y="209"/>
                  </a:lnTo>
                  <a:lnTo>
                    <a:pt x="293" y="185"/>
                  </a:lnTo>
                  <a:lnTo>
                    <a:pt x="323" y="160"/>
                  </a:lnTo>
                  <a:lnTo>
                    <a:pt x="356" y="138"/>
                  </a:lnTo>
                  <a:lnTo>
                    <a:pt x="388" y="117"/>
                  </a:lnTo>
                  <a:lnTo>
                    <a:pt x="422" y="98"/>
                  </a:lnTo>
                  <a:lnTo>
                    <a:pt x="456" y="79"/>
                  </a:lnTo>
                  <a:lnTo>
                    <a:pt x="492" y="64"/>
                  </a:lnTo>
                  <a:lnTo>
                    <a:pt x="528" y="50"/>
                  </a:lnTo>
                  <a:lnTo>
                    <a:pt x="566" y="37"/>
                  </a:lnTo>
                  <a:lnTo>
                    <a:pt x="604" y="26"/>
                  </a:lnTo>
                  <a:lnTo>
                    <a:pt x="643" y="17"/>
                  </a:lnTo>
                  <a:lnTo>
                    <a:pt x="682" y="9"/>
                  </a:lnTo>
                  <a:lnTo>
                    <a:pt x="722" y="4"/>
                  </a:lnTo>
                  <a:lnTo>
                    <a:pt x="762" y="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38"/>
            <p:cNvSpPr>
              <a:spLocks/>
            </p:cNvSpPr>
            <p:nvPr/>
          </p:nvSpPr>
          <p:spPr bwMode="auto">
            <a:xfrm>
              <a:off x="8501381" y="5052506"/>
              <a:ext cx="235646" cy="1088954"/>
            </a:xfrm>
            <a:custGeom>
              <a:avLst/>
              <a:gdLst>
                <a:gd name="T0" fmla="*/ 681 w 681"/>
                <a:gd name="T1" fmla="*/ 552 h 3146"/>
                <a:gd name="T2" fmla="*/ 681 w 681"/>
                <a:gd name="T3" fmla="*/ 2616 h 3146"/>
                <a:gd name="T4" fmla="*/ 680 w 681"/>
                <a:gd name="T5" fmla="*/ 2654 h 3146"/>
                <a:gd name="T6" fmla="*/ 677 w 681"/>
                <a:gd name="T7" fmla="*/ 2691 h 3146"/>
                <a:gd name="T8" fmla="*/ 673 w 681"/>
                <a:gd name="T9" fmla="*/ 2728 h 3146"/>
                <a:gd name="T10" fmla="*/ 667 w 681"/>
                <a:gd name="T11" fmla="*/ 2764 h 3146"/>
                <a:gd name="T12" fmla="*/ 659 w 681"/>
                <a:gd name="T13" fmla="*/ 2800 h 3146"/>
                <a:gd name="T14" fmla="*/ 650 w 681"/>
                <a:gd name="T15" fmla="*/ 2835 h 3146"/>
                <a:gd name="T16" fmla="*/ 639 w 681"/>
                <a:gd name="T17" fmla="*/ 2871 h 3146"/>
                <a:gd name="T18" fmla="*/ 628 w 681"/>
                <a:gd name="T19" fmla="*/ 2904 h 3146"/>
                <a:gd name="T20" fmla="*/ 613 w 681"/>
                <a:gd name="T21" fmla="*/ 2937 h 3146"/>
                <a:gd name="T22" fmla="*/ 598 w 681"/>
                <a:gd name="T23" fmla="*/ 2969 h 3146"/>
                <a:gd name="T24" fmla="*/ 582 w 681"/>
                <a:gd name="T25" fmla="*/ 3002 h 3146"/>
                <a:gd name="T26" fmla="*/ 564 w 681"/>
                <a:gd name="T27" fmla="*/ 3033 h 3146"/>
                <a:gd name="T28" fmla="*/ 545 w 681"/>
                <a:gd name="T29" fmla="*/ 3063 h 3146"/>
                <a:gd name="T30" fmla="*/ 524 w 681"/>
                <a:gd name="T31" fmla="*/ 3091 h 3146"/>
                <a:gd name="T32" fmla="*/ 503 w 681"/>
                <a:gd name="T33" fmla="*/ 3120 h 3146"/>
                <a:gd name="T34" fmla="*/ 480 w 681"/>
                <a:gd name="T35" fmla="*/ 3146 h 3146"/>
                <a:gd name="T36" fmla="*/ 60 w 681"/>
                <a:gd name="T37" fmla="*/ 2735 h 3146"/>
                <a:gd name="T38" fmla="*/ 0 w 681"/>
                <a:gd name="T39" fmla="*/ 0 h 3146"/>
                <a:gd name="T40" fmla="*/ 681 w 681"/>
                <a:gd name="T41" fmla="*/ 552 h 3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1" h="3146">
                  <a:moveTo>
                    <a:pt x="681" y="552"/>
                  </a:moveTo>
                  <a:lnTo>
                    <a:pt x="681" y="2616"/>
                  </a:lnTo>
                  <a:lnTo>
                    <a:pt x="680" y="2654"/>
                  </a:lnTo>
                  <a:lnTo>
                    <a:pt x="677" y="2691"/>
                  </a:lnTo>
                  <a:lnTo>
                    <a:pt x="673" y="2728"/>
                  </a:lnTo>
                  <a:lnTo>
                    <a:pt x="667" y="2764"/>
                  </a:lnTo>
                  <a:lnTo>
                    <a:pt x="659" y="2800"/>
                  </a:lnTo>
                  <a:lnTo>
                    <a:pt x="650" y="2835"/>
                  </a:lnTo>
                  <a:lnTo>
                    <a:pt x="639" y="2871"/>
                  </a:lnTo>
                  <a:lnTo>
                    <a:pt x="628" y="2904"/>
                  </a:lnTo>
                  <a:lnTo>
                    <a:pt x="613" y="2937"/>
                  </a:lnTo>
                  <a:lnTo>
                    <a:pt x="598" y="2969"/>
                  </a:lnTo>
                  <a:lnTo>
                    <a:pt x="582" y="3002"/>
                  </a:lnTo>
                  <a:lnTo>
                    <a:pt x="564" y="3033"/>
                  </a:lnTo>
                  <a:lnTo>
                    <a:pt x="545" y="3063"/>
                  </a:lnTo>
                  <a:lnTo>
                    <a:pt x="524" y="3091"/>
                  </a:lnTo>
                  <a:lnTo>
                    <a:pt x="503" y="3120"/>
                  </a:lnTo>
                  <a:lnTo>
                    <a:pt x="480" y="3146"/>
                  </a:lnTo>
                  <a:lnTo>
                    <a:pt x="60" y="2735"/>
                  </a:lnTo>
                  <a:lnTo>
                    <a:pt x="0" y="0"/>
                  </a:lnTo>
                  <a:lnTo>
                    <a:pt x="681" y="55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39"/>
            <p:cNvSpPr>
              <a:spLocks/>
            </p:cNvSpPr>
            <p:nvPr/>
          </p:nvSpPr>
          <p:spPr bwMode="auto">
            <a:xfrm>
              <a:off x="4800600" y="5052506"/>
              <a:ext cx="250179" cy="1096220"/>
            </a:xfrm>
            <a:custGeom>
              <a:avLst/>
              <a:gdLst>
                <a:gd name="T0" fmla="*/ 221 w 723"/>
                <a:gd name="T1" fmla="*/ 3168 h 3168"/>
                <a:gd name="T2" fmla="*/ 196 w 723"/>
                <a:gd name="T3" fmla="*/ 3141 h 3168"/>
                <a:gd name="T4" fmla="*/ 172 w 723"/>
                <a:gd name="T5" fmla="*/ 3112 h 3168"/>
                <a:gd name="T6" fmla="*/ 150 w 723"/>
                <a:gd name="T7" fmla="*/ 3082 h 3168"/>
                <a:gd name="T8" fmla="*/ 128 w 723"/>
                <a:gd name="T9" fmla="*/ 3051 h 3168"/>
                <a:gd name="T10" fmla="*/ 109 w 723"/>
                <a:gd name="T11" fmla="*/ 3019 h 3168"/>
                <a:gd name="T12" fmla="*/ 91 w 723"/>
                <a:gd name="T13" fmla="*/ 2986 h 3168"/>
                <a:gd name="T14" fmla="*/ 74 w 723"/>
                <a:gd name="T15" fmla="*/ 2952 h 3168"/>
                <a:gd name="T16" fmla="*/ 59 w 723"/>
                <a:gd name="T17" fmla="*/ 2919 h 3168"/>
                <a:gd name="T18" fmla="*/ 45 w 723"/>
                <a:gd name="T19" fmla="*/ 2882 h 3168"/>
                <a:gd name="T20" fmla="*/ 33 w 723"/>
                <a:gd name="T21" fmla="*/ 2846 h 3168"/>
                <a:gd name="T22" fmla="*/ 23 w 723"/>
                <a:gd name="T23" fmla="*/ 2809 h 3168"/>
                <a:gd name="T24" fmla="*/ 15 w 723"/>
                <a:gd name="T25" fmla="*/ 2772 h 3168"/>
                <a:gd name="T26" fmla="*/ 9 w 723"/>
                <a:gd name="T27" fmla="*/ 2734 h 3168"/>
                <a:gd name="T28" fmla="*/ 4 w 723"/>
                <a:gd name="T29" fmla="*/ 2695 h 3168"/>
                <a:gd name="T30" fmla="*/ 1 w 723"/>
                <a:gd name="T31" fmla="*/ 2656 h 3168"/>
                <a:gd name="T32" fmla="*/ 0 w 723"/>
                <a:gd name="T33" fmla="*/ 2616 h 3168"/>
                <a:gd name="T34" fmla="*/ 0 w 723"/>
                <a:gd name="T35" fmla="*/ 587 h 3168"/>
                <a:gd name="T36" fmla="*/ 723 w 723"/>
                <a:gd name="T37" fmla="*/ 0 h 3168"/>
                <a:gd name="T38" fmla="*/ 663 w 723"/>
                <a:gd name="T39" fmla="*/ 2735 h 3168"/>
                <a:gd name="T40" fmla="*/ 221 w 723"/>
                <a:gd name="T41" fmla="*/ 3168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3" h="3168">
                  <a:moveTo>
                    <a:pt x="221" y="3168"/>
                  </a:moveTo>
                  <a:lnTo>
                    <a:pt x="196" y="3141"/>
                  </a:lnTo>
                  <a:lnTo>
                    <a:pt x="172" y="3112"/>
                  </a:lnTo>
                  <a:lnTo>
                    <a:pt x="150" y="3082"/>
                  </a:lnTo>
                  <a:lnTo>
                    <a:pt x="128" y="3051"/>
                  </a:lnTo>
                  <a:lnTo>
                    <a:pt x="109" y="3019"/>
                  </a:lnTo>
                  <a:lnTo>
                    <a:pt x="91" y="2986"/>
                  </a:lnTo>
                  <a:lnTo>
                    <a:pt x="74" y="2952"/>
                  </a:lnTo>
                  <a:lnTo>
                    <a:pt x="59" y="2919"/>
                  </a:lnTo>
                  <a:lnTo>
                    <a:pt x="45" y="2882"/>
                  </a:lnTo>
                  <a:lnTo>
                    <a:pt x="33" y="2846"/>
                  </a:lnTo>
                  <a:lnTo>
                    <a:pt x="23" y="2809"/>
                  </a:lnTo>
                  <a:lnTo>
                    <a:pt x="15" y="2772"/>
                  </a:lnTo>
                  <a:lnTo>
                    <a:pt x="9" y="2734"/>
                  </a:lnTo>
                  <a:lnTo>
                    <a:pt x="4" y="2695"/>
                  </a:lnTo>
                  <a:lnTo>
                    <a:pt x="1" y="2656"/>
                  </a:lnTo>
                  <a:lnTo>
                    <a:pt x="0" y="2616"/>
                  </a:lnTo>
                  <a:lnTo>
                    <a:pt x="0" y="587"/>
                  </a:lnTo>
                  <a:lnTo>
                    <a:pt x="723" y="0"/>
                  </a:lnTo>
                  <a:lnTo>
                    <a:pt x="663" y="2735"/>
                  </a:lnTo>
                  <a:lnTo>
                    <a:pt x="221" y="31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40"/>
            <p:cNvSpPr>
              <a:spLocks/>
            </p:cNvSpPr>
            <p:nvPr/>
          </p:nvSpPr>
          <p:spPr bwMode="auto">
            <a:xfrm>
              <a:off x="7442532" y="381113"/>
              <a:ext cx="1263353" cy="224227"/>
            </a:xfrm>
            <a:custGeom>
              <a:avLst/>
              <a:gdLst>
                <a:gd name="T0" fmla="*/ 1004 w 3650"/>
                <a:gd name="T1" fmla="*/ 0 h 648"/>
                <a:gd name="T2" fmla="*/ 2937 w 3650"/>
                <a:gd name="T3" fmla="*/ 0 h 648"/>
                <a:gd name="T4" fmla="*/ 2966 w 3650"/>
                <a:gd name="T5" fmla="*/ 0 h 648"/>
                <a:gd name="T6" fmla="*/ 2994 w 3650"/>
                <a:gd name="T7" fmla="*/ 3 h 648"/>
                <a:gd name="T8" fmla="*/ 3023 w 3650"/>
                <a:gd name="T9" fmla="*/ 5 h 648"/>
                <a:gd name="T10" fmla="*/ 3051 w 3650"/>
                <a:gd name="T11" fmla="*/ 8 h 648"/>
                <a:gd name="T12" fmla="*/ 3079 w 3650"/>
                <a:gd name="T13" fmla="*/ 13 h 648"/>
                <a:gd name="T14" fmla="*/ 3106 w 3650"/>
                <a:gd name="T15" fmla="*/ 18 h 648"/>
                <a:gd name="T16" fmla="*/ 3133 w 3650"/>
                <a:gd name="T17" fmla="*/ 25 h 648"/>
                <a:gd name="T18" fmla="*/ 3160 w 3650"/>
                <a:gd name="T19" fmla="*/ 31 h 648"/>
                <a:gd name="T20" fmla="*/ 3186 w 3650"/>
                <a:gd name="T21" fmla="*/ 40 h 648"/>
                <a:gd name="T22" fmla="*/ 3212 w 3650"/>
                <a:gd name="T23" fmla="*/ 50 h 648"/>
                <a:gd name="T24" fmla="*/ 3238 w 3650"/>
                <a:gd name="T25" fmla="*/ 59 h 648"/>
                <a:gd name="T26" fmla="*/ 3263 w 3650"/>
                <a:gd name="T27" fmla="*/ 69 h 648"/>
                <a:gd name="T28" fmla="*/ 3288 w 3650"/>
                <a:gd name="T29" fmla="*/ 81 h 648"/>
                <a:gd name="T30" fmla="*/ 3312 w 3650"/>
                <a:gd name="T31" fmla="*/ 94 h 648"/>
                <a:gd name="T32" fmla="*/ 3336 w 3650"/>
                <a:gd name="T33" fmla="*/ 107 h 648"/>
                <a:gd name="T34" fmla="*/ 3359 w 3650"/>
                <a:gd name="T35" fmla="*/ 121 h 648"/>
                <a:gd name="T36" fmla="*/ 3381 w 3650"/>
                <a:gd name="T37" fmla="*/ 135 h 648"/>
                <a:gd name="T38" fmla="*/ 3405 w 3650"/>
                <a:gd name="T39" fmla="*/ 151 h 648"/>
                <a:gd name="T40" fmla="*/ 3425 w 3650"/>
                <a:gd name="T41" fmla="*/ 166 h 648"/>
                <a:gd name="T42" fmla="*/ 3447 w 3650"/>
                <a:gd name="T43" fmla="*/ 183 h 648"/>
                <a:gd name="T44" fmla="*/ 3467 w 3650"/>
                <a:gd name="T45" fmla="*/ 202 h 648"/>
                <a:gd name="T46" fmla="*/ 3488 w 3650"/>
                <a:gd name="T47" fmla="*/ 220 h 648"/>
                <a:gd name="T48" fmla="*/ 3507 w 3650"/>
                <a:gd name="T49" fmla="*/ 238 h 648"/>
                <a:gd name="T50" fmla="*/ 3525 w 3650"/>
                <a:gd name="T51" fmla="*/ 257 h 648"/>
                <a:gd name="T52" fmla="*/ 3544 w 3650"/>
                <a:gd name="T53" fmla="*/ 278 h 648"/>
                <a:gd name="T54" fmla="*/ 3560 w 3650"/>
                <a:gd name="T55" fmla="*/ 299 h 648"/>
                <a:gd name="T56" fmla="*/ 3577 w 3650"/>
                <a:gd name="T57" fmla="*/ 320 h 648"/>
                <a:gd name="T58" fmla="*/ 3593 w 3650"/>
                <a:gd name="T59" fmla="*/ 342 h 648"/>
                <a:gd name="T60" fmla="*/ 3609 w 3650"/>
                <a:gd name="T61" fmla="*/ 364 h 648"/>
                <a:gd name="T62" fmla="*/ 3623 w 3650"/>
                <a:gd name="T63" fmla="*/ 387 h 648"/>
                <a:gd name="T64" fmla="*/ 3637 w 3650"/>
                <a:gd name="T65" fmla="*/ 411 h 648"/>
                <a:gd name="T66" fmla="*/ 3650 w 3650"/>
                <a:gd name="T67" fmla="*/ 434 h 648"/>
                <a:gd name="T68" fmla="*/ 3468 w 3650"/>
                <a:gd name="T69" fmla="*/ 612 h 648"/>
                <a:gd name="T70" fmla="*/ 0 w 3650"/>
                <a:gd name="T71" fmla="*/ 648 h 648"/>
                <a:gd name="T72" fmla="*/ 1004 w 3650"/>
                <a:gd name="T73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50" h="648">
                  <a:moveTo>
                    <a:pt x="1004" y="0"/>
                  </a:moveTo>
                  <a:lnTo>
                    <a:pt x="2937" y="0"/>
                  </a:lnTo>
                  <a:lnTo>
                    <a:pt x="2966" y="0"/>
                  </a:lnTo>
                  <a:lnTo>
                    <a:pt x="2994" y="3"/>
                  </a:lnTo>
                  <a:lnTo>
                    <a:pt x="3023" y="5"/>
                  </a:lnTo>
                  <a:lnTo>
                    <a:pt x="3051" y="8"/>
                  </a:lnTo>
                  <a:lnTo>
                    <a:pt x="3079" y="13"/>
                  </a:lnTo>
                  <a:lnTo>
                    <a:pt x="3106" y="18"/>
                  </a:lnTo>
                  <a:lnTo>
                    <a:pt x="3133" y="25"/>
                  </a:lnTo>
                  <a:lnTo>
                    <a:pt x="3160" y="31"/>
                  </a:lnTo>
                  <a:lnTo>
                    <a:pt x="3186" y="40"/>
                  </a:lnTo>
                  <a:lnTo>
                    <a:pt x="3212" y="50"/>
                  </a:lnTo>
                  <a:lnTo>
                    <a:pt x="3238" y="59"/>
                  </a:lnTo>
                  <a:lnTo>
                    <a:pt x="3263" y="69"/>
                  </a:lnTo>
                  <a:lnTo>
                    <a:pt x="3288" y="81"/>
                  </a:lnTo>
                  <a:lnTo>
                    <a:pt x="3312" y="94"/>
                  </a:lnTo>
                  <a:lnTo>
                    <a:pt x="3336" y="107"/>
                  </a:lnTo>
                  <a:lnTo>
                    <a:pt x="3359" y="121"/>
                  </a:lnTo>
                  <a:lnTo>
                    <a:pt x="3381" y="135"/>
                  </a:lnTo>
                  <a:lnTo>
                    <a:pt x="3405" y="151"/>
                  </a:lnTo>
                  <a:lnTo>
                    <a:pt x="3425" y="166"/>
                  </a:lnTo>
                  <a:lnTo>
                    <a:pt x="3447" y="183"/>
                  </a:lnTo>
                  <a:lnTo>
                    <a:pt x="3467" y="202"/>
                  </a:lnTo>
                  <a:lnTo>
                    <a:pt x="3488" y="220"/>
                  </a:lnTo>
                  <a:lnTo>
                    <a:pt x="3507" y="238"/>
                  </a:lnTo>
                  <a:lnTo>
                    <a:pt x="3525" y="257"/>
                  </a:lnTo>
                  <a:lnTo>
                    <a:pt x="3544" y="278"/>
                  </a:lnTo>
                  <a:lnTo>
                    <a:pt x="3560" y="299"/>
                  </a:lnTo>
                  <a:lnTo>
                    <a:pt x="3577" y="320"/>
                  </a:lnTo>
                  <a:lnTo>
                    <a:pt x="3593" y="342"/>
                  </a:lnTo>
                  <a:lnTo>
                    <a:pt x="3609" y="364"/>
                  </a:lnTo>
                  <a:lnTo>
                    <a:pt x="3623" y="387"/>
                  </a:lnTo>
                  <a:lnTo>
                    <a:pt x="3637" y="411"/>
                  </a:lnTo>
                  <a:lnTo>
                    <a:pt x="3650" y="434"/>
                  </a:lnTo>
                  <a:lnTo>
                    <a:pt x="3468" y="612"/>
                  </a:lnTo>
                  <a:lnTo>
                    <a:pt x="0" y="648"/>
                  </a:lnTo>
                  <a:lnTo>
                    <a:pt x="100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41"/>
            <p:cNvSpPr>
              <a:spLocks/>
            </p:cNvSpPr>
            <p:nvPr/>
          </p:nvSpPr>
          <p:spPr bwMode="auto">
            <a:xfrm>
              <a:off x="4800600" y="463122"/>
              <a:ext cx="237722" cy="1271657"/>
            </a:xfrm>
            <a:custGeom>
              <a:avLst/>
              <a:gdLst>
                <a:gd name="T0" fmla="*/ 0 w 687"/>
                <a:gd name="T1" fmla="*/ 2550 h 3674"/>
                <a:gd name="T2" fmla="*/ 0 w 687"/>
                <a:gd name="T3" fmla="*/ 565 h 3674"/>
                <a:gd name="T4" fmla="*/ 1 w 687"/>
                <a:gd name="T5" fmla="*/ 524 h 3674"/>
                <a:gd name="T6" fmla="*/ 4 w 687"/>
                <a:gd name="T7" fmla="*/ 483 h 3674"/>
                <a:gd name="T8" fmla="*/ 9 w 687"/>
                <a:gd name="T9" fmla="*/ 445 h 3674"/>
                <a:gd name="T10" fmla="*/ 17 w 687"/>
                <a:gd name="T11" fmla="*/ 404 h 3674"/>
                <a:gd name="T12" fmla="*/ 26 w 687"/>
                <a:gd name="T13" fmla="*/ 367 h 3674"/>
                <a:gd name="T14" fmla="*/ 36 w 687"/>
                <a:gd name="T15" fmla="*/ 329 h 3674"/>
                <a:gd name="T16" fmla="*/ 48 w 687"/>
                <a:gd name="T17" fmla="*/ 291 h 3674"/>
                <a:gd name="T18" fmla="*/ 62 w 687"/>
                <a:gd name="T19" fmla="*/ 255 h 3674"/>
                <a:gd name="T20" fmla="*/ 79 w 687"/>
                <a:gd name="T21" fmla="*/ 220 h 3674"/>
                <a:gd name="T22" fmla="*/ 96 w 687"/>
                <a:gd name="T23" fmla="*/ 185 h 3674"/>
                <a:gd name="T24" fmla="*/ 115 w 687"/>
                <a:gd name="T25" fmla="*/ 151 h 3674"/>
                <a:gd name="T26" fmla="*/ 136 w 687"/>
                <a:gd name="T27" fmla="*/ 118 h 3674"/>
                <a:gd name="T28" fmla="*/ 158 w 687"/>
                <a:gd name="T29" fmla="*/ 87 h 3674"/>
                <a:gd name="T30" fmla="*/ 182 w 687"/>
                <a:gd name="T31" fmla="*/ 57 h 3674"/>
                <a:gd name="T32" fmla="*/ 208 w 687"/>
                <a:gd name="T33" fmla="*/ 28 h 3674"/>
                <a:gd name="T34" fmla="*/ 234 w 687"/>
                <a:gd name="T35" fmla="*/ 0 h 3674"/>
                <a:gd name="T36" fmla="*/ 615 w 687"/>
                <a:gd name="T37" fmla="*/ 373 h 3674"/>
                <a:gd name="T38" fmla="*/ 687 w 687"/>
                <a:gd name="T39" fmla="*/ 3674 h 3674"/>
                <a:gd name="T40" fmla="*/ 0 w 687"/>
                <a:gd name="T41" fmla="*/ 2550 h 3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7" h="3674">
                  <a:moveTo>
                    <a:pt x="0" y="2550"/>
                  </a:moveTo>
                  <a:lnTo>
                    <a:pt x="0" y="565"/>
                  </a:lnTo>
                  <a:lnTo>
                    <a:pt x="1" y="524"/>
                  </a:lnTo>
                  <a:lnTo>
                    <a:pt x="4" y="483"/>
                  </a:lnTo>
                  <a:lnTo>
                    <a:pt x="9" y="445"/>
                  </a:lnTo>
                  <a:lnTo>
                    <a:pt x="17" y="404"/>
                  </a:lnTo>
                  <a:lnTo>
                    <a:pt x="26" y="367"/>
                  </a:lnTo>
                  <a:lnTo>
                    <a:pt x="36" y="329"/>
                  </a:lnTo>
                  <a:lnTo>
                    <a:pt x="48" y="291"/>
                  </a:lnTo>
                  <a:lnTo>
                    <a:pt x="62" y="255"/>
                  </a:lnTo>
                  <a:lnTo>
                    <a:pt x="79" y="220"/>
                  </a:lnTo>
                  <a:lnTo>
                    <a:pt x="96" y="185"/>
                  </a:lnTo>
                  <a:lnTo>
                    <a:pt x="115" y="151"/>
                  </a:lnTo>
                  <a:lnTo>
                    <a:pt x="136" y="118"/>
                  </a:lnTo>
                  <a:lnTo>
                    <a:pt x="158" y="87"/>
                  </a:lnTo>
                  <a:lnTo>
                    <a:pt x="182" y="57"/>
                  </a:lnTo>
                  <a:lnTo>
                    <a:pt x="208" y="28"/>
                  </a:lnTo>
                  <a:lnTo>
                    <a:pt x="234" y="0"/>
                  </a:lnTo>
                  <a:lnTo>
                    <a:pt x="615" y="373"/>
                  </a:lnTo>
                  <a:lnTo>
                    <a:pt x="687" y="3674"/>
                  </a:lnTo>
                  <a:lnTo>
                    <a:pt x="0" y="25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42"/>
            <p:cNvSpPr>
              <a:spLocks/>
            </p:cNvSpPr>
            <p:nvPr/>
          </p:nvSpPr>
          <p:spPr bwMode="auto">
            <a:xfrm>
              <a:off x="4837971" y="417446"/>
              <a:ext cx="3861685" cy="5781109"/>
            </a:xfrm>
            <a:custGeom>
              <a:avLst/>
              <a:gdLst>
                <a:gd name="T0" fmla="*/ 10499 w 11159"/>
                <a:gd name="T1" fmla="*/ 1 h 16707"/>
                <a:gd name="T2" fmla="*/ 10603 w 11159"/>
                <a:gd name="T3" fmla="*/ 14 h 16707"/>
                <a:gd name="T4" fmla="*/ 10702 w 11159"/>
                <a:gd name="T5" fmla="*/ 43 h 16707"/>
                <a:gd name="T6" fmla="*/ 10794 w 11159"/>
                <a:gd name="T7" fmla="*/ 84 h 16707"/>
                <a:gd name="T8" fmla="*/ 10879 w 11159"/>
                <a:gd name="T9" fmla="*/ 139 h 16707"/>
                <a:gd name="T10" fmla="*/ 10954 w 11159"/>
                <a:gd name="T11" fmla="*/ 205 h 16707"/>
                <a:gd name="T12" fmla="*/ 11020 w 11159"/>
                <a:gd name="T13" fmla="*/ 280 h 16707"/>
                <a:gd name="T14" fmla="*/ 11075 w 11159"/>
                <a:gd name="T15" fmla="*/ 365 h 16707"/>
                <a:gd name="T16" fmla="*/ 11116 w 11159"/>
                <a:gd name="T17" fmla="*/ 457 h 16707"/>
                <a:gd name="T18" fmla="*/ 11145 w 11159"/>
                <a:gd name="T19" fmla="*/ 557 h 16707"/>
                <a:gd name="T20" fmla="*/ 11158 w 11159"/>
                <a:gd name="T21" fmla="*/ 661 h 16707"/>
                <a:gd name="T22" fmla="*/ 11158 w 11159"/>
                <a:gd name="T23" fmla="*/ 16046 h 16707"/>
                <a:gd name="T24" fmla="*/ 11145 w 11159"/>
                <a:gd name="T25" fmla="*/ 16150 h 16707"/>
                <a:gd name="T26" fmla="*/ 11116 w 11159"/>
                <a:gd name="T27" fmla="*/ 16249 h 16707"/>
                <a:gd name="T28" fmla="*/ 11075 w 11159"/>
                <a:gd name="T29" fmla="*/ 16342 h 16707"/>
                <a:gd name="T30" fmla="*/ 11020 w 11159"/>
                <a:gd name="T31" fmla="*/ 16427 h 16707"/>
                <a:gd name="T32" fmla="*/ 10954 w 11159"/>
                <a:gd name="T33" fmla="*/ 16502 h 16707"/>
                <a:gd name="T34" fmla="*/ 10879 w 11159"/>
                <a:gd name="T35" fmla="*/ 16568 h 16707"/>
                <a:gd name="T36" fmla="*/ 10794 w 11159"/>
                <a:gd name="T37" fmla="*/ 16623 h 16707"/>
                <a:gd name="T38" fmla="*/ 10702 w 11159"/>
                <a:gd name="T39" fmla="*/ 16665 h 16707"/>
                <a:gd name="T40" fmla="*/ 10603 w 11159"/>
                <a:gd name="T41" fmla="*/ 16693 h 16707"/>
                <a:gd name="T42" fmla="*/ 10499 w 11159"/>
                <a:gd name="T43" fmla="*/ 16706 h 16707"/>
                <a:gd name="T44" fmla="*/ 661 w 11159"/>
                <a:gd name="T45" fmla="*/ 16706 h 16707"/>
                <a:gd name="T46" fmla="*/ 557 w 11159"/>
                <a:gd name="T47" fmla="*/ 16693 h 16707"/>
                <a:gd name="T48" fmla="*/ 457 w 11159"/>
                <a:gd name="T49" fmla="*/ 16665 h 16707"/>
                <a:gd name="T50" fmla="*/ 364 w 11159"/>
                <a:gd name="T51" fmla="*/ 16623 h 16707"/>
                <a:gd name="T52" fmla="*/ 280 w 11159"/>
                <a:gd name="T53" fmla="*/ 16568 h 16707"/>
                <a:gd name="T54" fmla="*/ 205 w 11159"/>
                <a:gd name="T55" fmla="*/ 16502 h 16707"/>
                <a:gd name="T56" fmla="*/ 138 w 11159"/>
                <a:gd name="T57" fmla="*/ 16427 h 16707"/>
                <a:gd name="T58" fmla="*/ 84 w 11159"/>
                <a:gd name="T59" fmla="*/ 16342 h 16707"/>
                <a:gd name="T60" fmla="*/ 42 w 11159"/>
                <a:gd name="T61" fmla="*/ 16249 h 16707"/>
                <a:gd name="T62" fmla="*/ 14 w 11159"/>
                <a:gd name="T63" fmla="*/ 16150 h 16707"/>
                <a:gd name="T64" fmla="*/ 1 w 11159"/>
                <a:gd name="T65" fmla="*/ 16046 h 16707"/>
                <a:gd name="T66" fmla="*/ 1 w 11159"/>
                <a:gd name="T67" fmla="*/ 661 h 16707"/>
                <a:gd name="T68" fmla="*/ 14 w 11159"/>
                <a:gd name="T69" fmla="*/ 557 h 16707"/>
                <a:gd name="T70" fmla="*/ 42 w 11159"/>
                <a:gd name="T71" fmla="*/ 457 h 16707"/>
                <a:gd name="T72" fmla="*/ 84 w 11159"/>
                <a:gd name="T73" fmla="*/ 365 h 16707"/>
                <a:gd name="T74" fmla="*/ 138 w 11159"/>
                <a:gd name="T75" fmla="*/ 280 h 16707"/>
                <a:gd name="T76" fmla="*/ 205 w 11159"/>
                <a:gd name="T77" fmla="*/ 205 h 16707"/>
                <a:gd name="T78" fmla="*/ 280 w 11159"/>
                <a:gd name="T79" fmla="*/ 139 h 16707"/>
                <a:gd name="T80" fmla="*/ 364 w 11159"/>
                <a:gd name="T81" fmla="*/ 84 h 16707"/>
                <a:gd name="T82" fmla="*/ 457 w 11159"/>
                <a:gd name="T83" fmla="*/ 43 h 16707"/>
                <a:gd name="T84" fmla="*/ 557 w 11159"/>
                <a:gd name="T85" fmla="*/ 14 h 16707"/>
                <a:gd name="T86" fmla="*/ 661 w 11159"/>
                <a:gd name="T87" fmla="*/ 1 h 16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159" h="16707">
                  <a:moveTo>
                    <a:pt x="696" y="0"/>
                  </a:moveTo>
                  <a:lnTo>
                    <a:pt x="10463" y="0"/>
                  </a:lnTo>
                  <a:lnTo>
                    <a:pt x="10499" y="1"/>
                  </a:lnTo>
                  <a:lnTo>
                    <a:pt x="10534" y="4"/>
                  </a:lnTo>
                  <a:lnTo>
                    <a:pt x="10568" y="9"/>
                  </a:lnTo>
                  <a:lnTo>
                    <a:pt x="10603" y="14"/>
                  </a:lnTo>
                  <a:lnTo>
                    <a:pt x="10637" y="22"/>
                  </a:lnTo>
                  <a:lnTo>
                    <a:pt x="10670" y="32"/>
                  </a:lnTo>
                  <a:lnTo>
                    <a:pt x="10702" y="43"/>
                  </a:lnTo>
                  <a:lnTo>
                    <a:pt x="10733" y="56"/>
                  </a:lnTo>
                  <a:lnTo>
                    <a:pt x="10764" y="69"/>
                  </a:lnTo>
                  <a:lnTo>
                    <a:pt x="10794" y="84"/>
                  </a:lnTo>
                  <a:lnTo>
                    <a:pt x="10823" y="101"/>
                  </a:lnTo>
                  <a:lnTo>
                    <a:pt x="10851" y="119"/>
                  </a:lnTo>
                  <a:lnTo>
                    <a:pt x="10879" y="139"/>
                  </a:lnTo>
                  <a:lnTo>
                    <a:pt x="10905" y="160"/>
                  </a:lnTo>
                  <a:lnTo>
                    <a:pt x="10931" y="182"/>
                  </a:lnTo>
                  <a:lnTo>
                    <a:pt x="10954" y="205"/>
                  </a:lnTo>
                  <a:lnTo>
                    <a:pt x="10977" y="228"/>
                  </a:lnTo>
                  <a:lnTo>
                    <a:pt x="10999" y="254"/>
                  </a:lnTo>
                  <a:lnTo>
                    <a:pt x="11020" y="280"/>
                  </a:lnTo>
                  <a:lnTo>
                    <a:pt x="11040" y="308"/>
                  </a:lnTo>
                  <a:lnTo>
                    <a:pt x="11058" y="336"/>
                  </a:lnTo>
                  <a:lnTo>
                    <a:pt x="11075" y="365"/>
                  </a:lnTo>
                  <a:lnTo>
                    <a:pt x="11090" y="395"/>
                  </a:lnTo>
                  <a:lnTo>
                    <a:pt x="11105" y="426"/>
                  </a:lnTo>
                  <a:lnTo>
                    <a:pt x="11116" y="457"/>
                  </a:lnTo>
                  <a:lnTo>
                    <a:pt x="11128" y="489"/>
                  </a:lnTo>
                  <a:lnTo>
                    <a:pt x="11137" y="523"/>
                  </a:lnTo>
                  <a:lnTo>
                    <a:pt x="11145" y="557"/>
                  </a:lnTo>
                  <a:lnTo>
                    <a:pt x="11151" y="591"/>
                  </a:lnTo>
                  <a:lnTo>
                    <a:pt x="11155" y="626"/>
                  </a:lnTo>
                  <a:lnTo>
                    <a:pt x="11158" y="661"/>
                  </a:lnTo>
                  <a:lnTo>
                    <a:pt x="11159" y="696"/>
                  </a:lnTo>
                  <a:lnTo>
                    <a:pt x="11159" y="16011"/>
                  </a:lnTo>
                  <a:lnTo>
                    <a:pt x="11158" y="16046"/>
                  </a:lnTo>
                  <a:lnTo>
                    <a:pt x="11155" y="16081"/>
                  </a:lnTo>
                  <a:lnTo>
                    <a:pt x="11151" y="16116"/>
                  </a:lnTo>
                  <a:lnTo>
                    <a:pt x="11145" y="16150"/>
                  </a:lnTo>
                  <a:lnTo>
                    <a:pt x="11137" y="16184"/>
                  </a:lnTo>
                  <a:lnTo>
                    <a:pt x="11128" y="16218"/>
                  </a:lnTo>
                  <a:lnTo>
                    <a:pt x="11116" y="16249"/>
                  </a:lnTo>
                  <a:lnTo>
                    <a:pt x="11105" y="16281"/>
                  </a:lnTo>
                  <a:lnTo>
                    <a:pt x="11090" y="16313"/>
                  </a:lnTo>
                  <a:lnTo>
                    <a:pt x="11075" y="16342"/>
                  </a:lnTo>
                  <a:lnTo>
                    <a:pt x="11058" y="16371"/>
                  </a:lnTo>
                  <a:lnTo>
                    <a:pt x="11040" y="16400"/>
                  </a:lnTo>
                  <a:lnTo>
                    <a:pt x="11020" y="16427"/>
                  </a:lnTo>
                  <a:lnTo>
                    <a:pt x="10999" y="16453"/>
                  </a:lnTo>
                  <a:lnTo>
                    <a:pt x="10977" y="16479"/>
                  </a:lnTo>
                  <a:lnTo>
                    <a:pt x="10954" y="16502"/>
                  </a:lnTo>
                  <a:lnTo>
                    <a:pt x="10931" y="16526"/>
                  </a:lnTo>
                  <a:lnTo>
                    <a:pt x="10905" y="16548"/>
                  </a:lnTo>
                  <a:lnTo>
                    <a:pt x="10879" y="16568"/>
                  </a:lnTo>
                  <a:lnTo>
                    <a:pt x="10851" y="16588"/>
                  </a:lnTo>
                  <a:lnTo>
                    <a:pt x="10823" y="16606"/>
                  </a:lnTo>
                  <a:lnTo>
                    <a:pt x="10794" y="16623"/>
                  </a:lnTo>
                  <a:lnTo>
                    <a:pt x="10764" y="16639"/>
                  </a:lnTo>
                  <a:lnTo>
                    <a:pt x="10733" y="16652"/>
                  </a:lnTo>
                  <a:lnTo>
                    <a:pt x="10702" y="16665"/>
                  </a:lnTo>
                  <a:lnTo>
                    <a:pt x="10670" y="16675"/>
                  </a:lnTo>
                  <a:lnTo>
                    <a:pt x="10637" y="16685"/>
                  </a:lnTo>
                  <a:lnTo>
                    <a:pt x="10603" y="16693"/>
                  </a:lnTo>
                  <a:lnTo>
                    <a:pt x="10568" y="16698"/>
                  </a:lnTo>
                  <a:lnTo>
                    <a:pt x="10534" y="16704"/>
                  </a:lnTo>
                  <a:lnTo>
                    <a:pt x="10499" y="16706"/>
                  </a:lnTo>
                  <a:lnTo>
                    <a:pt x="10463" y="16707"/>
                  </a:lnTo>
                  <a:lnTo>
                    <a:pt x="696" y="16707"/>
                  </a:lnTo>
                  <a:lnTo>
                    <a:pt x="661" y="16706"/>
                  </a:lnTo>
                  <a:lnTo>
                    <a:pt x="626" y="16704"/>
                  </a:lnTo>
                  <a:lnTo>
                    <a:pt x="590" y="16698"/>
                  </a:lnTo>
                  <a:lnTo>
                    <a:pt x="557" y="16693"/>
                  </a:lnTo>
                  <a:lnTo>
                    <a:pt x="523" y="16685"/>
                  </a:lnTo>
                  <a:lnTo>
                    <a:pt x="489" y="16675"/>
                  </a:lnTo>
                  <a:lnTo>
                    <a:pt x="457" y="16665"/>
                  </a:lnTo>
                  <a:lnTo>
                    <a:pt x="426" y="16652"/>
                  </a:lnTo>
                  <a:lnTo>
                    <a:pt x="394" y="16639"/>
                  </a:lnTo>
                  <a:lnTo>
                    <a:pt x="364" y="16623"/>
                  </a:lnTo>
                  <a:lnTo>
                    <a:pt x="336" y="16606"/>
                  </a:lnTo>
                  <a:lnTo>
                    <a:pt x="307" y="16588"/>
                  </a:lnTo>
                  <a:lnTo>
                    <a:pt x="280" y="16568"/>
                  </a:lnTo>
                  <a:lnTo>
                    <a:pt x="254" y="16548"/>
                  </a:lnTo>
                  <a:lnTo>
                    <a:pt x="228" y="16526"/>
                  </a:lnTo>
                  <a:lnTo>
                    <a:pt x="205" y="16502"/>
                  </a:lnTo>
                  <a:lnTo>
                    <a:pt x="181" y="16479"/>
                  </a:lnTo>
                  <a:lnTo>
                    <a:pt x="159" y="16453"/>
                  </a:lnTo>
                  <a:lnTo>
                    <a:pt x="138" y="16427"/>
                  </a:lnTo>
                  <a:lnTo>
                    <a:pt x="119" y="16400"/>
                  </a:lnTo>
                  <a:lnTo>
                    <a:pt x="101" y="16371"/>
                  </a:lnTo>
                  <a:lnTo>
                    <a:pt x="84" y="16342"/>
                  </a:lnTo>
                  <a:lnTo>
                    <a:pt x="68" y="16313"/>
                  </a:lnTo>
                  <a:lnTo>
                    <a:pt x="55" y="16281"/>
                  </a:lnTo>
                  <a:lnTo>
                    <a:pt x="42" y="16249"/>
                  </a:lnTo>
                  <a:lnTo>
                    <a:pt x="32" y="16218"/>
                  </a:lnTo>
                  <a:lnTo>
                    <a:pt x="22" y="16184"/>
                  </a:lnTo>
                  <a:lnTo>
                    <a:pt x="14" y="16150"/>
                  </a:lnTo>
                  <a:lnTo>
                    <a:pt x="9" y="16116"/>
                  </a:lnTo>
                  <a:lnTo>
                    <a:pt x="3" y="16081"/>
                  </a:lnTo>
                  <a:lnTo>
                    <a:pt x="1" y="16046"/>
                  </a:lnTo>
                  <a:lnTo>
                    <a:pt x="0" y="16011"/>
                  </a:lnTo>
                  <a:lnTo>
                    <a:pt x="0" y="696"/>
                  </a:lnTo>
                  <a:lnTo>
                    <a:pt x="1" y="661"/>
                  </a:lnTo>
                  <a:lnTo>
                    <a:pt x="3" y="626"/>
                  </a:lnTo>
                  <a:lnTo>
                    <a:pt x="9" y="591"/>
                  </a:lnTo>
                  <a:lnTo>
                    <a:pt x="14" y="557"/>
                  </a:lnTo>
                  <a:lnTo>
                    <a:pt x="22" y="523"/>
                  </a:lnTo>
                  <a:lnTo>
                    <a:pt x="32" y="489"/>
                  </a:lnTo>
                  <a:lnTo>
                    <a:pt x="42" y="457"/>
                  </a:lnTo>
                  <a:lnTo>
                    <a:pt x="55" y="426"/>
                  </a:lnTo>
                  <a:lnTo>
                    <a:pt x="68" y="395"/>
                  </a:lnTo>
                  <a:lnTo>
                    <a:pt x="84" y="365"/>
                  </a:lnTo>
                  <a:lnTo>
                    <a:pt x="101" y="336"/>
                  </a:lnTo>
                  <a:lnTo>
                    <a:pt x="119" y="308"/>
                  </a:lnTo>
                  <a:lnTo>
                    <a:pt x="138" y="280"/>
                  </a:lnTo>
                  <a:lnTo>
                    <a:pt x="159" y="254"/>
                  </a:lnTo>
                  <a:lnTo>
                    <a:pt x="181" y="228"/>
                  </a:lnTo>
                  <a:lnTo>
                    <a:pt x="205" y="205"/>
                  </a:lnTo>
                  <a:lnTo>
                    <a:pt x="228" y="182"/>
                  </a:lnTo>
                  <a:lnTo>
                    <a:pt x="254" y="160"/>
                  </a:lnTo>
                  <a:lnTo>
                    <a:pt x="280" y="139"/>
                  </a:lnTo>
                  <a:lnTo>
                    <a:pt x="307" y="119"/>
                  </a:lnTo>
                  <a:lnTo>
                    <a:pt x="336" y="101"/>
                  </a:lnTo>
                  <a:lnTo>
                    <a:pt x="364" y="84"/>
                  </a:lnTo>
                  <a:lnTo>
                    <a:pt x="394" y="69"/>
                  </a:lnTo>
                  <a:lnTo>
                    <a:pt x="426" y="56"/>
                  </a:lnTo>
                  <a:lnTo>
                    <a:pt x="457" y="43"/>
                  </a:lnTo>
                  <a:lnTo>
                    <a:pt x="489" y="32"/>
                  </a:lnTo>
                  <a:lnTo>
                    <a:pt x="523" y="22"/>
                  </a:lnTo>
                  <a:lnTo>
                    <a:pt x="557" y="14"/>
                  </a:lnTo>
                  <a:lnTo>
                    <a:pt x="590" y="9"/>
                  </a:lnTo>
                  <a:lnTo>
                    <a:pt x="626" y="4"/>
                  </a:lnTo>
                  <a:lnTo>
                    <a:pt x="661" y="1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Rectangle 44"/>
            <p:cNvSpPr>
              <a:spLocks noChangeArrowheads="1"/>
            </p:cNvSpPr>
            <p:nvPr/>
          </p:nvSpPr>
          <p:spPr bwMode="auto">
            <a:xfrm>
              <a:off x="5005103" y="958290"/>
              <a:ext cx="3554411" cy="47087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Rectangle 50"/>
            <p:cNvSpPr>
              <a:spLocks noChangeArrowheads="1"/>
            </p:cNvSpPr>
            <p:nvPr/>
          </p:nvSpPr>
          <p:spPr bwMode="auto">
            <a:xfrm>
              <a:off x="5003027" y="958290"/>
              <a:ext cx="3556487" cy="112113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55" name="Group 454"/>
            <p:cNvGrpSpPr/>
            <p:nvPr/>
          </p:nvGrpSpPr>
          <p:grpSpPr>
            <a:xfrm>
              <a:off x="6612810" y="5807196"/>
              <a:ext cx="302084" cy="302084"/>
              <a:chOff x="5940539" y="5094371"/>
              <a:chExt cx="371944" cy="371944"/>
            </a:xfrm>
          </p:grpSpPr>
          <p:sp>
            <p:nvSpPr>
              <p:cNvPr id="462" name="Freeform 33"/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6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34"/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35"/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42"/>
              <p:cNvSpPr>
                <a:spLocks/>
              </p:cNvSpPr>
              <p:nvPr/>
            </p:nvSpPr>
            <p:spPr bwMode="auto">
              <a:xfrm>
                <a:off x="5940539" y="5287836"/>
                <a:ext cx="371944" cy="178479"/>
              </a:xfrm>
              <a:custGeom>
                <a:avLst/>
                <a:gdLst>
                  <a:gd name="T0" fmla="*/ 1635 w 1638"/>
                  <a:gd name="T1" fmla="*/ 43 h 786"/>
                  <a:gd name="T2" fmla="*/ 1625 w 1638"/>
                  <a:gd name="T3" fmla="*/ 122 h 786"/>
                  <a:gd name="T4" fmla="*/ 1605 w 1638"/>
                  <a:gd name="T5" fmla="*/ 199 h 786"/>
                  <a:gd name="T6" fmla="*/ 1580 w 1638"/>
                  <a:gd name="T7" fmla="*/ 273 h 786"/>
                  <a:gd name="T8" fmla="*/ 1547 w 1638"/>
                  <a:gd name="T9" fmla="*/ 344 h 786"/>
                  <a:gd name="T10" fmla="*/ 1508 w 1638"/>
                  <a:gd name="T11" fmla="*/ 410 h 786"/>
                  <a:gd name="T12" fmla="*/ 1464 w 1638"/>
                  <a:gd name="T13" fmla="*/ 473 h 786"/>
                  <a:gd name="T14" fmla="*/ 1414 w 1638"/>
                  <a:gd name="T15" fmla="*/ 531 h 786"/>
                  <a:gd name="T16" fmla="*/ 1359 w 1638"/>
                  <a:gd name="T17" fmla="*/ 584 h 786"/>
                  <a:gd name="T18" fmla="*/ 1298 w 1638"/>
                  <a:gd name="T19" fmla="*/ 631 h 786"/>
                  <a:gd name="T20" fmla="*/ 1235 w 1638"/>
                  <a:gd name="T21" fmla="*/ 674 h 786"/>
                  <a:gd name="T22" fmla="*/ 1166 w 1638"/>
                  <a:gd name="T23" fmla="*/ 710 h 786"/>
                  <a:gd name="T24" fmla="*/ 1094 w 1638"/>
                  <a:gd name="T25" fmla="*/ 740 h 786"/>
                  <a:gd name="T26" fmla="*/ 1019 w 1638"/>
                  <a:gd name="T27" fmla="*/ 763 h 786"/>
                  <a:gd name="T28" fmla="*/ 940 w 1638"/>
                  <a:gd name="T29" fmla="*/ 777 h 786"/>
                  <a:gd name="T30" fmla="*/ 861 w 1638"/>
                  <a:gd name="T31" fmla="*/ 785 h 786"/>
                  <a:gd name="T32" fmla="*/ 778 w 1638"/>
                  <a:gd name="T33" fmla="*/ 785 h 786"/>
                  <a:gd name="T34" fmla="*/ 697 w 1638"/>
                  <a:gd name="T35" fmla="*/ 777 h 786"/>
                  <a:gd name="T36" fmla="*/ 619 w 1638"/>
                  <a:gd name="T37" fmla="*/ 763 h 786"/>
                  <a:gd name="T38" fmla="*/ 543 w 1638"/>
                  <a:gd name="T39" fmla="*/ 740 h 786"/>
                  <a:gd name="T40" fmla="*/ 472 w 1638"/>
                  <a:gd name="T41" fmla="*/ 710 h 786"/>
                  <a:gd name="T42" fmla="*/ 403 w 1638"/>
                  <a:gd name="T43" fmla="*/ 674 h 786"/>
                  <a:gd name="T44" fmla="*/ 338 w 1638"/>
                  <a:gd name="T45" fmla="*/ 631 h 786"/>
                  <a:gd name="T46" fmla="*/ 279 w 1638"/>
                  <a:gd name="T47" fmla="*/ 584 h 786"/>
                  <a:gd name="T48" fmla="*/ 223 w 1638"/>
                  <a:gd name="T49" fmla="*/ 530 h 786"/>
                  <a:gd name="T50" fmla="*/ 173 w 1638"/>
                  <a:gd name="T51" fmla="*/ 472 h 786"/>
                  <a:gd name="T52" fmla="*/ 128 w 1638"/>
                  <a:gd name="T53" fmla="*/ 409 h 786"/>
                  <a:gd name="T54" fmla="*/ 89 w 1638"/>
                  <a:gd name="T55" fmla="*/ 342 h 786"/>
                  <a:gd name="T56" fmla="*/ 58 w 1638"/>
                  <a:gd name="T57" fmla="*/ 271 h 786"/>
                  <a:gd name="T58" fmla="*/ 32 w 1638"/>
                  <a:gd name="T59" fmla="*/ 197 h 786"/>
                  <a:gd name="T60" fmla="*/ 14 w 1638"/>
                  <a:gd name="T61" fmla="*/ 120 h 786"/>
                  <a:gd name="T62" fmla="*/ 3 w 1638"/>
                  <a:gd name="T63" fmla="*/ 40 h 786"/>
                  <a:gd name="T64" fmla="*/ 48 w 1638"/>
                  <a:gd name="T65" fmla="*/ 6 h 786"/>
                  <a:gd name="T66" fmla="*/ 146 w 1638"/>
                  <a:gd name="T67" fmla="*/ 18 h 786"/>
                  <a:gd name="T68" fmla="*/ 246 w 1638"/>
                  <a:gd name="T69" fmla="*/ 28 h 786"/>
                  <a:gd name="T70" fmla="*/ 348 w 1638"/>
                  <a:gd name="T71" fmla="*/ 37 h 786"/>
                  <a:gd name="T72" fmla="*/ 452 w 1638"/>
                  <a:gd name="T73" fmla="*/ 44 h 786"/>
                  <a:gd name="T74" fmla="*/ 557 w 1638"/>
                  <a:gd name="T75" fmla="*/ 50 h 786"/>
                  <a:gd name="T76" fmla="*/ 664 w 1638"/>
                  <a:gd name="T77" fmla="*/ 53 h 786"/>
                  <a:gd name="T78" fmla="*/ 774 w 1638"/>
                  <a:gd name="T79" fmla="*/ 56 h 786"/>
                  <a:gd name="T80" fmla="*/ 882 w 1638"/>
                  <a:gd name="T81" fmla="*/ 56 h 786"/>
                  <a:gd name="T82" fmla="*/ 988 w 1638"/>
                  <a:gd name="T83" fmla="*/ 53 h 786"/>
                  <a:gd name="T84" fmla="*/ 1093 w 1638"/>
                  <a:gd name="T85" fmla="*/ 50 h 786"/>
                  <a:gd name="T86" fmla="*/ 1196 w 1638"/>
                  <a:gd name="T87" fmla="*/ 45 h 786"/>
                  <a:gd name="T88" fmla="*/ 1297 w 1638"/>
                  <a:gd name="T89" fmla="*/ 39 h 786"/>
                  <a:gd name="T90" fmla="*/ 1398 w 1638"/>
                  <a:gd name="T91" fmla="*/ 30 h 786"/>
                  <a:gd name="T92" fmla="*/ 1495 w 1638"/>
                  <a:gd name="T93" fmla="*/ 20 h 786"/>
                  <a:gd name="T94" fmla="*/ 1590 w 1638"/>
                  <a:gd name="T95" fmla="*/ 9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45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56" name="Freeform 43"/>
            <p:cNvSpPr>
              <a:spLocks/>
            </p:cNvSpPr>
            <p:nvPr/>
          </p:nvSpPr>
          <p:spPr bwMode="auto">
            <a:xfrm>
              <a:off x="6484378" y="417446"/>
              <a:ext cx="2215278" cy="4990087"/>
            </a:xfrm>
            <a:custGeom>
              <a:avLst/>
              <a:gdLst>
                <a:gd name="T0" fmla="*/ 0 w 6402"/>
                <a:gd name="T1" fmla="*/ 0 h 14419"/>
                <a:gd name="T2" fmla="*/ 5706 w 6402"/>
                <a:gd name="T3" fmla="*/ 0 h 14419"/>
                <a:gd name="T4" fmla="*/ 5742 w 6402"/>
                <a:gd name="T5" fmla="*/ 1 h 14419"/>
                <a:gd name="T6" fmla="*/ 5777 w 6402"/>
                <a:gd name="T7" fmla="*/ 4 h 14419"/>
                <a:gd name="T8" fmla="*/ 5811 w 6402"/>
                <a:gd name="T9" fmla="*/ 9 h 14419"/>
                <a:gd name="T10" fmla="*/ 5846 w 6402"/>
                <a:gd name="T11" fmla="*/ 14 h 14419"/>
                <a:gd name="T12" fmla="*/ 5880 w 6402"/>
                <a:gd name="T13" fmla="*/ 22 h 14419"/>
                <a:gd name="T14" fmla="*/ 5913 w 6402"/>
                <a:gd name="T15" fmla="*/ 32 h 14419"/>
                <a:gd name="T16" fmla="*/ 5945 w 6402"/>
                <a:gd name="T17" fmla="*/ 43 h 14419"/>
                <a:gd name="T18" fmla="*/ 5976 w 6402"/>
                <a:gd name="T19" fmla="*/ 56 h 14419"/>
                <a:gd name="T20" fmla="*/ 6007 w 6402"/>
                <a:gd name="T21" fmla="*/ 69 h 14419"/>
                <a:gd name="T22" fmla="*/ 6037 w 6402"/>
                <a:gd name="T23" fmla="*/ 84 h 14419"/>
                <a:gd name="T24" fmla="*/ 6066 w 6402"/>
                <a:gd name="T25" fmla="*/ 101 h 14419"/>
                <a:gd name="T26" fmla="*/ 6094 w 6402"/>
                <a:gd name="T27" fmla="*/ 119 h 14419"/>
                <a:gd name="T28" fmla="*/ 6122 w 6402"/>
                <a:gd name="T29" fmla="*/ 139 h 14419"/>
                <a:gd name="T30" fmla="*/ 6148 w 6402"/>
                <a:gd name="T31" fmla="*/ 160 h 14419"/>
                <a:gd name="T32" fmla="*/ 6174 w 6402"/>
                <a:gd name="T33" fmla="*/ 182 h 14419"/>
                <a:gd name="T34" fmla="*/ 6197 w 6402"/>
                <a:gd name="T35" fmla="*/ 205 h 14419"/>
                <a:gd name="T36" fmla="*/ 6220 w 6402"/>
                <a:gd name="T37" fmla="*/ 228 h 14419"/>
                <a:gd name="T38" fmla="*/ 6242 w 6402"/>
                <a:gd name="T39" fmla="*/ 254 h 14419"/>
                <a:gd name="T40" fmla="*/ 6263 w 6402"/>
                <a:gd name="T41" fmla="*/ 280 h 14419"/>
                <a:gd name="T42" fmla="*/ 6283 w 6402"/>
                <a:gd name="T43" fmla="*/ 308 h 14419"/>
                <a:gd name="T44" fmla="*/ 6301 w 6402"/>
                <a:gd name="T45" fmla="*/ 336 h 14419"/>
                <a:gd name="T46" fmla="*/ 6318 w 6402"/>
                <a:gd name="T47" fmla="*/ 365 h 14419"/>
                <a:gd name="T48" fmla="*/ 6333 w 6402"/>
                <a:gd name="T49" fmla="*/ 395 h 14419"/>
                <a:gd name="T50" fmla="*/ 6348 w 6402"/>
                <a:gd name="T51" fmla="*/ 426 h 14419"/>
                <a:gd name="T52" fmla="*/ 6359 w 6402"/>
                <a:gd name="T53" fmla="*/ 457 h 14419"/>
                <a:gd name="T54" fmla="*/ 6371 w 6402"/>
                <a:gd name="T55" fmla="*/ 489 h 14419"/>
                <a:gd name="T56" fmla="*/ 6380 w 6402"/>
                <a:gd name="T57" fmla="*/ 523 h 14419"/>
                <a:gd name="T58" fmla="*/ 6388 w 6402"/>
                <a:gd name="T59" fmla="*/ 557 h 14419"/>
                <a:gd name="T60" fmla="*/ 6394 w 6402"/>
                <a:gd name="T61" fmla="*/ 591 h 14419"/>
                <a:gd name="T62" fmla="*/ 6398 w 6402"/>
                <a:gd name="T63" fmla="*/ 626 h 14419"/>
                <a:gd name="T64" fmla="*/ 6401 w 6402"/>
                <a:gd name="T65" fmla="*/ 661 h 14419"/>
                <a:gd name="T66" fmla="*/ 6402 w 6402"/>
                <a:gd name="T67" fmla="*/ 696 h 14419"/>
                <a:gd name="T68" fmla="*/ 6402 w 6402"/>
                <a:gd name="T69" fmla="*/ 14419 h 14419"/>
                <a:gd name="T70" fmla="*/ 0 w 6402"/>
                <a:gd name="T71" fmla="*/ 0 h 14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2" h="14419">
                  <a:moveTo>
                    <a:pt x="0" y="0"/>
                  </a:moveTo>
                  <a:lnTo>
                    <a:pt x="5706" y="0"/>
                  </a:lnTo>
                  <a:lnTo>
                    <a:pt x="5742" y="1"/>
                  </a:lnTo>
                  <a:lnTo>
                    <a:pt x="5777" y="4"/>
                  </a:lnTo>
                  <a:lnTo>
                    <a:pt x="5811" y="9"/>
                  </a:lnTo>
                  <a:lnTo>
                    <a:pt x="5846" y="14"/>
                  </a:lnTo>
                  <a:lnTo>
                    <a:pt x="5880" y="22"/>
                  </a:lnTo>
                  <a:lnTo>
                    <a:pt x="5913" y="32"/>
                  </a:lnTo>
                  <a:lnTo>
                    <a:pt x="5945" y="43"/>
                  </a:lnTo>
                  <a:lnTo>
                    <a:pt x="5976" y="56"/>
                  </a:lnTo>
                  <a:lnTo>
                    <a:pt x="6007" y="69"/>
                  </a:lnTo>
                  <a:lnTo>
                    <a:pt x="6037" y="84"/>
                  </a:lnTo>
                  <a:lnTo>
                    <a:pt x="6066" y="101"/>
                  </a:lnTo>
                  <a:lnTo>
                    <a:pt x="6094" y="119"/>
                  </a:lnTo>
                  <a:lnTo>
                    <a:pt x="6122" y="139"/>
                  </a:lnTo>
                  <a:lnTo>
                    <a:pt x="6148" y="160"/>
                  </a:lnTo>
                  <a:lnTo>
                    <a:pt x="6174" y="182"/>
                  </a:lnTo>
                  <a:lnTo>
                    <a:pt x="6197" y="205"/>
                  </a:lnTo>
                  <a:lnTo>
                    <a:pt x="6220" y="228"/>
                  </a:lnTo>
                  <a:lnTo>
                    <a:pt x="6242" y="254"/>
                  </a:lnTo>
                  <a:lnTo>
                    <a:pt x="6263" y="280"/>
                  </a:lnTo>
                  <a:lnTo>
                    <a:pt x="6283" y="308"/>
                  </a:lnTo>
                  <a:lnTo>
                    <a:pt x="6301" y="336"/>
                  </a:lnTo>
                  <a:lnTo>
                    <a:pt x="6318" y="365"/>
                  </a:lnTo>
                  <a:lnTo>
                    <a:pt x="6333" y="395"/>
                  </a:lnTo>
                  <a:lnTo>
                    <a:pt x="6348" y="426"/>
                  </a:lnTo>
                  <a:lnTo>
                    <a:pt x="6359" y="457"/>
                  </a:lnTo>
                  <a:lnTo>
                    <a:pt x="6371" y="489"/>
                  </a:lnTo>
                  <a:lnTo>
                    <a:pt x="6380" y="523"/>
                  </a:lnTo>
                  <a:lnTo>
                    <a:pt x="6388" y="557"/>
                  </a:lnTo>
                  <a:lnTo>
                    <a:pt x="6394" y="591"/>
                  </a:lnTo>
                  <a:lnTo>
                    <a:pt x="6398" y="626"/>
                  </a:lnTo>
                  <a:lnTo>
                    <a:pt x="6401" y="661"/>
                  </a:lnTo>
                  <a:lnTo>
                    <a:pt x="6402" y="696"/>
                  </a:lnTo>
                  <a:lnTo>
                    <a:pt x="6402" y="1441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65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57" name="Group 456"/>
            <p:cNvGrpSpPr/>
            <p:nvPr/>
          </p:nvGrpSpPr>
          <p:grpSpPr>
            <a:xfrm>
              <a:off x="6717883" y="652670"/>
              <a:ext cx="82967" cy="81537"/>
              <a:chOff x="9879841" y="1499440"/>
              <a:chExt cx="79021" cy="77659"/>
            </a:xfrm>
          </p:grpSpPr>
          <p:sp>
            <p:nvSpPr>
              <p:cNvPr id="458" name="Freeform 29"/>
              <p:cNvSpPr>
                <a:spLocks/>
              </p:cNvSpPr>
              <p:nvPr/>
            </p:nvSpPr>
            <p:spPr bwMode="auto">
              <a:xfrm>
                <a:off x="9879841" y="1499440"/>
                <a:ext cx="79021" cy="77659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30"/>
              <p:cNvSpPr>
                <a:spLocks/>
              </p:cNvSpPr>
              <p:nvPr/>
            </p:nvSpPr>
            <p:spPr bwMode="auto">
              <a:xfrm>
                <a:off x="9900297" y="1518512"/>
                <a:ext cx="38148" cy="38148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31"/>
              <p:cNvSpPr>
                <a:spLocks/>
              </p:cNvSpPr>
              <p:nvPr/>
            </p:nvSpPr>
            <p:spPr bwMode="auto">
              <a:xfrm>
                <a:off x="9905741" y="1533501"/>
                <a:ext cx="10899" cy="108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32"/>
              <p:cNvSpPr>
                <a:spLocks/>
              </p:cNvSpPr>
              <p:nvPr/>
            </p:nvSpPr>
            <p:spPr bwMode="auto">
              <a:xfrm>
                <a:off x="9923624" y="1528073"/>
                <a:ext cx="6813" cy="6813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05" name="Group 3"/>
          <p:cNvGrpSpPr/>
          <p:nvPr/>
        </p:nvGrpSpPr>
        <p:grpSpPr>
          <a:xfrm>
            <a:off x="851542" y="1808072"/>
            <a:ext cx="2806152" cy="3839646"/>
            <a:chOff x="3292475" y="1519238"/>
            <a:chExt cx="3475038" cy="4749800"/>
          </a:xfrm>
          <a:solidFill>
            <a:schemeClr val="bg1">
              <a:lumMod val="75000"/>
            </a:schemeClr>
          </a:solidFill>
          <a:effectLst/>
        </p:grpSpPr>
        <p:sp>
          <p:nvSpPr>
            <p:cNvPr id="1006" name="Freeform 1005"/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5978525" y="4143375"/>
              <a:ext cx="117475" cy="128588"/>
            </a:xfrm>
            <a:custGeom>
              <a:avLst/>
              <a:gdLst/>
              <a:ahLst/>
              <a:cxnLst>
                <a:cxn ang="0">
                  <a:pos x="29" y="7"/>
                </a:cxn>
                <a:cxn ang="0">
                  <a:pos x="29" y="7"/>
                </a:cxn>
                <a:cxn ang="0">
                  <a:pos x="22" y="11"/>
                </a:cxn>
                <a:cxn ang="0">
                  <a:pos x="15" y="17"/>
                </a:cxn>
                <a:cxn ang="0">
                  <a:pos x="7" y="21"/>
                </a:cxn>
                <a:cxn ang="0">
                  <a:pos x="3" y="28"/>
                </a:cxn>
                <a:cxn ang="0">
                  <a:pos x="3" y="28"/>
                </a:cxn>
                <a:cxn ang="0">
                  <a:pos x="0" y="33"/>
                </a:cxn>
                <a:cxn ang="0">
                  <a:pos x="2" y="35"/>
                </a:cxn>
                <a:cxn ang="0">
                  <a:pos x="3" y="38"/>
                </a:cxn>
                <a:cxn ang="0">
                  <a:pos x="6" y="41"/>
                </a:cxn>
                <a:cxn ang="0">
                  <a:pos x="15" y="43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26" y="41"/>
                </a:cxn>
                <a:cxn ang="0">
                  <a:pos x="30" y="41"/>
                </a:cxn>
                <a:cxn ang="0">
                  <a:pos x="32" y="43"/>
                </a:cxn>
                <a:cxn ang="0">
                  <a:pos x="32" y="45"/>
                </a:cxn>
                <a:cxn ang="0">
                  <a:pos x="33" y="50"/>
                </a:cxn>
                <a:cxn ang="0">
                  <a:pos x="34" y="51"/>
                </a:cxn>
                <a:cxn ang="0">
                  <a:pos x="36" y="53"/>
                </a:cxn>
                <a:cxn ang="0">
                  <a:pos x="36" y="53"/>
                </a:cxn>
                <a:cxn ang="0">
                  <a:pos x="43" y="54"/>
                </a:cxn>
                <a:cxn ang="0">
                  <a:pos x="47" y="55"/>
                </a:cxn>
                <a:cxn ang="0">
                  <a:pos x="52" y="57"/>
                </a:cxn>
                <a:cxn ang="0">
                  <a:pos x="53" y="60"/>
                </a:cxn>
                <a:cxn ang="0">
                  <a:pos x="56" y="68"/>
                </a:cxn>
                <a:cxn ang="0">
                  <a:pos x="60" y="81"/>
                </a:cxn>
                <a:cxn ang="0">
                  <a:pos x="60" y="81"/>
                </a:cxn>
                <a:cxn ang="0">
                  <a:pos x="74" y="72"/>
                </a:cxn>
                <a:cxn ang="0">
                  <a:pos x="74" y="72"/>
                </a:cxn>
                <a:cxn ang="0">
                  <a:pos x="71" y="60"/>
                </a:cxn>
                <a:cxn ang="0">
                  <a:pos x="71" y="60"/>
                </a:cxn>
                <a:cxn ang="0">
                  <a:pos x="70" y="40"/>
                </a:cxn>
                <a:cxn ang="0">
                  <a:pos x="70" y="40"/>
                </a:cxn>
                <a:cxn ang="0">
                  <a:pos x="69" y="8"/>
                </a:cxn>
                <a:cxn ang="0">
                  <a:pos x="69" y="8"/>
                </a:cxn>
                <a:cxn ang="0">
                  <a:pos x="63" y="7"/>
                </a:cxn>
                <a:cxn ang="0">
                  <a:pos x="57" y="6"/>
                </a:cxn>
                <a:cxn ang="0">
                  <a:pos x="47" y="1"/>
                </a:cxn>
                <a:cxn ang="0">
                  <a:pos x="43" y="0"/>
                </a:cxn>
                <a:cxn ang="0">
                  <a:pos x="39" y="0"/>
                </a:cxn>
                <a:cxn ang="0">
                  <a:pos x="33" y="3"/>
                </a:cxn>
                <a:cxn ang="0">
                  <a:pos x="29" y="7"/>
                </a:cxn>
                <a:cxn ang="0">
                  <a:pos x="29" y="7"/>
                </a:cxn>
              </a:cxnLst>
              <a:rect l="0" t="0" r="r" b="b"/>
              <a:pathLst>
                <a:path w="74" h="81">
                  <a:moveTo>
                    <a:pt x="29" y="7"/>
                  </a:moveTo>
                  <a:lnTo>
                    <a:pt x="29" y="7"/>
                  </a:lnTo>
                  <a:lnTo>
                    <a:pt x="22" y="11"/>
                  </a:lnTo>
                  <a:lnTo>
                    <a:pt x="15" y="17"/>
                  </a:lnTo>
                  <a:lnTo>
                    <a:pt x="7" y="21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0" y="33"/>
                  </a:lnTo>
                  <a:lnTo>
                    <a:pt x="2" y="35"/>
                  </a:lnTo>
                  <a:lnTo>
                    <a:pt x="3" y="38"/>
                  </a:lnTo>
                  <a:lnTo>
                    <a:pt x="6" y="41"/>
                  </a:lnTo>
                  <a:lnTo>
                    <a:pt x="15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6" y="41"/>
                  </a:lnTo>
                  <a:lnTo>
                    <a:pt x="30" y="41"/>
                  </a:lnTo>
                  <a:lnTo>
                    <a:pt x="32" y="43"/>
                  </a:lnTo>
                  <a:lnTo>
                    <a:pt x="32" y="45"/>
                  </a:lnTo>
                  <a:lnTo>
                    <a:pt x="33" y="50"/>
                  </a:lnTo>
                  <a:lnTo>
                    <a:pt x="34" y="51"/>
                  </a:lnTo>
                  <a:lnTo>
                    <a:pt x="36" y="53"/>
                  </a:lnTo>
                  <a:lnTo>
                    <a:pt x="36" y="53"/>
                  </a:lnTo>
                  <a:lnTo>
                    <a:pt x="43" y="54"/>
                  </a:lnTo>
                  <a:lnTo>
                    <a:pt x="47" y="55"/>
                  </a:lnTo>
                  <a:lnTo>
                    <a:pt x="52" y="57"/>
                  </a:lnTo>
                  <a:lnTo>
                    <a:pt x="53" y="60"/>
                  </a:lnTo>
                  <a:lnTo>
                    <a:pt x="56" y="68"/>
                  </a:lnTo>
                  <a:lnTo>
                    <a:pt x="60" y="81"/>
                  </a:lnTo>
                  <a:lnTo>
                    <a:pt x="60" y="81"/>
                  </a:lnTo>
                  <a:lnTo>
                    <a:pt x="74" y="72"/>
                  </a:lnTo>
                  <a:lnTo>
                    <a:pt x="74" y="72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69" y="8"/>
                  </a:lnTo>
                  <a:lnTo>
                    <a:pt x="69" y="8"/>
                  </a:lnTo>
                  <a:lnTo>
                    <a:pt x="63" y="7"/>
                  </a:lnTo>
                  <a:lnTo>
                    <a:pt x="57" y="6"/>
                  </a:lnTo>
                  <a:lnTo>
                    <a:pt x="47" y="1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3" y="3"/>
                  </a:lnTo>
                  <a:lnTo>
                    <a:pt x="29" y="7"/>
                  </a:lnTo>
                  <a:lnTo>
                    <a:pt x="29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07" name="Freeform 1006"/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5532438" y="4484688"/>
              <a:ext cx="298450" cy="306388"/>
            </a:xfrm>
            <a:custGeom>
              <a:avLst/>
              <a:gdLst/>
              <a:ahLst/>
              <a:cxnLst>
                <a:cxn ang="0">
                  <a:pos x="105" y="5"/>
                </a:cxn>
                <a:cxn ang="0">
                  <a:pos x="91" y="10"/>
                </a:cxn>
                <a:cxn ang="0">
                  <a:pos x="87" y="5"/>
                </a:cxn>
                <a:cxn ang="0">
                  <a:pos x="77" y="1"/>
                </a:cxn>
                <a:cxn ang="0">
                  <a:pos x="64" y="7"/>
                </a:cxn>
                <a:cxn ang="0">
                  <a:pos x="65" y="13"/>
                </a:cxn>
                <a:cxn ang="0">
                  <a:pos x="61" y="25"/>
                </a:cxn>
                <a:cxn ang="0">
                  <a:pos x="45" y="35"/>
                </a:cxn>
                <a:cxn ang="0">
                  <a:pos x="40" y="42"/>
                </a:cxn>
                <a:cxn ang="0">
                  <a:pos x="37" y="54"/>
                </a:cxn>
                <a:cxn ang="0">
                  <a:pos x="34" y="59"/>
                </a:cxn>
                <a:cxn ang="0">
                  <a:pos x="14" y="68"/>
                </a:cxn>
                <a:cxn ang="0">
                  <a:pos x="8" y="75"/>
                </a:cxn>
                <a:cxn ang="0">
                  <a:pos x="1" y="92"/>
                </a:cxn>
                <a:cxn ang="0">
                  <a:pos x="3" y="112"/>
                </a:cxn>
                <a:cxn ang="0">
                  <a:pos x="10" y="122"/>
                </a:cxn>
                <a:cxn ang="0">
                  <a:pos x="8" y="138"/>
                </a:cxn>
                <a:cxn ang="0">
                  <a:pos x="0" y="149"/>
                </a:cxn>
                <a:cxn ang="0">
                  <a:pos x="4" y="156"/>
                </a:cxn>
                <a:cxn ang="0">
                  <a:pos x="3" y="165"/>
                </a:cxn>
                <a:cxn ang="0">
                  <a:pos x="1" y="178"/>
                </a:cxn>
                <a:cxn ang="0">
                  <a:pos x="4" y="183"/>
                </a:cxn>
                <a:cxn ang="0">
                  <a:pos x="18" y="183"/>
                </a:cxn>
                <a:cxn ang="0">
                  <a:pos x="24" y="188"/>
                </a:cxn>
                <a:cxn ang="0">
                  <a:pos x="45" y="193"/>
                </a:cxn>
                <a:cxn ang="0">
                  <a:pos x="44" y="192"/>
                </a:cxn>
                <a:cxn ang="0">
                  <a:pos x="64" y="172"/>
                </a:cxn>
                <a:cxn ang="0">
                  <a:pos x="89" y="173"/>
                </a:cxn>
                <a:cxn ang="0">
                  <a:pos x="101" y="175"/>
                </a:cxn>
                <a:cxn ang="0">
                  <a:pos x="122" y="169"/>
                </a:cxn>
                <a:cxn ang="0">
                  <a:pos x="129" y="170"/>
                </a:cxn>
                <a:cxn ang="0">
                  <a:pos x="141" y="172"/>
                </a:cxn>
                <a:cxn ang="0">
                  <a:pos x="151" y="166"/>
                </a:cxn>
                <a:cxn ang="0">
                  <a:pos x="158" y="166"/>
                </a:cxn>
                <a:cxn ang="0">
                  <a:pos x="170" y="136"/>
                </a:cxn>
                <a:cxn ang="0">
                  <a:pos x="178" y="132"/>
                </a:cxn>
                <a:cxn ang="0">
                  <a:pos x="185" y="128"/>
                </a:cxn>
                <a:cxn ang="0">
                  <a:pos x="188" y="118"/>
                </a:cxn>
                <a:cxn ang="0">
                  <a:pos x="173" y="95"/>
                </a:cxn>
                <a:cxn ang="0">
                  <a:pos x="165" y="78"/>
                </a:cxn>
                <a:cxn ang="0">
                  <a:pos x="161" y="75"/>
                </a:cxn>
                <a:cxn ang="0">
                  <a:pos x="148" y="62"/>
                </a:cxn>
                <a:cxn ang="0">
                  <a:pos x="143" y="54"/>
                </a:cxn>
                <a:cxn ang="0">
                  <a:pos x="131" y="50"/>
                </a:cxn>
                <a:cxn ang="0">
                  <a:pos x="126" y="47"/>
                </a:cxn>
                <a:cxn ang="0">
                  <a:pos x="118" y="30"/>
                </a:cxn>
                <a:cxn ang="0">
                  <a:pos x="119" y="18"/>
                </a:cxn>
                <a:cxn ang="0">
                  <a:pos x="132" y="5"/>
                </a:cxn>
                <a:cxn ang="0">
                  <a:pos x="121" y="3"/>
                </a:cxn>
              </a:cxnLst>
              <a:rect l="0" t="0" r="r" b="b"/>
              <a:pathLst>
                <a:path w="188" h="193">
                  <a:moveTo>
                    <a:pt x="109" y="4"/>
                  </a:moveTo>
                  <a:lnTo>
                    <a:pt x="109" y="4"/>
                  </a:lnTo>
                  <a:lnTo>
                    <a:pt x="105" y="5"/>
                  </a:lnTo>
                  <a:lnTo>
                    <a:pt x="99" y="7"/>
                  </a:lnTo>
                  <a:lnTo>
                    <a:pt x="94" y="10"/>
                  </a:lnTo>
                  <a:lnTo>
                    <a:pt x="91" y="10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7" y="5"/>
                  </a:lnTo>
                  <a:lnTo>
                    <a:pt x="84" y="3"/>
                  </a:lnTo>
                  <a:lnTo>
                    <a:pt x="81" y="0"/>
                  </a:lnTo>
                  <a:lnTo>
                    <a:pt x="77" y="1"/>
                  </a:lnTo>
                  <a:lnTo>
                    <a:pt x="77" y="1"/>
                  </a:lnTo>
                  <a:lnTo>
                    <a:pt x="64" y="7"/>
                  </a:lnTo>
                  <a:lnTo>
                    <a:pt x="64" y="7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3"/>
                  </a:lnTo>
                  <a:lnTo>
                    <a:pt x="64" y="17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55" y="30"/>
                  </a:lnTo>
                  <a:lnTo>
                    <a:pt x="51" y="32"/>
                  </a:lnTo>
                  <a:lnTo>
                    <a:pt x="45" y="35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40" y="42"/>
                  </a:lnTo>
                  <a:lnTo>
                    <a:pt x="38" y="47"/>
                  </a:lnTo>
                  <a:lnTo>
                    <a:pt x="38" y="51"/>
                  </a:lnTo>
                  <a:lnTo>
                    <a:pt x="37" y="54"/>
                  </a:lnTo>
                  <a:lnTo>
                    <a:pt x="37" y="54"/>
                  </a:lnTo>
                  <a:lnTo>
                    <a:pt x="35" y="57"/>
                  </a:lnTo>
                  <a:lnTo>
                    <a:pt x="34" y="59"/>
                  </a:lnTo>
                  <a:lnTo>
                    <a:pt x="27" y="62"/>
                  </a:lnTo>
                  <a:lnTo>
                    <a:pt x="20" y="65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0" y="71"/>
                  </a:lnTo>
                  <a:lnTo>
                    <a:pt x="8" y="75"/>
                  </a:lnTo>
                  <a:lnTo>
                    <a:pt x="4" y="84"/>
                  </a:lnTo>
                  <a:lnTo>
                    <a:pt x="4" y="84"/>
                  </a:lnTo>
                  <a:lnTo>
                    <a:pt x="1" y="92"/>
                  </a:lnTo>
                  <a:lnTo>
                    <a:pt x="0" y="101"/>
                  </a:lnTo>
                  <a:lnTo>
                    <a:pt x="1" y="108"/>
                  </a:lnTo>
                  <a:lnTo>
                    <a:pt x="3" y="112"/>
                  </a:lnTo>
                  <a:lnTo>
                    <a:pt x="6" y="116"/>
                  </a:lnTo>
                  <a:lnTo>
                    <a:pt x="6" y="116"/>
                  </a:lnTo>
                  <a:lnTo>
                    <a:pt x="10" y="122"/>
                  </a:lnTo>
                  <a:lnTo>
                    <a:pt x="11" y="126"/>
                  </a:lnTo>
                  <a:lnTo>
                    <a:pt x="10" y="132"/>
                  </a:lnTo>
                  <a:lnTo>
                    <a:pt x="8" y="138"/>
                  </a:lnTo>
                  <a:lnTo>
                    <a:pt x="8" y="138"/>
                  </a:lnTo>
                  <a:lnTo>
                    <a:pt x="4" y="143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3" y="153"/>
                  </a:lnTo>
                  <a:lnTo>
                    <a:pt x="4" y="156"/>
                  </a:lnTo>
                  <a:lnTo>
                    <a:pt x="4" y="160"/>
                  </a:lnTo>
                  <a:lnTo>
                    <a:pt x="3" y="165"/>
                  </a:lnTo>
                  <a:lnTo>
                    <a:pt x="3" y="165"/>
                  </a:lnTo>
                  <a:lnTo>
                    <a:pt x="0" y="169"/>
                  </a:lnTo>
                  <a:lnTo>
                    <a:pt x="0" y="173"/>
                  </a:lnTo>
                  <a:lnTo>
                    <a:pt x="1" y="178"/>
                  </a:lnTo>
                  <a:lnTo>
                    <a:pt x="3" y="182"/>
                  </a:lnTo>
                  <a:lnTo>
                    <a:pt x="3" y="182"/>
                  </a:lnTo>
                  <a:lnTo>
                    <a:pt x="4" y="183"/>
                  </a:lnTo>
                  <a:lnTo>
                    <a:pt x="7" y="183"/>
                  </a:lnTo>
                  <a:lnTo>
                    <a:pt x="13" y="183"/>
                  </a:lnTo>
                  <a:lnTo>
                    <a:pt x="18" y="183"/>
                  </a:lnTo>
                  <a:lnTo>
                    <a:pt x="21" y="185"/>
                  </a:lnTo>
                  <a:lnTo>
                    <a:pt x="24" y="188"/>
                  </a:lnTo>
                  <a:lnTo>
                    <a:pt x="24" y="188"/>
                  </a:lnTo>
                  <a:lnTo>
                    <a:pt x="27" y="190"/>
                  </a:lnTo>
                  <a:lnTo>
                    <a:pt x="33" y="192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54" y="182"/>
                  </a:lnTo>
                  <a:lnTo>
                    <a:pt x="61" y="175"/>
                  </a:lnTo>
                  <a:lnTo>
                    <a:pt x="64" y="172"/>
                  </a:lnTo>
                  <a:lnTo>
                    <a:pt x="64" y="172"/>
                  </a:lnTo>
                  <a:lnTo>
                    <a:pt x="81" y="172"/>
                  </a:lnTo>
                  <a:lnTo>
                    <a:pt x="89" y="173"/>
                  </a:lnTo>
                  <a:lnTo>
                    <a:pt x="97" y="175"/>
                  </a:lnTo>
                  <a:lnTo>
                    <a:pt x="97" y="175"/>
                  </a:lnTo>
                  <a:lnTo>
                    <a:pt x="101" y="175"/>
                  </a:lnTo>
                  <a:lnTo>
                    <a:pt x="105" y="175"/>
                  </a:lnTo>
                  <a:lnTo>
                    <a:pt x="114" y="170"/>
                  </a:lnTo>
                  <a:lnTo>
                    <a:pt x="122" y="169"/>
                  </a:lnTo>
                  <a:lnTo>
                    <a:pt x="126" y="169"/>
                  </a:lnTo>
                  <a:lnTo>
                    <a:pt x="129" y="170"/>
                  </a:lnTo>
                  <a:lnTo>
                    <a:pt x="129" y="170"/>
                  </a:lnTo>
                  <a:lnTo>
                    <a:pt x="134" y="172"/>
                  </a:lnTo>
                  <a:lnTo>
                    <a:pt x="135" y="173"/>
                  </a:lnTo>
                  <a:lnTo>
                    <a:pt x="141" y="172"/>
                  </a:lnTo>
                  <a:lnTo>
                    <a:pt x="145" y="168"/>
                  </a:lnTo>
                  <a:lnTo>
                    <a:pt x="151" y="166"/>
                  </a:lnTo>
                  <a:lnTo>
                    <a:pt x="151" y="166"/>
                  </a:lnTo>
                  <a:lnTo>
                    <a:pt x="155" y="166"/>
                  </a:lnTo>
                  <a:lnTo>
                    <a:pt x="158" y="166"/>
                  </a:lnTo>
                  <a:lnTo>
                    <a:pt x="158" y="166"/>
                  </a:lnTo>
                  <a:lnTo>
                    <a:pt x="159" y="159"/>
                  </a:lnTo>
                  <a:lnTo>
                    <a:pt x="162" y="151"/>
                  </a:lnTo>
                  <a:lnTo>
                    <a:pt x="170" y="136"/>
                  </a:lnTo>
                  <a:lnTo>
                    <a:pt x="170" y="136"/>
                  </a:lnTo>
                  <a:lnTo>
                    <a:pt x="173" y="133"/>
                  </a:lnTo>
                  <a:lnTo>
                    <a:pt x="178" y="132"/>
                  </a:lnTo>
                  <a:lnTo>
                    <a:pt x="182" y="131"/>
                  </a:lnTo>
                  <a:lnTo>
                    <a:pt x="185" y="128"/>
                  </a:lnTo>
                  <a:lnTo>
                    <a:pt x="185" y="128"/>
                  </a:lnTo>
                  <a:lnTo>
                    <a:pt x="186" y="123"/>
                  </a:lnTo>
                  <a:lnTo>
                    <a:pt x="188" y="118"/>
                  </a:lnTo>
                  <a:lnTo>
                    <a:pt x="188" y="118"/>
                  </a:lnTo>
                  <a:lnTo>
                    <a:pt x="183" y="112"/>
                  </a:lnTo>
                  <a:lnTo>
                    <a:pt x="179" y="105"/>
                  </a:lnTo>
                  <a:lnTo>
                    <a:pt x="173" y="95"/>
                  </a:lnTo>
                  <a:lnTo>
                    <a:pt x="173" y="95"/>
                  </a:lnTo>
                  <a:lnTo>
                    <a:pt x="169" y="84"/>
                  </a:lnTo>
                  <a:lnTo>
                    <a:pt x="165" y="78"/>
                  </a:lnTo>
                  <a:lnTo>
                    <a:pt x="163" y="77"/>
                  </a:lnTo>
                  <a:lnTo>
                    <a:pt x="161" y="75"/>
                  </a:lnTo>
                  <a:lnTo>
                    <a:pt x="161" y="75"/>
                  </a:lnTo>
                  <a:lnTo>
                    <a:pt x="152" y="72"/>
                  </a:lnTo>
                  <a:lnTo>
                    <a:pt x="149" y="68"/>
                  </a:lnTo>
                  <a:lnTo>
                    <a:pt x="148" y="62"/>
                  </a:lnTo>
                  <a:lnTo>
                    <a:pt x="145" y="57"/>
                  </a:lnTo>
                  <a:lnTo>
                    <a:pt x="145" y="57"/>
                  </a:lnTo>
                  <a:lnTo>
                    <a:pt x="143" y="54"/>
                  </a:lnTo>
                  <a:lnTo>
                    <a:pt x="141" y="51"/>
                  </a:lnTo>
                  <a:lnTo>
                    <a:pt x="136" y="51"/>
                  </a:lnTo>
                  <a:lnTo>
                    <a:pt x="131" y="50"/>
                  </a:lnTo>
                  <a:lnTo>
                    <a:pt x="129" y="50"/>
                  </a:lnTo>
                  <a:lnTo>
                    <a:pt x="126" y="47"/>
                  </a:lnTo>
                  <a:lnTo>
                    <a:pt x="126" y="47"/>
                  </a:lnTo>
                  <a:lnTo>
                    <a:pt x="122" y="38"/>
                  </a:lnTo>
                  <a:lnTo>
                    <a:pt x="118" y="30"/>
                  </a:lnTo>
                  <a:lnTo>
                    <a:pt x="118" y="30"/>
                  </a:lnTo>
                  <a:lnTo>
                    <a:pt x="116" y="25"/>
                  </a:lnTo>
                  <a:lnTo>
                    <a:pt x="118" y="21"/>
                  </a:lnTo>
                  <a:lnTo>
                    <a:pt x="119" y="18"/>
                  </a:lnTo>
                  <a:lnTo>
                    <a:pt x="122" y="15"/>
                  </a:lnTo>
                  <a:lnTo>
                    <a:pt x="129" y="10"/>
                  </a:lnTo>
                  <a:lnTo>
                    <a:pt x="132" y="5"/>
                  </a:lnTo>
                  <a:lnTo>
                    <a:pt x="135" y="3"/>
                  </a:lnTo>
                  <a:lnTo>
                    <a:pt x="135" y="3"/>
                  </a:lnTo>
                  <a:lnTo>
                    <a:pt x="121" y="3"/>
                  </a:lnTo>
                  <a:lnTo>
                    <a:pt x="109" y="4"/>
                  </a:lnTo>
                  <a:lnTo>
                    <a:pt x="109" y="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08" name="Freeform 1007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5783263" y="4637088"/>
              <a:ext cx="254000" cy="206375"/>
            </a:xfrm>
            <a:custGeom>
              <a:avLst/>
              <a:gdLst/>
              <a:ahLst/>
              <a:cxnLst>
                <a:cxn ang="0">
                  <a:pos x="12" y="40"/>
                </a:cxn>
                <a:cxn ang="0">
                  <a:pos x="1" y="63"/>
                </a:cxn>
                <a:cxn ang="0">
                  <a:pos x="0" y="70"/>
                </a:cxn>
                <a:cxn ang="0">
                  <a:pos x="11" y="77"/>
                </a:cxn>
                <a:cxn ang="0">
                  <a:pos x="21" y="89"/>
                </a:cxn>
                <a:cxn ang="0">
                  <a:pos x="31" y="114"/>
                </a:cxn>
                <a:cxn ang="0">
                  <a:pos x="32" y="119"/>
                </a:cxn>
                <a:cxn ang="0">
                  <a:pos x="31" y="121"/>
                </a:cxn>
                <a:cxn ang="0">
                  <a:pos x="48" y="130"/>
                </a:cxn>
                <a:cxn ang="0">
                  <a:pos x="54" y="127"/>
                </a:cxn>
                <a:cxn ang="0">
                  <a:pos x="66" y="124"/>
                </a:cxn>
                <a:cxn ang="0">
                  <a:pos x="72" y="124"/>
                </a:cxn>
                <a:cxn ang="0">
                  <a:pos x="81" y="124"/>
                </a:cxn>
                <a:cxn ang="0">
                  <a:pos x="96" y="117"/>
                </a:cxn>
                <a:cxn ang="0">
                  <a:pos x="103" y="117"/>
                </a:cxn>
                <a:cxn ang="0">
                  <a:pos x="115" y="120"/>
                </a:cxn>
                <a:cxn ang="0">
                  <a:pos x="135" y="128"/>
                </a:cxn>
                <a:cxn ang="0">
                  <a:pos x="148" y="128"/>
                </a:cxn>
                <a:cxn ang="0">
                  <a:pos x="152" y="127"/>
                </a:cxn>
                <a:cxn ang="0">
                  <a:pos x="156" y="119"/>
                </a:cxn>
                <a:cxn ang="0">
                  <a:pos x="156" y="119"/>
                </a:cxn>
                <a:cxn ang="0">
                  <a:pos x="155" y="113"/>
                </a:cxn>
                <a:cxn ang="0">
                  <a:pos x="155" y="107"/>
                </a:cxn>
                <a:cxn ang="0">
                  <a:pos x="159" y="97"/>
                </a:cxn>
                <a:cxn ang="0">
                  <a:pos x="157" y="87"/>
                </a:cxn>
                <a:cxn ang="0">
                  <a:pos x="149" y="80"/>
                </a:cxn>
                <a:cxn ang="0">
                  <a:pos x="149" y="62"/>
                </a:cxn>
                <a:cxn ang="0">
                  <a:pos x="153" y="45"/>
                </a:cxn>
                <a:cxn ang="0">
                  <a:pos x="157" y="39"/>
                </a:cxn>
                <a:cxn ang="0">
                  <a:pos x="159" y="29"/>
                </a:cxn>
                <a:cxn ang="0">
                  <a:pos x="152" y="22"/>
                </a:cxn>
                <a:cxn ang="0">
                  <a:pos x="140" y="20"/>
                </a:cxn>
                <a:cxn ang="0">
                  <a:pos x="135" y="23"/>
                </a:cxn>
                <a:cxn ang="0">
                  <a:pos x="128" y="26"/>
                </a:cxn>
                <a:cxn ang="0">
                  <a:pos x="122" y="22"/>
                </a:cxn>
                <a:cxn ang="0">
                  <a:pos x="118" y="19"/>
                </a:cxn>
                <a:cxn ang="0">
                  <a:pos x="111" y="20"/>
                </a:cxn>
                <a:cxn ang="0">
                  <a:pos x="108" y="23"/>
                </a:cxn>
                <a:cxn ang="0">
                  <a:pos x="99" y="26"/>
                </a:cxn>
                <a:cxn ang="0">
                  <a:pos x="88" y="19"/>
                </a:cxn>
                <a:cxn ang="0">
                  <a:pos x="74" y="6"/>
                </a:cxn>
                <a:cxn ang="0">
                  <a:pos x="69" y="3"/>
                </a:cxn>
                <a:cxn ang="0">
                  <a:pos x="51" y="0"/>
                </a:cxn>
                <a:cxn ang="0">
                  <a:pos x="47" y="3"/>
                </a:cxn>
                <a:cxn ang="0">
                  <a:pos x="38" y="20"/>
                </a:cxn>
                <a:cxn ang="0">
                  <a:pos x="35" y="23"/>
                </a:cxn>
                <a:cxn ang="0">
                  <a:pos x="31" y="23"/>
                </a:cxn>
                <a:cxn ang="0">
                  <a:pos x="30" y="22"/>
                </a:cxn>
                <a:cxn ang="0">
                  <a:pos x="27" y="32"/>
                </a:cxn>
                <a:cxn ang="0">
                  <a:pos x="24" y="35"/>
                </a:cxn>
                <a:cxn ang="0">
                  <a:pos x="15" y="37"/>
                </a:cxn>
                <a:cxn ang="0">
                  <a:pos x="12" y="40"/>
                </a:cxn>
              </a:cxnLst>
              <a:rect l="0" t="0" r="r" b="b"/>
              <a:pathLst>
                <a:path w="160" h="130">
                  <a:moveTo>
                    <a:pt x="12" y="40"/>
                  </a:moveTo>
                  <a:lnTo>
                    <a:pt x="12" y="40"/>
                  </a:lnTo>
                  <a:lnTo>
                    <a:pt x="4" y="55"/>
                  </a:lnTo>
                  <a:lnTo>
                    <a:pt x="1" y="63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7" y="73"/>
                  </a:lnTo>
                  <a:lnTo>
                    <a:pt x="11" y="77"/>
                  </a:lnTo>
                  <a:lnTo>
                    <a:pt x="17" y="83"/>
                  </a:lnTo>
                  <a:lnTo>
                    <a:pt x="21" y="89"/>
                  </a:lnTo>
                  <a:lnTo>
                    <a:pt x="28" y="103"/>
                  </a:lnTo>
                  <a:lnTo>
                    <a:pt x="31" y="114"/>
                  </a:lnTo>
                  <a:lnTo>
                    <a:pt x="31" y="114"/>
                  </a:lnTo>
                  <a:lnTo>
                    <a:pt x="32" y="119"/>
                  </a:lnTo>
                  <a:lnTo>
                    <a:pt x="31" y="121"/>
                  </a:lnTo>
                  <a:lnTo>
                    <a:pt x="31" y="121"/>
                  </a:lnTo>
                  <a:lnTo>
                    <a:pt x="39" y="126"/>
                  </a:lnTo>
                  <a:lnTo>
                    <a:pt x="48" y="130"/>
                  </a:lnTo>
                  <a:lnTo>
                    <a:pt x="48" y="130"/>
                  </a:lnTo>
                  <a:lnTo>
                    <a:pt x="54" y="127"/>
                  </a:lnTo>
                  <a:lnTo>
                    <a:pt x="59" y="126"/>
                  </a:lnTo>
                  <a:lnTo>
                    <a:pt x="66" y="124"/>
                  </a:lnTo>
                  <a:lnTo>
                    <a:pt x="72" y="124"/>
                  </a:lnTo>
                  <a:lnTo>
                    <a:pt x="72" y="124"/>
                  </a:lnTo>
                  <a:lnTo>
                    <a:pt x="76" y="124"/>
                  </a:lnTo>
                  <a:lnTo>
                    <a:pt x="81" y="124"/>
                  </a:lnTo>
                  <a:lnTo>
                    <a:pt x="88" y="121"/>
                  </a:lnTo>
                  <a:lnTo>
                    <a:pt x="96" y="117"/>
                  </a:lnTo>
                  <a:lnTo>
                    <a:pt x="99" y="117"/>
                  </a:lnTo>
                  <a:lnTo>
                    <a:pt x="103" y="117"/>
                  </a:lnTo>
                  <a:lnTo>
                    <a:pt x="103" y="117"/>
                  </a:lnTo>
                  <a:lnTo>
                    <a:pt x="115" y="120"/>
                  </a:lnTo>
                  <a:lnTo>
                    <a:pt x="128" y="126"/>
                  </a:lnTo>
                  <a:lnTo>
                    <a:pt x="135" y="128"/>
                  </a:lnTo>
                  <a:lnTo>
                    <a:pt x="142" y="130"/>
                  </a:lnTo>
                  <a:lnTo>
                    <a:pt x="148" y="128"/>
                  </a:lnTo>
                  <a:lnTo>
                    <a:pt x="152" y="127"/>
                  </a:lnTo>
                  <a:lnTo>
                    <a:pt x="152" y="127"/>
                  </a:lnTo>
                  <a:lnTo>
                    <a:pt x="155" y="123"/>
                  </a:lnTo>
                  <a:lnTo>
                    <a:pt x="156" y="119"/>
                  </a:lnTo>
                  <a:lnTo>
                    <a:pt x="156" y="119"/>
                  </a:lnTo>
                  <a:lnTo>
                    <a:pt x="156" y="119"/>
                  </a:lnTo>
                  <a:lnTo>
                    <a:pt x="156" y="119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7"/>
                  </a:lnTo>
                  <a:lnTo>
                    <a:pt x="159" y="97"/>
                  </a:lnTo>
                  <a:lnTo>
                    <a:pt x="159" y="97"/>
                  </a:lnTo>
                  <a:lnTo>
                    <a:pt x="159" y="92"/>
                  </a:lnTo>
                  <a:lnTo>
                    <a:pt x="157" y="87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9" y="73"/>
                  </a:lnTo>
                  <a:lnTo>
                    <a:pt x="149" y="62"/>
                  </a:lnTo>
                  <a:lnTo>
                    <a:pt x="150" y="50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7" y="39"/>
                  </a:lnTo>
                  <a:lnTo>
                    <a:pt x="160" y="35"/>
                  </a:lnTo>
                  <a:lnTo>
                    <a:pt x="159" y="29"/>
                  </a:lnTo>
                  <a:lnTo>
                    <a:pt x="156" y="25"/>
                  </a:lnTo>
                  <a:lnTo>
                    <a:pt x="152" y="22"/>
                  </a:lnTo>
                  <a:lnTo>
                    <a:pt x="146" y="19"/>
                  </a:lnTo>
                  <a:lnTo>
                    <a:pt x="140" y="20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2" y="25"/>
                  </a:lnTo>
                  <a:lnTo>
                    <a:pt x="128" y="26"/>
                  </a:lnTo>
                  <a:lnTo>
                    <a:pt x="125" y="25"/>
                  </a:lnTo>
                  <a:lnTo>
                    <a:pt x="122" y="22"/>
                  </a:lnTo>
                  <a:lnTo>
                    <a:pt x="121" y="20"/>
                  </a:lnTo>
                  <a:lnTo>
                    <a:pt x="118" y="19"/>
                  </a:lnTo>
                  <a:lnTo>
                    <a:pt x="115" y="19"/>
                  </a:lnTo>
                  <a:lnTo>
                    <a:pt x="111" y="20"/>
                  </a:lnTo>
                  <a:lnTo>
                    <a:pt x="111" y="20"/>
                  </a:lnTo>
                  <a:lnTo>
                    <a:pt x="108" y="23"/>
                  </a:lnTo>
                  <a:lnTo>
                    <a:pt x="105" y="25"/>
                  </a:lnTo>
                  <a:lnTo>
                    <a:pt x="99" y="26"/>
                  </a:lnTo>
                  <a:lnTo>
                    <a:pt x="94" y="23"/>
                  </a:lnTo>
                  <a:lnTo>
                    <a:pt x="88" y="19"/>
                  </a:lnTo>
                  <a:lnTo>
                    <a:pt x="78" y="9"/>
                  </a:lnTo>
                  <a:lnTo>
                    <a:pt x="74" y="6"/>
                  </a:lnTo>
                  <a:lnTo>
                    <a:pt x="69" y="3"/>
                  </a:lnTo>
                  <a:lnTo>
                    <a:pt x="69" y="3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8" y="2"/>
                  </a:lnTo>
                  <a:lnTo>
                    <a:pt x="47" y="3"/>
                  </a:lnTo>
                  <a:lnTo>
                    <a:pt x="44" y="8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5" y="23"/>
                  </a:lnTo>
                  <a:lnTo>
                    <a:pt x="34" y="25"/>
                  </a:lnTo>
                  <a:lnTo>
                    <a:pt x="31" y="23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27"/>
                  </a:lnTo>
                  <a:lnTo>
                    <a:pt x="27" y="32"/>
                  </a:lnTo>
                  <a:lnTo>
                    <a:pt x="27" y="32"/>
                  </a:lnTo>
                  <a:lnTo>
                    <a:pt x="24" y="35"/>
                  </a:lnTo>
                  <a:lnTo>
                    <a:pt x="20" y="36"/>
                  </a:lnTo>
                  <a:lnTo>
                    <a:pt x="15" y="37"/>
                  </a:lnTo>
                  <a:lnTo>
                    <a:pt x="12" y="40"/>
                  </a:lnTo>
                  <a:lnTo>
                    <a:pt x="12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09" name="Freeform 1008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5716588" y="4383088"/>
              <a:ext cx="623887" cy="444500"/>
            </a:xfrm>
            <a:custGeom>
              <a:avLst/>
              <a:gdLst/>
              <a:ahLst/>
              <a:cxnLst>
                <a:cxn ang="0">
                  <a:pos x="374" y="121"/>
                </a:cxn>
                <a:cxn ang="0">
                  <a:pos x="352" y="51"/>
                </a:cxn>
                <a:cxn ang="0">
                  <a:pos x="330" y="28"/>
                </a:cxn>
                <a:cxn ang="0">
                  <a:pos x="313" y="22"/>
                </a:cxn>
                <a:cxn ang="0">
                  <a:pos x="310" y="40"/>
                </a:cxn>
                <a:cxn ang="0">
                  <a:pos x="278" y="30"/>
                </a:cxn>
                <a:cxn ang="0">
                  <a:pos x="242" y="27"/>
                </a:cxn>
                <a:cxn ang="0">
                  <a:pos x="227" y="32"/>
                </a:cxn>
                <a:cxn ang="0">
                  <a:pos x="212" y="20"/>
                </a:cxn>
                <a:cxn ang="0">
                  <a:pos x="201" y="25"/>
                </a:cxn>
                <a:cxn ang="0">
                  <a:pos x="168" y="1"/>
                </a:cxn>
                <a:cxn ang="0">
                  <a:pos x="158" y="1"/>
                </a:cxn>
                <a:cxn ang="0">
                  <a:pos x="148" y="11"/>
                </a:cxn>
                <a:cxn ang="0">
                  <a:pos x="130" y="14"/>
                </a:cxn>
                <a:cxn ang="0">
                  <a:pos x="120" y="13"/>
                </a:cxn>
                <a:cxn ang="0">
                  <a:pos x="104" y="7"/>
                </a:cxn>
                <a:cxn ang="0">
                  <a:pos x="86" y="7"/>
                </a:cxn>
                <a:cxn ang="0">
                  <a:pos x="62" y="8"/>
                </a:cxn>
                <a:cxn ang="0">
                  <a:pos x="63" y="18"/>
                </a:cxn>
                <a:cxn ang="0">
                  <a:pos x="52" y="28"/>
                </a:cxn>
                <a:cxn ang="0">
                  <a:pos x="50" y="52"/>
                </a:cxn>
                <a:cxn ang="0">
                  <a:pos x="40" y="64"/>
                </a:cxn>
                <a:cxn ang="0">
                  <a:pos x="18" y="69"/>
                </a:cxn>
                <a:cxn ang="0">
                  <a:pos x="2" y="85"/>
                </a:cxn>
                <a:cxn ang="0">
                  <a:pos x="6" y="102"/>
                </a:cxn>
                <a:cxn ang="0">
                  <a:pos x="15" y="114"/>
                </a:cxn>
                <a:cxn ang="0">
                  <a:pos x="29" y="121"/>
                </a:cxn>
                <a:cxn ang="0">
                  <a:pos x="36" y="136"/>
                </a:cxn>
                <a:cxn ang="0">
                  <a:pos x="49" y="142"/>
                </a:cxn>
                <a:cxn ang="0">
                  <a:pos x="60" y="166"/>
                </a:cxn>
                <a:cxn ang="0">
                  <a:pos x="77" y="183"/>
                </a:cxn>
                <a:cxn ang="0">
                  <a:pos x="89" y="163"/>
                </a:cxn>
                <a:cxn ang="0">
                  <a:pos x="111" y="163"/>
                </a:cxn>
                <a:cxn ang="0">
                  <a:pos x="130" y="179"/>
                </a:cxn>
                <a:cxn ang="0">
                  <a:pos x="150" y="183"/>
                </a:cxn>
                <a:cxn ang="0">
                  <a:pos x="160" y="179"/>
                </a:cxn>
                <a:cxn ang="0">
                  <a:pos x="170" y="186"/>
                </a:cxn>
                <a:cxn ang="0">
                  <a:pos x="182" y="180"/>
                </a:cxn>
                <a:cxn ang="0">
                  <a:pos x="201" y="189"/>
                </a:cxn>
                <a:cxn ang="0">
                  <a:pos x="195" y="205"/>
                </a:cxn>
                <a:cxn ang="0">
                  <a:pos x="191" y="240"/>
                </a:cxn>
                <a:cxn ang="0">
                  <a:pos x="201" y="257"/>
                </a:cxn>
                <a:cxn ang="0">
                  <a:pos x="197" y="273"/>
                </a:cxn>
                <a:cxn ang="0">
                  <a:pos x="198" y="279"/>
                </a:cxn>
                <a:cxn ang="0">
                  <a:pos x="205" y="277"/>
                </a:cxn>
                <a:cxn ang="0">
                  <a:pos x="224" y="279"/>
                </a:cxn>
                <a:cxn ang="0">
                  <a:pos x="221" y="263"/>
                </a:cxn>
                <a:cxn ang="0">
                  <a:pos x="235" y="260"/>
                </a:cxn>
                <a:cxn ang="0">
                  <a:pos x="248" y="259"/>
                </a:cxn>
                <a:cxn ang="0">
                  <a:pos x="254" y="243"/>
                </a:cxn>
                <a:cxn ang="0">
                  <a:pos x="255" y="229"/>
                </a:cxn>
                <a:cxn ang="0">
                  <a:pos x="262" y="200"/>
                </a:cxn>
                <a:cxn ang="0">
                  <a:pos x="283" y="176"/>
                </a:cxn>
                <a:cxn ang="0">
                  <a:pos x="302" y="179"/>
                </a:cxn>
                <a:cxn ang="0">
                  <a:pos x="318" y="176"/>
                </a:cxn>
                <a:cxn ang="0">
                  <a:pos x="329" y="165"/>
                </a:cxn>
                <a:cxn ang="0">
                  <a:pos x="352" y="160"/>
                </a:cxn>
                <a:cxn ang="0">
                  <a:pos x="362" y="152"/>
                </a:cxn>
                <a:cxn ang="0">
                  <a:pos x="393" y="156"/>
                </a:cxn>
              </a:cxnLst>
              <a:rect l="0" t="0" r="r" b="b"/>
              <a:pathLst>
                <a:path w="393" h="280">
                  <a:moveTo>
                    <a:pt x="383" y="143"/>
                  </a:moveTo>
                  <a:lnTo>
                    <a:pt x="383" y="143"/>
                  </a:lnTo>
                  <a:lnTo>
                    <a:pt x="379" y="132"/>
                  </a:lnTo>
                  <a:lnTo>
                    <a:pt x="374" y="121"/>
                  </a:lnTo>
                  <a:lnTo>
                    <a:pt x="367" y="98"/>
                  </a:lnTo>
                  <a:lnTo>
                    <a:pt x="360" y="74"/>
                  </a:lnTo>
                  <a:lnTo>
                    <a:pt x="357" y="62"/>
                  </a:lnTo>
                  <a:lnTo>
                    <a:pt x="352" y="51"/>
                  </a:lnTo>
                  <a:lnTo>
                    <a:pt x="352" y="51"/>
                  </a:lnTo>
                  <a:lnTo>
                    <a:pt x="346" y="42"/>
                  </a:lnTo>
                  <a:lnTo>
                    <a:pt x="339" y="34"/>
                  </a:lnTo>
                  <a:lnTo>
                    <a:pt x="330" y="28"/>
                  </a:lnTo>
                  <a:lnTo>
                    <a:pt x="320" y="24"/>
                  </a:lnTo>
                  <a:lnTo>
                    <a:pt x="320" y="24"/>
                  </a:lnTo>
                  <a:lnTo>
                    <a:pt x="313" y="22"/>
                  </a:lnTo>
                  <a:lnTo>
                    <a:pt x="313" y="22"/>
                  </a:lnTo>
                  <a:lnTo>
                    <a:pt x="313" y="34"/>
                  </a:lnTo>
                  <a:lnTo>
                    <a:pt x="312" y="38"/>
                  </a:lnTo>
                  <a:lnTo>
                    <a:pt x="310" y="40"/>
                  </a:lnTo>
                  <a:lnTo>
                    <a:pt x="310" y="40"/>
                  </a:lnTo>
                  <a:lnTo>
                    <a:pt x="302" y="40"/>
                  </a:lnTo>
                  <a:lnTo>
                    <a:pt x="293" y="37"/>
                  </a:lnTo>
                  <a:lnTo>
                    <a:pt x="278" y="30"/>
                  </a:lnTo>
                  <a:lnTo>
                    <a:pt x="278" y="30"/>
                  </a:lnTo>
                  <a:lnTo>
                    <a:pt x="266" y="27"/>
                  </a:lnTo>
                  <a:lnTo>
                    <a:pt x="258" y="25"/>
                  </a:lnTo>
                  <a:lnTo>
                    <a:pt x="248" y="25"/>
                  </a:lnTo>
                  <a:lnTo>
                    <a:pt x="242" y="27"/>
                  </a:lnTo>
                  <a:lnTo>
                    <a:pt x="238" y="30"/>
                  </a:lnTo>
                  <a:lnTo>
                    <a:pt x="238" y="30"/>
                  </a:lnTo>
                  <a:lnTo>
                    <a:pt x="229" y="32"/>
                  </a:lnTo>
                  <a:lnTo>
                    <a:pt x="227" y="32"/>
                  </a:lnTo>
                  <a:lnTo>
                    <a:pt x="224" y="31"/>
                  </a:lnTo>
                  <a:lnTo>
                    <a:pt x="218" y="28"/>
                  </a:lnTo>
                  <a:lnTo>
                    <a:pt x="212" y="20"/>
                  </a:lnTo>
                  <a:lnTo>
                    <a:pt x="212" y="20"/>
                  </a:lnTo>
                  <a:lnTo>
                    <a:pt x="209" y="24"/>
                  </a:lnTo>
                  <a:lnTo>
                    <a:pt x="207" y="25"/>
                  </a:lnTo>
                  <a:lnTo>
                    <a:pt x="204" y="27"/>
                  </a:lnTo>
                  <a:lnTo>
                    <a:pt x="201" y="25"/>
                  </a:lnTo>
                  <a:lnTo>
                    <a:pt x="194" y="22"/>
                  </a:lnTo>
                  <a:lnTo>
                    <a:pt x="187" y="18"/>
                  </a:lnTo>
                  <a:lnTo>
                    <a:pt x="174" y="5"/>
                  </a:lnTo>
                  <a:lnTo>
                    <a:pt x="168" y="1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60" y="0"/>
                  </a:lnTo>
                  <a:lnTo>
                    <a:pt x="158" y="1"/>
                  </a:lnTo>
                  <a:lnTo>
                    <a:pt x="155" y="7"/>
                  </a:lnTo>
                  <a:lnTo>
                    <a:pt x="153" y="11"/>
                  </a:lnTo>
                  <a:lnTo>
                    <a:pt x="151" y="13"/>
                  </a:lnTo>
                  <a:lnTo>
                    <a:pt x="148" y="11"/>
                  </a:lnTo>
                  <a:lnTo>
                    <a:pt x="148" y="11"/>
                  </a:lnTo>
                  <a:lnTo>
                    <a:pt x="143" y="10"/>
                  </a:lnTo>
                  <a:lnTo>
                    <a:pt x="140" y="10"/>
                  </a:lnTo>
                  <a:lnTo>
                    <a:pt x="130" y="14"/>
                  </a:lnTo>
                  <a:lnTo>
                    <a:pt x="130" y="14"/>
                  </a:lnTo>
                  <a:lnTo>
                    <a:pt x="127" y="14"/>
                  </a:lnTo>
                  <a:lnTo>
                    <a:pt x="124" y="14"/>
                  </a:lnTo>
                  <a:lnTo>
                    <a:pt x="120" y="13"/>
                  </a:lnTo>
                  <a:lnTo>
                    <a:pt x="114" y="10"/>
                  </a:lnTo>
                  <a:lnTo>
                    <a:pt x="110" y="7"/>
                  </a:lnTo>
                  <a:lnTo>
                    <a:pt x="110" y="7"/>
                  </a:lnTo>
                  <a:lnTo>
                    <a:pt x="104" y="7"/>
                  </a:lnTo>
                  <a:lnTo>
                    <a:pt x="99" y="7"/>
                  </a:lnTo>
                  <a:lnTo>
                    <a:pt x="91" y="8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79" y="7"/>
                  </a:lnTo>
                  <a:lnTo>
                    <a:pt x="69" y="7"/>
                  </a:lnTo>
                  <a:lnTo>
                    <a:pt x="64" y="8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3" y="18"/>
                  </a:lnTo>
                  <a:lnTo>
                    <a:pt x="62" y="21"/>
                  </a:lnTo>
                  <a:lnTo>
                    <a:pt x="54" y="25"/>
                  </a:lnTo>
                  <a:lnTo>
                    <a:pt x="54" y="25"/>
                  </a:lnTo>
                  <a:lnTo>
                    <a:pt x="52" y="28"/>
                  </a:lnTo>
                  <a:lnTo>
                    <a:pt x="50" y="31"/>
                  </a:lnTo>
                  <a:lnTo>
                    <a:pt x="50" y="38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50" y="57"/>
                  </a:lnTo>
                  <a:lnTo>
                    <a:pt x="47" y="61"/>
                  </a:lnTo>
                  <a:lnTo>
                    <a:pt x="45" y="62"/>
                  </a:lnTo>
                  <a:lnTo>
                    <a:pt x="40" y="64"/>
                  </a:lnTo>
                  <a:lnTo>
                    <a:pt x="29" y="64"/>
                  </a:lnTo>
                  <a:lnTo>
                    <a:pt x="19" y="65"/>
                  </a:lnTo>
                  <a:lnTo>
                    <a:pt x="19" y="65"/>
                  </a:lnTo>
                  <a:lnTo>
                    <a:pt x="18" y="69"/>
                  </a:lnTo>
                  <a:lnTo>
                    <a:pt x="15" y="72"/>
                  </a:lnTo>
                  <a:lnTo>
                    <a:pt x="8" y="78"/>
                  </a:lnTo>
                  <a:lnTo>
                    <a:pt x="5" y="82"/>
                  </a:lnTo>
                  <a:lnTo>
                    <a:pt x="2" y="85"/>
                  </a:lnTo>
                  <a:lnTo>
                    <a:pt x="0" y="89"/>
                  </a:lnTo>
                  <a:lnTo>
                    <a:pt x="2" y="94"/>
                  </a:lnTo>
                  <a:lnTo>
                    <a:pt x="2" y="94"/>
                  </a:lnTo>
                  <a:lnTo>
                    <a:pt x="6" y="102"/>
                  </a:lnTo>
                  <a:lnTo>
                    <a:pt x="10" y="111"/>
                  </a:lnTo>
                  <a:lnTo>
                    <a:pt x="10" y="111"/>
                  </a:lnTo>
                  <a:lnTo>
                    <a:pt x="13" y="114"/>
                  </a:lnTo>
                  <a:lnTo>
                    <a:pt x="15" y="114"/>
                  </a:lnTo>
                  <a:lnTo>
                    <a:pt x="20" y="115"/>
                  </a:lnTo>
                  <a:lnTo>
                    <a:pt x="25" y="115"/>
                  </a:lnTo>
                  <a:lnTo>
                    <a:pt x="27" y="118"/>
                  </a:lnTo>
                  <a:lnTo>
                    <a:pt x="29" y="121"/>
                  </a:lnTo>
                  <a:lnTo>
                    <a:pt x="29" y="121"/>
                  </a:lnTo>
                  <a:lnTo>
                    <a:pt x="32" y="126"/>
                  </a:lnTo>
                  <a:lnTo>
                    <a:pt x="33" y="132"/>
                  </a:lnTo>
                  <a:lnTo>
                    <a:pt x="36" y="136"/>
                  </a:lnTo>
                  <a:lnTo>
                    <a:pt x="45" y="139"/>
                  </a:lnTo>
                  <a:lnTo>
                    <a:pt x="45" y="139"/>
                  </a:lnTo>
                  <a:lnTo>
                    <a:pt x="47" y="141"/>
                  </a:lnTo>
                  <a:lnTo>
                    <a:pt x="49" y="142"/>
                  </a:lnTo>
                  <a:lnTo>
                    <a:pt x="53" y="148"/>
                  </a:lnTo>
                  <a:lnTo>
                    <a:pt x="57" y="159"/>
                  </a:lnTo>
                  <a:lnTo>
                    <a:pt x="57" y="159"/>
                  </a:lnTo>
                  <a:lnTo>
                    <a:pt x="60" y="166"/>
                  </a:lnTo>
                  <a:lnTo>
                    <a:pt x="66" y="176"/>
                  </a:lnTo>
                  <a:lnTo>
                    <a:pt x="70" y="180"/>
                  </a:lnTo>
                  <a:lnTo>
                    <a:pt x="73" y="183"/>
                  </a:lnTo>
                  <a:lnTo>
                    <a:pt x="77" y="183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6" y="168"/>
                  </a:lnTo>
                  <a:lnTo>
                    <a:pt x="89" y="163"/>
                  </a:lnTo>
                  <a:lnTo>
                    <a:pt x="90" y="162"/>
                  </a:lnTo>
                  <a:lnTo>
                    <a:pt x="93" y="160"/>
                  </a:lnTo>
                  <a:lnTo>
                    <a:pt x="97" y="160"/>
                  </a:lnTo>
                  <a:lnTo>
                    <a:pt x="111" y="163"/>
                  </a:lnTo>
                  <a:lnTo>
                    <a:pt x="111" y="163"/>
                  </a:lnTo>
                  <a:lnTo>
                    <a:pt x="116" y="166"/>
                  </a:lnTo>
                  <a:lnTo>
                    <a:pt x="120" y="169"/>
                  </a:lnTo>
                  <a:lnTo>
                    <a:pt x="130" y="179"/>
                  </a:lnTo>
                  <a:lnTo>
                    <a:pt x="136" y="183"/>
                  </a:lnTo>
                  <a:lnTo>
                    <a:pt x="141" y="186"/>
                  </a:lnTo>
                  <a:lnTo>
                    <a:pt x="147" y="185"/>
                  </a:lnTo>
                  <a:lnTo>
                    <a:pt x="150" y="183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7" y="179"/>
                  </a:lnTo>
                  <a:lnTo>
                    <a:pt x="160" y="179"/>
                  </a:lnTo>
                  <a:lnTo>
                    <a:pt x="163" y="180"/>
                  </a:lnTo>
                  <a:lnTo>
                    <a:pt x="164" y="182"/>
                  </a:lnTo>
                  <a:lnTo>
                    <a:pt x="167" y="185"/>
                  </a:lnTo>
                  <a:lnTo>
                    <a:pt x="170" y="186"/>
                  </a:lnTo>
                  <a:lnTo>
                    <a:pt x="174" y="185"/>
                  </a:lnTo>
                  <a:lnTo>
                    <a:pt x="177" y="183"/>
                  </a:lnTo>
                  <a:lnTo>
                    <a:pt x="177" y="183"/>
                  </a:lnTo>
                  <a:lnTo>
                    <a:pt x="182" y="180"/>
                  </a:lnTo>
                  <a:lnTo>
                    <a:pt x="188" y="179"/>
                  </a:lnTo>
                  <a:lnTo>
                    <a:pt x="194" y="182"/>
                  </a:lnTo>
                  <a:lnTo>
                    <a:pt x="198" y="185"/>
                  </a:lnTo>
                  <a:lnTo>
                    <a:pt x="201" y="189"/>
                  </a:lnTo>
                  <a:lnTo>
                    <a:pt x="202" y="195"/>
                  </a:lnTo>
                  <a:lnTo>
                    <a:pt x="199" y="199"/>
                  </a:lnTo>
                  <a:lnTo>
                    <a:pt x="195" y="205"/>
                  </a:lnTo>
                  <a:lnTo>
                    <a:pt x="195" y="205"/>
                  </a:lnTo>
                  <a:lnTo>
                    <a:pt x="192" y="210"/>
                  </a:lnTo>
                  <a:lnTo>
                    <a:pt x="191" y="222"/>
                  </a:lnTo>
                  <a:lnTo>
                    <a:pt x="191" y="233"/>
                  </a:lnTo>
                  <a:lnTo>
                    <a:pt x="191" y="240"/>
                  </a:lnTo>
                  <a:lnTo>
                    <a:pt x="191" y="240"/>
                  </a:lnTo>
                  <a:lnTo>
                    <a:pt x="199" y="247"/>
                  </a:lnTo>
                  <a:lnTo>
                    <a:pt x="201" y="252"/>
                  </a:lnTo>
                  <a:lnTo>
                    <a:pt x="201" y="257"/>
                  </a:lnTo>
                  <a:lnTo>
                    <a:pt x="201" y="257"/>
                  </a:lnTo>
                  <a:lnTo>
                    <a:pt x="197" y="267"/>
                  </a:lnTo>
                  <a:lnTo>
                    <a:pt x="197" y="267"/>
                  </a:lnTo>
                  <a:lnTo>
                    <a:pt x="197" y="273"/>
                  </a:lnTo>
                  <a:lnTo>
                    <a:pt x="198" y="279"/>
                  </a:lnTo>
                  <a:lnTo>
                    <a:pt x="198" y="279"/>
                  </a:lnTo>
                  <a:lnTo>
                    <a:pt x="198" y="279"/>
                  </a:lnTo>
                  <a:lnTo>
                    <a:pt x="198" y="279"/>
                  </a:lnTo>
                  <a:lnTo>
                    <a:pt x="201" y="277"/>
                  </a:lnTo>
                  <a:lnTo>
                    <a:pt x="204" y="277"/>
                  </a:lnTo>
                  <a:lnTo>
                    <a:pt x="205" y="277"/>
                  </a:lnTo>
                  <a:lnTo>
                    <a:pt x="205" y="277"/>
                  </a:lnTo>
                  <a:lnTo>
                    <a:pt x="211" y="279"/>
                  </a:lnTo>
                  <a:lnTo>
                    <a:pt x="215" y="280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1" y="274"/>
                  </a:lnTo>
                  <a:lnTo>
                    <a:pt x="219" y="269"/>
                  </a:lnTo>
                  <a:lnTo>
                    <a:pt x="219" y="269"/>
                  </a:lnTo>
                  <a:lnTo>
                    <a:pt x="221" y="263"/>
                  </a:lnTo>
                  <a:lnTo>
                    <a:pt x="225" y="260"/>
                  </a:lnTo>
                  <a:lnTo>
                    <a:pt x="229" y="259"/>
                  </a:lnTo>
                  <a:lnTo>
                    <a:pt x="235" y="260"/>
                  </a:lnTo>
                  <a:lnTo>
                    <a:pt x="235" y="260"/>
                  </a:lnTo>
                  <a:lnTo>
                    <a:pt x="241" y="261"/>
                  </a:lnTo>
                  <a:lnTo>
                    <a:pt x="244" y="263"/>
                  </a:lnTo>
                  <a:lnTo>
                    <a:pt x="246" y="261"/>
                  </a:lnTo>
                  <a:lnTo>
                    <a:pt x="248" y="259"/>
                  </a:lnTo>
                  <a:lnTo>
                    <a:pt x="249" y="250"/>
                  </a:lnTo>
                  <a:lnTo>
                    <a:pt x="251" y="247"/>
                  </a:lnTo>
                  <a:lnTo>
                    <a:pt x="254" y="243"/>
                  </a:lnTo>
                  <a:lnTo>
                    <a:pt x="254" y="243"/>
                  </a:lnTo>
                  <a:lnTo>
                    <a:pt x="255" y="240"/>
                  </a:lnTo>
                  <a:lnTo>
                    <a:pt x="255" y="236"/>
                  </a:lnTo>
                  <a:lnTo>
                    <a:pt x="255" y="229"/>
                  </a:lnTo>
                  <a:lnTo>
                    <a:pt x="255" y="229"/>
                  </a:lnTo>
                  <a:lnTo>
                    <a:pt x="255" y="222"/>
                  </a:lnTo>
                  <a:lnTo>
                    <a:pt x="258" y="215"/>
                  </a:lnTo>
                  <a:lnTo>
                    <a:pt x="262" y="200"/>
                  </a:lnTo>
                  <a:lnTo>
                    <a:pt x="262" y="200"/>
                  </a:lnTo>
                  <a:lnTo>
                    <a:pt x="266" y="192"/>
                  </a:lnTo>
                  <a:lnTo>
                    <a:pt x="269" y="185"/>
                  </a:lnTo>
                  <a:lnTo>
                    <a:pt x="275" y="180"/>
                  </a:lnTo>
                  <a:lnTo>
                    <a:pt x="283" y="176"/>
                  </a:lnTo>
                  <a:lnTo>
                    <a:pt x="283" y="176"/>
                  </a:lnTo>
                  <a:lnTo>
                    <a:pt x="288" y="176"/>
                  </a:lnTo>
                  <a:lnTo>
                    <a:pt x="292" y="176"/>
                  </a:lnTo>
                  <a:lnTo>
                    <a:pt x="302" y="179"/>
                  </a:lnTo>
                  <a:lnTo>
                    <a:pt x="308" y="180"/>
                  </a:lnTo>
                  <a:lnTo>
                    <a:pt x="312" y="180"/>
                  </a:lnTo>
                  <a:lnTo>
                    <a:pt x="316" y="179"/>
                  </a:lnTo>
                  <a:lnTo>
                    <a:pt x="318" y="176"/>
                  </a:lnTo>
                  <a:lnTo>
                    <a:pt x="318" y="176"/>
                  </a:lnTo>
                  <a:lnTo>
                    <a:pt x="320" y="170"/>
                  </a:lnTo>
                  <a:lnTo>
                    <a:pt x="325" y="166"/>
                  </a:lnTo>
                  <a:lnTo>
                    <a:pt x="329" y="165"/>
                  </a:lnTo>
                  <a:lnTo>
                    <a:pt x="335" y="163"/>
                  </a:lnTo>
                  <a:lnTo>
                    <a:pt x="340" y="163"/>
                  </a:lnTo>
                  <a:lnTo>
                    <a:pt x="346" y="163"/>
                  </a:lnTo>
                  <a:lnTo>
                    <a:pt x="352" y="160"/>
                  </a:lnTo>
                  <a:lnTo>
                    <a:pt x="356" y="155"/>
                  </a:lnTo>
                  <a:lnTo>
                    <a:pt x="356" y="155"/>
                  </a:lnTo>
                  <a:lnTo>
                    <a:pt x="359" y="153"/>
                  </a:lnTo>
                  <a:lnTo>
                    <a:pt x="362" y="152"/>
                  </a:lnTo>
                  <a:lnTo>
                    <a:pt x="370" y="151"/>
                  </a:lnTo>
                  <a:lnTo>
                    <a:pt x="380" y="153"/>
                  </a:lnTo>
                  <a:lnTo>
                    <a:pt x="393" y="156"/>
                  </a:lnTo>
                  <a:lnTo>
                    <a:pt x="393" y="156"/>
                  </a:lnTo>
                  <a:lnTo>
                    <a:pt x="387" y="151"/>
                  </a:lnTo>
                  <a:lnTo>
                    <a:pt x="383" y="143"/>
                  </a:lnTo>
                  <a:lnTo>
                    <a:pt x="383" y="143"/>
                  </a:lnTo>
                  <a:close/>
                </a:path>
              </a:pathLst>
            </a:custGeom>
            <a:solidFill>
              <a:srgbClr val="FFAF25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10" name="Freeform 1009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5783263" y="4829175"/>
              <a:ext cx="231775" cy="420688"/>
            </a:xfrm>
            <a:custGeom>
              <a:avLst/>
              <a:gdLst/>
              <a:ahLst/>
              <a:cxnLst>
                <a:cxn ang="0">
                  <a:pos x="5" y="29"/>
                </a:cxn>
                <a:cxn ang="0">
                  <a:pos x="0" y="46"/>
                </a:cxn>
                <a:cxn ang="0">
                  <a:pos x="4" y="53"/>
                </a:cxn>
                <a:cxn ang="0">
                  <a:pos x="4" y="73"/>
                </a:cxn>
                <a:cxn ang="0">
                  <a:pos x="0" y="97"/>
                </a:cxn>
                <a:cxn ang="0">
                  <a:pos x="14" y="101"/>
                </a:cxn>
                <a:cxn ang="0">
                  <a:pos x="25" y="113"/>
                </a:cxn>
                <a:cxn ang="0">
                  <a:pos x="30" y="131"/>
                </a:cxn>
                <a:cxn ang="0">
                  <a:pos x="15" y="171"/>
                </a:cxn>
                <a:cxn ang="0">
                  <a:pos x="8" y="190"/>
                </a:cxn>
                <a:cxn ang="0">
                  <a:pos x="11" y="201"/>
                </a:cxn>
                <a:cxn ang="0">
                  <a:pos x="27" y="210"/>
                </a:cxn>
                <a:cxn ang="0">
                  <a:pos x="37" y="215"/>
                </a:cxn>
                <a:cxn ang="0">
                  <a:pos x="35" y="227"/>
                </a:cxn>
                <a:cxn ang="0">
                  <a:pos x="28" y="238"/>
                </a:cxn>
                <a:cxn ang="0">
                  <a:pos x="27" y="252"/>
                </a:cxn>
                <a:cxn ang="0">
                  <a:pos x="41" y="265"/>
                </a:cxn>
                <a:cxn ang="0">
                  <a:pos x="49" y="246"/>
                </a:cxn>
                <a:cxn ang="0">
                  <a:pos x="54" y="242"/>
                </a:cxn>
                <a:cxn ang="0">
                  <a:pos x="78" y="232"/>
                </a:cxn>
                <a:cxn ang="0">
                  <a:pos x="96" y="219"/>
                </a:cxn>
                <a:cxn ang="0">
                  <a:pos x="106" y="208"/>
                </a:cxn>
                <a:cxn ang="0">
                  <a:pos x="108" y="197"/>
                </a:cxn>
                <a:cxn ang="0">
                  <a:pos x="103" y="174"/>
                </a:cxn>
                <a:cxn ang="0">
                  <a:pos x="108" y="160"/>
                </a:cxn>
                <a:cxn ang="0">
                  <a:pos x="112" y="151"/>
                </a:cxn>
                <a:cxn ang="0">
                  <a:pos x="115" y="137"/>
                </a:cxn>
                <a:cxn ang="0">
                  <a:pos x="123" y="136"/>
                </a:cxn>
                <a:cxn ang="0">
                  <a:pos x="135" y="131"/>
                </a:cxn>
                <a:cxn ang="0">
                  <a:pos x="142" y="113"/>
                </a:cxn>
                <a:cxn ang="0">
                  <a:pos x="146" y="101"/>
                </a:cxn>
                <a:cxn ang="0">
                  <a:pos x="118" y="87"/>
                </a:cxn>
                <a:cxn ang="0">
                  <a:pos x="109" y="79"/>
                </a:cxn>
                <a:cxn ang="0">
                  <a:pos x="95" y="77"/>
                </a:cxn>
                <a:cxn ang="0">
                  <a:pos x="75" y="79"/>
                </a:cxn>
                <a:cxn ang="0">
                  <a:pos x="74" y="73"/>
                </a:cxn>
                <a:cxn ang="0">
                  <a:pos x="74" y="66"/>
                </a:cxn>
                <a:cxn ang="0">
                  <a:pos x="62" y="46"/>
                </a:cxn>
                <a:cxn ang="0">
                  <a:pos x="61" y="36"/>
                </a:cxn>
                <a:cxn ang="0">
                  <a:pos x="48" y="9"/>
                </a:cxn>
                <a:cxn ang="0">
                  <a:pos x="39" y="5"/>
                </a:cxn>
                <a:cxn ang="0">
                  <a:pos x="27" y="6"/>
                </a:cxn>
                <a:cxn ang="0">
                  <a:pos x="10" y="23"/>
                </a:cxn>
              </a:cxnLst>
              <a:rect l="0" t="0" r="r" b="b"/>
              <a:pathLst>
                <a:path w="146" h="265">
                  <a:moveTo>
                    <a:pt x="10" y="23"/>
                  </a:moveTo>
                  <a:lnTo>
                    <a:pt x="10" y="23"/>
                  </a:lnTo>
                  <a:lnTo>
                    <a:pt x="5" y="29"/>
                  </a:lnTo>
                  <a:lnTo>
                    <a:pt x="4" y="36"/>
                  </a:lnTo>
                  <a:lnTo>
                    <a:pt x="3" y="40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47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4" y="63"/>
                  </a:lnTo>
                  <a:lnTo>
                    <a:pt x="4" y="73"/>
                  </a:lnTo>
                  <a:lnTo>
                    <a:pt x="1" y="86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14" y="101"/>
                  </a:lnTo>
                  <a:lnTo>
                    <a:pt x="20" y="107"/>
                  </a:lnTo>
                  <a:lnTo>
                    <a:pt x="25" y="113"/>
                  </a:lnTo>
                  <a:lnTo>
                    <a:pt x="25" y="113"/>
                  </a:lnTo>
                  <a:lnTo>
                    <a:pt x="27" y="117"/>
                  </a:lnTo>
                  <a:lnTo>
                    <a:pt x="28" y="121"/>
                  </a:lnTo>
                  <a:lnTo>
                    <a:pt x="30" y="131"/>
                  </a:lnTo>
                  <a:lnTo>
                    <a:pt x="27" y="141"/>
                  </a:lnTo>
                  <a:lnTo>
                    <a:pt x="24" y="151"/>
                  </a:lnTo>
                  <a:lnTo>
                    <a:pt x="15" y="171"/>
                  </a:lnTo>
                  <a:lnTo>
                    <a:pt x="11" y="181"/>
                  </a:lnTo>
                  <a:lnTo>
                    <a:pt x="8" y="190"/>
                  </a:lnTo>
                  <a:lnTo>
                    <a:pt x="8" y="190"/>
                  </a:lnTo>
                  <a:lnTo>
                    <a:pt x="8" y="195"/>
                  </a:lnTo>
                  <a:lnTo>
                    <a:pt x="10" y="198"/>
                  </a:lnTo>
                  <a:lnTo>
                    <a:pt x="11" y="201"/>
                  </a:lnTo>
                  <a:lnTo>
                    <a:pt x="14" y="204"/>
                  </a:lnTo>
                  <a:lnTo>
                    <a:pt x="20" y="207"/>
                  </a:lnTo>
                  <a:lnTo>
                    <a:pt x="27" y="210"/>
                  </a:lnTo>
                  <a:lnTo>
                    <a:pt x="34" y="211"/>
                  </a:lnTo>
                  <a:lnTo>
                    <a:pt x="35" y="214"/>
                  </a:lnTo>
                  <a:lnTo>
                    <a:pt x="37" y="215"/>
                  </a:lnTo>
                  <a:lnTo>
                    <a:pt x="38" y="218"/>
                  </a:lnTo>
                  <a:lnTo>
                    <a:pt x="37" y="222"/>
                  </a:lnTo>
                  <a:lnTo>
                    <a:pt x="35" y="227"/>
                  </a:lnTo>
                  <a:lnTo>
                    <a:pt x="31" y="232"/>
                  </a:lnTo>
                  <a:lnTo>
                    <a:pt x="31" y="232"/>
                  </a:lnTo>
                  <a:lnTo>
                    <a:pt x="28" y="238"/>
                  </a:lnTo>
                  <a:lnTo>
                    <a:pt x="25" y="244"/>
                  </a:lnTo>
                  <a:lnTo>
                    <a:pt x="25" y="248"/>
                  </a:lnTo>
                  <a:lnTo>
                    <a:pt x="27" y="252"/>
                  </a:lnTo>
                  <a:lnTo>
                    <a:pt x="30" y="256"/>
                  </a:lnTo>
                  <a:lnTo>
                    <a:pt x="32" y="259"/>
                  </a:lnTo>
                  <a:lnTo>
                    <a:pt x="41" y="265"/>
                  </a:lnTo>
                  <a:lnTo>
                    <a:pt x="41" y="265"/>
                  </a:lnTo>
                  <a:lnTo>
                    <a:pt x="45" y="255"/>
                  </a:lnTo>
                  <a:lnTo>
                    <a:pt x="49" y="246"/>
                  </a:lnTo>
                  <a:lnTo>
                    <a:pt x="49" y="246"/>
                  </a:lnTo>
                  <a:lnTo>
                    <a:pt x="51" y="244"/>
                  </a:lnTo>
                  <a:lnTo>
                    <a:pt x="54" y="242"/>
                  </a:lnTo>
                  <a:lnTo>
                    <a:pt x="62" y="239"/>
                  </a:lnTo>
                  <a:lnTo>
                    <a:pt x="72" y="237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88" y="225"/>
                  </a:lnTo>
                  <a:lnTo>
                    <a:pt x="96" y="219"/>
                  </a:lnTo>
                  <a:lnTo>
                    <a:pt x="101" y="215"/>
                  </a:lnTo>
                  <a:lnTo>
                    <a:pt x="103" y="212"/>
                  </a:lnTo>
                  <a:lnTo>
                    <a:pt x="106" y="208"/>
                  </a:lnTo>
                  <a:lnTo>
                    <a:pt x="108" y="202"/>
                  </a:lnTo>
                  <a:lnTo>
                    <a:pt x="108" y="202"/>
                  </a:lnTo>
                  <a:lnTo>
                    <a:pt x="108" y="197"/>
                  </a:lnTo>
                  <a:lnTo>
                    <a:pt x="106" y="191"/>
                  </a:lnTo>
                  <a:lnTo>
                    <a:pt x="105" y="180"/>
                  </a:lnTo>
                  <a:lnTo>
                    <a:pt x="103" y="174"/>
                  </a:lnTo>
                  <a:lnTo>
                    <a:pt x="103" y="168"/>
                  </a:lnTo>
                  <a:lnTo>
                    <a:pt x="105" y="164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11" y="155"/>
                  </a:lnTo>
                  <a:lnTo>
                    <a:pt x="112" y="151"/>
                  </a:lnTo>
                  <a:lnTo>
                    <a:pt x="112" y="144"/>
                  </a:lnTo>
                  <a:lnTo>
                    <a:pt x="113" y="140"/>
                  </a:lnTo>
                  <a:lnTo>
                    <a:pt x="115" y="137"/>
                  </a:lnTo>
                  <a:lnTo>
                    <a:pt x="118" y="136"/>
                  </a:lnTo>
                  <a:lnTo>
                    <a:pt x="123" y="136"/>
                  </a:lnTo>
                  <a:lnTo>
                    <a:pt x="123" y="136"/>
                  </a:lnTo>
                  <a:lnTo>
                    <a:pt x="128" y="134"/>
                  </a:lnTo>
                  <a:lnTo>
                    <a:pt x="132" y="133"/>
                  </a:lnTo>
                  <a:lnTo>
                    <a:pt x="135" y="131"/>
                  </a:lnTo>
                  <a:lnTo>
                    <a:pt x="136" y="127"/>
                  </a:lnTo>
                  <a:lnTo>
                    <a:pt x="138" y="120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45" y="107"/>
                  </a:lnTo>
                  <a:lnTo>
                    <a:pt x="146" y="101"/>
                  </a:lnTo>
                  <a:lnTo>
                    <a:pt x="146" y="101"/>
                  </a:lnTo>
                  <a:lnTo>
                    <a:pt x="126" y="91"/>
                  </a:lnTo>
                  <a:lnTo>
                    <a:pt x="118" y="87"/>
                  </a:lnTo>
                  <a:lnTo>
                    <a:pt x="112" y="83"/>
                  </a:lnTo>
                  <a:lnTo>
                    <a:pt x="112" y="83"/>
                  </a:lnTo>
                  <a:lnTo>
                    <a:pt x="109" y="79"/>
                  </a:lnTo>
                  <a:lnTo>
                    <a:pt x="105" y="77"/>
                  </a:lnTo>
                  <a:lnTo>
                    <a:pt x="99" y="77"/>
                  </a:lnTo>
                  <a:lnTo>
                    <a:pt x="95" y="77"/>
                  </a:lnTo>
                  <a:lnTo>
                    <a:pt x="85" y="80"/>
                  </a:lnTo>
                  <a:lnTo>
                    <a:pt x="79" y="80"/>
                  </a:lnTo>
                  <a:lnTo>
                    <a:pt x="75" y="79"/>
                  </a:lnTo>
                  <a:lnTo>
                    <a:pt x="75" y="79"/>
                  </a:lnTo>
                  <a:lnTo>
                    <a:pt x="74" y="76"/>
                  </a:lnTo>
                  <a:lnTo>
                    <a:pt x="74" y="73"/>
                  </a:lnTo>
                  <a:lnTo>
                    <a:pt x="74" y="69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65" y="56"/>
                  </a:lnTo>
                  <a:lnTo>
                    <a:pt x="62" y="52"/>
                  </a:lnTo>
                  <a:lnTo>
                    <a:pt x="62" y="46"/>
                  </a:lnTo>
                  <a:lnTo>
                    <a:pt x="62" y="46"/>
                  </a:lnTo>
                  <a:lnTo>
                    <a:pt x="62" y="40"/>
                  </a:lnTo>
                  <a:lnTo>
                    <a:pt x="61" y="36"/>
                  </a:lnTo>
                  <a:lnTo>
                    <a:pt x="57" y="27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39" y="5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7" y="6"/>
                  </a:lnTo>
                  <a:lnTo>
                    <a:pt x="20" y="12"/>
                  </a:lnTo>
                  <a:lnTo>
                    <a:pt x="14" y="17"/>
                  </a:lnTo>
                  <a:lnTo>
                    <a:pt x="10" y="23"/>
                  </a:lnTo>
                  <a:lnTo>
                    <a:pt x="10" y="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11" name="Freeform 1010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5494338" y="4721225"/>
              <a:ext cx="128587" cy="174625"/>
            </a:xfrm>
            <a:custGeom>
              <a:avLst/>
              <a:gdLst/>
              <a:ahLst/>
              <a:cxnLst>
                <a:cxn ang="0">
                  <a:pos x="48" y="39"/>
                </a:cxn>
                <a:cxn ang="0">
                  <a:pos x="42" y="34"/>
                </a:cxn>
                <a:cxn ang="0">
                  <a:pos x="31" y="34"/>
                </a:cxn>
                <a:cxn ang="0">
                  <a:pos x="27" y="33"/>
                </a:cxn>
                <a:cxn ang="0">
                  <a:pos x="25" y="29"/>
                </a:cxn>
                <a:cxn ang="0">
                  <a:pos x="24" y="20"/>
                </a:cxn>
                <a:cxn ang="0">
                  <a:pos x="27" y="16"/>
                </a:cxn>
                <a:cxn ang="0">
                  <a:pos x="28" y="7"/>
                </a:cxn>
                <a:cxn ang="0">
                  <a:pos x="24" y="0"/>
                </a:cxn>
                <a:cxn ang="0">
                  <a:pos x="21" y="3"/>
                </a:cxn>
                <a:cxn ang="0">
                  <a:pos x="18" y="6"/>
                </a:cxn>
                <a:cxn ang="0">
                  <a:pos x="8" y="14"/>
                </a:cxn>
                <a:cxn ang="0">
                  <a:pos x="7" y="24"/>
                </a:cxn>
                <a:cxn ang="0">
                  <a:pos x="12" y="48"/>
                </a:cxn>
                <a:cxn ang="0">
                  <a:pos x="11" y="53"/>
                </a:cxn>
                <a:cxn ang="0">
                  <a:pos x="4" y="58"/>
                </a:cxn>
                <a:cxn ang="0">
                  <a:pos x="0" y="60"/>
                </a:cxn>
                <a:cxn ang="0">
                  <a:pos x="10" y="85"/>
                </a:cxn>
                <a:cxn ang="0">
                  <a:pos x="14" y="94"/>
                </a:cxn>
                <a:cxn ang="0">
                  <a:pos x="18" y="103"/>
                </a:cxn>
                <a:cxn ang="0">
                  <a:pos x="27" y="107"/>
                </a:cxn>
                <a:cxn ang="0">
                  <a:pos x="32" y="107"/>
                </a:cxn>
                <a:cxn ang="0">
                  <a:pos x="44" y="110"/>
                </a:cxn>
                <a:cxn ang="0">
                  <a:pos x="48" y="107"/>
                </a:cxn>
                <a:cxn ang="0">
                  <a:pos x="57" y="93"/>
                </a:cxn>
                <a:cxn ang="0">
                  <a:pos x="64" y="85"/>
                </a:cxn>
                <a:cxn ang="0">
                  <a:pos x="67" y="85"/>
                </a:cxn>
                <a:cxn ang="0">
                  <a:pos x="76" y="83"/>
                </a:cxn>
                <a:cxn ang="0">
                  <a:pos x="81" y="74"/>
                </a:cxn>
                <a:cxn ang="0">
                  <a:pos x="81" y="73"/>
                </a:cxn>
                <a:cxn ang="0">
                  <a:pos x="79" y="66"/>
                </a:cxn>
                <a:cxn ang="0">
                  <a:pos x="75" y="50"/>
                </a:cxn>
                <a:cxn ang="0">
                  <a:pos x="69" y="44"/>
                </a:cxn>
                <a:cxn ang="0">
                  <a:pos x="57" y="43"/>
                </a:cxn>
                <a:cxn ang="0">
                  <a:pos x="48" y="39"/>
                </a:cxn>
              </a:cxnLst>
              <a:rect l="0" t="0" r="r" b="b"/>
              <a:pathLst>
                <a:path w="81" h="110">
                  <a:moveTo>
                    <a:pt x="48" y="39"/>
                  </a:moveTo>
                  <a:lnTo>
                    <a:pt x="48" y="39"/>
                  </a:lnTo>
                  <a:lnTo>
                    <a:pt x="45" y="36"/>
                  </a:lnTo>
                  <a:lnTo>
                    <a:pt x="42" y="34"/>
                  </a:lnTo>
                  <a:lnTo>
                    <a:pt x="37" y="34"/>
                  </a:lnTo>
                  <a:lnTo>
                    <a:pt x="31" y="34"/>
                  </a:lnTo>
                  <a:lnTo>
                    <a:pt x="28" y="34"/>
                  </a:lnTo>
                  <a:lnTo>
                    <a:pt x="27" y="33"/>
                  </a:lnTo>
                  <a:lnTo>
                    <a:pt x="27" y="33"/>
                  </a:lnTo>
                  <a:lnTo>
                    <a:pt x="25" y="29"/>
                  </a:lnTo>
                  <a:lnTo>
                    <a:pt x="24" y="24"/>
                  </a:lnTo>
                  <a:lnTo>
                    <a:pt x="24" y="20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8" y="11"/>
                  </a:lnTo>
                  <a:lnTo>
                    <a:pt x="28" y="7"/>
                  </a:lnTo>
                  <a:lnTo>
                    <a:pt x="27" y="4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1" y="3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10"/>
                  </a:lnTo>
                  <a:lnTo>
                    <a:pt x="8" y="14"/>
                  </a:lnTo>
                  <a:lnTo>
                    <a:pt x="7" y="19"/>
                  </a:lnTo>
                  <a:lnTo>
                    <a:pt x="7" y="24"/>
                  </a:lnTo>
                  <a:lnTo>
                    <a:pt x="8" y="36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1" y="53"/>
                  </a:lnTo>
                  <a:lnTo>
                    <a:pt x="8" y="57"/>
                  </a:lnTo>
                  <a:lnTo>
                    <a:pt x="4" y="5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5" y="77"/>
                  </a:lnTo>
                  <a:lnTo>
                    <a:pt x="10" y="85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7" y="98"/>
                  </a:lnTo>
                  <a:lnTo>
                    <a:pt x="18" y="103"/>
                  </a:lnTo>
                  <a:lnTo>
                    <a:pt x="21" y="105"/>
                  </a:lnTo>
                  <a:lnTo>
                    <a:pt x="27" y="107"/>
                  </a:lnTo>
                  <a:lnTo>
                    <a:pt x="27" y="107"/>
                  </a:lnTo>
                  <a:lnTo>
                    <a:pt x="32" y="107"/>
                  </a:lnTo>
                  <a:lnTo>
                    <a:pt x="38" y="110"/>
                  </a:lnTo>
                  <a:lnTo>
                    <a:pt x="44" y="110"/>
                  </a:lnTo>
                  <a:lnTo>
                    <a:pt x="47" y="110"/>
                  </a:lnTo>
                  <a:lnTo>
                    <a:pt x="48" y="107"/>
                  </a:lnTo>
                  <a:lnTo>
                    <a:pt x="48" y="107"/>
                  </a:lnTo>
                  <a:lnTo>
                    <a:pt x="57" y="93"/>
                  </a:lnTo>
                  <a:lnTo>
                    <a:pt x="61" y="87"/>
                  </a:lnTo>
                  <a:lnTo>
                    <a:pt x="64" y="85"/>
                  </a:lnTo>
                  <a:lnTo>
                    <a:pt x="67" y="85"/>
                  </a:lnTo>
                  <a:lnTo>
                    <a:pt x="67" y="85"/>
                  </a:lnTo>
                  <a:lnTo>
                    <a:pt x="72" y="85"/>
                  </a:lnTo>
                  <a:lnTo>
                    <a:pt x="76" y="83"/>
                  </a:lnTo>
                  <a:lnTo>
                    <a:pt x="79" y="80"/>
                  </a:lnTo>
                  <a:lnTo>
                    <a:pt x="81" y="74"/>
                  </a:lnTo>
                  <a:lnTo>
                    <a:pt x="81" y="74"/>
                  </a:lnTo>
                  <a:lnTo>
                    <a:pt x="81" y="73"/>
                  </a:lnTo>
                  <a:lnTo>
                    <a:pt x="81" y="73"/>
                  </a:lnTo>
                  <a:lnTo>
                    <a:pt x="79" y="66"/>
                  </a:lnTo>
                  <a:lnTo>
                    <a:pt x="78" y="57"/>
                  </a:lnTo>
                  <a:lnTo>
                    <a:pt x="75" y="50"/>
                  </a:lnTo>
                  <a:lnTo>
                    <a:pt x="72" y="47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57" y="43"/>
                  </a:lnTo>
                  <a:lnTo>
                    <a:pt x="51" y="41"/>
                  </a:lnTo>
                  <a:lnTo>
                    <a:pt x="48" y="39"/>
                  </a:lnTo>
                  <a:lnTo>
                    <a:pt x="48" y="3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12" name="Freeform 1011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5602288" y="4748213"/>
              <a:ext cx="230187" cy="165100"/>
            </a:xfrm>
            <a:custGeom>
              <a:avLst/>
              <a:gdLst/>
              <a:ahLst/>
              <a:cxnLst>
                <a:cxn ang="0">
                  <a:pos x="145" y="44"/>
                </a:cxn>
                <a:cxn ang="0">
                  <a:pos x="136" y="22"/>
                </a:cxn>
                <a:cxn ang="0">
                  <a:pos x="126" y="7"/>
                </a:cxn>
                <a:cxn ang="0">
                  <a:pos x="114" y="0"/>
                </a:cxn>
                <a:cxn ang="0">
                  <a:pos x="107" y="0"/>
                </a:cxn>
                <a:cxn ang="0">
                  <a:pos x="97" y="6"/>
                </a:cxn>
                <a:cxn ang="0">
                  <a:pos x="90" y="6"/>
                </a:cxn>
                <a:cxn ang="0">
                  <a:pos x="85" y="4"/>
                </a:cxn>
                <a:cxn ang="0">
                  <a:pos x="78" y="3"/>
                </a:cxn>
                <a:cxn ang="0">
                  <a:pos x="61" y="9"/>
                </a:cxn>
                <a:cxn ang="0">
                  <a:pos x="53" y="9"/>
                </a:cxn>
                <a:cxn ang="0">
                  <a:pos x="45" y="7"/>
                </a:cxn>
                <a:cxn ang="0">
                  <a:pos x="20" y="6"/>
                </a:cxn>
                <a:cxn ang="0">
                  <a:pos x="17" y="9"/>
                </a:cxn>
                <a:cxn ang="0">
                  <a:pos x="0" y="26"/>
                </a:cxn>
                <a:cxn ang="0">
                  <a:pos x="4" y="29"/>
                </a:cxn>
                <a:cxn ang="0">
                  <a:pos x="10" y="40"/>
                </a:cxn>
                <a:cxn ang="0">
                  <a:pos x="13" y="56"/>
                </a:cxn>
                <a:cxn ang="0">
                  <a:pos x="16" y="53"/>
                </a:cxn>
                <a:cxn ang="0">
                  <a:pos x="18" y="51"/>
                </a:cxn>
                <a:cxn ang="0">
                  <a:pos x="27" y="56"/>
                </a:cxn>
                <a:cxn ang="0">
                  <a:pos x="33" y="56"/>
                </a:cxn>
                <a:cxn ang="0">
                  <a:pos x="38" y="56"/>
                </a:cxn>
                <a:cxn ang="0">
                  <a:pos x="43" y="61"/>
                </a:cxn>
                <a:cxn ang="0">
                  <a:pos x="43" y="71"/>
                </a:cxn>
                <a:cxn ang="0">
                  <a:pos x="44" y="81"/>
                </a:cxn>
                <a:cxn ang="0">
                  <a:pos x="48" y="84"/>
                </a:cxn>
                <a:cxn ang="0">
                  <a:pos x="65" y="93"/>
                </a:cxn>
                <a:cxn ang="0">
                  <a:pos x="71" y="93"/>
                </a:cxn>
                <a:cxn ang="0">
                  <a:pos x="78" y="94"/>
                </a:cxn>
                <a:cxn ang="0">
                  <a:pos x="90" y="103"/>
                </a:cxn>
                <a:cxn ang="0">
                  <a:pos x="94" y="104"/>
                </a:cxn>
                <a:cxn ang="0">
                  <a:pos x="102" y="98"/>
                </a:cxn>
                <a:cxn ang="0">
                  <a:pos x="111" y="95"/>
                </a:cxn>
                <a:cxn ang="0">
                  <a:pos x="114" y="97"/>
                </a:cxn>
                <a:cxn ang="0">
                  <a:pos x="118" y="87"/>
                </a:cxn>
                <a:cxn ang="0">
                  <a:pos x="124" y="74"/>
                </a:cxn>
                <a:cxn ang="0">
                  <a:pos x="129" y="67"/>
                </a:cxn>
                <a:cxn ang="0">
                  <a:pos x="141" y="57"/>
                </a:cxn>
                <a:cxn ang="0">
                  <a:pos x="145" y="49"/>
                </a:cxn>
                <a:cxn ang="0">
                  <a:pos x="145" y="44"/>
                </a:cxn>
              </a:cxnLst>
              <a:rect l="0" t="0" r="r" b="b"/>
              <a:pathLst>
                <a:path w="145" h="104">
                  <a:moveTo>
                    <a:pt x="145" y="44"/>
                  </a:moveTo>
                  <a:lnTo>
                    <a:pt x="145" y="44"/>
                  </a:lnTo>
                  <a:lnTo>
                    <a:pt x="141" y="30"/>
                  </a:lnTo>
                  <a:lnTo>
                    <a:pt x="136" y="22"/>
                  </a:lnTo>
                  <a:lnTo>
                    <a:pt x="132" y="14"/>
                  </a:lnTo>
                  <a:lnTo>
                    <a:pt x="126" y="7"/>
                  </a:lnTo>
                  <a:lnTo>
                    <a:pt x="121" y="3"/>
                  </a:lnTo>
                  <a:lnTo>
                    <a:pt x="114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01" y="2"/>
                  </a:lnTo>
                  <a:lnTo>
                    <a:pt x="97" y="6"/>
                  </a:lnTo>
                  <a:lnTo>
                    <a:pt x="91" y="7"/>
                  </a:lnTo>
                  <a:lnTo>
                    <a:pt x="90" y="6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2" y="3"/>
                  </a:lnTo>
                  <a:lnTo>
                    <a:pt x="78" y="3"/>
                  </a:lnTo>
                  <a:lnTo>
                    <a:pt x="70" y="4"/>
                  </a:lnTo>
                  <a:lnTo>
                    <a:pt x="61" y="9"/>
                  </a:lnTo>
                  <a:lnTo>
                    <a:pt x="57" y="9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45" y="7"/>
                  </a:lnTo>
                  <a:lnTo>
                    <a:pt x="37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7" y="9"/>
                  </a:lnTo>
                  <a:lnTo>
                    <a:pt x="10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4" y="29"/>
                  </a:lnTo>
                  <a:lnTo>
                    <a:pt x="7" y="31"/>
                  </a:lnTo>
                  <a:lnTo>
                    <a:pt x="10" y="40"/>
                  </a:lnTo>
                  <a:lnTo>
                    <a:pt x="11" y="49"/>
                  </a:lnTo>
                  <a:lnTo>
                    <a:pt x="13" y="56"/>
                  </a:lnTo>
                  <a:lnTo>
                    <a:pt x="13" y="56"/>
                  </a:lnTo>
                  <a:lnTo>
                    <a:pt x="16" y="53"/>
                  </a:lnTo>
                  <a:lnTo>
                    <a:pt x="17" y="51"/>
                  </a:lnTo>
                  <a:lnTo>
                    <a:pt x="18" y="51"/>
                  </a:lnTo>
                  <a:lnTo>
                    <a:pt x="21" y="53"/>
                  </a:lnTo>
                  <a:lnTo>
                    <a:pt x="27" y="56"/>
                  </a:lnTo>
                  <a:lnTo>
                    <a:pt x="30" y="57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41" y="57"/>
                  </a:lnTo>
                  <a:lnTo>
                    <a:pt x="43" y="61"/>
                  </a:lnTo>
                  <a:lnTo>
                    <a:pt x="43" y="66"/>
                  </a:lnTo>
                  <a:lnTo>
                    <a:pt x="43" y="71"/>
                  </a:lnTo>
                  <a:lnTo>
                    <a:pt x="43" y="77"/>
                  </a:lnTo>
                  <a:lnTo>
                    <a:pt x="44" y="81"/>
                  </a:lnTo>
                  <a:lnTo>
                    <a:pt x="48" y="84"/>
                  </a:lnTo>
                  <a:lnTo>
                    <a:pt x="48" y="84"/>
                  </a:lnTo>
                  <a:lnTo>
                    <a:pt x="60" y="90"/>
                  </a:lnTo>
                  <a:lnTo>
                    <a:pt x="65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5" y="93"/>
                  </a:lnTo>
                  <a:lnTo>
                    <a:pt x="78" y="94"/>
                  </a:lnTo>
                  <a:lnTo>
                    <a:pt x="84" y="98"/>
                  </a:lnTo>
                  <a:lnTo>
                    <a:pt x="90" y="103"/>
                  </a:lnTo>
                  <a:lnTo>
                    <a:pt x="92" y="104"/>
                  </a:lnTo>
                  <a:lnTo>
                    <a:pt x="94" y="104"/>
                  </a:lnTo>
                  <a:lnTo>
                    <a:pt x="94" y="104"/>
                  </a:lnTo>
                  <a:lnTo>
                    <a:pt x="102" y="98"/>
                  </a:lnTo>
                  <a:lnTo>
                    <a:pt x="108" y="95"/>
                  </a:lnTo>
                  <a:lnTo>
                    <a:pt x="111" y="95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7" y="91"/>
                  </a:lnTo>
                  <a:lnTo>
                    <a:pt x="118" y="87"/>
                  </a:lnTo>
                  <a:lnTo>
                    <a:pt x="119" y="80"/>
                  </a:lnTo>
                  <a:lnTo>
                    <a:pt x="124" y="74"/>
                  </a:lnTo>
                  <a:lnTo>
                    <a:pt x="124" y="74"/>
                  </a:lnTo>
                  <a:lnTo>
                    <a:pt x="129" y="67"/>
                  </a:lnTo>
                  <a:lnTo>
                    <a:pt x="138" y="60"/>
                  </a:lnTo>
                  <a:lnTo>
                    <a:pt x="141" y="57"/>
                  </a:lnTo>
                  <a:lnTo>
                    <a:pt x="144" y="53"/>
                  </a:lnTo>
                  <a:lnTo>
                    <a:pt x="145" y="49"/>
                  </a:lnTo>
                  <a:lnTo>
                    <a:pt x="145" y="44"/>
                  </a:lnTo>
                  <a:lnTo>
                    <a:pt x="145" y="4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13" name="Freeform 1012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064250" y="4622800"/>
              <a:ext cx="330200" cy="274638"/>
            </a:xfrm>
            <a:custGeom>
              <a:avLst/>
              <a:gdLst/>
              <a:ahLst/>
              <a:cxnLst>
                <a:cxn ang="0">
                  <a:pos x="177" y="95"/>
                </a:cxn>
                <a:cxn ang="0">
                  <a:pos x="167" y="62"/>
                </a:cxn>
                <a:cxn ang="0">
                  <a:pos x="170" y="45"/>
                </a:cxn>
                <a:cxn ang="0">
                  <a:pos x="177" y="34"/>
                </a:cxn>
                <a:cxn ang="0">
                  <a:pos x="184" y="31"/>
                </a:cxn>
                <a:cxn ang="0">
                  <a:pos x="198" y="31"/>
                </a:cxn>
                <a:cxn ang="0">
                  <a:pos x="198" y="27"/>
                </a:cxn>
                <a:cxn ang="0">
                  <a:pos x="188" y="15"/>
                </a:cxn>
                <a:cxn ang="0">
                  <a:pos x="174" y="5"/>
                </a:cxn>
                <a:cxn ang="0">
                  <a:pos x="143" y="1"/>
                </a:cxn>
                <a:cxn ang="0">
                  <a:pos x="137" y="4"/>
                </a:cxn>
                <a:cxn ang="0">
                  <a:pos x="121" y="12"/>
                </a:cxn>
                <a:cxn ang="0">
                  <a:pos x="106" y="15"/>
                </a:cxn>
                <a:cxn ang="0">
                  <a:pos x="99" y="25"/>
                </a:cxn>
                <a:cxn ang="0">
                  <a:pos x="89" y="29"/>
                </a:cxn>
                <a:cxn ang="0">
                  <a:pos x="69" y="25"/>
                </a:cxn>
                <a:cxn ang="0">
                  <a:pos x="56" y="29"/>
                </a:cxn>
                <a:cxn ang="0">
                  <a:pos x="43" y="49"/>
                </a:cxn>
                <a:cxn ang="0">
                  <a:pos x="36" y="71"/>
                </a:cxn>
                <a:cxn ang="0">
                  <a:pos x="36" y="85"/>
                </a:cxn>
                <a:cxn ang="0">
                  <a:pos x="35" y="92"/>
                </a:cxn>
                <a:cxn ang="0">
                  <a:pos x="29" y="108"/>
                </a:cxn>
                <a:cxn ang="0">
                  <a:pos x="22" y="110"/>
                </a:cxn>
                <a:cxn ang="0">
                  <a:pos x="10" y="108"/>
                </a:cxn>
                <a:cxn ang="0">
                  <a:pos x="0" y="118"/>
                </a:cxn>
                <a:cxn ang="0">
                  <a:pos x="5" y="128"/>
                </a:cxn>
                <a:cxn ang="0">
                  <a:pos x="12" y="126"/>
                </a:cxn>
                <a:cxn ang="0">
                  <a:pos x="36" y="136"/>
                </a:cxn>
                <a:cxn ang="0">
                  <a:pos x="46" y="139"/>
                </a:cxn>
                <a:cxn ang="0">
                  <a:pos x="63" y="129"/>
                </a:cxn>
                <a:cxn ang="0">
                  <a:pos x="81" y="123"/>
                </a:cxn>
                <a:cxn ang="0">
                  <a:pos x="87" y="128"/>
                </a:cxn>
                <a:cxn ang="0">
                  <a:pos x="99" y="135"/>
                </a:cxn>
                <a:cxn ang="0">
                  <a:pos x="108" y="133"/>
                </a:cxn>
                <a:cxn ang="0">
                  <a:pos x="108" y="132"/>
                </a:cxn>
                <a:cxn ang="0">
                  <a:pos x="117" y="129"/>
                </a:cxn>
                <a:cxn ang="0">
                  <a:pos x="130" y="128"/>
                </a:cxn>
                <a:cxn ang="0">
                  <a:pos x="143" y="130"/>
                </a:cxn>
                <a:cxn ang="0">
                  <a:pos x="150" y="137"/>
                </a:cxn>
                <a:cxn ang="0">
                  <a:pos x="161" y="159"/>
                </a:cxn>
                <a:cxn ang="0">
                  <a:pos x="165" y="169"/>
                </a:cxn>
                <a:cxn ang="0">
                  <a:pos x="170" y="170"/>
                </a:cxn>
                <a:cxn ang="0">
                  <a:pos x="185" y="166"/>
                </a:cxn>
                <a:cxn ang="0">
                  <a:pos x="192" y="169"/>
                </a:cxn>
                <a:cxn ang="0">
                  <a:pos x="201" y="173"/>
                </a:cxn>
                <a:cxn ang="0">
                  <a:pos x="208" y="170"/>
                </a:cxn>
                <a:cxn ang="0">
                  <a:pos x="207" y="152"/>
                </a:cxn>
                <a:cxn ang="0">
                  <a:pos x="194" y="125"/>
                </a:cxn>
              </a:cxnLst>
              <a:rect l="0" t="0" r="r" b="b"/>
              <a:pathLst>
                <a:path w="208" h="173">
                  <a:moveTo>
                    <a:pt x="194" y="125"/>
                  </a:moveTo>
                  <a:lnTo>
                    <a:pt x="194" y="125"/>
                  </a:lnTo>
                  <a:lnTo>
                    <a:pt x="177" y="95"/>
                  </a:lnTo>
                  <a:lnTo>
                    <a:pt x="171" y="79"/>
                  </a:lnTo>
                  <a:lnTo>
                    <a:pt x="168" y="71"/>
                  </a:lnTo>
                  <a:lnTo>
                    <a:pt x="167" y="62"/>
                  </a:lnTo>
                  <a:lnTo>
                    <a:pt x="167" y="62"/>
                  </a:lnTo>
                  <a:lnTo>
                    <a:pt x="167" y="55"/>
                  </a:lnTo>
                  <a:lnTo>
                    <a:pt x="170" y="45"/>
                  </a:lnTo>
                  <a:lnTo>
                    <a:pt x="171" y="41"/>
                  </a:lnTo>
                  <a:lnTo>
                    <a:pt x="174" y="36"/>
                  </a:lnTo>
                  <a:lnTo>
                    <a:pt x="177" y="34"/>
                  </a:lnTo>
                  <a:lnTo>
                    <a:pt x="180" y="32"/>
                  </a:lnTo>
                  <a:lnTo>
                    <a:pt x="180" y="32"/>
                  </a:lnTo>
                  <a:lnTo>
                    <a:pt x="184" y="31"/>
                  </a:lnTo>
                  <a:lnTo>
                    <a:pt x="189" y="32"/>
                  </a:lnTo>
                  <a:lnTo>
                    <a:pt x="195" y="32"/>
                  </a:lnTo>
                  <a:lnTo>
                    <a:pt x="198" y="31"/>
                  </a:lnTo>
                  <a:lnTo>
                    <a:pt x="198" y="31"/>
                  </a:lnTo>
                  <a:lnTo>
                    <a:pt x="199" y="29"/>
                  </a:lnTo>
                  <a:lnTo>
                    <a:pt x="198" y="27"/>
                  </a:lnTo>
                  <a:lnTo>
                    <a:pt x="195" y="22"/>
                  </a:lnTo>
                  <a:lnTo>
                    <a:pt x="188" y="15"/>
                  </a:lnTo>
                  <a:lnTo>
                    <a:pt x="188" y="15"/>
                  </a:lnTo>
                  <a:lnTo>
                    <a:pt x="180" y="9"/>
                  </a:lnTo>
                  <a:lnTo>
                    <a:pt x="174" y="5"/>
                  </a:lnTo>
                  <a:lnTo>
                    <a:pt x="174" y="5"/>
                  </a:lnTo>
                  <a:lnTo>
                    <a:pt x="161" y="2"/>
                  </a:lnTo>
                  <a:lnTo>
                    <a:pt x="151" y="0"/>
                  </a:lnTo>
                  <a:lnTo>
                    <a:pt x="143" y="1"/>
                  </a:lnTo>
                  <a:lnTo>
                    <a:pt x="140" y="2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3" y="9"/>
                  </a:lnTo>
                  <a:lnTo>
                    <a:pt x="127" y="12"/>
                  </a:lnTo>
                  <a:lnTo>
                    <a:pt x="121" y="12"/>
                  </a:lnTo>
                  <a:lnTo>
                    <a:pt x="116" y="12"/>
                  </a:lnTo>
                  <a:lnTo>
                    <a:pt x="110" y="14"/>
                  </a:lnTo>
                  <a:lnTo>
                    <a:pt x="106" y="15"/>
                  </a:lnTo>
                  <a:lnTo>
                    <a:pt x="101" y="19"/>
                  </a:lnTo>
                  <a:lnTo>
                    <a:pt x="99" y="25"/>
                  </a:lnTo>
                  <a:lnTo>
                    <a:pt x="99" y="25"/>
                  </a:lnTo>
                  <a:lnTo>
                    <a:pt x="97" y="28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3" y="28"/>
                  </a:lnTo>
                  <a:lnTo>
                    <a:pt x="73" y="25"/>
                  </a:lnTo>
                  <a:lnTo>
                    <a:pt x="69" y="25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56" y="29"/>
                  </a:lnTo>
                  <a:lnTo>
                    <a:pt x="50" y="34"/>
                  </a:lnTo>
                  <a:lnTo>
                    <a:pt x="47" y="41"/>
                  </a:lnTo>
                  <a:lnTo>
                    <a:pt x="43" y="49"/>
                  </a:lnTo>
                  <a:lnTo>
                    <a:pt x="43" y="49"/>
                  </a:lnTo>
                  <a:lnTo>
                    <a:pt x="39" y="64"/>
                  </a:lnTo>
                  <a:lnTo>
                    <a:pt x="36" y="71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6" y="85"/>
                  </a:lnTo>
                  <a:lnTo>
                    <a:pt x="36" y="89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32" y="96"/>
                  </a:lnTo>
                  <a:lnTo>
                    <a:pt x="30" y="99"/>
                  </a:lnTo>
                  <a:lnTo>
                    <a:pt x="29" y="108"/>
                  </a:lnTo>
                  <a:lnTo>
                    <a:pt x="27" y="110"/>
                  </a:lnTo>
                  <a:lnTo>
                    <a:pt x="25" y="112"/>
                  </a:lnTo>
                  <a:lnTo>
                    <a:pt x="22" y="110"/>
                  </a:lnTo>
                  <a:lnTo>
                    <a:pt x="16" y="109"/>
                  </a:lnTo>
                  <a:lnTo>
                    <a:pt x="16" y="109"/>
                  </a:lnTo>
                  <a:lnTo>
                    <a:pt x="10" y="108"/>
                  </a:lnTo>
                  <a:lnTo>
                    <a:pt x="6" y="109"/>
                  </a:lnTo>
                  <a:lnTo>
                    <a:pt x="2" y="112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23"/>
                  </a:lnTo>
                  <a:lnTo>
                    <a:pt x="5" y="128"/>
                  </a:lnTo>
                  <a:lnTo>
                    <a:pt x="5" y="128"/>
                  </a:lnTo>
                  <a:lnTo>
                    <a:pt x="12" y="126"/>
                  </a:lnTo>
                  <a:lnTo>
                    <a:pt x="12" y="126"/>
                  </a:lnTo>
                  <a:lnTo>
                    <a:pt x="22" y="128"/>
                  </a:lnTo>
                  <a:lnTo>
                    <a:pt x="30" y="130"/>
                  </a:lnTo>
                  <a:lnTo>
                    <a:pt x="36" y="136"/>
                  </a:lnTo>
                  <a:lnTo>
                    <a:pt x="42" y="143"/>
                  </a:lnTo>
                  <a:lnTo>
                    <a:pt x="42" y="143"/>
                  </a:lnTo>
                  <a:lnTo>
                    <a:pt x="46" y="139"/>
                  </a:lnTo>
                  <a:lnTo>
                    <a:pt x="50" y="135"/>
                  </a:lnTo>
                  <a:lnTo>
                    <a:pt x="56" y="132"/>
                  </a:lnTo>
                  <a:lnTo>
                    <a:pt x="63" y="129"/>
                  </a:lnTo>
                  <a:lnTo>
                    <a:pt x="63" y="129"/>
                  </a:lnTo>
                  <a:lnTo>
                    <a:pt x="76" y="125"/>
                  </a:lnTo>
                  <a:lnTo>
                    <a:pt x="81" y="123"/>
                  </a:lnTo>
                  <a:lnTo>
                    <a:pt x="84" y="125"/>
                  </a:lnTo>
                  <a:lnTo>
                    <a:pt x="87" y="128"/>
                  </a:lnTo>
                  <a:lnTo>
                    <a:pt x="87" y="128"/>
                  </a:lnTo>
                  <a:lnTo>
                    <a:pt x="93" y="133"/>
                  </a:lnTo>
                  <a:lnTo>
                    <a:pt x="96" y="135"/>
                  </a:lnTo>
                  <a:lnTo>
                    <a:pt x="99" y="135"/>
                  </a:lnTo>
                  <a:lnTo>
                    <a:pt x="107" y="133"/>
                  </a:lnTo>
                  <a:lnTo>
                    <a:pt x="107" y="133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8" y="132"/>
                  </a:lnTo>
                  <a:lnTo>
                    <a:pt x="108" y="132"/>
                  </a:lnTo>
                  <a:lnTo>
                    <a:pt x="110" y="130"/>
                  </a:lnTo>
                  <a:lnTo>
                    <a:pt x="113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30" y="128"/>
                  </a:lnTo>
                  <a:lnTo>
                    <a:pt x="130" y="128"/>
                  </a:lnTo>
                  <a:lnTo>
                    <a:pt x="134" y="128"/>
                  </a:lnTo>
                  <a:lnTo>
                    <a:pt x="138" y="129"/>
                  </a:lnTo>
                  <a:lnTo>
                    <a:pt x="143" y="130"/>
                  </a:lnTo>
                  <a:lnTo>
                    <a:pt x="147" y="132"/>
                  </a:lnTo>
                  <a:lnTo>
                    <a:pt x="147" y="132"/>
                  </a:lnTo>
                  <a:lnTo>
                    <a:pt x="150" y="137"/>
                  </a:lnTo>
                  <a:lnTo>
                    <a:pt x="154" y="145"/>
                  </a:lnTo>
                  <a:lnTo>
                    <a:pt x="154" y="145"/>
                  </a:lnTo>
                  <a:lnTo>
                    <a:pt x="161" y="159"/>
                  </a:lnTo>
                  <a:lnTo>
                    <a:pt x="161" y="159"/>
                  </a:lnTo>
                  <a:lnTo>
                    <a:pt x="162" y="165"/>
                  </a:lnTo>
                  <a:lnTo>
                    <a:pt x="165" y="169"/>
                  </a:lnTo>
                  <a:lnTo>
                    <a:pt x="165" y="169"/>
                  </a:lnTo>
                  <a:lnTo>
                    <a:pt x="167" y="170"/>
                  </a:lnTo>
                  <a:lnTo>
                    <a:pt x="170" y="170"/>
                  </a:lnTo>
                  <a:lnTo>
                    <a:pt x="175" y="169"/>
                  </a:lnTo>
                  <a:lnTo>
                    <a:pt x="181" y="167"/>
                  </a:lnTo>
                  <a:lnTo>
                    <a:pt x="185" y="166"/>
                  </a:lnTo>
                  <a:lnTo>
                    <a:pt x="185" y="166"/>
                  </a:lnTo>
                  <a:lnTo>
                    <a:pt x="189" y="167"/>
                  </a:lnTo>
                  <a:lnTo>
                    <a:pt x="192" y="169"/>
                  </a:lnTo>
                  <a:lnTo>
                    <a:pt x="197" y="172"/>
                  </a:lnTo>
                  <a:lnTo>
                    <a:pt x="201" y="173"/>
                  </a:lnTo>
                  <a:lnTo>
                    <a:pt x="201" y="173"/>
                  </a:lnTo>
                  <a:lnTo>
                    <a:pt x="204" y="173"/>
                  </a:lnTo>
                  <a:lnTo>
                    <a:pt x="207" y="173"/>
                  </a:lnTo>
                  <a:lnTo>
                    <a:pt x="208" y="170"/>
                  </a:lnTo>
                  <a:lnTo>
                    <a:pt x="208" y="167"/>
                  </a:lnTo>
                  <a:lnTo>
                    <a:pt x="208" y="160"/>
                  </a:lnTo>
                  <a:lnTo>
                    <a:pt x="207" y="152"/>
                  </a:lnTo>
                  <a:lnTo>
                    <a:pt x="199" y="135"/>
                  </a:lnTo>
                  <a:lnTo>
                    <a:pt x="194" y="125"/>
                  </a:lnTo>
                  <a:lnTo>
                    <a:pt x="194" y="12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14" name="Freeform 1013"/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5459413" y="4816475"/>
              <a:ext cx="330200" cy="247650"/>
            </a:xfrm>
            <a:custGeom>
              <a:avLst/>
              <a:gdLst/>
              <a:ahLst/>
              <a:cxnLst>
                <a:cxn ang="0">
                  <a:pos x="205" y="55"/>
                </a:cxn>
                <a:cxn ang="0">
                  <a:pos x="195" y="54"/>
                </a:cxn>
                <a:cxn ang="0">
                  <a:pos x="184" y="61"/>
                </a:cxn>
                <a:cxn ang="0">
                  <a:pos x="174" y="55"/>
                </a:cxn>
                <a:cxn ang="0">
                  <a:pos x="161" y="50"/>
                </a:cxn>
                <a:cxn ang="0">
                  <a:pos x="150" y="47"/>
                </a:cxn>
                <a:cxn ang="0">
                  <a:pos x="134" y="38"/>
                </a:cxn>
                <a:cxn ang="0">
                  <a:pos x="133" y="23"/>
                </a:cxn>
                <a:cxn ang="0">
                  <a:pos x="128" y="13"/>
                </a:cxn>
                <a:cxn ang="0">
                  <a:pos x="120" y="14"/>
                </a:cxn>
                <a:cxn ang="0">
                  <a:pos x="108" y="8"/>
                </a:cxn>
                <a:cxn ang="0">
                  <a:pos x="103" y="14"/>
                </a:cxn>
                <a:cxn ang="0">
                  <a:pos x="98" y="23"/>
                </a:cxn>
                <a:cxn ang="0">
                  <a:pos x="89" y="25"/>
                </a:cxn>
                <a:cxn ang="0">
                  <a:pos x="79" y="33"/>
                </a:cxn>
                <a:cxn ang="0">
                  <a:pos x="69" y="50"/>
                </a:cxn>
                <a:cxn ang="0">
                  <a:pos x="54" y="47"/>
                </a:cxn>
                <a:cxn ang="0">
                  <a:pos x="43" y="45"/>
                </a:cxn>
                <a:cxn ang="0">
                  <a:pos x="36" y="34"/>
                </a:cxn>
                <a:cxn ang="0">
                  <a:pos x="27" y="17"/>
                </a:cxn>
                <a:cxn ang="0">
                  <a:pos x="13" y="3"/>
                </a:cxn>
                <a:cxn ang="0">
                  <a:pos x="2" y="7"/>
                </a:cxn>
                <a:cxn ang="0">
                  <a:pos x="2" y="14"/>
                </a:cxn>
                <a:cxn ang="0">
                  <a:pos x="3" y="27"/>
                </a:cxn>
                <a:cxn ang="0">
                  <a:pos x="2" y="34"/>
                </a:cxn>
                <a:cxn ang="0">
                  <a:pos x="20" y="54"/>
                </a:cxn>
                <a:cxn ang="0">
                  <a:pos x="34" y="68"/>
                </a:cxn>
                <a:cxn ang="0">
                  <a:pos x="37" y="81"/>
                </a:cxn>
                <a:cxn ang="0">
                  <a:pos x="37" y="122"/>
                </a:cxn>
                <a:cxn ang="0">
                  <a:pos x="50" y="142"/>
                </a:cxn>
                <a:cxn ang="0">
                  <a:pos x="64" y="146"/>
                </a:cxn>
                <a:cxn ang="0">
                  <a:pos x="79" y="146"/>
                </a:cxn>
                <a:cxn ang="0">
                  <a:pos x="87" y="152"/>
                </a:cxn>
                <a:cxn ang="0">
                  <a:pos x="98" y="156"/>
                </a:cxn>
                <a:cxn ang="0">
                  <a:pos x="121" y="149"/>
                </a:cxn>
                <a:cxn ang="0">
                  <a:pos x="121" y="142"/>
                </a:cxn>
                <a:cxn ang="0">
                  <a:pos x="124" y="138"/>
                </a:cxn>
                <a:cxn ang="0">
                  <a:pos x="141" y="132"/>
                </a:cxn>
                <a:cxn ang="0">
                  <a:pos x="164" y="116"/>
                </a:cxn>
                <a:cxn ang="0">
                  <a:pos x="175" y="111"/>
                </a:cxn>
                <a:cxn ang="0">
                  <a:pos x="197" y="109"/>
                </a:cxn>
                <a:cxn ang="0">
                  <a:pos x="204" y="105"/>
                </a:cxn>
                <a:cxn ang="0">
                  <a:pos x="208" y="71"/>
                </a:cxn>
              </a:cxnLst>
              <a:rect l="0" t="0" r="r" b="b"/>
              <a:pathLst>
                <a:path w="208" h="156">
                  <a:moveTo>
                    <a:pt x="208" y="61"/>
                  </a:moveTo>
                  <a:lnTo>
                    <a:pt x="208" y="61"/>
                  </a:lnTo>
                  <a:lnTo>
                    <a:pt x="205" y="55"/>
                  </a:lnTo>
                  <a:lnTo>
                    <a:pt x="202" y="52"/>
                  </a:lnTo>
                  <a:lnTo>
                    <a:pt x="199" y="52"/>
                  </a:lnTo>
                  <a:lnTo>
                    <a:pt x="195" y="54"/>
                  </a:lnTo>
                  <a:lnTo>
                    <a:pt x="188" y="58"/>
                  </a:lnTo>
                  <a:lnTo>
                    <a:pt x="184" y="61"/>
                  </a:lnTo>
                  <a:lnTo>
                    <a:pt x="184" y="61"/>
                  </a:lnTo>
                  <a:lnTo>
                    <a:pt x="182" y="61"/>
                  </a:lnTo>
                  <a:lnTo>
                    <a:pt x="180" y="60"/>
                  </a:lnTo>
                  <a:lnTo>
                    <a:pt x="174" y="55"/>
                  </a:lnTo>
                  <a:lnTo>
                    <a:pt x="168" y="51"/>
                  </a:lnTo>
                  <a:lnTo>
                    <a:pt x="165" y="50"/>
                  </a:lnTo>
                  <a:lnTo>
                    <a:pt x="161" y="50"/>
                  </a:lnTo>
                  <a:lnTo>
                    <a:pt x="161" y="50"/>
                  </a:lnTo>
                  <a:lnTo>
                    <a:pt x="155" y="50"/>
                  </a:lnTo>
                  <a:lnTo>
                    <a:pt x="150" y="47"/>
                  </a:lnTo>
                  <a:lnTo>
                    <a:pt x="138" y="41"/>
                  </a:lnTo>
                  <a:lnTo>
                    <a:pt x="138" y="41"/>
                  </a:lnTo>
                  <a:lnTo>
                    <a:pt x="134" y="38"/>
                  </a:lnTo>
                  <a:lnTo>
                    <a:pt x="133" y="34"/>
                  </a:lnTo>
                  <a:lnTo>
                    <a:pt x="133" y="28"/>
                  </a:lnTo>
                  <a:lnTo>
                    <a:pt x="133" y="23"/>
                  </a:lnTo>
                  <a:lnTo>
                    <a:pt x="133" y="18"/>
                  </a:lnTo>
                  <a:lnTo>
                    <a:pt x="131" y="14"/>
                  </a:lnTo>
                  <a:lnTo>
                    <a:pt x="128" y="13"/>
                  </a:lnTo>
                  <a:lnTo>
                    <a:pt x="123" y="13"/>
                  </a:lnTo>
                  <a:lnTo>
                    <a:pt x="123" y="13"/>
                  </a:lnTo>
                  <a:lnTo>
                    <a:pt x="120" y="14"/>
                  </a:lnTo>
                  <a:lnTo>
                    <a:pt x="117" y="13"/>
                  </a:lnTo>
                  <a:lnTo>
                    <a:pt x="111" y="10"/>
                  </a:lnTo>
                  <a:lnTo>
                    <a:pt x="108" y="8"/>
                  </a:lnTo>
                  <a:lnTo>
                    <a:pt x="107" y="8"/>
                  </a:lnTo>
                  <a:lnTo>
                    <a:pt x="104" y="11"/>
                  </a:lnTo>
                  <a:lnTo>
                    <a:pt x="103" y="14"/>
                  </a:lnTo>
                  <a:lnTo>
                    <a:pt x="103" y="14"/>
                  </a:lnTo>
                  <a:lnTo>
                    <a:pt x="101" y="20"/>
                  </a:lnTo>
                  <a:lnTo>
                    <a:pt x="98" y="23"/>
                  </a:lnTo>
                  <a:lnTo>
                    <a:pt x="94" y="25"/>
                  </a:lnTo>
                  <a:lnTo>
                    <a:pt x="89" y="25"/>
                  </a:lnTo>
                  <a:lnTo>
                    <a:pt x="89" y="25"/>
                  </a:lnTo>
                  <a:lnTo>
                    <a:pt x="86" y="25"/>
                  </a:lnTo>
                  <a:lnTo>
                    <a:pt x="83" y="27"/>
                  </a:lnTo>
                  <a:lnTo>
                    <a:pt x="79" y="33"/>
                  </a:lnTo>
                  <a:lnTo>
                    <a:pt x="70" y="47"/>
                  </a:lnTo>
                  <a:lnTo>
                    <a:pt x="70" y="47"/>
                  </a:lnTo>
                  <a:lnTo>
                    <a:pt x="69" y="50"/>
                  </a:lnTo>
                  <a:lnTo>
                    <a:pt x="66" y="50"/>
                  </a:lnTo>
                  <a:lnTo>
                    <a:pt x="60" y="50"/>
                  </a:lnTo>
                  <a:lnTo>
                    <a:pt x="54" y="47"/>
                  </a:lnTo>
                  <a:lnTo>
                    <a:pt x="49" y="47"/>
                  </a:lnTo>
                  <a:lnTo>
                    <a:pt x="49" y="47"/>
                  </a:lnTo>
                  <a:lnTo>
                    <a:pt x="43" y="45"/>
                  </a:lnTo>
                  <a:lnTo>
                    <a:pt x="40" y="43"/>
                  </a:lnTo>
                  <a:lnTo>
                    <a:pt x="39" y="38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2" y="25"/>
                  </a:lnTo>
                  <a:lnTo>
                    <a:pt x="27" y="17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6" y="6"/>
                  </a:lnTo>
                  <a:lnTo>
                    <a:pt x="2" y="7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27"/>
                  </a:lnTo>
                  <a:lnTo>
                    <a:pt x="3" y="31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20" y="54"/>
                  </a:lnTo>
                  <a:lnTo>
                    <a:pt x="29" y="60"/>
                  </a:lnTo>
                  <a:lnTo>
                    <a:pt x="33" y="64"/>
                  </a:lnTo>
                  <a:lnTo>
                    <a:pt x="34" y="68"/>
                  </a:lnTo>
                  <a:lnTo>
                    <a:pt x="36" y="74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6" y="102"/>
                  </a:lnTo>
                  <a:lnTo>
                    <a:pt x="37" y="122"/>
                  </a:lnTo>
                  <a:lnTo>
                    <a:pt x="37" y="122"/>
                  </a:lnTo>
                  <a:lnTo>
                    <a:pt x="39" y="129"/>
                  </a:lnTo>
                  <a:lnTo>
                    <a:pt x="44" y="136"/>
                  </a:lnTo>
                  <a:lnTo>
                    <a:pt x="50" y="142"/>
                  </a:lnTo>
                  <a:lnTo>
                    <a:pt x="56" y="146"/>
                  </a:lnTo>
                  <a:lnTo>
                    <a:pt x="56" y="146"/>
                  </a:lnTo>
                  <a:lnTo>
                    <a:pt x="64" y="146"/>
                  </a:lnTo>
                  <a:lnTo>
                    <a:pt x="71" y="145"/>
                  </a:lnTo>
                  <a:lnTo>
                    <a:pt x="76" y="145"/>
                  </a:lnTo>
                  <a:lnTo>
                    <a:pt x="79" y="146"/>
                  </a:lnTo>
                  <a:lnTo>
                    <a:pt x="83" y="149"/>
                  </a:lnTo>
                  <a:lnTo>
                    <a:pt x="87" y="152"/>
                  </a:lnTo>
                  <a:lnTo>
                    <a:pt x="87" y="152"/>
                  </a:lnTo>
                  <a:lnTo>
                    <a:pt x="91" y="155"/>
                  </a:lnTo>
                  <a:lnTo>
                    <a:pt x="94" y="156"/>
                  </a:lnTo>
                  <a:lnTo>
                    <a:pt x="98" y="156"/>
                  </a:lnTo>
                  <a:lnTo>
                    <a:pt x="103" y="156"/>
                  </a:lnTo>
                  <a:lnTo>
                    <a:pt x="113" y="153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5"/>
                  </a:lnTo>
                  <a:lnTo>
                    <a:pt x="121" y="142"/>
                  </a:lnTo>
                  <a:lnTo>
                    <a:pt x="121" y="142"/>
                  </a:lnTo>
                  <a:lnTo>
                    <a:pt x="123" y="139"/>
                  </a:lnTo>
                  <a:lnTo>
                    <a:pt x="124" y="138"/>
                  </a:lnTo>
                  <a:lnTo>
                    <a:pt x="131" y="136"/>
                  </a:lnTo>
                  <a:lnTo>
                    <a:pt x="141" y="132"/>
                  </a:lnTo>
                  <a:lnTo>
                    <a:pt x="141" y="132"/>
                  </a:lnTo>
                  <a:lnTo>
                    <a:pt x="150" y="128"/>
                  </a:lnTo>
                  <a:lnTo>
                    <a:pt x="157" y="122"/>
                  </a:lnTo>
                  <a:lnTo>
                    <a:pt x="164" y="116"/>
                  </a:lnTo>
                  <a:lnTo>
                    <a:pt x="171" y="112"/>
                  </a:lnTo>
                  <a:lnTo>
                    <a:pt x="171" y="112"/>
                  </a:lnTo>
                  <a:lnTo>
                    <a:pt x="175" y="111"/>
                  </a:lnTo>
                  <a:lnTo>
                    <a:pt x="178" y="109"/>
                  </a:lnTo>
                  <a:lnTo>
                    <a:pt x="188" y="109"/>
                  </a:lnTo>
                  <a:lnTo>
                    <a:pt x="197" y="109"/>
                  </a:lnTo>
                  <a:lnTo>
                    <a:pt x="201" y="108"/>
                  </a:lnTo>
                  <a:lnTo>
                    <a:pt x="204" y="105"/>
                  </a:lnTo>
                  <a:lnTo>
                    <a:pt x="204" y="105"/>
                  </a:lnTo>
                  <a:lnTo>
                    <a:pt x="205" y="94"/>
                  </a:lnTo>
                  <a:lnTo>
                    <a:pt x="208" y="81"/>
                  </a:lnTo>
                  <a:lnTo>
                    <a:pt x="208" y="71"/>
                  </a:lnTo>
                  <a:lnTo>
                    <a:pt x="208" y="61"/>
                  </a:lnTo>
                  <a:lnTo>
                    <a:pt x="208" y="6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15" name="Freeform 1014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5360988" y="5037138"/>
              <a:ext cx="300037" cy="319088"/>
            </a:xfrm>
            <a:custGeom>
              <a:avLst/>
              <a:gdLst/>
              <a:ahLst/>
              <a:cxnLst>
                <a:cxn ang="0">
                  <a:pos x="145" y="10"/>
                </a:cxn>
                <a:cxn ang="0">
                  <a:pos x="133" y="6"/>
                </a:cxn>
                <a:cxn ang="0">
                  <a:pos x="118" y="7"/>
                </a:cxn>
                <a:cxn ang="0">
                  <a:pos x="118" y="12"/>
                </a:cxn>
                <a:cxn ang="0">
                  <a:pos x="111" y="22"/>
                </a:cxn>
                <a:cxn ang="0">
                  <a:pos x="106" y="20"/>
                </a:cxn>
                <a:cxn ang="0">
                  <a:pos x="88" y="9"/>
                </a:cxn>
                <a:cxn ang="0">
                  <a:pos x="84" y="6"/>
                </a:cxn>
                <a:cxn ang="0">
                  <a:pos x="77" y="0"/>
                </a:cxn>
                <a:cxn ang="0">
                  <a:pos x="69" y="2"/>
                </a:cxn>
                <a:cxn ang="0">
                  <a:pos x="45" y="20"/>
                </a:cxn>
                <a:cxn ang="0">
                  <a:pos x="34" y="34"/>
                </a:cxn>
                <a:cxn ang="0">
                  <a:pos x="41" y="43"/>
                </a:cxn>
                <a:cxn ang="0">
                  <a:pos x="55" y="51"/>
                </a:cxn>
                <a:cxn ang="0">
                  <a:pos x="64" y="63"/>
                </a:cxn>
                <a:cxn ang="0">
                  <a:pos x="55" y="73"/>
                </a:cxn>
                <a:cxn ang="0">
                  <a:pos x="27" y="98"/>
                </a:cxn>
                <a:cxn ang="0">
                  <a:pos x="27" y="110"/>
                </a:cxn>
                <a:cxn ang="0">
                  <a:pos x="35" y="115"/>
                </a:cxn>
                <a:cxn ang="0">
                  <a:pos x="48" y="114"/>
                </a:cxn>
                <a:cxn ang="0">
                  <a:pos x="47" y="125"/>
                </a:cxn>
                <a:cxn ang="0">
                  <a:pos x="38" y="130"/>
                </a:cxn>
                <a:cxn ang="0">
                  <a:pos x="17" y="128"/>
                </a:cxn>
                <a:cxn ang="0">
                  <a:pos x="1" y="135"/>
                </a:cxn>
                <a:cxn ang="0">
                  <a:pos x="0" y="145"/>
                </a:cxn>
                <a:cxn ang="0">
                  <a:pos x="11" y="162"/>
                </a:cxn>
                <a:cxn ang="0">
                  <a:pos x="27" y="177"/>
                </a:cxn>
                <a:cxn ang="0">
                  <a:pos x="32" y="182"/>
                </a:cxn>
                <a:cxn ang="0">
                  <a:pos x="62" y="170"/>
                </a:cxn>
                <a:cxn ang="0">
                  <a:pos x="68" y="172"/>
                </a:cxn>
                <a:cxn ang="0">
                  <a:pos x="81" y="189"/>
                </a:cxn>
                <a:cxn ang="0">
                  <a:pos x="89" y="195"/>
                </a:cxn>
                <a:cxn ang="0">
                  <a:pos x="123" y="201"/>
                </a:cxn>
                <a:cxn ang="0">
                  <a:pos x="143" y="192"/>
                </a:cxn>
                <a:cxn ang="0">
                  <a:pos x="162" y="181"/>
                </a:cxn>
                <a:cxn ang="0">
                  <a:pos x="166" y="171"/>
                </a:cxn>
                <a:cxn ang="0">
                  <a:pos x="170" y="160"/>
                </a:cxn>
                <a:cxn ang="0">
                  <a:pos x="179" y="148"/>
                </a:cxn>
                <a:cxn ang="0">
                  <a:pos x="178" y="137"/>
                </a:cxn>
                <a:cxn ang="0">
                  <a:pos x="180" y="130"/>
                </a:cxn>
                <a:cxn ang="0">
                  <a:pos x="187" y="123"/>
                </a:cxn>
                <a:cxn ang="0">
                  <a:pos x="189" y="113"/>
                </a:cxn>
                <a:cxn ang="0">
                  <a:pos x="179" y="103"/>
                </a:cxn>
                <a:cxn ang="0">
                  <a:pos x="178" y="96"/>
                </a:cxn>
                <a:cxn ang="0">
                  <a:pos x="175" y="66"/>
                </a:cxn>
                <a:cxn ang="0">
                  <a:pos x="179" y="51"/>
                </a:cxn>
                <a:cxn ang="0">
                  <a:pos x="178" y="44"/>
                </a:cxn>
                <a:cxn ang="0">
                  <a:pos x="170" y="37"/>
                </a:cxn>
                <a:cxn ang="0">
                  <a:pos x="173" y="32"/>
                </a:cxn>
                <a:cxn ang="0">
                  <a:pos x="183" y="22"/>
                </a:cxn>
                <a:cxn ang="0">
                  <a:pos x="182" y="16"/>
                </a:cxn>
                <a:cxn ang="0">
                  <a:pos x="183" y="10"/>
                </a:cxn>
                <a:cxn ang="0">
                  <a:pos x="160" y="17"/>
                </a:cxn>
                <a:cxn ang="0">
                  <a:pos x="149" y="13"/>
                </a:cxn>
              </a:cxnLst>
              <a:rect l="0" t="0" r="r" b="b"/>
              <a:pathLst>
                <a:path w="189" h="201">
                  <a:moveTo>
                    <a:pt x="149" y="13"/>
                  </a:moveTo>
                  <a:lnTo>
                    <a:pt x="149" y="13"/>
                  </a:lnTo>
                  <a:lnTo>
                    <a:pt x="145" y="10"/>
                  </a:lnTo>
                  <a:lnTo>
                    <a:pt x="141" y="7"/>
                  </a:lnTo>
                  <a:lnTo>
                    <a:pt x="138" y="6"/>
                  </a:lnTo>
                  <a:lnTo>
                    <a:pt x="133" y="6"/>
                  </a:lnTo>
                  <a:lnTo>
                    <a:pt x="126" y="7"/>
                  </a:lnTo>
                  <a:lnTo>
                    <a:pt x="118" y="7"/>
                  </a:lnTo>
                  <a:lnTo>
                    <a:pt x="118" y="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8" y="12"/>
                  </a:lnTo>
                  <a:lnTo>
                    <a:pt x="115" y="17"/>
                  </a:lnTo>
                  <a:lnTo>
                    <a:pt x="114" y="20"/>
                  </a:lnTo>
                  <a:lnTo>
                    <a:pt x="111" y="22"/>
                  </a:lnTo>
                  <a:lnTo>
                    <a:pt x="108" y="22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1" y="13"/>
                  </a:lnTo>
                  <a:lnTo>
                    <a:pt x="98" y="10"/>
                  </a:lnTo>
                  <a:lnTo>
                    <a:pt x="88" y="9"/>
                  </a:lnTo>
                  <a:lnTo>
                    <a:pt x="88" y="9"/>
                  </a:lnTo>
                  <a:lnTo>
                    <a:pt x="85" y="7"/>
                  </a:lnTo>
                  <a:lnTo>
                    <a:pt x="84" y="6"/>
                  </a:lnTo>
                  <a:lnTo>
                    <a:pt x="81" y="2"/>
                  </a:lnTo>
                  <a:lnTo>
                    <a:pt x="79" y="0"/>
                  </a:lnTo>
                  <a:lnTo>
                    <a:pt x="77" y="0"/>
                  </a:lnTo>
                  <a:lnTo>
                    <a:pt x="74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57" y="9"/>
                  </a:lnTo>
                  <a:lnTo>
                    <a:pt x="45" y="20"/>
                  </a:lnTo>
                  <a:lnTo>
                    <a:pt x="45" y="20"/>
                  </a:lnTo>
                  <a:lnTo>
                    <a:pt x="40" y="26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1" y="43"/>
                  </a:lnTo>
                  <a:lnTo>
                    <a:pt x="41" y="43"/>
                  </a:lnTo>
                  <a:lnTo>
                    <a:pt x="47" y="47"/>
                  </a:lnTo>
                  <a:lnTo>
                    <a:pt x="55" y="51"/>
                  </a:lnTo>
                  <a:lnTo>
                    <a:pt x="62" y="57"/>
                  </a:lnTo>
                  <a:lnTo>
                    <a:pt x="64" y="60"/>
                  </a:lnTo>
                  <a:lnTo>
                    <a:pt x="64" y="63"/>
                  </a:lnTo>
                  <a:lnTo>
                    <a:pt x="64" y="63"/>
                  </a:lnTo>
                  <a:lnTo>
                    <a:pt x="61" y="67"/>
                  </a:lnTo>
                  <a:lnTo>
                    <a:pt x="55" y="73"/>
                  </a:lnTo>
                  <a:lnTo>
                    <a:pt x="40" y="86"/>
                  </a:lnTo>
                  <a:lnTo>
                    <a:pt x="32" y="91"/>
                  </a:lnTo>
                  <a:lnTo>
                    <a:pt x="27" y="98"/>
                  </a:lnTo>
                  <a:lnTo>
                    <a:pt x="24" y="104"/>
                  </a:lnTo>
                  <a:lnTo>
                    <a:pt x="24" y="107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31" y="114"/>
                  </a:lnTo>
                  <a:lnTo>
                    <a:pt x="35" y="115"/>
                  </a:lnTo>
                  <a:lnTo>
                    <a:pt x="47" y="113"/>
                  </a:lnTo>
                  <a:lnTo>
                    <a:pt x="47" y="113"/>
                  </a:lnTo>
                  <a:lnTo>
                    <a:pt x="48" y="114"/>
                  </a:lnTo>
                  <a:lnTo>
                    <a:pt x="50" y="115"/>
                  </a:lnTo>
                  <a:lnTo>
                    <a:pt x="48" y="120"/>
                  </a:lnTo>
                  <a:lnTo>
                    <a:pt x="47" y="125"/>
                  </a:lnTo>
                  <a:lnTo>
                    <a:pt x="44" y="128"/>
                  </a:lnTo>
                  <a:lnTo>
                    <a:pt x="44" y="128"/>
                  </a:lnTo>
                  <a:lnTo>
                    <a:pt x="38" y="130"/>
                  </a:lnTo>
                  <a:lnTo>
                    <a:pt x="32" y="130"/>
                  </a:lnTo>
                  <a:lnTo>
                    <a:pt x="21" y="128"/>
                  </a:lnTo>
                  <a:lnTo>
                    <a:pt x="17" y="128"/>
                  </a:lnTo>
                  <a:lnTo>
                    <a:pt x="11" y="128"/>
                  </a:lnTo>
                  <a:lnTo>
                    <a:pt x="7" y="131"/>
                  </a:lnTo>
                  <a:lnTo>
                    <a:pt x="1" y="135"/>
                  </a:lnTo>
                  <a:lnTo>
                    <a:pt x="1" y="135"/>
                  </a:lnTo>
                  <a:lnTo>
                    <a:pt x="0" y="140"/>
                  </a:lnTo>
                  <a:lnTo>
                    <a:pt x="0" y="145"/>
                  </a:lnTo>
                  <a:lnTo>
                    <a:pt x="1" y="150"/>
                  </a:lnTo>
                  <a:lnTo>
                    <a:pt x="4" y="154"/>
                  </a:lnTo>
                  <a:lnTo>
                    <a:pt x="11" y="162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27" y="177"/>
                  </a:lnTo>
                  <a:lnTo>
                    <a:pt x="30" y="180"/>
                  </a:lnTo>
                  <a:lnTo>
                    <a:pt x="32" y="182"/>
                  </a:lnTo>
                  <a:lnTo>
                    <a:pt x="32" y="182"/>
                  </a:lnTo>
                  <a:lnTo>
                    <a:pt x="50" y="174"/>
                  </a:lnTo>
                  <a:lnTo>
                    <a:pt x="57" y="171"/>
                  </a:lnTo>
                  <a:lnTo>
                    <a:pt x="62" y="170"/>
                  </a:lnTo>
                  <a:lnTo>
                    <a:pt x="62" y="170"/>
                  </a:lnTo>
                  <a:lnTo>
                    <a:pt x="65" y="171"/>
                  </a:lnTo>
                  <a:lnTo>
                    <a:pt x="68" y="172"/>
                  </a:lnTo>
                  <a:lnTo>
                    <a:pt x="74" y="178"/>
                  </a:lnTo>
                  <a:lnTo>
                    <a:pt x="77" y="185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84" y="192"/>
                  </a:lnTo>
                  <a:lnTo>
                    <a:pt x="89" y="195"/>
                  </a:lnTo>
                  <a:lnTo>
                    <a:pt x="104" y="199"/>
                  </a:lnTo>
                  <a:lnTo>
                    <a:pt x="118" y="201"/>
                  </a:lnTo>
                  <a:lnTo>
                    <a:pt x="123" y="201"/>
                  </a:lnTo>
                  <a:lnTo>
                    <a:pt x="129" y="199"/>
                  </a:lnTo>
                  <a:lnTo>
                    <a:pt x="129" y="199"/>
                  </a:lnTo>
                  <a:lnTo>
                    <a:pt x="143" y="192"/>
                  </a:lnTo>
                  <a:lnTo>
                    <a:pt x="156" y="184"/>
                  </a:lnTo>
                  <a:lnTo>
                    <a:pt x="156" y="184"/>
                  </a:lnTo>
                  <a:lnTo>
                    <a:pt x="162" y="181"/>
                  </a:lnTo>
                  <a:lnTo>
                    <a:pt x="166" y="180"/>
                  </a:lnTo>
                  <a:lnTo>
                    <a:pt x="166" y="180"/>
                  </a:lnTo>
                  <a:lnTo>
                    <a:pt x="166" y="171"/>
                  </a:lnTo>
                  <a:lnTo>
                    <a:pt x="169" y="164"/>
                  </a:lnTo>
                  <a:lnTo>
                    <a:pt x="169" y="164"/>
                  </a:lnTo>
                  <a:lnTo>
                    <a:pt x="170" y="160"/>
                  </a:lnTo>
                  <a:lnTo>
                    <a:pt x="175" y="157"/>
                  </a:lnTo>
                  <a:lnTo>
                    <a:pt x="178" y="152"/>
                  </a:lnTo>
                  <a:lnTo>
                    <a:pt x="179" y="148"/>
                  </a:lnTo>
                  <a:lnTo>
                    <a:pt x="179" y="148"/>
                  </a:lnTo>
                  <a:lnTo>
                    <a:pt x="178" y="140"/>
                  </a:lnTo>
                  <a:lnTo>
                    <a:pt x="178" y="137"/>
                  </a:lnTo>
                  <a:lnTo>
                    <a:pt x="178" y="133"/>
                  </a:lnTo>
                  <a:lnTo>
                    <a:pt x="178" y="133"/>
                  </a:lnTo>
                  <a:lnTo>
                    <a:pt x="180" y="130"/>
                  </a:lnTo>
                  <a:lnTo>
                    <a:pt x="183" y="130"/>
                  </a:lnTo>
                  <a:lnTo>
                    <a:pt x="186" y="127"/>
                  </a:lnTo>
                  <a:lnTo>
                    <a:pt x="187" y="123"/>
                  </a:lnTo>
                  <a:lnTo>
                    <a:pt x="187" y="123"/>
                  </a:lnTo>
                  <a:lnTo>
                    <a:pt x="189" y="117"/>
                  </a:lnTo>
                  <a:lnTo>
                    <a:pt x="189" y="113"/>
                  </a:lnTo>
                  <a:lnTo>
                    <a:pt x="187" y="110"/>
                  </a:lnTo>
                  <a:lnTo>
                    <a:pt x="185" y="107"/>
                  </a:lnTo>
                  <a:lnTo>
                    <a:pt x="179" y="103"/>
                  </a:lnTo>
                  <a:lnTo>
                    <a:pt x="178" y="100"/>
                  </a:lnTo>
                  <a:lnTo>
                    <a:pt x="178" y="96"/>
                  </a:lnTo>
                  <a:lnTo>
                    <a:pt x="178" y="96"/>
                  </a:lnTo>
                  <a:lnTo>
                    <a:pt x="176" y="80"/>
                  </a:lnTo>
                  <a:lnTo>
                    <a:pt x="175" y="71"/>
                  </a:lnTo>
                  <a:lnTo>
                    <a:pt x="175" y="66"/>
                  </a:lnTo>
                  <a:lnTo>
                    <a:pt x="175" y="66"/>
                  </a:lnTo>
                  <a:lnTo>
                    <a:pt x="178" y="56"/>
                  </a:lnTo>
                  <a:lnTo>
                    <a:pt x="179" y="51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8" y="44"/>
                  </a:lnTo>
                  <a:lnTo>
                    <a:pt x="175" y="42"/>
                  </a:lnTo>
                  <a:lnTo>
                    <a:pt x="172" y="40"/>
                  </a:lnTo>
                  <a:lnTo>
                    <a:pt x="170" y="37"/>
                  </a:lnTo>
                  <a:lnTo>
                    <a:pt x="170" y="37"/>
                  </a:lnTo>
                  <a:lnTo>
                    <a:pt x="170" y="34"/>
                  </a:lnTo>
                  <a:lnTo>
                    <a:pt x="173" y="32"/>
                  </a:lnTo>
                  <a:lnTo>
                    <a:pt x="179" y="27"/>
                  </a:lnTo>
                  <a:lnTo>
                    <a:pt x="182" y="24"/>
                  </a:lnTo>
                  <a:lnTo>
                    <a:pt x="183" y="22"/>
                  </a:lnTo>
                  <a:lnTo>
                    <a:pt x="183" y="19"/>
                  </a:lnTo>
                  <a:lnTo>
                    <a:pt x="182" y="16"/>
                  </a:lnTo>
                  <a:lnTo>
                    <a:pt x="182" y="16"/>
                  </a:lnTo>
                  <a:lnTo>
                    <a:pt x="183" y="13"/>
                  </a:lnTo>
                  <a:lnTo>
                    <a:pt x="183" y="10"/>
                  </a:lnTo>
                  <a:lnTo>
                    <a:pt x="183" y="10"/>
                  </a:lnTo>
                  <a:lnTo>
                    <a:pt x="175" y="14"/>
                  </a:lnTo>
                  <a:lnTo>
                    <a:pt x="165" y="17"/>
                  </a:lnTo>
                  <a:lnTo>
                    <a:pt x="160" y="17"/>
                  </a:lnTo>
                  <a:lnTo>
                    <a:pt x="156" y="17"/>
                  </a:lnTo>
                  <a:lnTo>
                    <a:pt x="153" y="16"/>
                  </a:lnTo>
                  <a:lnTo>
                    <a:pt x="149" y="13"/>
                  </a:lnTo>
                  <a:lnTo>
                    <a:pt x="149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16" name="Freeform 1015"/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5624513" y="4978400"/>
              <a:ext cx="241300" cy="415925"/>
            </a:xfrm>
            <a:custGeom>
              <a:avLst/>
              <a:gdLst/>
              <a:ahLst/>
              <a:cxnLst>
                <a:cxn ang="0">
                  <a:pos x="135" y="133"/>
                </a:cxn>
                <a:cxn ang="0">
                  <a:pos x="137" y="121"/>
                </a:cxn>
                <a:cxn ang="0">
                  <a:pos x="127" y="116"/>
                </a:cxn>
                <a:cxn ang="0">
                  <a:pos x="111" y="107"/>
                </a:cxn>
                <a:cxn ang="0">
                  <a:pos x="108" y="96"/>
                </a:cxn>
                <a:cxn ang="0">
                  <a:pos x="115" y="77"/>
                </a:cxn>
                <a:cxn ang="0">
                  <a:pos x="130" y="37"/>
                </a:cxn>
                <a:cxn ang="0">
                  <a:pos x="125" y="19"/>
                </a:cxn>
                <a:cxn ang="0">
                  <a:pos x="114" y="7"/>
                </a:cxn>
                <a:cxn ang="0">
                  <a:pos x="98" y="5"/>
                </a:cxn>
                <a:cxn ang="0">
                  <a:pos x="85" y="7"/>
                </a:cxn>
                <a:cxn ang="0">
                  <a:pos x="67" y="10"/>
                </a:cxn>
                <a:cxn ang="0">
                  <a:pos x="53" y="20"/>
                </a:cxn>
                <a:cxn ang="0">
                  <a:pos x="37" y="30"/>
                </a:cxn>
                <a:cxn ang="0">
                  <a:pos x="19" y="37"/>
                </a:cxn>
                <a:cxn ang="0">
                  <a:pos x="17" y="43"/>
                </a:cxn>
                <a:cxn ang="0">
                  <a:pos x="16" y="53"/>
                </a:cxn>
                <a:cxn ang="0">
                  <a:pos x="17" y="59"/>
                </a:cxn>
                <a:cxn ang="0">
                  <a:pos x="7" y="69"/>
                </a:cxn>
                <a:cxn ang="0">
                  <a:pos x="4" y="74"/>
                </a:cxn>
                <a:cxn ang="0">
                  <a:pos x="12" y="81"/>
                </a:cxn>
                <a:cxn ang="0">
                  <a:pos x="13" y="88"/>
                </a:cxn>
                <a:cxn ang="0">
                  <a:pos x="9" y="103"/>
                </a:cxn>
                <a:cxn ang="0">
                  <a:pos x="12" y="133"/>
                </a:cxn>
                <a:cxn ang="0">
                  <a:pos x="13" y="140"/>
                </a:cxn>
                <a:cxn ang="0">
                  <a:pos x="23" y="150"/>
                </a:cxn>
                <a:cxn ang="0">
                  <a:pos x="21" y="160"/>
                </a:cxn>
                <a:cxn ang="0">
                  <a:pos x="14" y="167"/>
                </a:cxn>
                <a:cxn ang="0">
                  <a:pos x="12" y="174"/>
                </a:cxn>
                <a:cxn ang="0">
                  <a:pos x="13" y="185"/>
                </a:cxn>
                <a:cxn ang="0">
                  <a:pos x="4" y="197"/>
                </a:cxn>
                <a:cxn ang="0">
                  <a:pos x="0" y="208"/>
                </a:cxn>
                <a:cxn ang="0">
                  <a:pos x="4" y="217"/>
                </a:cxn>
                <a:cxn ang="0">
                  <a:pos x="23" y="225"/>
                </a:cxn>
                <a:cxn ang="0">
                  <a:pos x="48" y="234"/>
                </a:cxn>
                <a:cxn ang="0">
                  <a:pos x="61" y="241"/>
                </a:cxn>
                <a:cxn ang="0">
                  <a:pos x="71" y="246"/>
                </a:cxn>
                <a:cxn ang="0">
                  <a:pos x="73" y="249"/>
                </a:cxn>
                <a:cxn ang="0">
                  <a:pos x="77" y="252"/>
                </a:cxn>
                <a:cxn ang="0">
                  <a:pos x="103" y="262"/>
                </a:cxn>
                <a:cxn ang="0">
                  <a:pos x="121" y="262"/>
                </a:cxn>
                <a:cxn ang="0">
                  <a:pos x="147" y="261"/>
                </a:cxn>
                <a:cxn ang="0">
                  <a:pos x="152" y="255"/>
                </a:cxn>
                <a:cxn ang="0">
                  <a:pos x="145" y="249"/>
                </a:cxn>
                <a:cxn ang="0">
                  <a:pos x="121" y="239"/>
                </a:cxn>
                <a:cxn ang="0">
                  <a:pos x="110" y="228"/>
                </a:cxn>
                <a:cxn ang="0">
                  <a:pos x="98" y="201"/>
                </a:cxn>
                <a:cxn ang="0">
                  <a:pos x="101" y="195"/>
                </a:cxn>
                <a:cxn ang="0">
                  <a:pos x="117" y="195"/>
                </a:cxn>
                <a:cxn ang="0">
                  <a:pos x="127" y="185"/>
                </a:cxn>
                <a:cxn ang="0">
                  <a:pos x="131" y="177"/>
                </a:cxn>
                <a:cxn ang="0">
                  <a:pos x="139" y="174"/>
                </a:cxn>
                <a:cxn ang="0">
                  <a:pos x="132" y="165"/>
                </a:cxn>
                <a:cxn ang="0">
                  <a:pos x="125" y="154"/>
                </a:cxn>
                <a:cxn ang="0">
                  <a:pos x="131" y="138"/>
                </a:cxn>
              </a:cxnLst>
              <a:rect l="0" t="0" r="r" b="b"/>
              <a:pathLst>
                <a:path w="152" h="262">
                  <a:moveTo>
                    <a:pt x="131" y="138"/>
                  </a:moveTo>
                  <a:lnTo>
                    <a:pt x="131" y="138"/>
                  </a:lnTo>
                  <a:lnTo>
                    <a:pt x="135" y="133"/>
                  </a:lnTo>
                  <a:lnTo>
                    <a:pt x="137" y="128"/>
                  </a:lnTo>
                  <a:lnTo>
                    <a:pt x="138" y="124"/>
                  </a:lnTo>
                  <a:lnTo>
                    <a:pt x="137" y="121"/>
                  </a:lnTo>
                  <a:lnTo>
                    <a:pt x="135" y="120"/>
                  </a:lnTo>
                  <a:lnTo>
                    <a:pt x="134" y="117"/>
                  </a:lnTo>
                  <a:lnTo>
                    <a:pt x="127" y="116"/>
                  </a:lnTo>
                  <a:lnTo>
                    <a:pt x="120" y="113"/>
                  </a:lnTo>
                  <a:lnTo>
                    <a:pt x="114" y="110"/>
                  </a:lnTo>
                  <a:lnTo>
                    <a:pt x="111" y="107"/>
                  </a:lnTo>
                  <a:lnTo>
                    <a:pt x="110" y="104"/>
                  </a:lnTo>
                  <a:lnTo>
                    <a:pt x="108" y="101"/>
                  </a:lnTo>
                  <a:lnTo>
                    <a:pt x="108" y="96"/>
                  </a:lnTo>
                  <a:lnTo>
                    <a:pt x="108" y="96"/>
                  </a:lnTo>
                  <a:lnTo>
                    <a:pt x="111" y="87"/>
                  </a:lnTo>
                  <a:lnTo>
                    <a:pt x="115" y="77"/>
                  </a:lnTo>
                  <a:lnTo>
                    <a:pt x="124" y="57"/>
                  </a:lnTo>
                  <a:lnTo>
                    <a:pt x="127" y="47"/>
                  </a:lnTo>
                  <a:lnTo>
                    <a:pt x="130" y="37"/>
                  </a:lnTo>
                  <a:lnTo>
                    <a:pt x="128" y="27"/>
                  </a:lnTo>
                  <a:lnTo>
                    <a:pt x="127" y="23"/>
                  </a:lnTo>
                  <a:lnTo>
                    <a:pt x="125" y="19"/>
                  </a:lnTo>
                  <a:lnTo>
                    <a:pt x="125" y="19"/>
                  </a:lnTo>
                  <a:lnTo>
                    <a:pt x="120" y="13"/>
                  </a:lnTo>
                  <a:lnTo>
                    <a:pt x="114" y="7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98" y="5"/>
                  </a:lnTo>
                  <a:lnTo>
                    <a:pt x="95" y="6"/>
                  </a:lnTo>
                  <a:lnTo>
                    <a:pt x="91" y="7"/>
                  </a:lnTo>
                  <a:lnTo>
                    <a:pt x="85" y="7"/>
                  </a:lnTo>
                  <a:lnTo>
                    <a:pt x="76" y="7"/>
                  </a:lnTo>
                  <a:lnTo>
                    <a:pt x="71" y="7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0" y="14"/>
                  </a:lnTo>
                  <a:lnTo>
                    <a:pt x="53" y="20"/>
                  </a:lnTo>
                  <a:lnTo>
                    <a:pt x="46" y="26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27" y="34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7" y="43"/>
                  </a:lnTo>
                  <a:lnTo>
                    <a:pt x="17" y="46"/>
                  </a:lnTo>
                  <a:lnTo>
                    <a:pt x="17" y="50"/>
                  </a:lnTo>
                  <a:lnTo>
                    <a:pt x="16" y="53"/>
                  </a:lnTo>
                  <a:lnTo>
                    <a:pt x="16" y="53"/>
                  </a:lnTo>
                  <a:lnTo>
                    <a:pt x="17" y="56"/>
                  </a:lnTo>
                  <a:lnTo>
                    <a:pt x="17" y="59"/>
                  </a:lnTo>
                  <a:lnTo>
                    <a:pt x="16" y="61"/>
                  </a:lnTo>
                  <a:lnTo>
                    <a:pt x="13" y="64"/>
                  </a:lnTo>
                  <a:lnTo>
                    <a:pt x="7" y="69"/>
                  </a:lnTo>
                  <a:lnTo>
                    <a:pt x="4" y="71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6" y="77"/>
                  </a:lnTo>
                  <a:lnTo>
                    <a:pt x="9" y="79"/>
                  </a:lnTo>
                  <a:lnTo>
                    <a:pt x="12" y="81"/>
                  </a:lnTo>
                  <a:lnTo>
                    <a:pt x="13" y="84"/>
                  </a:lnTo>
                  <a:lnTo>
                    <a:pt x="13" y="84"/>
                  </a:lnTo>
                  <a:lnTo>
                    <a:pt x="13" y="88"/>
                  </a:lnTo>
                  <a:lnTo>
                    <a:pt x="12" y="93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9" y="108"/>
                  </a:lnTo>
                  <a:lnTo>
                    <a:pt x="10" y="117"/>
                  </a:lnTo>
                  <a:lnTo>
                    <a:pt x="12" y="133"/>
                  </a:lnTo>
                  <a:lnTo>
                    <a:pt x="12" y="133"/>
                  </a:lnTo>
                  <a:lnTo>
                    <a:pt x="12" y="137"/>
                  </a:lnTo>
                  <a:lnTo>
                    <a:pt x="13" y="140"/>
                  </a:lnTo>
                  <a:lnTo>
                    <a:pt x="19" y="144"/>
                  </a:lnTo>
                  <a:lnTo>
                    <a:pt x="21" y="147"/>
                  </a:lnTo>
                  <a:lnTo>
                    <a:pt x="23" y="150"/>
                  </a:lnTo>
                  <a:lnTo>
                    <a:pt x="23" y="154"/>
                  </a:lnTo>
                  <a:lnTo>
                    <a:pt x="21" y="160"/>
                  </a:lnTo>
                  <a:lnTo>
                    <a:pt x="21" y="160"/>
                  </a:lnTo>
                  <a:lnTo>
                    <a:pt x="20" y="164"/>
                  </a:lnTo>
                  <a:lnTo>
                    <a:pt x="17" y="167"/>
                  </a:lnTo>
                  <a:lnTo>
                    <a:pt x="14" y="167"/>
                  </a:lnTo>
                  <a:lnTo>
                    <a:pt x="12" y="170"/>
                  </a:lnTo>
                  <a:lnTo>
                    <a:pt x="12" y="170"/>
                  </a:lnTo>
                  <a:lnTo>
                    <a:pt x="12" y="174"/>
                  </a:lnTo>
                  <a:lnTo>
                    <a:pt x="12" y="177"/>
                  </a:lnTo>
                  <a:lnTo>
                    <a:pt x="13" y="185"/>
                  </a:lnTo>
                  <a:lnTo>
                    <a:pt x="13" y="185"/>
                  </a:lnTo>
                  <a:lnTo>
                    <a:pt x="12" y="189"/>
                  </a:lnTo>
                  <a:lnTo>
                    <a:pt x="9" y="194"/>
                  </a:lnTo>
                  <a:lnTo>
                    <a:pt x="4" y="197"/>
                  </a:lnTo>
                  <a:lnTo>
                    <a:pt x="3" y="201"/>
                  </a:lnTo>
                  <a:lnTo>
                    <a:pt x="3" y="201"/>
                  </a:lnTo>
                  <a:lnTo>
                    <a:pt x="0" y="208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4" y="217"/>
                  </a:lnTo>
                  <a:lnTo>
                    <a:pt x="9" y="218"/>
                  </a:lnTo>
                  <a:lnTo>
                    <a:pt x="14" y="222"/>
                  </a:lnTo>
                  <a:lnTo>
                    <a:pt x="23" y="225"/>
                  </a:lnTo>
                  <a:lnTo>
                    <a:pt x="23" y="225"/>
                  </a:lnTo>
                  <a:lnTo>
                    <a:pt x="36" y="229"/>
                  </a:lnTo>
                  <a:lnTo>
                    <a:pt x="48" y="234"/>
                  </a:lnTo>
                  <a:lnTo>
                    <a:pt x="48" y="234"/>
                  </a:lnTo>
                  <a:lnTo>
                    <a:pt x="61" y="241"/>
                  </a:lnTo>
                  <a:lnTo>
                    <a:pt x="61" y="241"/>
                  </a:lnTo>
                  <a:lnTo>
                    <a:pt x="66" y="244"/>
                  </a:lnTo>
                  <a:lnTo>
                    <a:pt x="68" y="245"/>
                  </a:lnTo>
                  <a:lnTo>
                    <a:pt x="71" y="246"/>
                  </a:lnTo>
                  <a:lnTo>
                    <a:pt x="71" y="246"/>
                  </a:lnTo>
                  <a:lnTo>
                    <a:pt x="73" y="249"/>
                  </a:lnTo>
                  <a:lnTo>
                    <a:pt x="73" y="249"/>
                  </a:lnTo>
                  <a:lnTo>
                    <a:pt x="73" y="248"/>
                  </a:lnTo>
                  <a:lnTo>
                    <a:pt x="73" y="248"/>
                  </a:lnTo>
                  <a:lnTo>
                    <a:pt x="77" y="252"/>
                  </a:lnTo>
                  <a:lnTo>
                    <a:pt x="81" y="255"/>
                  </a:lnTo>
                  <a:lnTo>
                    <a:pt x="91" y="259"/>
                  </a:lnTo>
                  <a:lnTo>
                    <a:pt x="103" y="262"/>
                  </a:lnTo>
                  <a:lnTo>
                    <a:pt x="114" y="262"/>
                  </a:lnTo>
                  <a:lnTo>
                    <a:pt x="114" y="262"/>
                  </a:lnTo>
                  <a:lnTo>
                    <a:pt x="121" y="262"/>
                  </a:lnTo>
                  <a:lnTo>
                    <a:pt x="134" y="262"/>
                  </a:lnTo>
                  <a:lnTo>
                    <a:pt x="141" y="262"/>
                  </a:lnTo>
                  <a:lnTo>
                    <a:pt x="147" y="261"/>
                  </a:lnTo>
                  <a:lnTo>
                    <a:pt x="151" y="259"/>
                  </a:lnTo>
                  <a:lnTo>
                    <a:pt x="152" y="256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49" y="251"/>
                  </a:lnTo>
                  <a:lnTo>
                    <a:pt x="145" y="249"/>
                  </a:lnTo>
                  <a:lnTo>
                    <a:pt x="135" y="245"/>
                  </a:lnTo>
                  <a:lnTo>
                    <a:pt x="127" y="241"/>
                  </a:lnTo>
                  <a:lnTo>
                    <a:pt x="121" y="239"/>
                  </a:lnTo>
                  <a:lnTo>
                    <a:pt x="117" y="235"/>
                  </a:lnTo>
                  <a:lnTo>
                    <a:pt x="117" y="235"/>
                  </a:lnTo>
                  <a:lnTo>
                    <a:pt x="110" y="228"/>
                  </a:lnTo>
                  <a:lnTo>
                    <a:pt x="104" y="218"/>
                  </a:lnTo>
                  <a:lnTo>
                    <a:pt x="98" y="207"/>
                  </a:lnTo>
                  <a:lnTo>
                    <a:pt x="98" y="201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1" y="195"/>
                  </a:lnTo>
                  <a:lnTo>
                    <a:pt x="104" y="194"/>
                  </a:lnTo>
                  <a:lnTo>
                    <a:pt x="112" y="195"/>
                  </a:lnTo>
                  <a:lnTo>
                    <a:pt x="117" y="195"/>
                  </a:lnTo>
                  <a:lnTo>
                    <a:pt x="121" y="194"/>
                  </a:lnTo>
                  <a:lnTo>
                    <a:pt x="125" y="191"/>
                  </a:lnTo>
                  <a:lnTo>
                    <a:pt x="127" y="185"/>
                  </a:lnTo>
                  <a:lnTo>
                    <a:pt x="127" y="185"/>
                  </a:lnTo>
                  <a:lnTo>
                    <a:pt x="128" y="181"/>
                  </a:lnTo>
                  <a:lnTo>
                    <a:pt x="131" y="177"/>
                  </a:lnTo>
                  <a:lnTo>
                    <a:pt x="135" y="175"/>
                  </a:lnTo>
                  <a:lnTo>
                    <a:pt x="139" y="174"/>
                  </a:lnTo>
                  <a:lnTo>
                    <a:pt x="139" y="174"/>
                  </a:lnTo>
                  <a:lnTo>
                    <a:pt x="141" y="171"/>
                  </a:lnTo>
                  <a:lnTo>
                    <a:pt x="141" y="171"/>
                  </a:lnTo>
                  <a:lnTo>
                    <a:pt x="132" y="165"/>
                  </a:lnTo>
                  <a:lnTo>
                    <a:pt x="130" y="162"/>
                  </a:lnTo>
                  <a:lnTo>
                    <a:pt x="127" y="158"/>
                  </a:lnTo>
                  <a:lnTo>
                    <a:pt x="125" y="154"/>
                  </a:lnTo>
                  <a:lnTo>
                    <a:pt x="125" y="150"/>
                  </a:lnTo>
                  <a:lnTo>
                    <a:pt x="128" y="144"/>
                  </a:lnTo>
                  <a:lnTo>
                    <a:pt x="131" y="138"/>
                  </a:lnTo>
                  <a:lnTo>
                    <a:pt x="131" y="1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17" name="Freeform 1016"/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5780088" y="5254625"/>
              <a:ext cx="390525" cy="333375"/>
            </a:xfrm>
            <a:custGeom>
              <a:avLst/>
              <a:gdLst/>
              <a:ahLst/>
              <a:cxnLst>
                <a:cxn ang="0">
                  <a:pos x="178" y="70"/>
                </a:cxn>
                <a:cxn ang="0">
                  <a:pos x="142" y="79"/>
                </a:cxn>
                <a:cxn ang="0">
                  <a:pos x="125" y="79"/>
                </a:cxn>
                <a:cxn ang="0">
                  <a:pos x="70" y="57"/>
                </a:cxn>
                <a:cxn ang="0">
                  <a:pos x="47" y="37"/>
                </a:cxn>
                <a:cxn ang="0">
                  <a:pos x="44" y="18"/>
                </a:cxn>
                <a:cxn ang="0">
                  <a:pos x="47" y="6"/>
                </a:cxn>
                <a:cxn ang="0">
                  <a:pos x="40" y="0"/>
                </a:cxn>
                <a:cxn ang="0">
                  <a:pos x="30" y="7"/>
                </a:cxn>
                <a:cxn ang="0">
                  <a:pos x="27" y="17"/>
                </a:cxn>
                <a:cxn ang="0">
                  <a:pos x="14" y="21"/>
                </a:cxn>
                <a:cxn ang="0">
                  <a:pos x="2" y="24"/>
                </a:cxn>
                <a:cxn ang="0">
                  <a:pos x="0" y="33"/>
                </a:cxn>
                <a:cxn ang="0">
                  <a:pos x="19" y="61"/>
                </a:cxn>
                <a:cxn ang="0">
                  <a:pos x="29" y="67"/>
                </a:cxn>
                <a:cxn ang="0">
                  <a:pos x="51" y="77"/>
                </a:cxn>
                <a:cxn ang="0">
                  <a:pos x="54" y="78"/>
                </a:cxn>
                <a:cxn ang="0">
                  <a:pos x="60" y="77"/>
                </a:cxn>
                <a:cxn ang="0">
                  <a:pos x="84" y="84"/>
                </a:cxn>
                <a:cxn ang="0">
                  <a:pos x="93" y="97"/>
                </a:cxn>
                <a:cxn ang="0">
                  <a:pos x="87" y="107"/>
                </a:cxn>
                <a:cxn ang="0">
                  <a:pos x="83" y="114"/>
                </a:cxn>
                <a:cxn ang="0">
                  <a:pos x="73" y="138"/>
                </a:cxn>
                <a:cxn ang="0">
                  <a:pos x="59" y="159"/>
                </a:cxn>
                <a:cxn ang="0">
                  <a:pos x="54" y="188"/>
                </a:cxn>
                <a:cxn ang="0">
                  <a:pos x="56" y="202"/>
                </a:cxn>
                <a:cxn ang="0">
                  <a:pos x="67" y="210"/>
                </a:cxn>
                <a:cxn ang="0">
                  <a:pos x="88" y="206"/>
                </a:cxn>
                <a:cxn ang="0">
                  <a:pos x="93" y="190"/>
                </a:cxn>
                <a:cxn ang="0">
                  <a:pos x="100" y="188"/>
                </a:cxn>
                <a:cxn ang="0">
                  <a:pos x="121" y="186"/>
                </a:cxn>
                <a:cxn ang="0">
                  <a:pos x="135" y="178"/>
                </a:cxn>
                <a:cxn ang="0">
                  <a:pos x="184" y="162"/>
                </a:cxn>
                <a:cxn ang="0">
                  <a:pos x="187" y="148"/>
                </a:cxn>
                <a:cxn ang="0">
                  <a:pos x="192" y="145"/>
                </a:cxn>
                <a:cxn ang="0">
                  <a:pos x="198" y="149"/>
                </a:cxn>
                <a:cxn ang="0">
                  <a:pos x="206" y="149"/>
                </a:cxn>
                <a:cxn ang="0">
                  <a:pos x="215" y="139"/>
                </a:cxn>
                <a:cxn ang="0">
                  <a:pos x="221" y="135"/>
                </a:cxn>
                <a:cxn ang="0">
                  <a:pos x="216" y="126"/>
                </a:cxn>
                <a:cxn ang="0">
                  <a:pos x="221" y="121"/>
                </a:cxn>
                <a:cxn ang="0">
                  <a:pos x="238" y="111"/>
                </a:cxn>
                <a:cxn ang="0">
                  <a:pos x="246" y="97"/>
                </a:cxn>
                <a:cxn ang="0">
                  <a:pos x="241" y="74"/>
                </a:cxn>
                <a:cxn ang="0">
                  <a:pos x="235" y="62"/>
                </a:cxn>
                <a:cxn ang="0">
                  <a:pos x="232" y="50"/>
                </a:cxn>
                <a:cxn ang="0">
                  <a:pos x="228" y="50"/>
                </a:cxn>
                <a:cxn ang="0">
                  <a:pos x="202" y="60"/>
                </a:cxn>
              </a:cxnLst>
              <a:rect l="0" t="0" r="r" b="b"/>
              <a:pathLst>
                <a:path w="246" h="210">
                  <a:moveTo>
                    <a:pt x="194" y="64"/>
                  </a:moveTo>
                  <a:lnTo>
                    <a:pt x="194" y="64"/>
                  </a:lnTo>
                  <a:lnTo>
                    <a:pt x="178" y="70"/>
                  </a:lnTo>
                  <a:lnTo>
                    <a:pt x="159" y="75"/>
                  </a:lnTo>
                  <a:lnTo>
                    <a:pt x="151" y="78"/>
                  </a:lnTo>
                  <a:lnTo>
                    <a:pt x="142" y="79"/>
                  </a:lnTo>
                  <a:lnTo>
                    <a:pt x="134" y="81"/>
                  </a:lnTo>
                  <a:lnTo>
                    <a:pt x="125" y="79"/>
                  </a:lnTo>
                  <a:lnTo>
                    <a:pt x="125" y="79"/>
                  </a:lnTo>
                  <a:lnTo>
                    <a:pt x="100" y="71"/>
                  </a:lnTo>
                  <a:lnTo>
                    <a:pt x="84" y="65"/>
                  </a:lnTo>
                  <a:lnTo>
                    <a:pt x="70" y="57"/>
                  </a:lnTo>
                  <a:lnTo>
                    <a:pt x="57" y="48"/>
                  </a:lnTo>
                  <a:lnTo>
                    <a:pt x="51" y="43"/>
                  </a:lnTo>
                  <a:lnTo>
                    <a:pt x="47" y="37"/>
                  </a:lnTo>
                  <a:lnTo>
                    <a:pt x="44" y="31"/>
                  </a:lnTo>
                  <a:lnTo>
                    <a:pt x="43" y="25"/>
                  </a:lnTo>
                  <a:lnTo>
                    <a:pt x="44" y="18"/>
                  </a:lnTo>
                  <a:lnTo>
                    <a:pt x="46" y="11"/>
                  </a:lnTo>
                  <a:lnTo>
                    <a:pt x="46" y="11"/>
                  </a:lnTo>
                  <a:lnTo>
                    <a:pt x="47" y="6"/>
                  </a:lnTo>
                  <a:lnTo>
                    <a:pt x="46" y="3"/>
                  </a:lnTo>
                  <a:lnTo>
                    <a:pt x="44" y="1"/>
                  </a:lnTo>
                  <a:lnTo>
                    <a:pt x="40" y="0"/>
                  </a:lnTo>
                  <a:lnTo>
                    <a:pt x="37" y="1"/>
                  </a:lnTo>
                  <a:lnTo>
                    <a:pt x="33" y="3"/>
                  </a:lnTo>
                  <a:lnTo>
                    <a:pt x="30" y="7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7" y="17"/>
                  </a:lnTo>
                  <a:lnTo>
                    <a:pt x="23" y="20"/>
                  </a:lnTo>
                  <a:lnTo>
                    <a:pt x="19" y="21"/>
                  </a:lnTo>
                  <a:lnTo>
                    <a:pt x="14" y="21"/>
                  </a:lnTo>
                  <a:lnTo>
                    <a:pt x="6" y="20"/>
                  </a:lnTo>
                  <a:lnTo>
                    <a:pt x="3" y="21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7"/>
                  </a:lnTo>
                  <a:lnTo>
                    <a:pt x="0" y="33"/>
                  </a:lnTo>
                  <a:lnTo>
                    <a:pt x="6" y="44"/>
                  </a:lnTo>
                  <a:lnTo>
                    <a:pt x="12" y="54"/>
                  </a:lnTo>
                  <a:lnTo>
                    <a:pt x="19" y="61"/>
                  </a:lnTo>
                  <a:lnTo>
                    <a:pt x="19" y="61"/>
                  </a:lnTo>
                  <a:lnTo>
                    <a:pt x="23" y="65"/>
                  </a:lnTo>
                  <a:lnTo>
                    <a:pt x="29" y="67"/>
                  </a:lnTo>
                  <a:lnTo>
                    <a:pt x="37" y="71"/>
                  </a:lnTo>
                  <a:lnTo>
                    <a:pt x="47" y="75"/>
                  </a:lnTo>
                  <a:lnTo>
                    <a:pt x="51" y="77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4" y="78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60" y="77"/>
                  </a:lnTo>
                  <a:lnTo>
                    <a:pt x="67" y="78"/>
                  </a:lnTo>
                  <a:lnTo>
                    <a:pt x="76" y="79"/>
                  </a:lnTo>
                  <a:lnTo>
                    <a:pt x="84" y="84"/>
                  </a:lnTo>
                  <a:lnTo>
                    <a:pt x="90" y="88"/>
                  </a:lnTo>
                  <a:lnTo>
                    <a:pt x="93" y="94"/>
                  </a:lnTo>
                  <a:lnTo>
                    <a:pt x="93" y="97"/>
                  </a:lnTo>
                  <a:lnTo>
                    <a:pt x="93" y="99"/>
                  </a:lnTo>
                  <a:lnTo>
                    <a:pt x="90" y="104"/>
                  </a:lnTo>
                  <a:lnTo>
                    <a:pt x="87" y="107"/>
                  </a:lnTo>
                  <a:lnTo>
                    <a:pt x="87" y="107"/>
                  </a:lnTo>
                  <a:lnTo>
                    <a:pt x="84" y="109"/>
                  </a:lnTo>
                  <a:lnTo>
                    <a:pt x="83" y="114"/>
                  </a:lnTo>
                  <a:lnTo>
                    <a:pt x="78" y="122"/>
                  </a:lnTo>
                  <a:lnTo>
                    <a:pt x="76" y="131"/>
                  </a:lnTo>
                  <a:lnTo>
                    <a:pt x="73" y="138"/>
                  </a:lnTo>
                  <a:lnTo>
                    <a:pt x="73" y="138"/>
                  </a:lnTo>
                  <a:lnTo>
                    <a:pt x="67" y="149"/>
                  </a:lnTo>
                  <a:lnTo>
                    <a:pt x="59" y="159"/>
                  </a:lnTo>
                  <a:lnTo>
                    <a:pt x="59" y="159"/>
                  </a:lnTo>
                  <a:lnTo>
                    <a:pt x="56" y="178"/>
                  </a:lnTo>
                  <a:lnTo>
                    <a:pt x="54" y="188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6" y="202"/>
                  </a:lnTo>
                  <a:lnTo>
                    <a:pt x="59" y="206"/>
                  </a:lnTo>
                  <a:lnTo>
                    <a:pt x="61" y="209"/>
                  </a:lnTo>
                  <a:lnTo>
                    <a:pt x="67" y="210"/>
                  </a:lnTo>
                  <a:lnTo>
                    <a:pt x="77" y="209"/>
                  </a:lnTo>
                  <a:lnTo>
                    <a:pt x="88" y="206"/>
                  </a:lnTo>
                  <a:lnTo>
                    <a:pt x="88" y="206"/>
                  </a:lnTo>
                  <a:lnTo>
                    <a:pt x="88" y="198"/>
                  </a:lnTo>
                  <a:lnTo>
                    <a:pt x="90" y="193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96" y="188"/>
                  </a:lnTo>
                  <a:lnTo>
                    <a:pt x="100" y="188"/>
                  </a:lnTo>
                  <a:lnTo>
                    <a:pt x="108" y="188"/>
                  </a:lnTo>
                  <a:lnTo>
                    <a:pt x="117" y="188"/>
                  </a:lnTo>
                  <a:lnTo>
                    <a:pt x="121" y="186"/>
                  </a:lnTo>
                  <a:lnTo>
                    <a:pt x="125" y="183"/>
                  </a:lnTo>
                  <a:lnTo>
                    <a:pt x="125" y="183"/>
                  </a:lnTo>
                  <a:lnTo>
                    <a:pt x="135" y="178"/>
                  </a:lnTo>
                  <a:lnTo>
                    <a:pt x="151" y="171"/>
                  </a:lnTo>
                  <a:lnTo>
                    <a:pt x="168" y="165"/>
                  </a:lnTo>
                  <a:lnTo>
                    <a:pt x="184" y="162"/>
                  </a:lnTo>
                  <a:lnTo>
                    <a:pt x="184" y="162"/>
                  </a:lnTo>
                  <a:lnTo>
                    <a:pt x="185" y="155"/>
                  </a:lnTo>
                  <a:lnTo>
                    <a:pt x="187" y="148"/>
                  </a:lnTo>
                  <a:lnTo>
                    <a:pt x="188" y="146"/>
                  </a:lnTo>
                  <a:lnTo>
                    <a:pt x="189" y="145"/>
                  </a:lnTo>
                  <a:lnTo>
                    <a:pt x="192" y="145"/>
                  </a:lnTo>
                  <a:lnTo>
                    <a:pt x="195" y="148"/>
                  </a:lnTo>
                  <a:lnTo>
                    <a:pt x="195" y="148"/>
                  </a:lnTo>
                  <a:lnTo>
                    <a:pt x="198" y="149"/>
                  </a:lnTo>
                  <a:lnTo>
                    <a:pt x="201" y="151"/>
                  </a:lnTo>
                  <a:lnTo>
                    <a:pt x="204" y="151"/>
                  </a:lnTo>
                  <a:lnTo>
                    <a:pt x="206" y="149"/>
                  </a:lnTo>
                  <a:lnTo>
                    <a:pt x="211" y="145"/>
                  </a:lnTo>
                  <a:lnTo>
                    <a:pt x="215" y="139"/>
                  </a:lnTo>
                  <a:lnTo>
                    <a:pt x="215" y="139"/>
                  </a:lnTo>
                  <a:lnTo>
                    <a:pt x="218" y="138"/>
                  </a:lnTo>
                  <a:lnTo>
                    <a:pt x="221" y="135"/>
                  </a:lnTo>
                  <a:lnTo>
                    <a:pt x="221" y="135"/>
                  </a:lnTo>
                  <a:lnTo>
                    <a:pt x="218" y="129"/>
                  </a:lnTo>
                  <a:lnTo>
                    <a:pt x="218" y="129"/>
                  </a:lnTo>
                  <a:lnTo>
                    <a:pt x="216" y="126"/>
                  </a:lnTo>
                  <a:lnTo>
                    <a:pt x="218" y="124"/>
                  </a:lnTo>
                  <a:lnTo>
                    <a:pt x="218" y="122"/>
                  </a:lnTo>
                  <a:lnTo>
                    <a:pt x="221" y="121"/>
                  </a:lnTo>
                  <a:lnTo>
                    <a:pt x="231" y="116"/>
                  </a:lnTo>
                  <a:lnTo>
                    <a:pt x="231" y="116"/>
                  </a:lnTo>
                  <a:lnTo>
                    <a:pt x="238" y="111"/>
                  </a:lnTo>
                  <a:lnTo>
                    <a:pt x="242" y="107"/>
                  </a:lnTo>
                  <a:lnTo>
                    <a:pt x="245" y="102"/>
                  </a:lnTo>
                  <a:lnTo>
                    <a:pt x="246" y="97"/>
                  </a:lnTo>
                  <a:lnTo>
                    <a:pt x="246" y="92"/>
                  </a:lnTo>
                  <a:lnTo>
                    <a:pt x="245" y="87"/>
                  </a:lnTo>
                  <a:lnTo>
                    <a:pt x="241" y="74"/>
                  </a:lnTo>
                  <a:lnTo>
                    <a:pt x="241" y="74"/>
                  </a:lnTo>
                  <a:lnTo>
                    <a:pt x="238" y="67"/>
                  </a:lnTo>
                  <a:lnTo>
                    <a:pt x="235" y="62"/>
                  </a:lnTo>
                  <a:lnTo>
                    <a:pt x="233" y="57"/>
                  </a:lnTo>
                  <a:lnTo>
                    <a:pt x="232" y="50"/>
                  </a:lnTo>
                  <a:lnTo>
                    <a:pt x="232" y="50"/>
                  </a:lnTo>
                  <a:lnTo>
                    <a:pt x="233" y="48"/>
                  </a:lnTo>
                  <a:lnTo>
                    <a:pt x="233" y="48"/>
                  </a:lnTo>
                  <a:lnTo>
                    <a:pt x="228" y="50"/>
                  </a:lnTo>
                  <a:lnTo>
                    <a:pt x="223" y="50"/>
                  </a:lnTo>
                  <a:lnTo>
                    <a:pt x="212" y="54"/>
                  </a:lnTo>
                  <a:lnTo>
                    <a:pt x="202" y="60"/>
                  </a:lnTo>
                  <a:lnTo>
                    <a:pt x="194" y="64"/>
                  </a:lnTo>
                  <a:lnTo>
                    <a:pt x="194" y="6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18" name="Freeform 1017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5356225" y="5307013"/>
              <a:ext cx="385762" cy="268288"/>
            </a:xfrm>
            <a:custGeom>
              <a:avLst/>
              <a:gdLst/>
              <a:ahLst/>
              <a:cxnLst>
                <a:cxn ang="0">
                  <a:pos x="217" y="27"/>
                </a:cxn>
                <a:cxn ang="0">
                  <a:pos x="192" y="18"/>
                </a:cxn>
                <a:cxn ang="0">
                  <a:pos x="175" y="10"/>
                </a:cxn>
                <a:cxn ang="0">
                  <a:pos x="165" y="11"/>
                </a:cxn>
                <a:cxn ang="0">
                  <a:pos x="146" y="22"/>
                </a:cxn>
                <a:cxn ang="0">
                  <a:pos x="126" y="31"/>
                </a:cxn>
                <a:cxn ang="0">
                  <a:pos x="92" y="25"/>
                </a:cxn>
                <a:cxn ang="0">
                  <a:pos x="84" y="19"/>
                </a:cxn>
                <a:cxn ang="0">
                  <a:pos x="71" y="2"/>
                </a:cxn>
                <a:cxn ang="0">
                  <a:pos x="65" y="0"/>
                </a:cxn>
                <a:cxn ang="0">
                  <a:pos x="35" y="12"/>
                </a:cxn>
                <a:cxn ang="0">
                  <a:pos x="37" y="18"/>
                </a:cxn>
                <a:cxn ang="0">
                  <a:pos x="33" y="27"/>
                </a:cxn>
                <a:cxn ang="0">
                  <a:pos x="7" y="49"/>
                </a:cxn>
                <a:cxn ang="0">
                  <a:pos x="4" y="55"/>
                </a:cxn>
                <a:cxn ang="0">
                  <a:pos x="0" y="83"/>
                </a:cxn>
                <a:cxn ang="0">
                  <a:pos x="0" y="98"/>
                </a:cxn>
                <a:cxn ang="0">
                  <a:pos x="3" y="115"/>
                </a:cxn>
                <a:cxn ang="0">
                  <a:pos x="16" y="126"/>
                </a:cxn>
                <a:cxn ang="0">
                  <a:pos x="30" y="136"/>
                </a:cxn>
                <a:cxn ang="0">
                  <a:pos x="38" y="140"/>
                </a:cxn>
                <a:cxn ang="0">
                  <a:pos x="61" y="169"/>
                </a:cxn>
                <a:cxn ang="0">
                  <a:pos x="91" y="162"/>
                </a:cxn>
                <a:cxn ang="0">
                  <a:pos x="105" y="153"/>
                </a:cxn>
                <a:cxn ang="0">
                  <a:pos x="104" y="138"/>
                </a:cxn>
                <a:cxn ang="0">
                  <a:pos x="111" y="126"/>
                </a:cxn>
                <a:cxn ang="0">
                  <a:pos x="118" y="125"/>
                </a:cxn>
                <a:cxn ang="0">
                  <a:pos x="142" y="139"/>
                </a:cxn>
                <a:cxn ang="0">
                  <a:pos x="148" y="143"/>
                </a:cxn>
                <a:cxn ang="0">
                  <a:pos x="161" y="138"/>
                </a:cxn>
                <a:cxn ang="0">
                  <a:pos x="168" y="138"/>
                </a:cxn>
                <a:cxn ang="0">
                  <a:pos x="190" y="139"/>
                </a:cxn>
                <a:cxn ang="0">
                  <a:pos x="200" y="133"/>
                </a:cxn>
                <a:cxn ang="0">
                  <a:pos x="212" y="136"/>
                </a:cxn>
                <a:cxn ang="0">
                  <a:pos x="220" y="140"/>
                </a:cxn>
                <a:cxn ang="0">
                  <a:pos x="223" y="135"/>
                </a:cxn>
                <a:cxn ang="0">
                  <a:pos x="243" y="118"/>
                </a:cxn>
                <a:cxn ang="0">
                  <a:pos x="233" y="108"/>
                </a:cxn>
                <a:cxn ang="0">
                  <a:pos x="222" y="103"/>
                </a:cxn>
                <a:cxn ang="0">
                  <a:pos x="219" y="96"/>
                </a:cxn>
                <a:cxn ang="0">
                  <a:pos x="242" y="42"/>
                </a:cxn>
                <a:cxn ang="0">
                  <a:pos x="240" y="39"/>
                </a:cxn>
                <a:cxn ang="0">
                  <a:pos x="230" y="34"/>
                </a:cxn>
              </a:cxnLst>
              <a:rect l="0" t="0" r="r" b="b"/>
              <a:pathLst>
                <a:path w="243" h="169">
                  <a:moveTo>
                    <a:pt x="230" y="34"/>
                  </a:moveTo>
                  <a:lnTo>
                    <a:pt x="230" y="34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05" y="22"/>
                  </a:lnTo>
                  <a:lnTo>
                    <a:pt x="192" y="18"/>
                  </a:lnTo>
                  <a:lnTo>
                    <a:pt x="192" y="18"/>
                  </a:lnTo>
                  <a:lnTo>
                    <a:pt x="182" y="14"/>
                  </a:lnTo>
                  <a:lnTo>
                    <a:pt x="175" y="10"/>
                  </a:lnTo>
                  <a:lnTo>
                    <a:pt x="172" y="10"/>
                  </a:lnTo>
                  <a:lnTo>
                    <a:pt x="169" y="10"/>
                  </a:lnTo>
                  <a:lnTo>
                    <a:pt x="165" y="11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46" y="22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31"/>
                  </a:lnTo>
                  <a:lnTo>
                    <a:pt x="121" y="31"/>
                  </a:lnTo>
                  <a:lnTo>
                    <a:pt x="107" y="29"/>
                  </a:lnTo>
                  <a:lnTo>
                    <a:pt x="92" y="25"/>
                  </a:lnTo>
                  <a:lnTo>
                    <a:pt x="87" y="22"/>
                  </a:lnTo>
                  <a:lnTo>
                    <a:pt x="84" y="19"/>
                  </a:lnTo>
                  <a:lnTo>
                    <a:pt x="84" y="19"/>
                  </a:lnTo>
                  <a:lnTo>
                    <a:pt x="80" y="15"/>
                  </a:lnTo>
                  <a:lnTo>
                    <a:pt x="77" y="8"/>
                  </a:lnTo>
                  <a:lnTo>
                    <a:pt x="71" y="2"/>
                  </a:lnTo>
                  <a:lnTo>
                    <a:pt x="68" y="1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60" y="1"/>
                  </a:lnTo>
                  <a:lnTo>
                    <a:pt x="53" y="4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7" y="15"/>
                  </a:lnTo>
                  <a:lnTo>
                    <a:pt x="37" y="18"/>
                  </a:lnTo>
                  <a:lnTo>
                    <a:pt x="35" y="22"/>
                  </a:lnTo>
                  <a:lnTo>
                    <a:pt x="33" y="27"/>
                  </a:lnTo>
                  <a:lnTo>
                    <a:pt x="33" y="27"/>
                  </a:lnTo>
                  <a:lnTo>
                    <a:pt x="26" y="34"/>
                  </a:lnTo>
                  <a:lnTo>
                    <a:pt x="16" y="41"/>
                  </a:lnTo>
                  <a:lnTo>
                    <a:pt x="7" y="49"/>
                  </a:lnTo>
                  <a:lnTo>
                    <a:pt x="4" y="52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4" y="65"/>
                  </a:lnTo>
                  <a:lnTo>
                    <a:pt x="3" y="74"/>
                  </a:lnTo>
                  <a:lnTo>
                    <a:pt x="0" y="83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8"/>
                  </a:lnTo>
                  <a:lnTo>
                    <a:pt x="0" y="103"/>
                  </a:lnTo>
                  <a:lnTo>
                    <a:pt x="3" y="115"/>
                  </a:lnTo>
                  <a:lnTo>
                    <a:pt x="3" y="115"/>
                  </a:lnTo>
                  <a:lnTo>
                    <a:pt x="6" y="109"/>
                  </a:lnTo>
                  <a:lnTo>
                    <a:pt x="6" y="109"/>
                  </a:lnTo>
                  <a:lnTo>
                    <a:pt x="16" y="126"/>
                  </a:lnTo>
                  <a:lnTo>
                    <a:pt x="21" y="132"/>
                  </a:lnTo>
                  <a:lnTo>
                    <a:pt x="24" y="133"/>
                  </a:lnTo>
                  <a:lnTo>
                    <a:pt x="30" y="136"/>
                  </a:lnTo>
                  <a:lnTo>
                    <a:pt x="30" y="136"/>
                  </a:lnTo>
                  <a:lnTo>
                    <a:pt x="34" y="138"/>
                  </a:lnTo>
                  <a:lnTo>
                    <a:pt x="38" y="140"/>
                  </a:lnTo>
                  <a:lnTo>
                    <a:pt x="47" y="149"/>
                  </a:lnTo>
                  <a:lnTo>
                    <a:pt x="54" y="159"/>
                  </a:lnTo>
                  <a:lnTo>
                    <a:pt x="61" y="169"/>
                  </a:lnTo>
                  <a:lnTo>
                    <a:pt x="61" y="169"/>
                  </a:lnTo>
                  <a:lnTo>
                    <a:pt x="77" y="166"/>
                  </a:lnTo>
                  <a:lnTo>
                    <a:pt x="91" y="162"/>
                  </a:lnTo>
                  <a:lnTo>
                    <a:pt x="98" y="160"/>
                  </a:lnTo>
                  <a:lnTo>
                    <a:pt x="102" y="157"/>
                  </a:lnTo>
                  <a:lnTo>
                    <a:pt x="105" y="153"/>
                  </a:lnTo>
                  <a:lnTo>
                    <a:pt x="107" y="150"/>
                  </a:lnTo>
                  <a:lnTo>
                    <a:pt x="107" y="150"/>
                  </a:lnTo>
                  <a:lnTo>
                    <a:pt x="104" y="138"/>
                  </a:lnTo>
                  <a:lnTo>
                    <a:pt x="105" y="132"/>
                  </a:lnTo>
                  <a:lnTo>
                    <a:pt x="107" y="129"/>
                  </a:lnTo>
                  <a:lnTo>
                    <a:pt x="111" y="126"/>
                  </a:lnTo>
                  <a:lnTo>
                    <a:pt x="111" y="126"/>
                  </a:lnTo>
                  <a:lnTo>
                    <a:pt x="114" y="125"/>
                  </a:lnTo>
                  <a:lnTo>
                    <a:pt x="118" y="125"/>
                  </a:lnTo>
                  <a:lnTo>
                    <a:pt x="128" y="128"/>
                  </a:lnTo>
                  <a:lnTo>
                    <a:pt x="136" y="133"/>
                  </a:lnTo>
                  <a:lnTo>
                    <a:pt x="142" y="139"/>
                  </a:lnTo>
                  <a:lnTo>
                    <a:pt x="142" y="139"/>
                  </a:lnTo>
                  <a:lnTo>
                    <a:pt x="145" y="142"/>
                  </a:lnTo>
                  <a:lnTo>
                    <a:pt x="148" y="143"/>
                  </a:lnTo>
                  <a:lnTo>
                    <a:pt x="151" y="142"/>
                  </a:lnTo>
                  <a:lnTo>
                    <a:pt x="155" y="140"/>
                  </a:lnTo>
                  <a:lnTo>
                    <a:pt x="161" y="138"/>
                  </a:lnTo>
                  <a:lnTo>
                    <a:pt x="165" y="136"/>
                  </a:lnTo>
                  <a:lnTo>
                    <a:pt x="168" y="138"/>
                  </a:lnTo>
                  <a:lnTo>
                    <a:pt x="168" y="138"/>
                  </a:lnTo>
                  <a:lnTo>
                    <a:pt x="179" y="140"/>
                  </a:lnTo>
                  <a:lnTo>
                    <a:pt x="186" y="140"/>
                  </a:lnTo>
                  <a:lnTo>
                    <a:pt x="190" y="139"/>
                  </a:lnTo>
                  <a:lnTo>
                    <a:pt x="190" y="139"/>
                  </a:lnTo>
                  <a:lnTo>
                    <a:pt x="198" y="135"/>
                  </a:lnTo>
                  <a:lnTo>
                    <a:pt x="200" y="133"/>
                  </a:lnTo>
                  <a:lnTo>
                    <a:pt x="205" y="133"/>
                  </a:lnTo>
                  <a:lnTo>
                    <a:pt x="205" y="133"/>
                  </a:lnTo>
                  <a:lnTo>
                    <a:pt x="212" y="136"/>
                  </a:lnTo>
                  <a:lnTo>
                    <a:pt x="216" y="139"/>
                  </a:lnTo>
                  <a:lnTo>
                    <a:pt x="219" y="140"/>
                  </a:lnTo>
                  <a:lnTo>
                    <a:pt x="220" y="140"/>
                  </a:lnTo>
                  <a:lnTo>
                    <a:pt x="222" y="139"/>
                  </a:lnTo>
                  <a:lnTo>
                    <a:pt x="223" y="135"/>
                  </a:lnTo>
                  <a:lnTo>
                    <a:pt x="223" y="135"/>
                  </a:lnTo>
                  <a:lnTo>
                    <a:pt x="227" y="130"/>
                  </a:lnTo>
                  <a:lnTo>
                    <a:pt x="232" y="125"/>
                  </a:lnTo>
                  <a:lnTo>
                    <a:pt x="243" y="118"/>
                  </a:lnTo>
                  <a:lnTo>
                    <a:pt x="243" y="118"/>
                  </a:lnTo>
                  <a:lnTo>
                    <a:pt x="239" y="112"/>
                  </a:lnTo>
                  <a:lnTo>
                    <a:pt x="233" y="108"/>
                  </a:lnTo>
                  <a:lnTo>
                    <a:pt x="227" y="105"/>
                  </a:lnTo>
                  <a:lnTo>
                    <a:pt x="222" y="103"/>
                  </a:lnTo>
                  <a:lnTo>
                    <a:pt x="222" y="103"/>
                  </a:lnTo>
                  <a:lnTo>
                    <a:pt x="220" y="103"/>
                  </a:lnTo>
                  <a:lnTo>
                    <a:pt x="219" y="102"/>
                  </a:lnTo>
                  <a:lnTo>
                    <a:pt x="219" y="96"/>
                  </a:lnTo>
                  <a:lnTo>
                    <a:pt x="222" y="88"/>
                  </a:lnTo>
                  <a:lnTo>
                    <a:pt x="226" y="78"/>
                  </a:lnTo>
                  <a:lnTo>
                    <a:pt x="242" y="42"/>
                  </a:lnTo>
                  <a:lnTo>
                    <a:pt x="242" y="42"/>
                  </a:lnTo>
                  <a:lnTo>
                    <a:pt x="240" y="39"/>
                  </a:lnTo>
                  <a:lnTo>
                    <a:pt x="240" y="39"/>
                  </a:lnTo>
                  <a:lnTo>
                    <a:pt x="237" y="38"/>
                  </a:lnTo>
                  <a:lnTo>
                    <a:pt x="235" y="37"/>
                  </a:lnTo>
                  <a:lnTo>
                    <a:pt x="230" y="34"/>
                  </a:lnTo>
                  <a:lnTo>
                    <a:pt x="230" y="3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19" name="Freeform 1018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5443538" y="5494338"/>
              <a:ext cx="331787" cy="219075"/>
            </a:xfrm>
            <a:custGeom>
              <a:avLst/>
              <a:gdLst/>
              <a:ahLst/>
              <a:cxnLst>
                <a:cxn ang="0">
                  <a:pos x="168" y="17"/>
                </a:cxn>
                <a:cxn ang="0">
                  <a:pos x="165" y="22"/>
                </a:cxn>
                <a:cxn ang="0">
                  <a:pos x="161" y="21"/>
                </a:cxn>
                <a:cxn ang="0">
                  <a:pos x="150" y="15"/>
                </a:cxn>
                <a:cxn ang="0">
                  <a:pos x="145" y="15"/>
                </a:cxn>
                <a:cxn ang="0">
                  <a:pos x="135" y="21"/>
                </a:cxn>
                <a:cxn ang="0">
                  <a:pos x="131" y="22"/>
                </a:cxn>
                <a:cxn ang="0">
                  <a:pos x="113" y="20"/>
                </a:cxn>
                <a:cxn ang="0">
                  <a:pos x="110" y="18"/>
                </a:cxn>
                <a:cxn ang="0">
                  <a:pos x="100" y="22"/>
                </a:cxn>
                <a:cxn ang="0">
                  <a:pos x="93" y="25"/>
                </a:cxn>
                <a:cxn ang="0">
                  <a:pos x="87" y="21"/>
                </a:cxn>
                <a:cxn ang="0">
                  <a:pos x="81" y="15"/>
                </a:cxn>
                <a:cxn ang="0">
                  <a:pos x="63" y="7"/>
                </a:cxn>
                <a:cxn ang="0">
                  <a:pos x="56" y="8"/>
                </a:cxn>
                <a:cxn ang="0">
                  <a:pos x="52" y="11"/>
                </a:cxn>
                <a:cxn ang="0">
                  <a:pos x="49" y="20"/>
                </a:cxn>
                <a:cxn ang="0">
                  <a:pos x="52" y="32"/>
                </a:cxn>
                <a:cxn ang="0">
                  <a:pos x="47" y="39"/>
                </a:cxn>
                <a:cxn ang="0">
                  <a:pos x="36" y="44"/>
                </a:cxn>
                <a:cxn ang="0">
                  <a:pos x="6" y="51"/>
                </a:cxn>
                <a:cxn ang="0">
                  <a:pos x="6" y="51"/>
                </a:cxn>
                <a:cxn ang="0">
                  <a:pos x="9" y="54"/>
                </a:cxn>
                <a:cxn ang="0">
                  <a:pos x="9" y="62"/>
                </a:cxn>
                <a:cxn ang="0">
                  <a:pos x="2" y="74"/>
                </a:cxn>
                <a:cxn ang="0">
                  <a:pos x="0" y="76"/>
                </a:cxn>
                <a:cxn ang="0">
                  <a:pos x="19" y="96"/>
                </a:cxn>
                <a:cxn ang="0">
                  <a:pos x="39" y="113"/>
                </a:cxn>
                <a:cxn ang="0">
                  <a:pos x="44" y="118"/>
                </a:cxn>
                <a:cxn ang="0">
                  <a:pos x="53" y="126"/>
                </a:cxn>
                <a:cxn ang="0">
                  <a:pos x="60" y="128"/>
                </a:cxn>
                <a:cxn ang="0">
                  <a:pos x="64" y="128"/>
                </a:cxn>
                <a:cxn ang="0">
                  <a:pos x="71" y="133"/>
                </a:cxn>
                <a:cxn ang="0">
                  <a:pos x="74" y="138"/>
                </a:cxn>
                <a:cxn ang="0">
                  <a:pos x="91" y="136"/>
                </a:cxn>
                <a:cxn ang="0">
                  <a:pos x="96" y="135"/>
                </a:cxn>
                <a:cxn ang="0">
                  <a:pos x="103" y="128"/>
                </a:cxn>
                <a:cxn ang="0">
                  <a:pos x="107" y="125"/>
                </a:cxn>
                <a:cxn ang="0">
                  <a:pos x="116" y="125"/>
                </a:cxn>
                <a:cxn ang="0">
                  <a:pos x="126" y="129"/>
                </a:cxn>
                <a:cxn ang="0">
                  <a:pos x="137" y="129"/>
                </a:cxn>
                <a:cxn ang="0">
                  <a:pos x="160" y="128"/>
                </a:cxn>
                <a:cxn ang="0">
                  <a:pos x="171" y="131"/>
                </a:cxn>
                <a:cxn ang="0">
                  <a:pos x="174" y="135"/>
                </a:cxn>
                <a:cxn ang="0">
                  <a:pos x="184" y="128"/>
                </a:cxn>
                <a:cxn ang="0">
                  <a:pos x="185" y="125"/>
                </a:cxn>
                <a:cxn ang="0">
                  <a:pos x="182" y="115"/>
                </a:cxn>
                <a:cxn ang="0">
                  <a:pos x="180" y="103"/>
                </a:cxn>
                <a:cxn ang="0">
                  <a:pos x="181" y="98"/>
                </a:cxn>
                <a:cxn ang="0">
                  <a:pos x="190" y="81"/>
                </a:cxn>
                <a:cxn ang="0">
                  <a:pos x="204" y="58"/>
                </a:cxn>
                <a:cxn ang="0">
                  <a:pos x="205" y="54"/>
                </a:cxn>
                <a:cxn ang="0">
                  <a:pos x="204" y="49"/>
                </a:cxn>
                <a:cxn ang="0">
                  <a:pos x="205" y="39"/>
                </a:cxn>
                <a:cxn ang="0">
                  <a:pos x="208" y="34"/>
                </a:cxn>
                <a:cxn ang="0">
                  <a:pos x="209" y="29"/>
                </a:cxn>
                <a:cxn ang="0">
                  <a:pos x="198" y="24"/>
                </a:cxn>
                <a:cxn ang="0">
                  <a:pos x="197" y="22"/>
                </a:cxn>
                <a:cxn ang="0">
                  <a:pos x="194" y="12"/>
                </a:cxn>
                <a:cxn ang="0">
                  <a:pos x="190" y="0"/>
                </a:cxn>
                <a:cxn ang="0">
                  <a:pos x="188" y="0"/>
                </a:cxn>
                <a:cxn ang="0">
                  <a:pos x="177" y="7"/>
                </a:cxn>
                <a:cxn ang="0">
                  <a:pos x="168" y="17"/>
                </a:cxn>
              </a:cxnLst>
              <a:rect l="0" t="0" r="r" b="b"/>
              <a:pathLst>
                <a:path w="209" h="138">
                  <a:moveTo>
                    <a:pt x="168" y="17"/>
                  </a:moveTo>
                  <a:lnTo>
                    <a:pt x="168" y="17"/>
                  </a:lnTo>
                  <a:lnTo>
                    <a:pt x="167" y="21"/>
                  </a:lnTo>
                  <a:lnTo>
                    <a:pt x="165" y="22"/>
                  </a:lnTo>
                  <a:lnTo>
                    <a:pt x="164" y="22"/>
                  </a:lnTo>
                  <a:lnTo>
                    <a:pt x="161" y="21"/>
                  </a:lnTo>
                  <a:lnTo>
                    <a:pt x="157" y="18"/>
                  </a:lnTo>
                  <a:lnTo>
                    <a:pt x="150" y="15"/>
                  </a:lnTo>
                  <a:lnTo>
                    <a:pt x="150" y="15"/>
                  </a:lnTo>
                  <a:lnTo>
                    <a:pt x="145" y="15"/>
                  </a:lnTo>
                  <a:lnTo>
                    <a:pt x="143" y="17"/>
                  </a:lnTo>
                  <a:lnTo>
                    <a:pt x="135" y="21"/>
                  </a:lnTo>
                  <a:lnTo>
                    <a:pt x="135" y="21"/>
                  </a:lnTo>
                  <a:lnTo>
                    <a:pt x="131" y="22"/>
                  </a:lnTo>
                  <a:lnTo>
                    <a:pt x="124" y="22"/>
                  </a:lnTo>
                  <a:lnTo>
                    <a:pt x="113" y="20"/>
                  </a:lnTo>
                  <a:lnTo>
                    <a:pt x="113" y="20"/>
                  </a:lnTo>
                  <a:lnTo>
                    <a:pt x="110" y="18"/>
                  </a:lnTo>
                  <a:lnTo>
                    <a:pt x="106" y="20"/>
                  </a:lnTo>
                  <a:lnTo>
                    <a:pt x="100" y="22"/>
                  </a:lnTo>
                  <a:lnTo>
                    <a:pt x="96" y="24"/>
                  </a:lnTo>
                  <a:lnTo>
                    <a:pt x="93" y="25"/>
                  </a:lnTo>
                  <a:lnTo>
                    <a:pt x="90" y="24"/>
                  </a:lnTo>
                  <a:lnTo>
                    <a:pt x="87" y="21"/>
                  </a:lnTo>
                  <a:lnTo>
                    <a:pt x="87" y="21"/>
                  </a:lnTo>
                  <a:lnTo>
                    <a:pt x="81" y="15"/>
                  </a:lnTo>
                  <a:lnTo>
                    <a:pt x="73" y="10"/>
                  </a:lnTo>
                  <a:lnTo>
                    <a:pt x="63" y="7"/>
                  </a:lnTo>
                  <a:lnTo>
                    <a:pt x="59" y="7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2" y="11"/>
                  </a:lnTo>
                  <a:lnTo>
                    <a:pt x="50" y="14"/>
                  </a:lnTo>
                  <a:lnTo>
                    <a:pt x="49" y="20"/>
                  </a:lnTo>
                  <a:lnTo>
                    <a:pt x="52" y="32"/>
                  </a:lnTo>
                  <a:lnTo>
                    <a:pt x="52" y="32"/>
                  </a:lnTo>
                  <a:lnTo>
                    <a:pt x="50" y="35"/>
                  </a:lnTo>
                  <a:lnTo>
                    <a:pt x="47" y="39"/>
                  </a:lnTo>
                  <a:lnTo>
                    <a:pt x="43" y="42"/>
                  </a:lnTo>
                  <a:lnTo>
                    <a:pt x="36" y="44"/>
                  </a:lnTo>
                  <a:lnTo>
                    <a:pt x="22" y="48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9" y="54"/>
                  </a:lnTo>
                  <a:lnTo>
                    <a:pt x="9" y="57"/>
                  </a:lnTo>
                  <a:lnTo>
                    <a:pt x="9" y="62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10" y="86"/>
                  </a:lnTo>
                  <a:lnTo>
                    <a:pt x="19" y="96"/>
                  </a:lnTo>
                  <a:lnTo>
                    <a:pt x="29" y="105"/>
                  </a:lnTo>
                  <a:lnTo>
                    <a:pt x="39" y="113"/>
                  </a:lnTo>
                  <a:lnTo>
                    <a:pt x="39" y="113"/>
                  </a:lnTo>
                  <a:lnTo>
                    <a:pt x="44" y="118"/>
                  </a:lnTo>
                  <a:lnTo>
                    <a:pt x="49" y="123"/>
                  </a:lnTo>
                  <a:lnTo>
                    <a:pt x="53" y="126"/>
                  </a:lnTo>
                  <a:lnTo>
                    <a:pt x="56" y="128"/>
                  </a:lnTo>
                  <a:lnTo>
                    <a:pt x="60" y="128"/>
                  </a:lnTo>
                  <a:lnTo>
                    <a:pt x="60" y="128"/>
                  </a:lnTo>
                  <a:lnTo>
                    <a:pt x="64" y="128"/>
                  </a:lnTo>
                  <a:lnTo>
                    <a:pt x="69" y="131"/>
                  </a:lnTo>
                  <a:lnTo>
                    <a:pt x="71" y="133"/>
                  </a:lnTo>
                  <a:lnTo>
                    <a:pt x="74" y="138"/>
                  </a:lnTo>
                  <a:lnTo>
                    <a:pt x="74" y="138"/>
                  </a:lnTo>
                  <a:lnTo>
                    <a:pt x="83" y="136"/>
                  </a:lnTo>
                  <a:lnTo>
                    <a:pt x="91" y="136"/>
                  </a:lnTo>
                  <a:lnTo>
                    <a:pt x="91" y="136"/>
                  </a:lnTo>
                  <a:lnTo>
                    <a:pt x="96" y="135"/>
                  </a:lnTo>
                  <a:lnTo>
                    <a:pt x="100" y="132"/>
                  </a:lnTo>
                  <a:lnTo>
                    <a:pt x="103" y="128"/>
                  </a:lnTo>
                  <a:lnTo>
                    <a:pt x="107" y="125"/>
                  </a:lnTo>
                  <a:lnTo>
                    <a:pt x="107" y="125"/>
                  </a:lnTo>
                  <a:lnTo>
                    <a:pt x="111" y="123"/>
                  </a:lnTo>
                  <a:lnTo>
                    <a:pt x="116" y="125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30" y="129"/>
                  </a:lnTo>
                  <a:lnTo>
                    <a:pt x="137" y="129"/>
                  </a:lnTo>
                  <a:lnTo>
                    <a:pt x="153" y="128"/>
                  </a:lnTo>
                  <a:lnTo>
                    <a:pt x="160" y="128"/>
                  </a:lnTo>
                  <a:lnTo>
                    <a:pt x="165" y="128"/>
                  </a:lnTo>
                  <a:lnTo>
                    <a:pt x="171" y="131"/>
                  </a:lnTo>
                  <a:lnTo>
                    <a:pt x="174" y="135"/>
                  </a:lnTo>
                  <a:lnTo>
                    <a:pt x="174" y="135"/>
                  </a:lnTo>
                  <a:lnTo>
                    <a:pt x="182" y="131"/>
                  </a:lnTo>
                  <a:lnTo>
                    <a:pt x="184" y="128"/>
                  </a:lnTo>
                  <a:lnTo>
                    <a:pt x="185" y="125"/>
                  </a:lnTo>
                  <a:lnTo>
                    <a:pt x="185" y="125"/>
                  </a:lnTo>
                  <a:lnTo>
                    <a:pt x="184" y="119"/>
                  </a:lnTo>
                  <a:lnTo>
                    <a:pt x="182" y="115"/>
                  </a:lnTo>
                  <a:lnTo>
                    <a:pt x="181" y="109"/>
                  </a:lnTo>
                  <a:lnTo>
                    <a:pt x="180" y="103"/>
                  </a:lnTo>
                  <a:lnTo>
                    <a:pt x="180" y="103"/>
                  </a:lnTo>
                  <a:lnTo>
                    <a:pt x="181" y="98"/>
                  </a:lnTo>
                  <a:lnTo>
                    <a:pt x="182" y="92"/>
                  </a:lnTo>
                  <a:lnTo>
                    <a:pt x="190" y="81"/>
                  </a:lnTo>
                  <a:lnTo>
                    <a:pt x="198" y="69"/>
                  </a:lnTo>
                  <a:lnTo>
                    <a:pt x="204" y="58"/>
                  </a:lnTo>
                  <a:lnTo>
                    <a:pt x="204" y="58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4" y="49"/>
                  </a:lnTo>
                  <a:lnTo>
                    <a:pt x="204" y="44"/>
                  </a:lnTo>
                  <a:lnTo>
                    <a:pt x="205" y="39"/>
                  </a:lnTo>
                  <a:lnTo>
                    <a:pt x="208" y="34"/>
                  </a:lnTo>
                  <a:lnTo>
                    <a:pt x="208" y="34"/>
                  </a:lnTo>
                  <a:lnTo>
                    <a:pt x="209" y="31"/>
                  </a:lnTo>
                  <a:lnTo>
                    <a:pt x="209" y="29"/>
                  </a:lnTo>
                  <a:lnTo>
                    <a:pt x="207" y="27"/>
                  </a:lnTo>
                  <a:lnTo>
                    <a:pt x="198" y="24"/>
                  </a:lnTo>
                  <a:lnTo>
                    <a:pt x="198" y="24"/>
                  </a:lnTo>
                  <a:lnTo>
                    <a:pt x="197" y="22"/>
                  </a:lnTo>
                  <a:lnTo>
                    <a:pt x="195" y="20"/>
                  </a:lnTo>
                  <a:lnTo>
                    <a:pt x="194" y="12"/>
                  </a:lnTo>
                  <a:lnTo>
                    <a:pt x="192" y="5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77" y="7"/>
                  </a:lnTo>
                  <a:lnTo>
                    <a:pt x="172" y="12"/>
                  </a:lnTo>
                  <a:lnTo>
                    <a:pt x="168" y="17"/>
                  </a:lnTo>
                  <a:lnTo>
                    <a:pt x="168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20" name="Freeform 1019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5895975" y="5511800"/>
              <a:ext cx="182562" cy="330200"/>
            </a:xfrm>
            <a:custGeom>
              <a:avLst/>
              <a:gdLst/>
              <a:ahLst/>
              <a:cxnLst>
                <a:cxn ang="0">
                  <a:pos x="20" y="28"/>
                </a:cxn>
                <a:cxn ang="0">
                  <a:pos x="15" y="36"/>
                </a:cxn>
                <a:cxn ang="0">
                  <a:pos x="15" y="44"/>
                </a:cxn>
                <a:cxn ang="0">
                  <a:pos x="15" y="44"/>
                </a:cxn>
                <a:cxn ang="0">
                  <a:pos x="18" y="57"/>
                </a:cxn>
                <a:cxn ang="0">
                  <a:pos x="17" y="73"/>
                </a:cxn>
                <a:cxn ang="0">
                  <a:pos x="8" y="92"/>
                </a:cxn>
                <a:cxn ang="0">
                  <a:pos x="4" y="98"/>
                </a:cxn>
                <a:cxn ang="0">
                  <a:pos x="0" y="104"/>
                </a:cxn>
                <a:cxn ang="0">
                  <a:pos x="0" y="110"/>
                </a:cxn>
                <a:cxn ang="0">
                  <a:pos x="13" y="118"/>
                </a:cxn>
                <a:cxn ang="0">
                  <a:pos x="34" y="129"/>
                </a:cxn>
                <a:cxn ang="0">
                  <a:pos x="35" y="134"/>
                </a:cxn>
                <a:cxn ang="0">
                  <a:pos x="34" y="139"/>
                </a:cxn>
                <a:cxn ang="0">
                  <a:pos x="25" y="152"/>
                </a:cxn>
                <a:cxn ang="0">
                  <a:pos x="20" y="161"/>
                </a:cxn>
                <a:cxn ang="0">
                  <a:pos x="18" y="172"/>
                </a:cxn>
                <a:cxn ang="0">
                  <a:pos x="21" y="179"/>
                </a:cxn>
                <a:cxn ang="0">
                  <a:pos x="31" y="192"/>
                </a:cxn>
                <a:cxn ang="0">
                  <a:pos x="34" y="189"/>
                </a:cxn>
                <a:cxn ang="0">
                  <a:pos x="41" y="188"/>
                </a:cxn>
                <a:cxn ang="0">
                  <a:pos x="55" y="191"/>
                </a:cxn>
                <a:cxn ang="0">
                  <a:pos x="67" y="199"/>
                </a:cxn>
                <a:cxn ang="0">
                  <a:pos x="78" y="202"/>
                </a:cxn>
                <a:cxn ang="0">
                  <a:pos x="88" y="206"/>
                </a:cxn>
                <a:cxn ang="0">
                  <a:pos x="96" y="208"/>
                </a:cxn>
                <a:cxn ang="0">
                  <a:pos x="99" y="205"/>
                </a:cxn>
                <a:cxn ang="0">
                  <a:pos x="102" y="195"/>
                </a:cxn>
                <a:cxn ang="0">
                  <a:pos x="108" y="188"/>
                </a:cxn>
                <a:cxn ang="0">
                  <a:pos x="95" y="161"/>
                </a:cxn>
                <a:cxn ang="0">
                  <a:pos x="95" y="149"/>
                </a:cxn>
                <a:cxn ang="0">
                  <a:pos x="96" y="144"/>
                </a:cxn>
                <a:cxn ang="0">
                  <a:pos x="92" y="138"/>
                </a:cxn>
                <a:cxn ang="0">
                  <a:pos x="84" y="134"/>
                </a:cxn>
                <a:cxn ang="0">
                  <a:pos x="78" y="128"/>
                </a:cxn>
                <a:cxn ang="0">
                  <a:pos x="74" y="107"/>
                </a:cxn>
                <a:cxn ang="0">
                  <a:pos x="74" y="105"/>
                </a:cxn>
                <a:cxn ang="0">
                  <a:pos x="82" y="105"/>
                </a:cxn>
                <a:cxn ang="0">
                  <a:pos x="91" y="104"/>
                </a:cxn>
                <a:cxn ang="0">
                  <a:pos x="94" y="101"/>
                </a:cxn>
                <a:cxn ang="0">
                  <a:pos x="88" y="81"/>
                </a:cxn>
                <a:cxn ang="0">
                  <a:pos x="88" y="78"/>
                </a:cxn>
                <a:cxn ang="0">
                  <a:pos x="98" y="55"/>
                </a:cxn>
                <a:cxn ang="0">
                  <a:pos x="102" y="50"/>
                </a:cxn>
                <a:cxn ang="0">
                  <a:pos x="112" y="37"/>
                </a:cxn>
                <a:cxn ang="0">
                  <a:pos x="115" y="31"/>
                </a:cxn>
                <a:cxn ang="0">
                  <a:pos x="114" y="27"/>
                </a:cxn>
                <a:cxn ang="0">
                  <a:pos x="109" y="17"/>
                </a:cxn>
                <a:cxn ang="0">
                  <a:pos x="109" y="11"/>
                </a:cxn>
                <a:cxn ang="0">
                  <a:pos x="111" y="0"/>
                </a:cxn>
                <a:cxn ang="0">
                  <a:pos x="78" y="9"/>
                </a:cxn>
                <a:cxn ang="0">
                  <a:pos x="52" y="21"/>
                </a:cxn>
                <a:cxn ang="0">
                  <a:pos x="48" y="24"/>
                </a:cxn>
                <a:cxn ang="0">
                  <a:pos x="35" y="26"/>
                </a:cxn>
                <a:cxn ang="0">
                  <a:pos x="23" y="26"/>
                </a:cxn>
                <a:cxn ang="0">
                  <a:pos x="20" y="28"/>
                </a:cxn>
              </a:cxnLst>
              <a:rect l="0" t="0" r="r" b="b"/>
              <a:pathLst>
                <a:path w="115" h="208">
                  <a:moveTo>
                    <a:pt x="20" y="28"/>
                  </a:moveTo>
                  <a:lnTo>
                    <a:pt x="20" y="28"/>
                  </a:lnTo>
                  <a:lnTo>
                    <a:pt x="17" y="31"/>
                  </a:lnTo>
                  <a:lnTo>
                    <a:pt x="15" y="36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50"/>
                  </a:lnTo>
                  <a:lnTo>
                    <a:pt x="18" y="57"/>
                  </a:lnTo>
                  <a:lnTo>
                    <a:pt x="18" y="64"/>
                  </a:lnTo>
                  <a:lnTo>
                    <a:pt x="17" y="73"/>
                  </a:lnTo>
                  <a:lnTo>
                    <a:pt x="11" y="87"/>
                  </a:lnTo>
                  <a:lnTo>
                    <a:pt x="8" y="92"/>
                  </a:lnTo>
                  <a:lnTo>
                    <a:pt x="4" y="98"/>
                  </a:lnTo>
                  <a:lnTo>
                    <a:pt x="4" y="98"/>
                  </a:lnTo>
                  <a:lnTo>
                    <a:pt x="1" y="101"/>
                  </a:lnTo>
                  <a:lnTo>
                    <a:pt x="0" y="104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5" y="115"/>
                  </a:lnTo>
                  <a:lnTo>
                    <a:pt x="13" y="118"/>
                  </a:lnTo>
                  <a:lnTo>
                    <a:pt x="28" y="125"/>
                  </a:lnTo>
                  <a:lnTo>
                    <a:pt x="34" y="129"/>
                  </a:lnTo>
                  <a:lnTo>
                    <a:pt x="35" y="131"/>
                  </a:lnTo>
                  <a:lnTo>
                    <a:pt x="35" y="134"/>
                  </a:lnTo>
                  <a:lnTo>
                    <a:pt x="35" y="134"/>
                  </a:lnTo>
                  <a:lnTo>
                    <a:pt x="34" y="139"/>
                  </a:lnTo>
                  <a:lnTo>
                    <a:pt x="32" y="145"/>
                  </a:lnTo>
                  <a:lnTo>
                    <a:pt x="25" y="152"/>
                  </a:lnTo>
                  <a:lnTo>
                    <a:pt x="21" y="156"/>
                  </a:lnTo>
                  <a:lnTo>
                    <a:pt x="20" y="161"/>
                  </a:lnTo>
                  <a:lnTo>
                    <a:pt x="18" y="166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9"/>
                  </a:lnTo>
                  <a:lnTo>
                    <a:pt x="24" y="185"/>
                  </a:lnTo>
                  <a:lnTo>
                    <a:pt x="31" y="192"/>
                  </a:lnTo>
                  <a:lnTo>
                    <a:pt x="31" y="192"/>
                  </a:lnTo>
                  <a:lnTo>
                    <a:pt x="34" y="189"/>
                  </a:lnTo>
                  <a:lnTo>
                    <a:pt x="41" y="188"/>
                  </a:lnTo>
                  <a:lnTo>
                    <a:pt x="41" y="188"/>
                  </a:lnTo>
                  <a:lnTo>
                    <a:pt x="50" y="188"/>
                  </a:lnTo>
                  <a:lnTo>
                    <a:pt x="55" y="191"/>
                  </a:lnTo>
                  <a:lnTo>
                    <a:pt x="59" y="195"/>
                  </a:lnTo>
                  <a:lnTo>
                    <a:pt x="67" y="199"/>
                  </a:lnTo>
                  <a:lnTo>
                    <a:pt x="67" y="199"/>
                  </a:lnTo>
                  <a:lnTo>
                    <a:pt x="78" y="202"/>
                  </a:lnTo>
                  <a:lnTo>
                    <a:pt x="88" y="206"/>
                  </a:lnTo>
                  <a:lnTo>
                    <a:pt x="88" y="206"/>
                  </a:lnTo>
                  <a:lnTo>
                    <a:pt x="92" y="208"/>
                  </a:lnTo>
                  <a:lnTo>
                    <a:pt x="96" y="208"/>
                  </a:lnTo>
                  <a:lnTo>
                    <a:pt x="96" y="208"/>
                  </a:lnTo>
                  <a:lnTo>
                    <a:pt x="99" y="205"/>
                  </a:lnTo>
                  <a:lnTo>
                    <a:pt x="99" y="205"/>
                  </a:lnTo>
                  <a:lnTo>
                    <a:pt x="102" y="195"/>
                  </a:lnTo>
                  <a:lnTo>
                    <a:pt x="108" y="188"/>
                  </a:lnTo>
                  <a:lnTo>
                    <a:pt x="108" y="188"/>
                  </a:lnTo>
                  <a:lnTo>
                    <a:pt x="98" y="169"/>
                  </a:lnTo>
                  <a:lnTo>
                    <a:pt x="95" y="161"/>
                  </a:lnTo>
                  <a:lnTo>
                    <a:pt x="95" y="155"/>
                  </a:lnTo>
                  <a:lnTo>
                    <a:pt x="95" y="149"/>
                  </a:lnTo>
                  <a:lnTo>
                    <a:pt x="95" y="149"/>
                  </a:lnTo>
                  <a:lnTo>
                    <a:pt x="96" y="144"/>
                  </a:lnTo>
                  <a:lnTo>
                    <a:pt x="95" y="139"/>
                  </a:lnTo>
                  <a:lnTo>
                    <a:pt x="92" y="138"/>
                  </a:lnTo>
                  <a:lnTo>
                    <a:pt x="89" y="137"/>
                  </a:lnTo>
                  <a:lnTo>
                    <a:pt x="84" y="134"/>
                  </a:lnTo>
                  <a:lnTo>
                    <a:pt x="81" y="131"/>
                  </a:lnTo>
                  <a:lnTo>
                    <a:pt x="78" y="128"/>
                  </a:lnTo>
                  <a:lnTo>
                    <a:pt x="78" y="128"/>
                  </a:lnTo>
                  <a:lnTo>
                    <a:pt x="74" y="107"/>
                  </a:lnTo>
                  <a:lnTo>
                    <a:pt x="74" y="107"/>
                  </a:lnTo>
                  <a:lnTo>
                    <a:pt x="74" y="105"/>
                  </a:lnTo>
                  <a:lnTo>
                    <a:pt x="77" y="105"/>
                  </a:lnTo>
                  <a:lnTo>
                    <a:pt x="82" y="105"/>
                  </a:lnTo>
                  <a:lnTo>
                    <a:pt x="88" y="105"/>
                  </a:lnTo>
                  <a:lnTo>
                    <a:pt x="91" y="104"/>
                  </a:lnTo>
                  <a:lnTo>
                    <a:pt x="94" y="101"/>
                  </a:lnTo>
                  <a:lnTo>
                    <a:pt x="94" y="101"/>
                  </a:lnTo>
                  <a:lnTo>
                    <a:pt x="89" y="87"/>
                  </a:lnTo>
                  <a:lnTo>
                    <a:pt x="88" y="81"/>
                  </a:lnTo>
                  <a:lnTo>
                    <a:pt x="88" y="78"/>
                  </a:lnTo>
                  <a:lnTo>
                    <a:pt x="88" y="78"/>
                  </a:lnTo>
                  <a:lnTo>
                    <a:pt x="94" y="67"/>
                  </a:lnTo>
                  <a:lnTo>
                    <a:pt x="98" y="55"/>
                  </a:lnTo>
                  <a:lnTo>
                    <a:pt x="98" y="55"/>
                  </a:lnTo>
                  <a:lnTo>
                    <a:pt x="102" y="50"/>
                  </a:lnTo>
                  <a:lnTo>
                    <a:pt x="108" y="43"/>
                  </a:lnTo>
                  <a:lnTo>
                    <a:pt x="112" y="37"/>
                  </a:lnTo>
                  <a:lnTo>
                    <a:pt x="115" y="34"/>
                  </a:lnTo>
                  <a:lnTo>
                    <a:pt x="115" y="31"/>
                  </a:lnTo>
                  <a:lnTo>
                    <a:pt x="115" y="31"/>
                  </a:lnTo>
                  <a:lnTo>
                    <a:pt x="114" y="27"/>
                  </a:lnTo>
                  <a:lnTo>
                    <a:pt x="111" y="21"/>
                  </a:lnTo>
                  <a:lnTo>
                    <a:pt x="109" y="17"/>
                  </a:lnTo>
                  <a:lnTo>
                    <a:pt x="109" y="11"/>
                  </a:lnTo>
                  <a:lnTo>
                    <a:pt x="109" y="11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95" y="3"/>
                  </a:lnTo>
                  <a:lnTo>
                    <a:pt x="78" y="9"/>
                  </a:lnTo>
                  <a:lnTo>
                    <a:pt x="62" y="16"/>
                  </a:lnTo>
                  <a:lnTo>
                    <a:pt x="52" y="21"/>
                  </a:lnTo>
                  <a:lnTo>
                    <a:pt x="52" y="21"/>
                  </a:lnTo>
                  <a:lnTo>
                    <a:pt x="48" y="24"/>
                  </a:lnTo>
                  <a:lnTo>
                    <a:pt x="44" y="26"/>
                  </a:lnTo>
                  <a:lnTo>
                    <a:pt x="35" y="26"/>
                  </a:lnTo>
                  <a:lnTo>
                    <a:pt x="27" y="26"/>
                  </a:lnTo>
                  <a:lnTo>
                    <a:pt x="23" y="26"/>
                  </a:lnTo>
                  <a:lnTo>
                    <a:pt x="20" y="28"/>
                  </a:lnTo>
                  <a:lnTo>
                    <a:pt x="20" y="2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21" name="Freeform 1020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6013450" y="5613400"/>
              <a:ext cx="263525" cy="196850"/>
            </a:xfrm>
            <a:custGeom>
              <a:avLst/>
              <a:gdLst/>
              <a:ahLst/>
              <a:cxnLst>
                <a:cxn ang="0">
                  <a:pos x="143" y="3"/>
                </a:cxn>
                <a:cxn ang="0">
                  <a:pos x="131" y="6"/>
                </a:cxn>
                <a:cxn ang="0">
                  <a:pos x="122" y="7"/>
                </a:cxn>
                <a:cxn ang="0">
                  <a:pos x="119" y="4"/>
                </a:cxn>
                <a:cxn ang="0">
                  <a:pos x="105" y="0"/>
                </a:cxn>
                <a:cxn ang="0">
                  <a:pos x="89" y="1"/>
                </a:cxn>
                <a:cxn ang="0">
                  <a:pos x="75" y="9"/>
                </a:cxn>
                <a:cxn ang="0">
                  <a:pos x="71" y="23"/>
                </a:cxn>
                <a:cxn ang="0">
                  <a:pos x="71" y="40"/>
                </a:cxn>
                <a:cxn ang="0">
                  <a:pos x="69" y="53"/>
                </a:cxn>
                <a:cxn ang="0">
                  <a:pos x="68" y="56"/>
                </a:cxn>
                <a:cxn ang="0">
                  <a:pos x="62" y="57"/>
                </a:cxn>
                <a:cxn ang="0">
                  <a:pos x="52" y="50"/>
                </a:cxn>
                <a:cxn ang="0">
                  <a:pos x="47" y="51"/>
                </a:cxn>
                <a:cxn ang="0">
                  <a:pos x="38" y="58"/>
                </a:cxn>
                <a:cxn ang="0">
                  <a:pos x="34" y="61"/>
                </a:cxn>
                <a:cxn ang="0">
                  <a:pos x="31" y="57"/>
                </a:cxn>
                <a:cxn ang="0">
                  <a:pos x="31" y="47"/>
                </a:cxn>
                <a:cxn ang="0">
                  <a:pos x="27" y="37"/>
                </a:cxn>
                <a:cxn ang="0">
                  <a:pos x="20" y="33"/>
                </a:cxn>
                <a:cxn ang="0">
                  <a:pos x="17" y="40"/>
                </a:cxn>
                <a:cxn ang="0">
                  <a:pos x="10" y="41"/>
                </a:cxn>
                <a:cxn ang="0">
                  <a:pos x="0" y="41"/>
                </a:cxn>
                <a:cxn ang="0">
                  <a:pos x="0" y="43"/>
                </a:cxn>
                <a:cxn ang="0">
                  <a:pos x="4" y="64"/>
                </a:cxn>
                <a:cxn ang="0">
                  <a:pos x="10" y="70"/>
                </a:cxn>
                <a:cxn ang="0">
                  <a:pos x="18" y="74"/>
                </a:cxn>
                <a:cxn ang="0">
                  <a:pos x="22" y="80"/>
                </a:cxn>
                <a:cxn ang="0">
                  <a:pos x="21" y="85"/>
                </a:cxn>
                <a:cxn ang="0">
                  <a:pos x="21" y="97"/>
                </a:cxn>
                <a:cxn ang="0">
                  <a:pos x="34" y="124"/>
                </a:cxn>
                <a:cxn ang="0">
                  <a:pos x="40" y="120"/>
                </a:cxn>
                <a:cxn ang="0">
                  <a:pos x="47" y="118"/>
                </a:cxn>
                <a:cxn ang="0">
                  <a:pos x="85" y="112"/>
                </a:cxn>
                <a:cxn ang="0">
                  <a:pos x="112" y="110"/>
                </a:cxn>
                <a:cxn ang="0">
                  <a:pos x="122" y="111"/>
                </a:cxn>
                <a:cxn ang="0">
                  <a:pos x="122" y="110"/>
                </a:cxn>
                <a:cxn ang="0">
                  <a:pos x="128" y="95"/>
                </a:cxn>
                <a:cxn ang="0">
                  <a:pos x="138" y="90"/>
                </a:cxn>
                <a:cxn ang="0">
                  <a:pos x="156" y="84"/>
                </a:cxn>
                <a:cxn ang="0">
                  <a:pos x="160" y="80"/>
                </a:cxn>
                <a:cxn ang="0">
                  <a:pos x="166" y="67"/>
                </a:cxn>
                <a:cxn ang="0">
                  <a:pos x="165" y="51"/>
                </a:cxn>
                <a:cxn ang="0">
                  <a:pos x="155" y="21"/>
                </a:cxn>
                <a:cxn ang="0">
                  <a:pos x="153" y="19"/>
                </a:cxn>
                <a:cxn ang="0">
                  <a:pos x="153" y="16"/>
                </a:cxn>
                <a:cxn ang="0">
                  <a:pos x="146" y="4"/>
                </a:cxn>
                <a:cxn ang="0">
                  <a:pos x="143" y="3"/>
                </a:cxn>
              </a:cxnLst>
              <a:rect l="0" t="0" r="r" b="b"/>
              <a:pathLst>
                <a:path w="166" h="124">
                  <a:moveTo>
                    <a:pt x="143" y="3"/>
                  </a:moveTo>
                  <a:lnTo>
                    <a:pt x="143" y="3"/>
                  </a:lnTo>
                  <a:lnTo>
                    <a:pt x="138" y="4"/>
                  </a:lnTo>
                  <a:lnTo>
                    <a:pt x="131" y="6"/>
                  </a:lnTo>
                  <a:lnTo>
                    <a:pt x="125" y="7"/>
                  </a:lnTo>
                  <a:lnTo>
                    <a:pt x="122" y="7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3" y="1"/>
                  </a:lnTo>
                  <a:lnTo>
                    <a:pt x="105" y="0"/>
                  </a:lnTo>
                  <a:lnTo>
                    <a:pt x="96" y="0"/>
                  </a:lnTo>
                  <a:lnTo>
                    <a:pt x="89" y="1"/>
                  </a:lnTo>
                  <a:lnTo>
                    <a:pt x="82" y="4"/>
                  </a:lnTo>
                  <a:lnTo>
                    <a:pt x="75" y="9"/>
                  </a:lnTo>
                  <a:lnTo>
                    <a:pt x="72" y="14"/>
                  </a:lnTo>
                  <a:lnTo>
                    <a:pt x="71" y="23"/>
                  </a:lnTo>
                  <a:lnTo>
                    <a:pt x="71" y="23"/>
                  </a:lnTo>
                  <a:lnTo>
                    <a:pt x="71" y="40"/>
                  </a:lnTo>
                  <a:lnTo>
                    <a:pt x="69" y="48"/>
                  </a:lnTo>
                  <a:lnTo>
                    <a:pt x="69" y="53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65" y="57"/>
                  </a:lnTo>
                  <a:lnTo>
                    <a:pt x="62" y="57"/>
                  </a:lnTo>
                  <a:lnTo>
                    <a:pt x="58" y="54"/>
                  </a:lnTo>
                  <a:lnTo>
                    <a:pt x="52" y="50"/>
                  </a:lnTo>
                  <a:lnTo>
                    <a:pt x="49" y="50"/>
                  </a:lnTo>
                  <a:lnTo>
                    <a:pt x="47" y="51"/>
                  </a:lnTo>
                  <a:lnTo>
                    <a:pt x="47" y="51"/>
                  </a:lnTo>
                  <a:lnTo>
                    <a:pt x="38" y="58"/>
                  </a:lnTo>
                  <a:lnTo>
                    <a:pt x="37" y="61"/>
                  </a:lnTo>
                  <a:lnTo>
                    <a:pt x="34" y="61"/>
                  </a:lnTo>
                  <a:lnTo>
                    <a:pt x="32" y="60"/>
                  </a:lnTo>
                  <a:lnTo>
                    <a:pt x="31" y="57"/>
                  </a:lnTo>
                  <a:lnTo>
                    <a:pt x="31" y="57"/>
                  </a:lnTo>
                  <a:lnTo>
                    <a:pt x="31" y="47"/>
                  </a:lnTo>
                  <a:lnTo>
                    <a:pt x="30" y="43"/>
                  </a:lnTo>
                  <a:lnTo>
                    <a:pt x="27" y="37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0" y="37"/>
                  </a:lnTo>
                  <a:lnTo>
                    <a:pt x="17" y="40"/>
                  </a:lnTo>
                  <a:lnTo>
                    <a:pt x="12" y="41"/>
                  </a:lnTo>
                  <a:lnTo>
                    <a:pt x="10" y="41"/>
                  </a:lnTo>
                  <a:lnTo>
                    <a:pt x="3" y="41"/>
                  </a:lnTo>
                  <a:lnTo>
                    <a:pt x="0" y="4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7" y="67"/>
                  </a:lnTo>
                  <a:lnTo>
                    <a:pt x="10" y="70"/>
                  </a:lnTo>
                  <a:lnTo>
                    <a:pt x="15" y="73"/>
                  </a:lnTo>
                  <a:lnTo>
                    <a:pt x="18" y="74"/>
                  </a:lnTo>
                  <a:lnTo>
                    <a:pt x="21" y="75"/>
                  </a:lnTo>
                  <a:lnTo>
                    <a:pt x="22" y="80"/>
                  </a:lnTo>
                  <a:lnTo>
                    <a:pt x="21" y="85"/>
                  </a:lnTo>
                  <a:lnTo>
                    <a:pt x="21" y="85"/>
                  </a:lnTo>
                  <a:lnTo>
                    <a:pt x="21" y="91"/>
                  </a:lnTo>
                  <a:lnTo>
                    <a:pt x="21" y="97"/>
                  </a:lnTo>
                  <a:lnTo>
                    <a:pt x="24" y="105"/>
                  </a:lnTo>
                  <a:lnTo>
                    <a:pt x="34" y="124"/>
                  </a:lnTo>
                  <a:lnTo>
                    <a:pt x="34" y="124"/>
                  </a:lnTo>
                  <a:lnTo>
                    <a:pt x="40" y="120"/>
                  </a:lnTo>
                  <a:lnTo>
                    <a:pt x="47" y="118"/>
                  </a:lnTo>
                  <a:lnTo>
                    <a:pt x="47" y="118"/>
                  </a:lnTo>
                  <a:lnTo>
                    <a:pt x="67" y="115"/>
                  </a:lnTo>
                  <a:lnTo>
                    <a:pt x="85" y="112"/>
                  </a:lnTo>
                  <a:lnTo>
                    <a:pt x="103" y="110"/>
                  </a:lnTo>
                  <a:lnTo>
                    <a:pt x="112" y="110"/>
                  </a:lnTo>
                  <a:lnTo>
                    <a:pt x="122" y="111"/>
                  </a:lnTo>
                  <a:lnTo>
                    <a:pt x="122" y="111"/>
                  </a:lnTo>
                  <a:lnTo>
                    <a:pt x="122" y="110"/>
                  </a:lnTo>
                  <a:lnTo>
                    <a:pt x="122" y="110"/>
                  </a:lnTo>
                  <a:lnTo>
                    <a:pt x="123" y="101"/>
                  </a:lnTo>
                  <a:lnTo>
                    <a:pt x="128" y="95"/>
                  </a:lnTo>
                  <a:lnTo>
                    <a:pt x="132" y="92"/>
                  </a:lnTo>
                  <a:lnTo>
                    <a:pt x="138" y="90"/>
                  </a:lnTo>
                  <a:lnTo>
                    <a:pt x="150" y="87"/>
                  </a:lnTo>
                  <a:lnTo>
                    <a:pt x="156" y="84"/>
                  </a:lnTo>
                  <a:lnTo>
                    <a:pt x="160" y="80"/>
                  </a:lnTo>
                  <a:lnTo>
                    <a:pt x="160" y="80"/>
                  </a:lnTo>
                  <a:lnTo>
                    <a:pt x="165" y="74"/>
                  </a:lnTo>
                  <a:lnTo>
                    <a:pt x="166" y="67"/>
                  </a:lnTo>
                  <a:lnTo>
                    <a:pt x="166" y="60"/>
                  </a:lnTo>
                  <a:lnTo>
                    <a:pt x="165" y="51"/>
                  </a:lnTo>
                  <a:lnTo>
                    <a:pt x="159" y="34"/>
                  </a:lnTo>
                  <a:lnTo>
                    <a:pt x="155" y="21"/>
                  </a:lnTo>
                  <a:lnTo>
                    <a:pt x="155" y="21"/>
                  </a:lnTo>
                  <a:lnTo>
                    <a:pt x="153" y="19"/>
                  </a:lnTo>
                  <a:lnTo>
                    <a:pt x="153" y="16"/>
                  </a:lnTo>
                  <a:lnTo>
                    <a:pt x="153" y="16"/>
                  </a:lnTo>
                  <a:lnTo>
                    <a:pt x="149" y="7"/>
                  </a:lnTo>
                  <a:lnTo>
                    <a:pt x="146" y="4"/>
                  </a:lnTo>
                  <a:lnTo>
                    <a:pt x="143" y="3"/>
                  </a:lnTo>
                  <a:lnTo>
                    <a:pt x="14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22" name="Freeform 1021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5314950" y="5614988"/>
              <a:ext cx="246062" cy="222250"/>
            </a:xfrm>
            <a:custGeom>
              <a:avLst/>
              <a:gdLst/>
              <a:ahLst/>
              <a:cxnLst>
                <a:cxn ang="0">
                  <a:pos x="141" y="52"/>
                </a:cxn>
                <a:cxn ang="0">
                  <a:pos x="134" y="50"/>
                </a:cxn>
                <a:cxn ang="0">
                  <a:pos x="125" y="42"/>
                </a:cxn>
                <a:cxn ang="0">
                  <a:pos x="120" y="37"/>
                </a:cxn>
                <a:cxn ang="0">
                  <a:pos x="100" y="20"/>
                </a:cxn>
                <a:cxn ang="0">
                  <a:pos x="81" y="0"/>
                </a:cxn>
                <a:cxn ang="0">
                  <a:pos x="80" y="8"/>
                </a:cxn>
                <a:cxn ang="0">
                  <a:pos x="80" y="19"/>
                </a:cxn>
                <a:cxn ang="0">
                  <a:pos x="79" y="26"/>
                </a:cxn>
                <a:cxn ang="0">
                  <a:pos x="70" y="37"/>
                </a:cxn>
                <a:cxn ang="0">
                  <a:pos x="54" y="47"/>
                </a:cxn>
                <a:cxn ang="0">
                  <a:pos x="59" y="50"/>
                </a:cxn>
                <a:cxn ang="0">
                  <a:pos x="60" y="55"/>
                </a:cxn>
                <a:cxn ang="0">
                  <a:pos x="57" y="62"/>
                </a:cxn>
                <a:cxn ang="0">
                  <a:pos x="37" y="82"/>
                </a:cxn>
                <a:cxn ang="0">
                  <a:pos x="20" y="99"/>
                </a:cxn>
                <a:cxn ang="0">
                  <a:pos x="0" y="113"/>
                </a:cxn>
                <a:cxn ang="0">
                  <a:pos x="5" y="117"/>
                </a:cxn>
                <a:cxn ang="0">
                  <a:pos x="26" y="123"/>
                </a:cxn>
                <a:cxn ang="0">
                  <a:pos x="34" y="123"/>
                </a:cxn>
                <a:cxn ang="0">
                  <a:pos x="53" y="123"/>
                </a:cxn>
                <a:cxn ang="0">
                  <a:pos x="60" y="127"/>
                </a:cxn>
                <a:cxn ang="0">
                  <a:pos x="67" y="133"/>
                </a:cxn>
                <a:cxn ang="0">
                  <a:pos x="76" y="134"/>
                </a:cxn>
                <a:cxn ang="0">
                  <a:pos x="79" y="133"/>
                </a:cxn>
                <a:cxn ang="0">
                  <a:pos x="86" y="136"/>
                </a:cxn>
                <a:cxn ang="0">
                  <a:pos x="96" y="140"/>
                </a:cxn>
                <a:cxn ang="0">
                  <a:pos x="103" y="140"/>
                </a:cxn>
                <a:cxn ang="0">
                  <a:pos x="118" y="136"/>
                </a:cxn>
                <a:cxn ang="0">
                  <a:pos x="124" y="130"/>
                </a:cxn>
                <a:cxn ang="0">
                  <a:pos x="127" y="134"/>
                </a:cxn>
                <a:cxn ang="0">
                  <a:pos x="137" y="106"/>
                </a:cxn>
                <a:cxn ang="0">
                  <a:pos x="137" y="96"/>
                </a:cxn>
                <a:cxn ang="0">
                  <a:pos x="138" y="87"/>
                </a:cxn>
                <a:cxn ang="0">
                  <a:pos x="141" y="84"/>
                </a:cxn>
                <a:cxn ang="0">
                  <a:pos x="147" y="80"/>
                </a:cxn>
                <a:cxn ang="0">
                  <a:pos x="147" y="76"/>
                </a:cxn>
                <a:cxn ang="0">
                  <a:pos x="147" y="66"/>
                </a:cxn>
                <a:cxn ang="0">
                  <a:pos x="155" y="62"/>
                </a:cxn>
                <a:cxn ang="0">
                  <a:pos x="152" y="57"/>
                </a:cxn>
                <a:cxn ang="0">
                  <a:pos x="145" y="52"/>
                </a:cxn>
                <a:cxn ang="0">
                  <a:pos x="141" y="52"/>
                </a:cxn>
              </a:cxnLst>
              <a:rect l="0" t="0" r="r" b="b"/>
              <a:pathLst>
                <a:path w="155" h="140">
                  <a:moveTo>
                    <a:pt x="141" y="52"/>
                  </a:moveTo>
                  <a:lnTo>
                    <a:pt x="141" y="52"/>
                  </a:lnTo>
                  <a:lnTo>
                    <a:pt x="137" y="52"/>
                  </a:lnTo>
                  <a:lnTo>
                    <a:pt x="134" y="50"/>
                  </a:lnTo>
                  <a:lnTo>
                    <a:pt x="130" y="47"/>
                  </a:lnTo>
                  <a:lnTo>
                    <a:pt x="125" y="42"/>
                  </a:lnTo>
                  <a:lnTo>
                    <a:pt x="120" y="37"/>
                  </a:lnTo>
                  <a:lnTo>
                    <a:pt x="120" y="37"/>
                  </a:lnTo>
                  <a:lnTo>
                    <a:pt x="110" y="29"/>
                  </a:lnTo>
                  <a:lnTo>
                    <a:pt x="100" y="20"/>
                  </a:lnTo>
                  <a:lnTo>
                    <a:pt x="91" y="1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80" y="8"/>
                  </a:lnTo>
                  <a:lnTo>
                    <a:pt x="80" y="13"/>
                  </a:lnTo>
                  <a:lnTo>
                    <a:pt x="80" y="19"/>
                  </a:lnTo>
                  <a:lnTo>
                    <a:pt x="79" y="26"/>
                  </a:lnTo>
                  <a:lnTo>
                    <a:pt x="79" y="26"/>
                  </a:lnTo>
                  <a:lnTo>
                    <a:pt x="74" y="32"/>
                  </a:lnTo>
                  <a:lnTo>
                    <a:pt x="70" y="37"/>
                  </a:lnTo>
                  <a:lnTo>
                    <a:pt x="63" y="43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9" y="50"/>
                  </a:lnTo>
                  <a:lnTo>
                    <a:pt x="60" y="55"/>
                  </a:lnTo>
                  <a:lnTo>
                    <a:pt x="60" y="55"/>
                  </a:lnTo>
                  <a:lnTo>
                    <a:pt x="59" y="57"/>
                  </a:lnTo>
                  <a:lnTo>
                    <a:pt x="57" y="62"/>
                  </a:lnTo>
                  <a:lnTo>
                    <a:pt x="52" y="69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20" y="99"/>
                  </a:lnTo>
                  <a:lnTo>
                    <a:pt x="10" y="10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5" y="117"/>
                  </a:lnTo>
                  <a:lnTo>
                    <a:pt x="10" y="120"/>
                  </a:lnTo>
                  <a:lnTo>
                    <a:pt x="26" y="123"/>
                  </a:lnTo>
                  <a:lnTo>
                    <a:pt x="26" y="123"/>
                  </a:lnTo>
                  <a:lnTo>
                    <a:pt x="34" y="123"/>
                  </a:lnTo>
                  <a:lnTo>
                    <a:pt x="44" y="123"/>
                  </a:lnTo>
                  <a:lnTo>
                    <a:pt x="53" y="123"/>
                  </a:lnTo>
                  <a:lnTo>
                    <a:pt x="57" y="124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7" y="133"/>
                  </a:lnTo>
                  <a:lnTo>
                    <a:pt x="71" y="134"/>
                  </a:lnTo>
                  <a:lnTo>
                    <a:pt x="76" y="134"/>
                  </a:lnTo>
                  <a:lnTo>
                    <a:pt x="76" y="134"/>
                  </a:lnTo>
                  <a:lnTo>
                    <a:pt x="79" y="133"/>
                  </a:lnTo>
                  <a:lnTo>
                    <a:pt x="81" y="133"/>
                  </a:lnTo>
                  <a:lnTo>
                    <a:pt x="86" y="136"/>
                  </a:lnTo>
                  <a:lnTo>
                    <a:pt x="90" y="138"/>
                  </a:lnTo>
                  <a:lnTo>
                    <a:pt x="96" y="140"/>
                  </a:lnTo>
                  <a:lnTo>
                    <a:pt x="96" y="140"/>
                  </a:lnTo>
                  <a:lnTo>
                    <a:pt x="103" y="140"/>
                  </a:lnTo>
                  <a:lnTo>
                    <a:pt x="111" y="138"/>
                  </a:lnTo>
                  <a:lnTo>
                    <a:pt x="118" y="136"/>
                  </a:lnTo>
                  <a:lnTo>
                    <a:pt x="124" y="130"/>
                  </a:lnTo>
                  <a:lnTo>
                    <a:pt x="124" y="130"/>
                  </a:lnTo>
                  <a:lnTo>
                    <a:pt x="127" y="134"/>
                  </a:lnTo>
                  <a:lnTo>
                    <a:pt x="127" y="134"/>
                  </a:lnTo>
                  <a:lnTo>
                    <a:pt x="133" y="119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96"/>
                  </a:lnTo>
                  <a:lnTo>
                    <a:pt x="138" y="91"/>
                  </a:lnTo>
                  <a:lnTo>
                    <a:pt x="138" y="87"/>
                  </a:lnTo>
                  <a:lnTo>
                    <a:pt x="138" y="87"/>
                  </a:lnTo>
                  <a:lnTo>
                    <a:pt x="141" y="84"/>
                  </a:lnTo>
                  <a:lnTo>
                    <a:pt x="145" y="83"/>
                  </a:lnTo>
                  <a:lnTo>
                    <a:pt x="147" y="80"/>
                  </a:lnTo>
                  <a:lnTo>
                    <a:pt x="147" y="76"/>
                  </a:lnTo>
                  <a:lnTo>
                    <a:pt x="147" y="76"/>
                  </a:lnTo>
                  <a:lnTo>
                    <a:pt x="145" y="70"/>
                  </a:lnTo>
                  <a:lnTo>
                    <a:pt x="147" y="66"/>
                  </a:lnTo>
                  <a:lnTo>
                    <a:pt x="151" y="63"/>
                  </a:lnTo>
                  <a:lnTo>
                    <a:pt x="155" y="62"/>
                  </a:lnTo>
                  <a:lnTo>
                    <a:pt x="155" y="62"/>
                  </a:lnTo>
                  <a:lnTo>
                    <a:pt x="152" y="57"/>
                  </a:lnTo>
                  <a:lnTo>
                    <a:pt x="150" y="55"/>
                  </a:lnTo>
                  <a:lnTo>
                    <a:pt x="145" y="52"/>
                  </a:lnTo>
                  <a:lnTo>
                    <a:pt x="141" y="52"/>
                  </a:lnTo>
                  <a:lnTo>
                    <a:pt x="141" y="5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23" name="Freeform 1022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5281613" y="5480050"/>
              <a:ext cx="176212" cy="219075"/>
            </a:xfrm>
            <a:custGeom>
              <a:avLst/>
              <a:gdLst/>
              <a:ahLst/>
              <a:cxnLst>
                <a:cxn ang="0">
                  <a:pos x="100" y="111"/>
                </a:cxn>
                <a:cxn ang="0">
                  <a:pos x="101" y="97"/>
                </a:cxn>
                <a:cxn ang="0">
                  <a:pos x="104" y="83"/>
                </a:cxn>
                <a:cxn ang="0">
                  <a:pos x="111" y="71"/>
                </a:cxn>
                <a:cxn ang="0">
                  <a:pos x="111" y="63"/>
                </a:cxn>
                <a:cxn ang="0">
                  <a:pos x="108" y="60"/>
                </a:cxn>
                <a:cxn ang="0">
                  <a:pos x="94" y="40"/>
                </a:cxn>
                <a:cxn ang="0">
                  <a:pos x="81" y="29"/>
                </a:cxn>
                <a:cxn ang="0">
                  <a:pos x="77" y="27"/>
                </a:cxn>
                <a:cxn ang="0">
                  <a:pos x="68" y="23"/>
                </a:cxn>
                <a:cxn ang="0">
                  <a:pos x="53" y="0"/>
                </a:cxn>
                <a:cxn ang="0">
                  <a:pos x="50" y="7"/>
                </a:cxn>
                <a:cxn ang="0">
                  <a:pos x="44" y="31"/>
                </a:cxn>
                <a:cxn ang="0">
                  <a:pos x="36" y="44"/>
                </a:cxn>
                <a:cxn ang="0">
                  <a:pos x="28" y="47"/>
                </a:cxn>
                <a:cxn ang="0">
                  <a:pos x="17" y="47"/>
                </a:cxn>
                <a:cxn ang="0">
                  <a:pos x="7" y="44"/>
                </a:cxn>
                <a:cxn ang="0">
                  <a:pos x="0" y="43"/>
                </a:cxn>
                <a:cxn ang="0">
                  <a:pos x="4" y="56"/>
                </a:cxn>
                <a:cxn ang="0">
                  <a:pos x="7" y="63"/>
                </a:cxn>
                <a:cxn ang="0">
                  <a:pos x="9" y="74"/>
                </a:cxn>
                <a:cxn ang="0">
                  <a:pos x="7" y="81"/>
                </a:cxn>
                <a:cxn ang="0">
                  <a:pos x="4" y="94"/>
                </a:cxn>
                <a:cxn ang="0">
                  <a:pos x="6" y="98"/>
                </a:cxn>
                <a:cxn ang="0">
                  <a:pos x="14" y="107"/>
                </a:cxn>
                <a:cxn ang="0">
                  <a:pos x="19" y="117"/>
                </a:cxn>
                <a:cxn ang="0">
                  <a:pos x="21" y="138"/>
                </a:cxn>
                <a:cxn ang="0">
                  <a:pos x="37" y="134"/>
                </a:cxn>
                <a:cxn ang="0">
                  <a:pos x="55" y="131"/>
                </a:cxn>
                <a:cxn ang="0">
                  <a:pos x="71" y="131"/>
                </a:cxn>
                <a:cxn ang="0">
                  <a:pos x="75" y="132"/>
                </a:cxn>
                <a:cxn ang="0">
                  <a:pos x="91" y="122"/>
                </a:cxn>
                <a:cxn ang="0">
                  <a:pos x="100" y="111"/>
                </a:cxn>
              </a:cxnLst>
              <a:rect l="0" t="0" r="r" b="b"/>
              <a:pathLst>
                <a:path w="111" h="138">
                  <a:moveTo>
                    <a:pt x="100" y="111"/>
                  </a:moveTo>
                  <a:lnTo>
                    <a:pt x="100" y="111"/>
                  </a:lnTo>
                  <a:lnTo>
                    <a:pt x="101" y="104"/>
                  </a:lnTo>
                  <a:lnTo>
                    <a:pt x="101" y="97"/>
                  </a:lnTo>
                  <a:lnTo>
                    <a:pt x="101" y="90"/>
                  </a:lnTo>
                  <a:lnTo>
                    <a:pt x="104" y="83"/>
                  </a:lnTo>
                  <a:lnTo>
                    <a:pt x="104" y="83"/>
                  </a:lnTo>
                  <a:lnTo>
                    <a:pt x="111" y="71"/>
                  </a:lnTo>
                  <a:lnTo>
                    <a:pt x="111" y="66"/>
                  </a:lnTo>
                  <a:lnTo>
                    <a:pt x="111" y="63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1" y="50"/>
                  </a:lnTo>
                  <a:lnTo>
                    <a:pt x="94" y="40"/>
                  </a:lnTo>
                  <a:lnTo>
                    <a:pt x="85" y="31"/>
                  </a:lnTo>
                  <a:lnTo>
                    <a:pt x="81" y="2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1" y="24"/>
                  </a:lnTo>
                  <a:lnTo>
                    <a:pt x="68" y="23"/>
                  </a:lnTo>
                  <a:lnTo>
                    <a:pt x="63" y="17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0" y="7"/>
                  </a:lnTo>
                  <a:lnTo>
                    <a:pt x="48" y="16"/>
                  </a:lnTo>
                  <a:lnTo>
                    <a:pt x="44" y="31"/>
                  </a:lnTo>
                  <a:lnTo>
                    <a:pt x="41" y="38"/>
                  </a:lnTo>
                  <a:lnTo>
                    <a:pt x="36" y="44"/>
                  </a:lnTo>
                  <a:lnTo>
                    <a:pt x="33" y="47"/>
                  </a:lnTo>
                  <a:lnTo>
                    <a:pt x="28" y="47"/>
                  </a:lnTo>
                  <a:lnTo>
                    <a:pt x="23" y="47"/>
                  </a:lnTo>
                  <a:lnTo>
                    <a:pt x="17" y="47"/>
                  </a:lnTo>
                  <a:lnTo>
                    <a:pt x="17" y="47"/>
                  </a:lnTo>
                  <a:lnTo>
                    <a:pt x="7" y="44"/>
                  </a:lnTo>
                  <a:lnTo>
                    <a:pt x="1" y="41"/>
                  </a:lnTo>
                  <a:lnTo>
                    <a:pt x="0" y="43"/>
                  </a:lnTo>
                  <a:lnTo>
                    <a:pt x="0" y="44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7" y="63"/>
                  </a:lnTo>
                  <a:lnTo>
                    <a:pt x="9" y="68"/>
                  </a:lnTo>
                  <a:lnTo>
                    <a:pt x="9" y="74"/>
                  </a:lnTo>
                  <a:lnTo>
                    <a:pt x="7" y="81"/>
                  </a:lnTo>
                  <a:lnTo>
                    <a:pt x="7" y="81"/>
                  </a:lnTo>
                  <a:lnTo>
                    <a:pt x="4" y="90"/>
                  </a:lnTo>
                  <a:lnTo>
                    <a:pt x="4" y="94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11" y="103"/>
                  </a:lnTo>
                  <a:lnTo>
                    <a:pt x="14" y="107"/>
                  </a:lnTo>
                  <a:lnTo>
                    <a:pt x="17" y="112"/>
                  </a:lnTo>
                  <a:lnTo>
                    <a:pt x="19" y="117"/>
                  </a:lnTo>
                  <a:lnTo>
                    <a:pt x="20" y="128"/>
                  </a:lnTo>
                  <a:lnTo>
                    <a:pt x="21" y="138"/>
                  </a:lnTo>
                  <a:lnTo>
                    <a:pt x="21" y="138"/>
                  </a:lnTo>
                  <a:lnTo>
                    <a:pt x="37" y="134"/>
                  </a:lnTo>
                  <a:lnTo>
                    <a:pt x="37" y="134"/>
                  </a:lnTo>
                  <a:lnTo>
                    <a:pt x="55" y="131"/>
                  </a:lnTo>
                  <a:lnTo>
                    <a:pt x="67" y="130"/>
                  </a:lnTo>
                  <a:lnTo>
                    <a:pt x="71" y="131"/>
                  </a:lnTo>
                  <a:lnTo>
                    <a:pt x="75" y="132"/>
                  </a:lnTo>
                  <a:lnTo>
                    <a:pt x="75" y="132"/>
                  </a:lnTo>
                  <a:lnTo>
                    <a:pt x="84" y="128"/>
                  </a:lnTo>
                  <a:lnTo>
                    <a:pt x="91" y="122"/>
                  </a:lnTo>
                  <a:lnTo>
                    <a:pt x="95" y="117"/>
                  </a:lnTo>
                  <a:lnTo>
                    <a:pt x="100" y="111"/>
                  </a:lnTo>
                  <a:lnTo>
                    <a:pt x="100" y="1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24" name="Freeform 1023"/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5918200" y="5837238"/>
              <a:ext cx="287337" cy="207963"/>
            </a:xfrm>
            <a:custGeom>
              <a:avLst/>
              <a:gdLst/>
              <a:ahLst/>
              <a:cxnLst>
                <a:cxn ang="0">
                  <a:pos x="53" y="35"/>
                </a:cxn>
                <a:cxn ang="0">
                  <a:pos x="36" y="40"/>
                </a:cxn>
                <a:cxn ang="0">
                  <a:pos x="23" y="47"/>
                </a:cxn>
                <a:cxn ang="0">
                  <a:pos x="26" y="51"/>
                </a:cxn>
                <a:cxn ang="0">
                  <a:pos x="27" y="60"/>
                </a:cxn>
                <a:cxn ang="0">
                  <a:pos x="24" y="70"/>
                </a:cxn>
                <a:cxn ang="0">
                  <a:pos x="18" y="72"/>
                </a:cxn>
                <a:cxn ang="0">
                  <a:pos x="14" y="74"/>
                </a:cxn>
                <a:cxn ang="0">
                  <a:pos x="6" y="75"/>
                </a:cxn>
                <a:cxn ang="0">
                  <a:pos x="1" y="82"/>
                </a:cxn>
                <a:cxn ang="0">
                  <a:pos x="1" y="91"/>
                </a:cxn>
                <a:cxn ang="0">
                  <a:pos x="3" y="99"/>
                </a:cxn>
                <a:cxn ang="0">
                  <a:pos x="9" y="115"/>
                </a:cxn>
                <a:cxn ang="0">
                  <a:pos x="7" y="117"/>
                </a:cxn>
                <a:cxn ang="0">
                  <a:pos x="21" y="125"/>
                </a:cxn>
                <a:cxn ang="0">
                  <a:pos x="41" y="129"/>
                </a:cxn>
                <a:cxn ang="0">
                  <a:pos x="80" y="128"/>
                </a:cxn>
                <a:cxn ang="0">
                  <a:pos x="88" y="126"/>
                </a:cxn>
                <a:cxn ang="0">
                  <a:pos x="108" y="121"/>
                </a:cxn>
                <a:cxn ang="0">
                  <a:pos x="117" y="119"/>
                </a:cxn>
                <a:cxn ang="0">
                  <a:pos x="125" y="124"/>
                </a:cxn>
                <a:cxn ang="0">
                  <a:pos x="134" y="128"/>
                </a:cxn>
                <a:cxn ang="0">
                  <a:pos x="144" y="129"/>
                </a:cxn>
                <a:cxn ang="0">
                  <a:pos x="152" y="129"/>
                </a:cxn>
                <a:cxn ang="0">
                  <a:pos x="165" y="129"/>
                </a:cxn>
                <a:cxn ang="0">
                  <a:pos x="171" y="108"/>
                </a:cxn>
                <a:cxn ang="0">
                  <a:pos x="181" y="89"/>
                </a:cxn>
                <a:cxn ang="0">
                  <a:pos x="173" y="82"/>
                </a:cxn>
                <a:cxn ang="0">
                  <a:pos x="166" y="77"/>
                </a:cxn>
                <a:cxn ang="0">
                  <a:pos x="156" y="72"/>
                </a:cxn>
                <a:cxn ang="0">
                  <a:pos x="149" y="75"/>
                </a:cxn>
                <a:cxn ang="0">
                  <a:pos x="142" y="75"/>
                </a:cxn>
                <a:cxn ang="0">
                  <a:pos x="136" y="68"/>
                </a:cxn>
                <a:cxn ang="0">
                  <a:pos x="134" y="64"/>
                </a:cxn>
                <a:cxn ang="0">
                  <a:pos x="127" y="60"/>
                </a:cxn>
                <a:cxn ang="0">
                  <a:pos x="118" y="52"/>
                </a:cxn>
                <a:cxn ang="0">
                  <a:pos x="117" y="48"/>
                </a:cxn>
                <a:cxn ang="0">
                  <a:pos x="109" y="40"/>
                </a:cxn>
                <a:cxn ang="0">
                  <a:pos x="98" y="34"/>
                </a:cxn>
                <a:cxn ang="0">
                  <a:pos x="91" y="28"/>
                </a:cxn>
                <a:cxn ang="0">
                  <a:pos x="85" y="10"/>
                </a:cxn>
                <a:cxn ang="0">
                  <a:pos x="85" y="0"/>
                </a:cxn>
                <a:cxn ang="0">
                  <a:pos x="75" y="17"/>
                </a:cxn>
                <a:cxn ang="0">
                  <a:pos x="65" y="27"/>
                </a:cxn>
                <a:cxn ang="0">
                  <a:pos x="53" y="35"/>
                </a:cxn>
              </a:cxnLst>
              <a:rect l="0" t="0" r="r" b="b"/>
              <a:pathLst>
                <a:path w="181" h="131">
                  <a:moveTo>
                    <a:pt x="53" y="35"/>
                  </a:moveTo>
                  <a:lnTo>
                    <a:pt x="53" y="35"/>
                  </a:lnTo>
                  <a:lnTo>
                    <a:pt x="44" y="38"/>
                  </a:lnTo>
                  <a:lnTo>
                    <a:pt x="36" y="40"/>
                  </a:lnTo>
                  <a:lnTo>
                    <a:pt x="30" y="43"/>
                  </a:lnTo>
                  <a:lnTo>
                    <a:pt x="23" y="47"/>
                  </a:lnTo>
                  <a:lnTo>
                    <a:pt x="23" y="47"/>
                  </a:lnTo>
                  <a:lnTo>
                    <a:pt x="26" y="51"/>
                  </a:lnTo>
                  <a:lnTo>
                    <a:pt x="26" y="51"/>
                  </a:lnTo>
                  <a:lnTo>
                    <a:pt x="27" y="60"/>
                  </a:lnTo>
                  <a:lnTo>
                    <a:pt x="26" y="67"/>
                  </a:lnTo>
                  <a:lnTo>
                    <a:pt x="24" y="70"/>
                  </a:lnTo>
                  <a:lnTo>
                    <a:pt x="21" y="71"/>
                  </a:lnTo>
                  <a:lnTo>
                    <a:pt x="18" y="72"/>
                  </a:lnTo>
                  <a:lnTo>
                    <a:pt x="14" y="74"/>
                  </a:lnTo>
                  <a:lnTo>
                    <a:pt x="14" y="74"/>
                  </a:lnTo>
                  <a:lnTo>
                    <a:pt x="10" y="74"/>
                  </a:lnTo>
                  <a:lnTo>
                    <a:pt x="6" y="75"/>
                  </a:lnTo>
                  <a:lnTo>
                    <a:pt x="3" y="80"/>
                  </a:lnTo>
                  <a:lnTo>
                    <a:pt x="1" y="82"/>
                  </a:lnTo>
                  <a:lnTo>
                    <a:pt x="0" y="87"/>
                  </a:lnTo>
                  <a:lnTo>
                    <a:pt x="1" y="91"/>
                  </a:lnTo>
                  <a:lnTo>
                    <a:pt x="3" y="99"/>
                  </a:lnTo>
                  <a:lnTo>
                    <a:pt x="3" y="99"/>
                  </a:lnTo>
                  <a:lnTo>
                    <a:pt x="9" y="112"/>
                  </a:lnTo>
                  <a:lnTo>
                    <a:pt x="9" y="115"/>
                  </a:lnTo>
                  <a:lnTo>
                    <a:pt x="7" y="117"/>
                  </a:lnTo>
                  <a:lnTo>
                    <a:pt x="7" y="117"/>
                  </a:lnTo>
                  <a:lnTo>
                    <a:pt x="14" y="122"/>
                  </a:lnTo>
                  <a:lnTo>
                    <a:pt x="21" y="125"/>
                  </a:lnTo>
                  <a:lnTo>
                    <a:pt x="31" y="128"/>
                  </a:lnTo>
                  <a:lnTo>
                    <a:pt x="41" y="129"/>
                  </a:lnTo>
                  <a:lnTo>
                    <a:pt x="63" y="131"/>
                  </a:lnTo>
                  <a:lnTo>
                    <a:pt x="80" y="128"/>
                  </a:lnTo>
                  <a:lnTo>
                    <a:pt x="80" y="128"/>
                  </a:lnTo>
                  <a:lnTo>
                    <a:pt x="88" y="126"/>
                  </a:lnTo>
                  <a:lnTo>
                    <a:pt x="98" y="124"/>
                  </a:lnTo>
                  <a:lnTo>
                    <a:pt x="108" y="121"/>
                  </a:lnTo>
                  <a:lnTo>
                    <a:pt x="117" y="119"/>
                  </a:lnTo>
                  <a:lnTo>
                    <a:pt x="117" y="119"/>
                  </a:lnTo>
                  <a:lnTo>
                    <a:pt x="121" y="121"/>
                  </a:lnTo>
                  <a:lnTo>
                    <a:pt x="125" y="124"/>
                  </a:lnTo>
                  <a:lnTo>
                    <a:pt x="129" y="125"/>
                  </a:lnTo>
                  <a:lnTo>
                    <a:pt x="134" y="128"/>
                  </a:lnTo>
                  <a:lnTo>
                    <a:pt x="134" y="128"/>
                  </a:lnTo>
                  <a:lnTo>
                    <a:pt x="144" y="129"/>
                  </a:lnTo>
                  <a:lnTo>
                    <a:pt x="152" y="129"/>
                  </a:lnTo>
                  <a:lnTo>
                    <a:pt x="152" y="129"/>
                  </a:lnTo>
                  <a:lnTo>
                    <a:pt x="165" y="129"/>
                  </a:lnTo>
                  <a:lnTo>
                    <a:pt x="165" y="129"/>
                  </a:lnTo>
                  <a:lnTo>
                    <a:pt x="168" y="118"/>
                  </a:lnTo>
                  <a:lnTo>
                    <a:pt x="171" y="108"/>
                  </a:lnTo>
                  <a:lnTo>
                    <a:pt x="175" y="98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73" y="82"/>
                  </a:lnTo>
                  <a:lnTo>
                    <a:pt x="166" y="77"/>
                  </a:lnTo>
                  <a:lnTo>
                    <a:pt x="166" y="77"/>
                  </a:lnTo>
                  <a:lnTo>
                    <a:pt x="161" y="74"/>
                  </a:lnTo>
                  <a:lnTo>
                    <a:pt x="156" y="72"/>
                  </a:lnTo>
                  <a:lnTo>
                    <a:pt x="152" y="74"/>
                  </a:lnTo>
                  <a:lnTo>
                    <a:pt x="149" y="75"/>
                  </a:lnTo>
                  <a:lnTo>
                    <a:pt x="145" y="75"/>
                  </a:lnTo>
                  <a:lnTo>
                    <a:pt x="142" y="75"/>
                  </a:lnTo>
                  <a:lnTo>
                    <a:pt x="139" y="72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34" y="64"/>
                  </a:lnTo>
                  <a:lnTo>
                    <a:pt x="132" y="62"/>
                  </a:lnTo>
                  <a:lnTo>
                    <a:pt x="127" y="60"/>
                  </a:lnTo>
                  <a:lnTo>
                    <a:pt x="121" y="55"/>
                  </a:lnTo>
                  <a:lnTo>
                    <a:pt x="118" y="52"/>
                  </a:lnTo>
                  <a:lnTo>
                    <a:pt x="117" y="48"/>
                  </a:lnTo>
                  <a:lnTo>
                    <a:pt x="117" y="48"/>
                  </a:lnTo>
                  <a:lnTo>
                    <a:pt x="114" y="43"/>
                  </a:lnTo>
                  <a:lnTo>
                    <a:pt x="109" y="40"/>
                  </a:lnTo>
                  <a:lnTo>
                    <a:pt x="98" y="34"/>
                  </a:lnTo>
                  <a:lnTo>
                    <a:pt x="98" y="34"/>
                  </a:lnTo>
                  <a:lnTo>
                    <a:pt x="95" y="31"/>
                  </a:lnTo>
                  <a:lnTo>
                    <a:pt x="91" y="28"/>
                  </a:lnTo>
                  <a:lnTo>
                    <a:pt x="87" y="20"/>
                  </a:lnTo>
                  <a:lnTo>
                    <a:pt x="85" y="1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0" y="8"/>
                  </a:lnTo>
                  <a:lnTo>
                    <a:pt x="75" y="17"/>
                  </a:lnTo>
                  <a:lnTo>
                    <a:pt x="75" y="17"/>
                  </a:lnTo>
                  <a:lnTo>
                    <a:pt x="65" y="27"/>
                  </a:lnTo>
                  <a:lnTo>
                    <a:pt x="58" y="33"/>
                  </a:lnTo>
                  <a:lnTo>
                    <a:pt x="53" y="35"/>
                  </a:lnTo>
                  <a:lnTo>
                    <a:pt x="53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25" name="Freeform 1024"/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6053138" y="5788025"/>
              <a:ext cx="233362" cy="190500"/>
            </a:xfrm>
            <a:custGeom>
              <a:avLst/>
              <a:gdLst/>
              <a:ahLst/>
              <a:cxnLst>
                <a:cxn ang="0">
                  <a:pos x="22" y="8"/>
                </a:cxn>
                <a:cxn ang="0">
                  <a:pos x="13" y="11"/>
                </a:cxn>
                <a:cxn ang="0">
                  <a:pos x="7" y="15"/>
                </a:cxn>
                <a:cxn ang="0">
                  <a:pos x="0" y="32"/>
                </a:cxn>
                <a:cxn ang="0">
                  <a:pos x="2" y="52"/>
                </a:cxn>
                <a:cxn ang="0">
                  <a:pos x="10" y="64"/>
                </a:cxn>
                <a:cxn ang="0">
                  <a:pos x="13" y="65"/>
                </a:cxn>
                <a:cxn ang="0">
                  <a:pos x="29" y="74"/>
                </a:cxn>
                <a:cxn ang="0">
                  <a:pos x="32" y="79"/>
                </a:cxn>
                <a:cxn ang="0">
                  <a:pos x="36" y="86"/>
                </a:cxn>
                <a:cxn ang="0">
                  <a:pos x="47" y="93"/>
                </a:cxn>
                <a:cxn ang="0">
                  <a:pos x="51" y="99"/>
                </a:cxn>
                <a:cxn ang="0">
                  <a:pos x="54" y="103"/>
                </a:cxn>
                <a:cxn ang="0">
                  <a:pos x="60" y="106"/>
                </a:cxn>
                <a:cxn ang="0">
                  <a:pos x="67" y="105"/>
                </a:cxn>
                <a:cxn ang="0">
                  <a:pos x="76" y="105"/>
                </a:cxn>
                <a:cxn ang="0">
                  <a:pos x="81" y="108"/>
                </a:cxn>
                <a:cxn ang="0">
                  <a:pos x="96" y="120"/>
                </a:cxn>
                <a:cxn ang="0">
                  <a:pos x="97" y="119"/>
                </a:cxn>
                <a:cxn ang="0">
                  <a:pos x="103" y="112"/>
                </a:cxn>
                <a:cxn ang="0">
                  <a:pos x="114" y="88"/>
                </a:cxn>
                <a:cxn ang="0">
                  <a:pos x="117" y="82"/>
                </a:cxn>
                <a:cxn ang="0">
                  <a:pos x="125" y="75"/>
                </a:cxn>
                <a:cxn ang="0">
                  <a:pos x="131" y="72"/>
                </a:cxn>
                <a:cxn ang="0">
                  <a:pos x="130" y="66"/>
                </a:cxn>
                <a:cxn ang="0">
                  <a:pos x="137" y="58"/>
                </a:cxn>
                <a:cxn ang="0">
                  <a:pos x="145" y="47"/>
                </a:cxn>
                <a:cxn ang="0">
                  <a:pos x="147" y="38"/>
                </a:cxn>
                <a:cxn ang="0">
                  <a:pos x="144" y="31"/>
                </a:cxn>
                <a:cxn ang="0">
                  <a:pos x="140" y="25"/>
                </a:cxn>
                <a:cxn ang="0">
                  <a:pos x="124" y="19"/>
                </a:cxn>
                <a:cxn ang="0">
                  <a:pos x="108" y="18"/>
                </a:cxn>
                <a:cxn ang="0">
                  <a:pos x="100" y="14"/>
                </a:cxn>
                <a:cxn ang="0">
                  <a:pos x="97" y="7"/>
                </a:cxn>
                <a:cxn ang="0">
                  <a:pos x="97" y="1"/>
                </a:cxn>
                <a:cxn ang="0">
                  <a:pos x="78" y="0"/>
                </a:cxn>
                <a:cxn ang="0">
                  <a:pos x="42" y="5"/>
                </a:cxn>
                <a:cxn ang="0">
                  <a:pos x="22" y="8"/>
                </a:cxn>
              </a:cxnLst>
              <a:rect l="0" t="0" r="r" b="b"/>
              <a:pathLst>
                <a:path w="147" h="120">
                  <a:moveTo>
                    <a:pt x="22" y="8"/>
                  </a:moveTo>
                  <a:lnTo>
                    <a:pt x="22" y="8"/>
                  </a:lnTo>
                  <a:lnTo>
                    <a:pt x="17" y="8"/>
                  </a:lnTo>
                  <a:lnTo>
                    <a:pt x="13" y="11"/>
                  </a:lnTo>
                  <a:lnTo>
                    <a:pt x="10" y="12"/>
                  </a:lnTo>
                  <a:lnTo>
                    <a:pt x="7" y="15"/>
                  </a:lnTo>
                  <a:lnTo>
                    <a:pt x="3" y="24"/>
                  </a:lnTo>
                  <a:lnTo>
                    <a:pt x="0" y="32"/>
                  </a:lnTo>
                  <a:lnTo>
                    <a:pt x="0" y="42"/>
                  </a:lnTo>
                  <a:lnTo>
                    <a:pt x="2" y="52"/>
                  </a:lnTo>
                  <a:lnTo>
                    <a:pt x="6" y="59"/>
                  </a:lnTo>
                  <a:lnTo>
                    <a:pt x="10" y="64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24" y="71"/>
                  </a:lnTo>
                  <a:lnTo>
                    <a:pt x="29" y="74"/>
                  </a:lnTo>
                  <a:lnTo>
                    <a:pt x="32" y="79"/>
                  </a:lnTo>
                  <a:lnTo>
                    <a:pt x="32" y="79"/>
                  </a:lnTo>
                  <a:lnTo>
                    <a:pt x="33" y="83"/>
                  </a:lnTo>
                  <a:lnTo>
                    <a:pt x="36" y="86"/>
                  </a:lnTo>
                  <a:lnTo>
                    <a:pt x="42" y="91"/>
                  </a:lnTo>
                  <a:lnTo>
                    <a:pt x="47" y="93"/>
                  </a:lnTo>
                  <a:lnTo>
                    <a:pt x="49" y="95"/>
                  </a:lnTo>
                  <a:lnTo>
                    <a:pt x="51" y="99"/>
                  </a:lnTo>
                  <a:lnTo>
                    <a:pt x="51" y="99"/>
                  </a:lnTo>
                  <a:lnTo>
                    <a:pt x="54" y="103"/>
                  </a:lnTo>
                  <a:lnTo>
                    <a:pt x="57" y="106"/>
                  </a:lnTo>
                  <a:lnTo>
                    <a:pt x="60" y="106"/>
                  </a:lnTo>
                  <a:lnTo>
                    <a:pt x="64" y="106"/>
                  </a:lnTo>
                  <a:lnTo>
                    <a:pt x="67" y="105"/>
                  </a:lnTo>
                  <a:lnTo>
                    <a:pt x="71" y="103"/>
                  </a:lnTo>
                  <a:lnTo>
                    <a:pt x="76" y="105"/>
                  </a:lnTo>
                  <a:lnTo>
                    <a:pt x="81" y="108"/>
                  </a:lnTo>
                  <a:lnTo>
                    <a:pt x="81" y="108"/>
                  </a:lnTo>
                  <a:lnTo>
                    <a:pt x="88" y="113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7" y="119"/>
                  </a:lnTo>
                  <a:lnTo>
                    <a:pt x="97" y="119"/>
                  </a:lnTo>
                  <a:lnTo>
                    <a:pt x="103" y="112"/>
                  </a:lnTo>
                  <a:lnTo>
                    <a:pt x="107" y="103"/>
                  </a:lnTo>
                  <a:lnTo>
                    <a:pt x="114" y="88"/>
                  </a:lnTo>
                  <a:lnTo>
                    <a:pt x="114" y="88"/>
                  </a:lnTo>
                  <a:lnTo>
                    <a:pt x="117" y="82"/>
                  </a:lnTo>
                  <a:lnTo>
                    <a:pt x="121" y="78"/>
                  </a:lnTo>
                  <a:lnTo>
                    <a:pt x="125" y="75"/>
                  </a:lnTo>
                  <a:lnTo>
                    <a:pt x="131" y="72"/>
                  </a:lnTo>
                  <a:lnTo>
                    <a:pt x="131" y="72"/>
                  </a:lnTo>
                  <a:lnTo>
                    <a:pt x="130" y="69"/>
                  </a:lnTo>
                  <a:lnTo>
                    <a:pt x="130" y="66"/>
                  </a:lnTo>
                  <a:lnTo>
                    <a:pt x="130" y="66"/>
                  </a:lnTo>
                  <a:lnTo>
                    <a:pt x="137" y="58"/>
                  </a:lnTo>
                  <a:lnTo>
                    <a:pt x="142" y="51"/>
                  </a:lnTo>
                  <a:lnTo>
                    <a:pt x="145" y="47"/>
                  </a:lnTo>
                  <a:lnTo>
                    <a:pt x="147" y="42"/>
                  </a:lnTo>
                  <a:lnTo>
                    <a:pt x="147" y="38"/>
                  </a:lnTo>
                  <a:lnTo>
                    <a:pt x="144" y="31"/>
                  </a:lnTo>
                  <a:lnTo>
                    <a:pt x="144" y="31"/>
                  </a:lnTo>
                  <a:lnTo>
                    <a:pt x="142" y="28"/>
                  </a:lnTo>
                  <a:lnTo>
                    <a:pt x="140" y="25"/>
                  </a:lnTo>
                  <a:lnTo>
                    <a:pt x="133" y="21"/>
                  </a:lnTo>
                  <a:lnTo>
                    <a:pt x="124" y="19"/>
                  </a:lnTo>
                  <a:lnTo>
                    <a:pt x="115" y="19"/>
                  </a:lnTo>
                  <a:lnTo>
                    <a:pt x="108" y="18"/>
                  </a:lnTo>
                  <a:lnTo>
                    <a:pt x="101" y="15"/>
                  </a:lnTo>
                  <a:lnTo>
                    <a:pt x="100" y="14"/>
                  </a:lnTo>
                  <a:lnTo>
                    <a:pt x="98" y="11"/>
                  </a:lnTo>
                  <a:lnTo>
                    <a:pt x="97" y="7"/>
                  </a:lnTo>
                  <a:lnTo>
                    <a:pt x="97" y="1"/>
                  </a:lnTo>
                  <a:lnTo>
                    <a:pt x="97" y="1"/>
                  </a:lnTo>
                  <a:lnTo>
                    <a:pt x="87" y="0"/>
                  </a:lnTo>
                  <a:lnTo>
                    <a:pt x="78" y="0"/>
                  </a:lnTo>
                  <a:lnTo>
                    <a:pt x="60" y="2"/>
                  </a:lnTo>
                  <a:lnTo>
                    <a:pt x="42" y="5"/>
                  </a:lnTo>
                  <a:lnTo>
                    <a:pt x="22" y="8"/>
                  </a:lnTo>
                  <a:lnTo>
                    <a:pt x="22" y="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29" name="Freeform 1028"/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6180138" y="5902325"/>
              <a:ext cx="412750" cy="293688"/>
            </a:xfrm>
            <a:custGeom>
              <a:avLst/>
              <a:gdLst/>
              <a:ahLst/>
              <a:cxnLst>
                <a:cxn ang="0">
                  <a:pos x="27" y="31"/>
                </a:cxn>
                <a:cxn ang="0">
                  <a:pos x="17" y="47"/>
                </a:cxn>
                <a:cxn ang="0">
                  <a:pos x="3" y="76"/>
                </a:cxn>
                <a:cxn ang="0">
                  <a:pos x="8" y="88"/>
                </a:cxn>
                <a:cxn ang="0">
                  <a:pos x="14" y="90"/>
                </a:cxn>
                <a:cxn ang="0">
                  <a:pos x="20" y="98"/>
                </a:cxn>
                <a:cxn ang="0">
                  <a:pos x="37" y="104"/>
                </a:cxn>
                <a:cxn ang="0">
                  <a:pos x="72" y="128"/>
                </a:cxn>
                <a:cxn ang="0">
                  <a:pos x="94" y="142"/>
                </a:cxn>
                <a:cxn ang="0">
                  <a:pos x="135" y="165"/>
                </a:cxn>
                <a:cxn ang="0">
                  <a:pos x="151" y="185"/>
                </a:cxn>
                <a:cxn ang="0">
                  <a:pos x="152" y="178"/>
                </a:cxn>
                <a:cxn ang="0">
                  <a:pos x="161" y="155"/>
                </a:cxn>
                <a:cxn ang="0">
                  <a:pos x="172" y="145"/>
                </a:cxn>
                <a:cxn ang="0">
                  <a:pos x="207" y="140"/>
                </a:cxn>
                <a:cxn ang="0">
                  <a:pos x="220" y="137"/>
                </a:cxn>
                <a:cxn ang="0">
                  <a:pos x="230" y="131"/>
                </a:cxn>
                <a:cxn ang="0">
                  <a:pos x="239" y="125"/>
                </a:cxn>
                <a:cxn ang="0">
                  <a:pos x="246" y="115"/>
                </a:cxn>
                <a:cxn ang="0">
                  <a:pos x="246" y="98"/>
                </a:cxn>
                <a:cxn ang="0">
                  <a:pos x="244" y="85"/>
                </a:cxn>
                <a:cxn ang="0">
                  <a:pos x="247" y="80"/>
                </a:cxn>
                <a:cxn ang="0">
                  <a:pos x="257" y="71"/>
                </a:cxn>
                <a:cxn ang="0">
                  <a:pos x="259" y="63"/>
                </a:cxn>
                <a:cxn ang="0">
                  <a:pos x="254" y="60"/>
                </a:cxn>
                <a:cxn ang="0">
                  <a:pos x="236" y="60"/>
                </a:cxn>
                <a:cxn ang="0">
                  <a:pos x="205" y="57"/>
                </a:cxn>
                <a:cxn ang="0">
                  <a:pos x="176" y="58"/>
                </a:cxn>
                <a:cxn ang="0">
                  <a:pos x="161" y="60"/>
                </a:cxn>
                <a:cxn ang="0">
                  <a:pos x="146" y="54"/>
                </a:cxn>
                <a:cxn ang="0">
                  <a:pos x="131" y="43"/>
                </a:cxn>
                <a:cxn ang="0">
                  <a:pos x="119" y="33"/>
                </a:cxn>
                <a:cxn ang="0">
                  <a:pos x="109" y="36"/>
                </a:cxn>
                <a:cxn ang="0">
                  <a:pos x="102" y="36"/>
                </a:cxn>
                <a:cxn ang="0">
                  <a:pos x="99" y="29"/>
                </a:cxn>
                <a:cxn ang="0">
                  <a:pos x="105" y="23"/>
                </a:cxn>
                <a:cxn ang="0">
                  <a:pos x="125" y="23"/>
                </a:cxn>
                <a:cxn ang="0">
                  <a:pos x="131" y="21"/>
                </a:cxn>
                <a:cxn ang="0">
                  <a:pos x="124" y="16"/>
                </a:cxn>
                <a:cxn ang="0">
                  <a:pos x="108" y="6"/>
                </a:cxn>
                <a:cxn ang="0">
                  <a:pos x="91" y="4"/>
                </a:cxn>
                <a:cxn ang="0">
                  <a:pos x="82" y="9"/>
                </a:cxn>
                <a:cxn ang="0">
                  <a:pos x="75" y="11"/>
                </a:cxn>
                <a:cxn ang="0">
                  <a:pos x="77" y="7"/>
                </a:cxn>
                <a:cxn ang="0">
                  <a:pos x="72" y="6"/>
                </a:cxn>
                <a:cxn ang="0">
                  <a:pos x="51" y="0"/>
                </a:cxn>
                <a:cxn ang="0">
                  <a:pos x="41" y="6"/>
                </a:cxn>
                <a:cxn ang="0">
                  <a:pos x="34" y="16"/>
                </a:cxn>
              </a:cxnLst>
              <a:rect l="0" t="0" r="r" b="b"/>
              <a:pathLst>
                <a:path w="260" h="185">
                  <a:moveTo>
                    <a:pt x="34" y="16"/>
                  </a:moveTo>
                  <a:lnTo>
                    <a:pt x="34" y="16"/>
                  </a:lnTo>
                  <a:lnTo>
                    <a:pt x="27" y="31"/>
                  </a:lnTo>
                  <a:lnTo>
                    <a:pt x="23" y="40"/>
                  </a:lnTo>
                  <a:lnTo>
                    <a:pt x="17" y="47"/>
                  </a:lnTo>
                  <a:lnTo>
                    <a:pt x="17" y="47"/>
                  </a:lnTo>
                  <a:lnTo>
                    <a:pt x="10" y="56"/>
                  </a:lnTo>
                  <a:lnTo>
                    <a:pt x="6" y="66"/>
                  </a:lnTo>
                  <a:lnTo>
                    <a:pt x="3" y="76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11" y="88"/>
                  </a:lnTo>
                  <a:lnTo>
                    <a:pt x="14" y="90"/>
                  </a:lnTo>
                  <a:lnTo>
                    <a:pt x="16" y="93"/>
                  </a:lnTo>
                  <a:lnTo>
                    <a:pt x="18" y="97"/>
                  </a:lnTo>
                  <a:lnTo>
                    <a:pt x="20" y="98"/>
                  </a:lnTo>
                  <a:lnTo>
                    <a:pt x="21" y="100"/>
                  </a:lnTo>
                  <a:lnTo>
                    <a:pt x="21" y="100"/>
                  </a:lnTo>
                  <a:lnTo>
                    <a:pt x="37" y="104"/>
                  </a:lnTo>
                  <a:lnTo>
                    <a:pt x="50" y="110"/>
                  </a:lnTo>
                  <a:lnTo>
                    <a:pt x="60" y="117"/>
                  </a:lnTo>
                  <a:lnTo>
                    <a:pt x="72" y="128"/>
                  </a:lnTo>
                  <a:lnTo>
                    <a:pt x="72" y="128"/>
                  </a:lnTo>
                  <a:lnTo>
                    <a:pt x="82" y="137"/>
                  </a:lnTo>
                  <a:lnTo>
                    <a:pt x="94" y="142"/>
                  </a:lnTo>
                  <a:lnTo>
                    <a:pt x="115" y="154"/>
                  </a:lnTo>
                  <a:lnTo>
                    <a:pt x="125" y="159"/>
                  </a:lnTo>
                  <a:lnTo>
                    <a:pt x="135" y="165"/>
                  </a:lnTo>
                  <a:lnTo>
                    <a:pt x="144" y="174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1"/>
                  </a:lnTo>
                  <a:lnTo>
                    <a:pt x="152" y="178"/>
                  </a:lnTo>
                  <a:lnTo>
                    <a:pt x="152" y="178"/>
                  </a:lnTo>
                  <a:lnTo>
                    <a:pt x="153" y="169"/>
                  </a:lnTo>
                  <a:lnTo>
                    <a:pt x="156" y="161"/>
                  </a:lnTo>
                  <a:lnTo>
                    <a:pt x="161" y="155"/>
                  </a:lnTo>
                  <a:lnTo>
                    <a:pt x="168" y="148"/>
                  </a:lnTo>
                  <a:lnTo>
                    <a:pt x="168" y="148"/>
                  </a:lnTo>
                  <a:lnTo>
                    <a:pt x="172" y="145"/>
                  </a:lnTo>
                  <a:lnTo>
                    <a:pt x="176" y="144"/>
                  </a:lnTo>
                  <a:lnTo>
                    <a:pt x="186" y="141"/>
                  </a:lnTo>
                  <a:lnTo>
                    <a:pt x="207" y="140"/>
                  </a:lnTo>
                  <a:lnTo>
                    <a:pt x="207" y="140"/>
                  </a:lnTo>
                  <a:lnTo>
                    <a:pt x="213" y="138"/>
                  </a:lnTo>
                  <a:lnTo>
                    <a:pt x="220" y="137"/>
                  </a:lnTo>
                  <a:lnTo>
                    <a:pt x="220" y="137"/>
                  </a:lnTo>
                  <a:lnTo>
                    <a:pt x="225" y="135"/>
                  </a:lnTo>
                  <a:lnTo>
                    <a:pt x="230" y="131"/>
                  </a:lnTo>
                  <a:lnTo>
                    <a:pt x="230" y="131"/>
                  </a:lnTo>
                  <a:lnTo>
                    <a:pt x="235" y="128"/>
                  </a:lnTo>
                  <a:lnTo>
                    <a:pt x="239" y="125"/>
                  </a:lnTo>
                  <a:lnTo>
                    <a:pt x="242" y="121"/>
                  </a:lnTo>
                  <a:lnTo>
                    <a:pt x="246" y="115"/>
                  </a:lnTo>
                  <a:lnTo>
                    <a:pt x="246" y="115"/>
                  </a:lnTo>
                  <a:lnTo>
                    <a:pt x="247" y="111"/>
                  </a:lnTo>
                  <a:lnTo>
                    <a:pt x="247" y="107"/>
                  </a:lnTo>
                  <a:lnTo>
                    <a:pt x="246" y="98"/>
                  </a:lnTo>
                  <a:lnTo>
                    <a:pt x="246" y="98"/>
                  </a:lnTo>
                  <a:lnTo>
                    <a:pt x="244" y="90"/>
                  </a:lnTo>
                  <a:lnTo>
                    <a:pt x="244" y="85"/>
                  </a:lnTo>
                  <a:lnTo>
                    <a:pt x="244" y="83"/>
                  </a:lnTo>
                  <a:lnTo>
                    <a:pt x="244" y="83"/>
                  </a:lnTo>
                  <a:lnTo>
                    <a:pt x="247" y="80"/>
                  </a:lnTo>
                  <a:lnTo>
                    <a:pt x="249" y="78"/>
                  </a:lnTo>
                  <a:lnTo>
                    <a:pt x="256" y="74"/>
                  </a:lnTo>
                  <a:lnTo>
                    <a:pt x="257" y="71"/>
                  </a:lnTo>
                  <a:lnTo>
                    <a:pt x="260" y="70"/>
                  </a:lnTo>
                  <a:lnTo>
                    <a:pt x="260" y="67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6" y="61"/>
                  </a:lnTo>
                  <a:lnTo>
                    <a:pt x="254" y="60"/>
                  </a:lnTo>
                  <a:lnTo>
                    <a:pt x="247" y="60"/>
                  </a:lnTo>
                  <a:lnTo>
                    <a:pt x="236" y="60"/>
                  </a:lnTo>
                  <a:lnTo>
                    <a:pt x="236" y="60"/>
                  </a:lnTo>
                  <a:lnTo>
                    <a:pt x="229" y="60"/>
                  </a:lnTo>
                  <a:lnTo>
                    <a:pt x="220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190" y="57"/>
                  </a:lnTo>
                  <a:lnTo>
                    <a:pt x="176" y="58"/>
                  </a:lnTo>
                  <a:lnTo>
                    <a:pt x="176" y="58"/>
                  </a:lnTo>
                  <a:lnTo>
                    <a:pt x="168" y="60"/>
                  </a:lnTo>
                  <a:lnTo>
                    <a:pt x="161" y="60"/>
                  </a:lnTo>
                  <a:lnTo>
                    <a:pt x="161" y="60"/>
                  </a:lnTo>
                  <a:lnTo>
                    <a:pt x="153" y="57"/>
                  </a:lnTo>
                  <a:lnTo>
                    <a:pt x="146" y="54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1" y="43"/>
                  </a:lnTo>
                  <a:lnTo>
                    <a:pt x="126" y="39"/>
                  </a:lnTo>
                  <a:lnTo>
                    <a:pt x="122" y="34"/>
                  </a:lnTo>
                  <a:lnTo>
                    <a:pt x="119" y="33"/>
                  </a:lnTo>
                  <a:lnTo>
                    <a:pt x="116" y="33"/>
                  </a:lnTo>
                  <a:lnTo>
                    <a:pt x="116" y="33"/>
                  </a:lnTo>
                  <a:lnTo>
                    <a:pt x="109" y="36"/>
                  </a:lnTo>
                  <a:lnTo>
                    <a:pt x="107" y="36"/>
                  </a:lnTo>
                  <a:lnTo>
                    <a:pt x="102" y="36"/>
                  </a:lnTo>
                  <a:lnTo>
                    <a:pt x="102" y="36"/>
                  </a:lnTo>
                  <a:lnTo>
                    <a:pt x="101" y="34"/>
                  </a:lnTo>
                  <a:lnTo>
                    <a:pt x="99" y="31"/>
                  </a:lnTo>
                  <a:lnTo>
                    <a:pt x="99" y="29"/>
                  </a:lnTo>
                  <a:lnTo>
                    <a:pt x="101" y="26"/>
                  </a:lnTo>
                  <a:lnTo>
                    <a:pt x="101" y="26"/>
                  </a:lnTo>
                  <a:lnTo>
                    <a:pt x="105" y="23"/>
                  </a:lnTo>
                  <a:lnTo>
                    <a:pt x="112" y="23"/>
                  </a:lnTo>
                  <a:lnTo>
                    <a:pt x="125" y="23"/>
                  </a:lnTo>
                  <a:lnTo>
                    <a:pt x="125" y="23"/>
                  </a:lnTo>
                  <a:lnTo>
                    <a:pt x="128" y="23"/>
                  </a:lnTo>
                  <a:lnTo>
                    <a:pt x="129" y="23"/>
                  </a:lnTo>
                  <a:lnTo>
                    <a:pt x="131" y="21"/>
                  </a:lnTo>
                  <a:lnTo>
                    <a:pt x="131" y="21"/>
                  </a:lnTo>
                  <a:lnTo>
                    <a:pt x="126" y="19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08" y="6"/>
                  </a:lnTo>
                  <a:lnTo>
                    <a:pt x="108" y="6"/>
                  </a:lnTo>
                  <a:lnTo>
                    <a:pt x="104" y="4"/>
                  </a:lnTo>
                  <a:lnTo>
                    <a:pt x="99" y="4"/>
                  </a:lnTo>
                  <a:lnTo>
                    <a:pt x="91" y="4"/>
                  </a:lnTo>
                  <a:lnTo>
                    <a:pt x="91" y="4"/>
                  </a:lnTo>
                  <a:lnTo>
                    <a:pt x="87" y="6"/>
                  </a:lnTo>
                  <a:lnTo>
                    <a:pt x="82" y="9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75" y="11"/>
                  </a:lnTo>
                  <a:lnTo>
                    <a:pt x="75" y="10"/>
                  </a:lnTo>
                  <a:lnTo>
                    <a:pt x="77" y="7"/>
                  </a:lnTo>
                  <a:lnTo>
                    <a:pt x="77" y="7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72" y="6"/>
                  </a:lnTo>
                  <a:lnTo>
                    <a:pt x="64" y="4"/>
                  </a:lnTo>
                  <a:lnTo>
                    <a:pt x="57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5" y="3"/>
                  </a:lnTo>
                  <a:lnTo>
                    <a:pt x="41" y="6"/>
                  </a:lnTo>
                  <a:lnTo>
                    <a:pt x="37" y="10"/>
                  </a:lnTo>
                  <a:lnTo>
                    <a:pt x="34" y="16"/>
                  </a:lnTo>
                  <a:lnTo>
                    <a:pt x="34" y="1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30" name="Freeform 1029"/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207125" y="5619750"/>
              <a:ext cx="379412" cy="292100"/>
            </a:xfrm>
            <a:custGeom>
              <a:avLst/>
              <a:gdLst/>
              <a:ahLst/>
              <a:cxnLst>
                <a:cxn ang="0">
                  <a:pos x="203" y="67"/>
                </a:cxn>
                <a:cxn ang="0">
                  <a:pos x="190" y="57"/>
                </a:cxn>
                <a:cxn ang="0">
                  <a:pos x="168" y="52"/>
                </a:cxn>
                <a:cxn ang="0">
                  <a:pos x="155" y="47"/>
                </a:cxn>
                <a:cxn ang="0">
                  <a:pos x="146" y="24"/>
                </a:cxn>
                <a:cxn ang="0">
                  <a:pos x="141" y="13"/>
                </a:cxn>
                <a:cxn ang="0">
                  <a:pos x="129" y="13"/>
                </a:cxn>
                <a:cxn ang="0">
                  <a:pos x="117" y="16"/>
                </a:cxn>
                <a:cxn ang="0">
                  <a:pos x="102" y="9"/>
                </a:cxn>
                <a:cxn ang="0">
                  <a:pos x="95" y="10"/>
                </a:cxn>
                <a:cxn ang="0">
                  <a:pos x="81" y="7"/>
                </a:cxn>
                <a:cxn ang="0">
                  <a:pos x="57" y="0"/>
                </a:cxn>
                <a:cxn ang="0">
                  <a:pos x="40" y="5"/>
                </a:cxn>
                <a:cxn ang="0">
                  <a:pos x="31" y="12"/>
                </a:cxn>
                <a:cxn ang="0">
                  <a:pos x="37" y="30"/>
                </a:cxn>
                <a:cxn ang="0">
                  <a:pos x="44" y="63"/>
                </a:cxn>
                <a:cxn ang="0">
                  <a:pos x="38" y="76"/>
                </a:cxn>
                <a:cxn ang="0">
                  <a:pos x="16" y="86"/>
                </a:cxn>
                <a:cxn ang="0">
                  <a:pos x="1" y="97"/>
                </a:cxn>
                <a:cxn ang="0">
                  <a:pos x="0" y="111"/>
                </a:cxn>
                <a:cxn ang="0">
                  <a:pos x="4" y="121"/>
                </a:cxn>
                <a:cxn ang="0">
                  <a:pos x="27" y="125"/>
                </a:cxn>
                <a:cxn ang="0">
                  <a:pos x="45" y="134"/>
                </a:cxn>
                <a:cxn ang="0">
                  <a:pos x="50" y="144"/>
                </a:cxn>
                <a:cxn ang="0">
                  <a:pos x="45" y="157"/>
                </a:cxn>
                <a:cxn ang="0">
                  <a:pos x="33" y="172"/>
                </a:cxn>
                <a:cxn ang="0">
                  <a:pos x="37" y="180"/>
                </a:cxn>
                <a:cxn ang="0">
                  <a:pos x="61" y="184"/>
                </a:cxn>
                <a:cxn ang="0">
                  <a:pos x="64" y="180"/>
                </a:cxn>
                <a:cxn ang="0">
                  <a:pos x="77" y="174"/>
                </a:cxn>
                <a:cxn ang="0">
                  <a:pos x="95" y="174"/>
                </a:cxn>
                <a:cxn ang="0">
                  <a:pos x="115" y="174"/>
                </a:cxn>
                <a:cxn ang="0">
                  <a:pos x="136" y="175"/>
                </a:cxn>
                <a:cxn ang="0">
                  <a:pos x="149" y="171"/>
                </a:cxn>
                <a:cxn ang="0">
                  <a:pos x="159" y="162"/>
                </a:cxn>
                <a:cxn ang="0">
                  <a:pos x="163" y="140"/>
                </a:cxn>
                <a:cxn ang="0">
                  <a:pos x="166" y="128"/>
                </a:cxn>
                <a:cxn ang="0">
                  <a:pos x="156" y="124"/>
                </a:cxn>
                <a:cxn ang="0">
                  <a:pos x="145" y="125"/>
                </a:cxn>
                <a:cxn ang="0">
                  <a:pos x="146" y="120"/>
                </a:cxn>
                <a:cxn ang="0">
                  <a:pos x="155" y="114"/>
                </a:cxn>
                <a:cxn ang="0">
                  <a:pos x="159" y="107"/>
                </a:cxn>
                <a:cxn ang="0">
                  <a:pos x="168" y="103"/>
                </a:cxn>
                <a:cxn ang="0">
                  <a:pos x="175" y="94"/>
                </a:cxn>
                <a:cxn ang="0">
                  <a:pos x="181" y="96"/>
                </a:cxn>
                <a:cxn ang="0">
                  <a:pos x="185" y="108"/>
                </a:cxn>
                <a:cxn ang="0">
                  <a:pos x="189" y="111"/>
                </a:cxn>
                <a:cxn ang="0">
                  <a:pos x="210" y="111"/>
                </a:cxn>
                <a:cxn ang="0">
                  <a:pos x="225" y="106"/>
                </a:cxn>
                <a:cxn ang="0">
                  <a:pos x="230" y="100"/>
                </a:cxn>
                <a:cxn ang="0">
                  <a:pos x="229" y="93"/>
                </a:cxn>
                <a:cxn ang="0">
                  <a:pos x="226" y="86"/>
                </a:cxn>
                <a:cxn ang="0">
                  <a:pos x="229" y="81"/>
                </a:cxn>
                <a:cxn ang="0">
                  <a:pos x="239" y="77"/>
                </a:cxn>
                <a:cxn ang="0">
                  <a:pos x="225" y="70"/>
                </a:cxn>
                <a:cxn ang="0">
                  <a:pos x="206" y="69"/>
                </a:cxn>
              </a:cxnLst>
              <a:rect l="0" t="0" r="r" b="b"/>
              <a:pathLst>
                <a:path w="239" h="184">
                  <a:moveTo>
                    <a:pt x="206" y="69"/>
                  </a:moveTo>
                  <a:lnTo>
                    <a:pt x="206" y="69"/>
                  </a:lnTo>
                  <a:lnTo>
                    <a:pt x="203" y="67"/>
                  </a:lnTo>
                  <a:lnTo>
                    <a:pt x="199" y="64"/>
                  </a:lnTo>
                  <a:lnTo>
                    <a:pt x="190" y="57"/>
                  </a:lnTo>
                  <a:lnTo>
                    <a:pt x="190" y="57"/>
                  </a:lnTo>
                  <a:lnTo>
                    <a:pt x="179" y="52"/>
                  </a:lnTo>
                  <a:lnTo>
                    <a:pt x="173" y="52"/>
                  </a:lnTo>
                  <a:lnTo>
                    <a:pt x="168" y="52"/>
                  </a:lnTo>
                  <a:lnTo>
                    <a:pt x="168" y="52"/>
                  </a:lnTo>
                  <a:lnTo>
                    <a:pt x="159" y="52"/>
                  </a:lnTo>
                  <a:lnTo>
                    <a:pt x="155" y="47"/>
                  </a:lnTo>
                  <a:lnTo>
                    <a:pt x="152" y="43"/>
                  </a:lnTo>
                  <a:lnTo>
                    <a:pt x="149" y="37"/>
                  </a:lnTo>
                  <a:lnTo>
                    <a:pt x="146" y="24"/>
                  </a:lnTo>
                  <a:lnTo>
                    <a:pt x="145" y="17"/>
                  </a:lnTo>
                  <a:lnTo>
                    <a:pt x="141" y="13"/>
                  </a:lnTo>
                  <a:lnTo>
                    <a:pt x="141" y="13"/>
                  </a:lnTo>
                  <a:lnTo>
                    <a:pt x="138" y="12"/>
                  </a:lnTo>
                  <a:lnTo>
                    <a:pt x="135" y="12"/>
                  </a:lnTo>
                  <a:lnTo>
                    <a:pt x="129" y="13"/>
                  </a:lnTo>
                  <a:lnTo>
                    <a:pt x="124" y="16"/>
                  </a:lnTo>
                  <a:lnTo>
                    <a:pt x="117" y="16"/>
                  </a:lnTo>
                  <a:lnTo>
                    <a:pt x="117" y="16"/>
                  </a:lnTo>
                  <a:lnTo>
                    <a:pt x="112" y="15"/>
                  </a:lnTo>
                  <a:lnTo>
                    <a:pt x="107" y="12"/>
                  </a:lnTo>
                  <a:lnTo>
                    <a:pt x="102" y="9"/>
                  </a:lnTo>
                  <a:lnTo>
                    <a:pt x="97" y="6"/>
                  </a:lnTo>
                  <a:lnTo>
                    <a:pt x="97" y="6"/>
                  </a:lnTo>
                  <a:lnTo>
                    <a:pt x="95" y="10"/>
                  </a:lnTo>
                  <a:lnTo>
                    <a:pt x="92" y="10"/>
                  </a:lnTo>
                  <a:lnTo>
                    <a:pt x="87" y="9"/>
                  </a:lnTo>
                  <a:lnTo>
                    <a:pt x="81" y="7"/>
                  </a:lnTo>
                  <a:lnTo>
                    <a:pt x="68" y="2"/>
                  </a:lnTo>
                  <a:lnTo>
                    <a:pt x="63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0" y="3"/>
                  </a:lnTo>
                  <a:lnTo>
                    <a:pt x="40" y="5"/>
                  </a:lnTo>
                  <a:lnTo>
                    <a:pt x="36" y="6"/>
                  </a:lnTo>
                  <a:lnTo>
                    <a:pt x="33" y="9"/>
                  </a:lnTo>
                  <a:lnTo>
                    <a:pt x="31" y="12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7" y="30"/>
                  </a:lnTo>
                  <a:lnTo>
                    <a:pt x="43" y="47"/>
                  </a:lnTo>
                  <a:lnTo>
                    <a:pt x="44" y="56"/>
                  </a:lnTo>
                  <a:lnTo>
                    <a:pt x="44" y="63"/>
                  </a:lnTo>
                  <a:lnTo>
                    <a:pt x="43" y="70"/>
                  </a:lnTo>
                  <a:lnTo>
                    <a:pt x="38" y="76"/>
                  </a:lnTo>
                  <a:lnTo>
                    <a:pt x="38" y="76"/>
                  </a:lnTo>
                  <a:lnTo>
                    <a:pt x="34" y="80"/>
                  </a:lnTo>
                  <a:lnTo>
                    <a:pt x="28" y="83"/>
                  </a:lnTo>
                  <a:lnTo>
                    <a:pt x="16" y="86"/>
                  </a:lnTo>
                  <a:lnTo>
                    <a:pt x="10" y="88"/>
                  </a:lnTo>
                  <a:lnTo>
                    <a:pt x="6" y="91"/>
                  </a:lnTo>
                  <a:lnTo>
                    <a:pt x="1" y="97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0" y="111"/>
                  </a:lnTo>
                  <a:lnTo>
                    <a:pt x="0" y="116"/>
                  </a:lnTo>
                  <a:lnTo>
                    <a:pt x="1" y="118"/>
                  </a:lnTo>
                  <a:lnTo>
                    <a:pt x="4" y="121"/>
                  </a:lnTo>
                  <a:lnTo>
                    <a:pt x="10" y="124"/>
                  </a:lnTo>
                  <a:lnTo>
                    <a:pt x="18" y="125"/>
                  </a:lnTo>
                  <a:lnTo>
                    <a:pt x="27" y="125"/>
                  </a:lnTo>
                  <a:lnTo>
                    <a:pt x="36" y="127"/>
                  </a:lnTo>
                  <a:lnTo>
                    <a:pt x="43" y="131"/>
                  </a:lnTo>
                  <a:lnTo>
                    <a:pt x="45" y="134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50" y="144"/>
                  </a:lnTo>
                  <a:lnTo>
                    <a:pt x="50" y="148"/>
                  </a:lnTo>
                  <a:lnTo>
                    <a:pt x="48" y="153"/>
                  </a:lnTo>
                  <a:lnTo>
                    <a:pt x="45" y="157"/>
                  </a:lnTo>
                  <a:lnTo>
                    <a:pt x="40" y="164"/>
                  </a:lnTo>
                  <a:lnTo>
                    <a:pt x="33" y="172"/>
                  </a:lnTo>
                  <a:lnTo>
                    <a:pt x="33" y="172"/>
                  </a:lnTo>
                  <a:lnTo>
                    <a:pt x="31" y="175"/>
                  </a:lnTo>
                  <a:lnTo>
                    <a:pt x="34" y="178"/>
                  </a:lnTo>
                  <a:lnTo>
                    <a:pt x="37" y="180"/>
                  </a:lnTo>
                  <a:lnTo>
                    <a:pt x="41" y="181"/>
                  </a:lnTo>
                  <a:lnTo>
                    <a:pt x="53" y="184"/>
                  </a:lnTo>
                  <a:lnTo>
                    <a:pt x="61" y="184"/>
                  </a:lnTo>
                  <a:lnTo>
                    <a:pt x="61" y="184"/>
                  </a:lnTo>
                  <a:lnTo>
                    <a:pt x="64" y="180"/>
                  </a:lnTo>
                  <a:lnTo>
                    <a:pt x="64" y="180"/>
                  </a:lnTo>
                  <a:lnTo>
                    <a:pt x="68" y="177"/>
                  </a:lnTo>
                  <a:lnTo>
                    <a:pt x="72" y="175"/>
                  </a:lnTo>
                  <a:lnTo>
                    <a:pt x="77" y="174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95" y="174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15" y="174"/>
                  </a:lnTo>
                  <a:lnTo>
                    <a:pt x="122" y="175"/>
                  </a:lnTo>
                  <a:lnTo>
                    <a:pt x="129" y="177"/>
                  </a:lnTo>
                  <a:lnTo>
                    <a:pt x="136" y="175"/>
                  </a:lnTo>
                  <a:lnTo>
                    <a:pt x="136" y="175"/>
                  </a:lnTo>
                  <a:lnTo>
                    <a:pt x="144" y="174"/>
                  </a:lnTo>
                  <a:lnTo>
                    <a:pt x="149" y="171"/>
                  </a:lnTo>
                  <a:lnTo>
                    <a:pt x="155" y="167"/>
                  </a:lnTo>
                  <a:lnTo>
                    <a:pt x="159" y="162"/>
                  </a:lnTo>
                  <a:lnTo>
                    <a:pt x="159" y="162"/>
                  </a:lnTo>
                  <a:lnTo>
                    <a:pt x="162" y="155"/>
                  </a:lnTo>
                  <a:lnTo>
                    <a:pt x="163" y="148"/>
                  </a:lnTo>
                  <a:lnTo>
                    <a:pt x="163" y="140"/>
                  </a:lnTo>
                  <a:lnTo>
                    <a:pt x="165" y="133"/>
                  </a:lnTo>
                  <a:lnTo>
                    <a:pt x="165" y="133"/>
                  </a:lnTo>
                  <a:lnTo>
                    <a:pt x="166" y="128"/>
                  </a:lnTo>
                  <a:lnTo>
                    <a:pt x="165" y="125"/>
                  </a:lnTo>
                  <a:lnTo>
                    <a:pt x="161" y="124"/>
                  </a:lnTo>
                  <a:lnTo>
                    <a:pt x="156" y="124"/>
                  </a:lnTo>
                  <a:lnTo>
                    <a:pt x="156" y="124"/>
                  </a:lnTo>
                  <a:lnTo>
                    <a:pt x="146" y="125"/>
                  </a:lnTo>
                  <a:lnTo>
                    <a:pt x="145" y="125"/>
                  </a:lnTo>
                  <a:lnTo>
                    <a:pt x="144" y="124"/>
                  </a:lnTo>
                  <a:lnTo>
                    <a:pt x="144" y="123"/>
                  </a:lnTo>
                  <a:lnTo>
                    <a:pt x="146" y="120"/>
                  </a:lnTo>
                  <a:lnTo>
                    <a:pt x="146" y="120"/>
                  </a:lnTo>
                  <a:lnTo>
                    <a:pt x="149" y="117"/>
                  </a:lnTo>
                  <a:lnTo>
                    <a:pt x="155" y="114"/>
                  </a:lnTo>
                  <a:lnTo>
                    <a:pt x="155" y="114"/>
                  </a:lnTo>
                  <a:lnTo>
                    <a:pt x="158" y="110"/>
                  </a:lnTo>
                  <a:lnTo>
                    <a:pt x="159" y="107"/>
                  </a:lnTo>
                  <a:lnTo>
                    <a:pt x="159" y="107"/>
                  </a:lnTo>
                  <a:lnTo>
                    <a:pt x="163" y="104"/>
                  </a:lnTo>
                  <a:lnTo>
                    <a:pt x="168" y="103"/>
                  </a:lnTo>
                  <a:lnTo>
                    <a:pt x="168" y="103"/>
                  </a:lnTo>
                  <a:lnTo>
                    <a:pt x="172" y="97"/>
                  </a:lnTo>
                  <a:lnTo>
                    <a:pt x="175" y="94"/>
                  </a:lnTo>
                  <a:lnTo>
                    <a:pt x="179" y="94"/>
                  </a:lnTo>
                  <a:lnTo>
                    <a:pt x="179" y="94"/>
                  </a:lnTo>
                  <a:lnTo>
                    <a:pt x="181" y="96"/>
                  </a:lnTo>
                  <a:lnTo>
                    <a:pt x="182" y="98"/>
                  </a:lnTo>
                  <a:lnTo>
                    <a:pt x="183" y="103"/>
                  </a:lnTo>
                  <a:lnTo>
                    <a:pt x="185" y="108"/>
                  </a:lnTo>
                  <a:lnTo>
                    <a:pt x="186" y="110"/>
                  </a:lnTo>
                  <a:lnTo>
                    <a:pt x="189" y="111"/>
                  </a:lnTo>
                  <a:lnTo>
                    <a:pt x="189" y="111"/>
                  </a:lnTo>
                  <a:lnTo>
                    <a:pt x="196" y="113"/>
                  </a:lnTo>
                  <a:lnTo>
                    <a:pt x="203" y="113"/>
                  </a:lnTo>
                  <a:lnTo>
                    <a:pt x="210" y="111"/>
                  </a:lnTo>
                  <a:lnTo>
                    <a:pt x="216" y="108"/>
                  </a:lnTo>
                  <a:lnTo>
                    <a:pt x="216" y="108"/>
                  </a:lnTo>
                  <a:lnTo>
                    <a:pt x="225" y="106"/>
                  </a:lnTo>
                  <a:lnTo>
                    <a:pt x="227" y="103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32" y="97"/>
                  </a:lnTo>
                  <a:lnTo>
                    <a:pt x="232" y="96"/>
                  </a:lnTo>
                  <a:lnTo>
                    <a:pt x="229" y="93"/>
                  </a:lnTo>
                  <a:lnTo>
                    <a:pt x="226" y="90"/>
                  </a:lnTo>
                  <a:lnTo>
                    <a:pt x="226" y="88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27" y="83"/>
                  </a:lnTo>
                  <a:lnTo>
                    <a:pt x="229" y="81"/>
                  </a:lnTo>
                  <a:lnTo>
                    <a:pt x="235" y="80"/>
                  </a:lnTo>
                  <a:lnTo>
                    <a:pt x="235" y="80"/>
                  </a:lnTo>
                  <a:lnTo>
                    <a:pt x="239" y="77"/>
                  </a:lnTo>
                  <a:lnTo>
                    <a:pt x="239" y="77"/>
                  </a:lnTo>
                  <a:lnTo>
                    <a:pt x="232" y="73"/>
                  </a:lnTo>
                  <a:lnTo>
                    <a:pt x="225" y="70"/>
                  </a:lnTo>
                  <a:lnTo>
                    <a:pt x="216" y="69"/>
                  </a:lnTo>
                  <a:lnTo>
                    <a:pt x="206" y="69"/>
                  </a:lnTo>
                  <a:lnTo>
                    <a:pt x="206" y="6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31" name="Freeform 1030"/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6064250" y="6042025"/>
              <a:ext cx="355600" cy="200025"/>
            </a:xfrm>
            <a:custGeom>
              <a:avLst/>
              <a:gdLst/>
              <a:ahLst/>
              <a:cxnLst>
                <a:cxn ang="0">
                  <a:pos x="145" y="40"/>
                </a:cxn>
                <a:cxn ang="0">
                  <a:pos x="123" y="22"/>
                </a:cxn>
                <a:cxn ang="0">
                  <a:pos x="94" y="12"/>
                </a:cxn>
                <a:cxn ang="0">
                  <a:pos x="93" y="10"/>
                </a:cxn>
                <a:cxn ang="0">
                  <a:pos x="89" y="5"/>
                </a:cxn>
                <a:cxn ang="0">
                  <a:pos x="84" y="0"/>
                </a:cxn>
                <a:cxn ang="0">
                  <a:pos x="81" y="0"/>
                </a:cxn>
                <a:cxn ang="0">
                  <a:pos x="60" y="0"/>
                </a:cxn>
                <a:cxn ang="0">
                  <a:pos x="66" y="3"/>
                </a:cxn>
                <a:cxn ang="0">
                  <a:pos x="63" y="7"/>
                </a:cxn>
                <a:cxn ang="0">
                  <a:pos x="56" y="16"/>
                </a:cxn>
                <a:cxn ang="0">
                  <a:pos x="56" y="22"/>
                </a:cxn>
                <a:cxn ang="0">
                  <a:pos x="56" y="27"/>
                </a:cxn>
                <a:cxn ang="0">
                  <a:pos x="53" y="34"/>
                </a:cxn>
                <a:cxn ang="0">
                  <a:pos x="42" y="39"/>
                </a:cxn>
                <a:cxn ang="0">
                  <a:pos x="35" y="44"/>
                </a:cxn>
                <a:cxn ang="0">
                  <a:pos x="32" y="47"/>
                </a:cxn>
                <a:cxn ang="0">
                  <a:pos x="29" y="59"/>
                </a:cxn>
                <a:cxn ang="0">
                  <a:pos x="25" y="67"/>
                </a:cxn>
                <a:cxn ang="0">
                  <a:pos x="22" y="69"/>
                </a:cxn>
                <a:cxn ang="0">
                  <a:pos x="9" y="66"/>
                </a:cxn>
                <a:cxn ang="0">
                  <a:pos x="6" y="66"/>
                </a:cxn>
                <a:cxn ang="0">
                  <a:pos x="2" y="74"/>
                </a:cxn>
                <a:cxn ang="0">
                  <a:pos x="0" y="87"/>
                </a:cxn>
                <a:cxn ang="0">
                  <a:pos x="5" y="89"/>
                </a:cxn>
                <a:cxn ang="0">
                  <a:pos x="20" y="94"/>
                </a:cxn>
                <a:cxn ang="0">
                  <a:pos x="35" y="103"/>
                </a:cxn>
                <a:cxn ang="0">
                  <a:pos x="47" y="113"/>
                </a:cxn>
                <a:cxn ang="0">
                  <a:pos x="53" y="116"/>
                </a:cxn>
                <a:cxn ang="0">
                  <a:pos x="80" y="124"/>
                </a:cxn>
                <a:cxn ang="0">
                  <a:pos x="84" y="126"/>
                </a:cxn>
                <a:cxn ang="0">
                  <a:pos x="93" y="124"/>
                </a:cxn>
                <a:cxn ang="0">
                  <a:pos x="96" y="121"/>
                </a:cxn>
                <a:cxn ang="0">
                  <a:pos x="103" y="113"/>
                </a:cxn>
                <a:cxn ang="0">
                  <a:pos x="106" y="110"/>
                </a:cxn>
                <a:cxn ang="0">
                  <a:pos x="124" y="107"/>
                </a:cxn>
                <a:cxn ang="0">
                  <a:pos x="143" y="106"/>
                </a:cxn>
                <a:cxn ang="0">
                  <a:pos x="160" y="103"/>
                </a:cxn>
                <a:cxn ang="0">
                  <a:pos x="171" y="100"/>
                </a:cxn>
                <a:cxn ang="0">
                  <a:pos x="180" y="94"/>
                </a:cxn>
                <a:cxn ang="0">
                  <a:pos x="184" y="89"/>
                </a:cxn>
                <a:cxn ang="0">
                  <a:pos x="194" y="86"/>
                </a:cxn>
                <a:cxn ang="0">
                  <a:pos x="199" y="89"/>
                </a:cxn>
                <a:cxn ang="0">
                  <a:pos x="218" y="98"/>
                </a:cxn>
                <a:cxn ang="0">
                  <a:pos x="224" y="97"/>
                </a:cxn>
                <a:cxn ang="0">
                  <a:pos x="224" y="97"/>
                </a:cxn>
                <a:cxn ang="0">
                  <a:pos x="217" y="86"/>
                </a:cxn>
                <a:cxn ang="0">
                  <a:pos x="198" y="71"/>
                </a:cxn>
                <a:cxn ang="0">
                  <a:pos x="167" y="54"/>
                </a:cxn>
                <a:cxn ang="0">
                  <a:pos x="145" y="40"/>
                </a:cxn>
              </a:cxnLst>
              <a:rect l="0" t="0" r="r" b="b"/>
              <a:pathLst>
                <a:path w="224" h="126">
                  <a:moveTo>
                    <a:pt x="145" y="40"/>
                  </a:moveTo>
                  <a:lnTo>
                    <a:pt x="145" y="40"/>
                  </a:lnTo>
                  <a:lnTo>
                    <a:pt x="133" y="29"/>
                  </a:lnTo>
                  <a:lnTo>
                    <a:pt x="123" y="22"/>
                  </a:lnTo>
                  <a:lnTo>
                    <a:pt x="110" y="16"/>
                  </a:lnTo>
                  <a:lnTo>
                    <a:pt x="94" y="12"/>
                  </a:lnTo>
                  <a:lnTo>
                    <a:pt x="94" y="12"/>
                  </a:lnTo>
                  <a:lnTo>
                    <a:pt x="93" y="10"/>
                  </a:lnTo>
                  <a:lnTo>
                    <a:pt x="91" y="9"/>
                  </a:lnTo>
                  <a:lnTo>
                    <a:pt x="89" y="5"/>
                  </a:lnTo>
                  <a:lnTo>
                    <a:pt x="87" y="2"/>
                  </a:lnTo>
                  <a:lnTo>
                    <a:pt x="84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1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3"/>
                  </a:lnTo>
                  <a:lnTo>
                    <a:pt x="66" y="3"/>
                  </a:lnTo>
                  <a:lnTo>
                    <a:pt x="63" y="7"/>
                  </a:lnTo>
                  <a:lnTo>
                    <a:pt x="59" y="12"/>
                  </a:lnTo>
                  <a:lnTo>
                    <a:pt x="56" y="16"/>
                  </a:lnTo>
                  <a:lnTo>
                    <a:pt x="54" y="19"/>
                  </a:lnTo>
                  <a:lnTo>
                    <a:pt x="56" y="22"/>
                  </a:lnTo>
                  <a:lnTo>
                    <a:pt x="56" y="22"/>
                  </a:lnTo>
                  <a:lnTo>
                    <a:pt x="56" y="27"/>
                  </a:lnTo>
                  <a:lnTo>
                    <a:pt x="56" y="32"/>
                  </a:lnTo>
                  <a:lnTo>
                    <a:pt x="53" y="34"/>
                  </a:lnTo>
                  <a:lnTo>
                    <a:pt x="50" y="36"/>
                  </a:lnTo>
                  <a:lnTo>
                    <a:pt x="42" y="39"/>
                  </a:lnTo>
                  <a:lnTo>
                    <a:pt x="37" y="42"/>
                  </a:lnTo>
                  <a:lnTo>
                    <a:pt x="35" y="44"/>
                  </a:lnTo>
                  <a:lnTo>
                    <a:pt x="35" y="44"/>
                  </a:lnTo>
                  <a:lnTo>
                    <a:pt x="32" y="47"/>
                  </a:lnTo>
                  <a:lnTo>
                    <a:pt x="30" y="52"/>
                  </a:lnTo>
                  <a:lnTo>
                    <a:pt x="29" y="59"/>
                  </a:lnTo>
                  <a:lnTo>
                    <a:pt x="26" y="66"/>
                  </a:lnTo>
                  <a:lnTo>
                    <a:pt x="25" y="67"/>
                  </a:lnTo>
                  <a:lnTo>
                    <a:pt x="22" y="69"/>
                  </a:lnTo>
                  <a:lnTo>
                    <a:pt x="22" y="69"/>
                  </a:lnTo>
                  <a:lnTo>
                    <a:pt x="13" y="67"/>
                  </a:lnTo>
                  <a:lnTo>
                    <a:pt x="9" y="66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3" y="69"/>
                  </a:lnTo>
                  <a:lnTo>
                    <a:pt x="2" y="74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5" y="89"/>
                  </a:lnTo>
                  <a:lnTo>
                    <a:pt x="5" y="89"/>
                  </a:lnTo>
                  <a:lnTo>
                    <a:pt x="12" y="90"/>
                  </a:lnTo>
                  <a:lnTo>
                    <a:pt x="20" y="94"/>
                  </a:lnTo>
                  <a:lnTo>
                    <a:pt x="35" y="103"/>
                  </a:lnTo>
                  <a:lnTo>
                    <a:pt x="35" y="103"/>
                  </a:lnTo>
                  <a:lnTo>
                    <a:pt x="43" y="110"/>
                  </a:lnTo>
                  <a:lnTo>
                    <a:pt x="47" y="113"/>
                  </a:lnTo>
                  <a:lnTo>
                    <a:pt x="53" y="116"/>
                  </a:lnTo>
                  <a:lnTo>
                    <a:pt x="53" y="116"/>
                  </a:lnTo>
                  <a:lnTo>
                    <a:pt x="67" y="120"/>
                  </a:lnTo>
                  <a:lnTo>
                    <a:pt x="80" y="124"/>
                  </a:lnTo>
                  <a:lnTo>
                    <a:pt x="80" y="124"/>
                  </a:lnTo>
                  <a:lnTo>
                    <a:pt x="84" y="126"/>
                  </a:lnTo>
                  <a:lnTo>
                    <a:pt x="89" y="126"/>
                  </a:lnTo>
                  <a:lnTo>
                    <a:pt x="93" y="124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0" y="116"/>
                  </a:lnTo>
                  <a:lnTo>
                    <a:pt x="103" y="113"/>
                  </a:lnTo>
                  <a:lnTo>
                    <a:pt x="106" y="110"/>
                  </a:lnTo>
                  <a:lnTo>
                    <a:pt x="106" y="110"/>
                  </a:lnTo>
                  <a:lnTo>
                    <a:pt x="116" y="107"/>
                  </a:lnTo>
                  <a:lnTo>
                    <a:pt x="124" y="107"/>
                  </a:lnTo>
                  <a:lnTo>
                    <a:pt x="124" y="107"/>
                  </a:lnTo>
                  <a:lnTo>
                    <a:pt x="143" y="106"/>
                  </a:lnTo>
                  <a:lnTo>
                    <a:pt x="151" y="106"/>
                  </a:lnTo>
                  <a:lnTo>
                    <a:pt x="160" y="103"/>
                  </a:lnTo>
                  <a:lnTo>
                    <a:pt x="160" y="103"/>
                  </a:lnTo>
                  <a:lnTo>
                    <a:pt x="171" y="100"/>
                  </a:lnTo>
                  <a:lnTo>
                    <a:pt x="175" y="98"/>
                  </a:lnTo>
                  <a:lnTo>
                    <a:pt x="180" y="94"/>
                  </a:lnTo>
                  <a:lnTo>
                    <a:pt x="180" y="94"/>
                  </a:lnTo>
                  <a:lnTo>
                    <a:pt x="184" y="89"/>
                  </a:lnTo>
                  <a:lnTo>
                    <a:pt x="188" y="86"/>
                  </a:lnTo>
                  <a:lnTo>
                    <a:pt x="194" y="86"/>
                  </a:lnTo>
                  <a:lnTo>
                    <a:pt x="199" y="89"/>
                  </a:lnTo>
                  <a:lnTo>
                    <a:pt x="199" y="89"/>
                  </a:lnTo>
                  <a:lnTo>
                    <a:pt x="211" y="96"/>
                  </a:lnTo>
                  <a:lnTo>
                    <a:pt x="218" y="98"/>
                  </a:lnTo>
                  <a:lnTo>
                    <a:pt x="221" y="98"/>
                  </a:lnTo>
                  <a:lnTo>
                    <a:pt x="224" y="97"/>
                  </a:lnTo>
                  <a:lnTo>
                    <a:pt x="224" y="97"/>
                  </a:lnTo>
                  <a:lnTo>
                    <a:pt x="224" y="97"/>
                  </a:lnTo>
                  <a:lnTo>
                    <a:pt x="224" y="97"/>
                  </a:lnTo>
                  <a:lnTo>
                    <a:pt x="217" y="86"/>
                  </a:lnTo>
                  <a:lnTo>
                    <a:pt x="208" y="77"/>
                  </a:lnTo>
                  <a:lnTo>
                    <a:pt x="198" y="71"/>
                  </a:lnTo>
                  <a:lnTo>
                    <a:pt x="188" y="66"/>
                  </a:lnTo>
                  <a:lnTo>
                    <a:pt x="167" y="54"/>
                  </a:lnTo>
                  <a:lnTo>
                    <a:pt x="155" y="49"/>
                  </a:lnTo>
                  <a:lnTo>
                    <a:pt x="145" y="40"/>
                  </a:lnTo>
                  <a:lnTo>
                    <a:pt x="145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32" name="Freeform 1031"/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4827588" y="5757863"/>
              <a:ext cx="454025" cy="495300"/>
            </a:xfrm>
            <a:custGeom>
              <a:avLst/>
              <a:gdLst/>
              <a:ahLst/>
              <a:cxnLst>
                <a:cxn ang="0">
                  <a:pos x="285" y="171"/>
                </a:cxn>
                <a:cxn ang="0">
                  <a:pos x="280" y="158"/>
                </a:cxn>
                <a:cxn ang="0">
                  <a:pos x="263" y="139"/>
                </a:cxn>
                <a:cxn ang="0">
                  <a:pos x="249" y="131"/>
                </a:cxn>
                <a:cxn ang="0">
                  <a:pos x="245" y="120"/>
                </a:cxn>
                <a:cxn ang="0">
                  <a:pos x="223" y="108"/>
                </a:cxn>
                <a:cxn ang="0">
                  <a:pos x="206" y="87"/>
                </a:cxn>
                <a:cxn ang="0">
                  <a:pos x="198" y="84"/>
                </a:cxn>
                <a:cxn ang="0">
                  <a:pos x="181" y="90"/>
                </a:cxn>
                <a:cxn ang="0">
                  <a:pos x="177" y="81"/>
                </a:cxn>
                <a:cxn ang="0">
                  <a:pos x="175" y="67"/>
                </a:cxn>
                <a:cxn ang="0">
                  <a:pos x="157" y="54"/>
                </a:cxn>
                <a:cxn ang="0">
                  <a:pos x="141" y="40"/>
                </a:cxn>
                <a:cxn ang="0">
                  <a:pos x="144" y="29"/>
                </a:cxn>
                <a:cxn ang="0">
                  <a:pos x="151" y="24"/>
                </a:cxn>
                <a:cxn ang="0">
                  <a:pos x="168" y="16"/>
                </a:cxn>
                <a:cxn ang="0">
                  <a:pos x="108" y="1"/>
                </a:cxn>
                <a:cxn ang="0">
                  <a:pos x="80" y="4"/>
                </a:cxn>
                <a:cxn ang="0">
                  <a:pos x="71" y="33"/>
                </a:cxn>
                <a:cxn ang="0">
                  <a:pos x="49" y="50"/>
                </a:cxn>
                <a:cxn ang="0">
                  <a:pos x="26" y="56"/>
                </a:cxn>
                <a:cxn ang="0">
                  <a:pos x="2" y="64"/>
                </a:cxn>
                <a:cxn ang="0">
                  <a:pos x="9" y="71"/>
                </a:cxn>
                <a:cxn ang="0">
                  <a:pos x="19" y="88"/>
                </a:cxn>
                <a:cxn ang="0">
                  <a:pos x="10" y="105"/>
                </a:cxn>
                <a:cxn ang="0">
                  <a:pos x="13" y="117"/>
                </a:cxn>
                <a:cxn ang="0">
                  <a:pos x="19" y="137"/>
                </a:cxn>
                <a:cxn ang="0">
                  <a:pos x="17" y="152"/>
                </a:cxn>
                <a:cxn ang="0">
                  <a:pos x="23" y="174"/>
                </a:cxn>
                <a:cxn ang="0">
                  <a:pos x="24" y="189"/>
                </a:cxn>
                <a:cxn ang="0">
                  <a:pos x="37" y="199"/>
                </a:cxn>
                <a:cxn ang="0">
                  <a:pos x="33" y="208"/>
                </a:cxn>
                <a:cxn ang="0">
                  <a:pos x="29" y="216"/>
                </a:cxn>
                <a:cxn ang="0">
                  <a:pos x="26" y="226"/>
                </a:cxn>
                <a:cxn ang="0">
                  <a:pos x="22" y="238"/>
                </a:cxn>
                <a:cxn ang="0">
                  <a:pos x="24" y="245"/>
                </a:cxn>
                <a:cxn ang="0">
                  <a:pos x="32" y="253"/>
                </a:cxn>
                <a:cxn ang="0">
                  <a:pos x="40" y="273"/>
                </a:cxn>
                <a:cxn ang="0">
                  <a:pos x="47" y="275"/>
                </a:cxn>
                <a:cxn ang="0">
                  <a:pos x="56" y="270"/>
                </a:cxn>
                <a:cxn ang="0">
                  <a:pos x="63" y="276"/>
                </a:cxn>
                <a:cxn ang="0">
                  <a:pos x="71" y="293"/>
                </a:cxn>
                <a:cxn ang="0">
                  <a:pos x="78" y="306"/>
                </a:cxn>
                <a:cxn ang="0">
                  <a:pos x="98" y="312"/>
                </a:cxn>
                <a:cxn ang="0">
                  <a:pos x="118" y="293"/>
                </a:cxn>
                <a:cxn ang="0">
                  <a:pos x="131" y="283"/>
                </a:cxn>
                <a:cxn ang="0">
                  <a:pos x="145" y="275"/>
                </a:cxn>
                <a:cxn ang="0">
                  <a:pos x="142" y="259"/>
                </a:cxn>
                <a:cxn ang="0">
                  <a:pos x="147" y="250"/>
                </a:cxn>
                <a:cxn ang="0">
                  <a:pos x="152" y="243"/>
                </a:cxn>
                <a:cxn ang="0">
                  <a:pos x="158" y="221"/>
                </a:cxn>
                <a:cxn ang="0">
                  <a:pos x="174" y="208"/>
                </a:cxn>
                <a:cxn ang="0">
                  <a:pos x="192" y="208"/>
                </a:cxn>
                <a:cxn ang="0">
                  <a:pos x="214" y="199"/>
                </a:cxn>
                <a:cxn ang="0">
                  <a:pos x="226" y="198"/>
                </a:cxn>
                <a:cxn ang="0">
                  <a:pos x="241" y="198"/>
                </a:cxn>
                <a:cxn ang="0">
                  <a:pos x="260" y="194"/>
                </a:cxn>
                <a:cxn ang="0">
                  <a:pos x="275" y="194"/>
                </a:cxn>
                <a:cxn ang="0">
                  <a:pos x="283" y="178"/>
                </a:cxn>
              </a:cxnLst>
              <a:rect l="0" t="0" r="r" b="b"/>
              <a:pathLst>
                <a:path w="286" h="312">
                  <a:moveTo>
                    <a:pt x="283" y="178"/>
                  </a:moveTo>
                  <a:lnTo>
                    <a:pt x="283" y="178"/>
                  </a:lnTo>
                  <a:lnTo>
                    <a:pt x="286" y="174"/>
                  </a:lnTo>
                  <a:lnTo>
                    <a:pt x="285" y="171"/>
                  </a:lnTo>
                  <a:lnTo>
                    <a:pt x="283" y="168"/>
                  </a:lnTo>
                  <a:lnTo>
                    <a:pt x="282" y="164"/>
                  </a:lnTo>
                  <a:lnTo>
                    <a:pt x="282" y="164"/>
                  </a:lnTo>
                  <a:lnTo>
                    <a:pt x="280" y="158"/>
                  </a:lnTo>
                  <a:lnTo>
                    <a:pt x="276" y="151"/>
                  </a:lnTo>
                  <a:lnTo>
                    <a:pt x="269" y="144"/>
                  </a:lnTo>
                  <a:lnTo>
                    <a:pt x="266" y="141"/>
                  </a:lnTo>
                  <a:lnTo>
                    <a:pt x="263" y="139"/>
                  </a:lnTo>
                  <a:lnTo>
                    <a:pt x="263" y="139"/>
                  </a:lnTo>
                  <a:lnTo>
                    <a:pt x="256" y="137"/>
                  </a:lnTo>
                  <a:lnTo>
                    <a:pt x="252" y="135"/>
                  </a:lnTo>
                  <a:lnTo>
                    <a:pt x="249" y="131"/>
                  </a:lnTo>
                  <a:lnTo>
                    <a:pt x="249" y="125"/>
                  </a:lnTo>
                  <a:lnTo>
                    <a:pt x="249" y="125"/>
                  </a:lnTo>
                  <a:lnTo>
                    <a:pt x="248" y="122"/>
                  </a:lnTo>
                  <a:lnTo>
                    <a:pt x="245" y="120"/>
                  </a:lnTo>
                  <a:lnTo>
                    <a:pt x="238" y="115"/>
                  </a:lnTo>
                  <a:lnTo>
                    <a:pt x="229" y="112"/>
                  </a:lnTo>
                  <a:lnTo>
                    <a:pt x="223" y="108"/>
                  </a:lnTo>
                  <a:lnTo>
                    <a:pt x="223" y="108"/>
                  </a:lnTo>
                  <a:lnTo>
                    <a:pt x="219" y="102"/>
                  </a:lnTo>
                  <a:lnTo>
                    <a:pt x="215" y="95"/>
                  </a:lnTo>
                  <a:lnTo>
                    <a:pt x="209" y="88"/>
                  </a:lnTo>
                  <a:lnTo>
                    <a:pt x="206" y="87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1" y="84"/>
                  </a:lnTo>
                  <a:lnTo>
                    <a:pt x="198" y="84"/>
                  </a:lnTo>
                  <a:lnTo>
                    <a:pt x="192" y="85"/>
                  </a:lnTo>
                  <a:lnTo>
                    <a:pt x="188" y="88"/>
                  </a:lnTo>
                  <a:lnTo>
                    <a:pt x="185" y="90"/>
                  </a:lnTo>
                  <a:lnTo>
                    <a:pt x="181" y="90"/>
                  </a:lnTo>
                  <a:lnTo>
                    <a:pt x="181" y="90"/>
                  </a:lnTo>
                  <a:lnTo>
                    <a:pt x="178" y="88"/>
                  </a:lnTo>
                  <a:lnTo>
                    <a:pt x="177" y="85"/>
                  </a:lnTo>
                  <a:lnTo>
                    <a:pt x="177" y="81"/>
                  </a:lnTo>
                  <a:lnTo>
                    <a:pt x="177" y="74"/>
                  </a:lnTo>
                  <a:lnTo>
                    <a:pt x="177" y="70"/>
                  </a:lnTo>
                  <a:lnTo>
                    <a:pt x="177" y="70"/>
                  </a:lnTo>
                  <a:lnTo>
                    <a:pt x="175" y="67"/>
                  </a:lnTo>
                  <a:lnTo>
                    <a:pt x="174" y="66"/>
                  </a:lnTo>
                  <a:lnTo>
                    <a:pt x="168" y="61"/>
                  </a:lnTo>
                  <a:lnTo>
                    <a:pt x="161" y="58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47" y="47"/>
                  </a:lnTo>
                  <a:lnTo>
                    <a:pt x="142" y="43"/>
                  </a:lnTo>
                  <a:lnTo>
                    <a:pt x="141" y="40"/>
                  </a:lnTo>
                  <a:lnTo>
                    <a:pt x="141" y="37"/>
                  </a:lnTo>
                  <a:lnTo>
                    <a:pt x="141" y="37"/>
                  </a:lnTo>
                  <a:lnTo>
                    <a:pt x="142" y="33"/>
                  </a:lnTo>
                  <a:lnTo>
                    <a:pt x="144" y="29"/>
                  </a:lnTo>
                  <a:lnTo>
                    <a:pt x="148" y="26"/>
                  </a:lnTo>
                  <a:lnTo>
                    <a:pt x="150" y="24"/>
                  </a:lnTo>
                  <a:lnTo>
                    <a:pt x="151" y="24"/>
                  </a:lnTo>
                  <a:lnTo>
                    <a:pt x="151" y="24"/>
                  </a:lnTo>
                  <a:lnTo>
                    <a:pt x="159" y="26"/>
                  </a:lnTo>
                  <a:lnTo>
                    <a:pt x="164" y="24"/>
                  </a:lnTo>
                  <a:lnTo>
                    <a:pt x="167" y="21"/>
                  </a:lnTo>
                  <a:lnTo>
                    <a:pt x="168" y="16"/>
                  </a:lnTo>
                  <a:lnTo>
                    <a:pt x="168" y="1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08" y="1"/>
                  </a:lnTo>
                  <a:lnTo>
                    <a:pt x="101" y="0"/>
                  </a:lnTo>
                  <a:lnTo>
                    <a:pt x="93" y="0"/>
                  </a:lnTo>
                  <a:lnTo>
                    <a:pt x="86" y="1"/>
                  </a:lnTo>
                  <a:lnTo>
                    <a:pt x="80" y="4"/>
                  </a:lnTo>
                  <a:lnTo>
                    <a:pt x="76" y="10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1" y="33"/>
                  </a:lnTo>
                  <a:lnTo>
                    <a:pt x="70" y="37"/>
                  </a:lnTo>
                  <a:lnTo>
                    <a:pt x="68" y="40"/>
                  </a:lnTo>
                  <a:lnTo>
                    <a:pt x="61" y="44"/>
                  </a:lnTo>
                  <a:lnTo>
                    <a:pt x="49" y="50"/>
                  </a:lnTo>
                  <a:lnTo>
                    <a:pt x="49" y="50"/>
                  </a:lnTo>
                  <a:lnTo>
                    <a:pt x="41" y="54"/>
                  </a:lnTo>
                  <a:lnTo>
                    <a:pt x="36" y="54"/>
                  </a:lnTo>
                  <a:lnTo>
                    <a:pt x="26" y="56"/>
                  </a:lnTo>
                  <a:lnTo>
                    <a:pt x="20" y="56"/>
                  </a:lnTo>
                  <a:lnTo>
                    <a:pt x="14" y="57"/>
                  </a:lnTo>
                  <a:lnTo>
                    <a:pt x="9" y="60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9" y="71"/>
                  </a:lnTo>
                  <a:lnTo>
                    <a:pt x="13" y="75"/>
                  </a:lnTo>
                  <a:lnTo>
                    <a:pt x="16" y="80"/>
                  </a:lnTo>
                  <a:lnTo>
                    <a:pt x="17" y="84"/>
                  </a:lnTo>
                  <a:lnTo>
                    <a:pt x="19" y="88"/>
                  </a:lnTo>
                  <a:lnTo>
                    <a:pt x="17" y="94"/>
                  </a:lnTo>
                  <a:lnTo>
                    <a:pt x="13" y="100"/>
                  </a:lnTo>
                  <a:lnTo>
                    <a:pt x="13" y="100"/>
                  </a:lnTo>
                  <a:lnTo>
                    <a:pt x="10" y="105"/>
                  </a:lnTo>
                  <a:lnTo>
                    <a:pt x="7" y="110"/>
                  </a:lnTo>
                  <a:lnTo>
                    <a:pt x="7" y="111"/>
                  </a:lnTo>
                  <a:lnTo>
                    <a:pt x="7" y="112"/>
                  </a:lnTo>
                  <a:lnTo>
                    <a:pt x="13" y="117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19" y="130"/>
                  </a:lnTo>
                  <a:lnTo>
                    <a:pt x="19" y="137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7" y="148"/>
                  </a:lnTo>
                  <a:lnTo>
                    <a:pt x="17" y="152"/>
                  </a:lnTo>
                  <a:lnTo>
                    <a:pt x="20" y="159"/>
                  </a:lnTo>
                  <a:lnTo>
                    <a:pt x="23" y="167"/>
                  </a:lnTo>
                  <a:lnTo>
                    <a:pt x="23" y="169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20" y="182"/>
                  </a:lnTo>
                  <a:lnTo>
                    <a:pt x="20" y="185"/>
                  </a:lnTo>
                  <a:lnTo>
                    <a:pt x="24" y="189"/>
                  </a:lnTo>
                  <a:lnTo>
                    <a:pt x="24" y="189"/>
                  </a:lnTo>
                  <a:lnTo>
                    <a:pt x="32" y="195"/>
                  </a:lnTo>
                  <a:lnTo>
                    <a:pt x="36" y="198"/>
                  </a:lnTo>
                  <a:lnTo>
                    <a:pt x="37" y="199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6" y="205"/>
                  </a:lnTo>
                  <a:lnTo>
                    <a:pt x="33" y="208"/>
                  </a:lnTo>
                  <a:lnTo>
                    <a:pt x="33" y="208"/>
                  </a:lnTo>
                  <a:lnTo>
                    <a:pt x="30" y="212"/>
                  </a:lnTo>
                  <a:lnTo>
                    <a:pt x="29" y="216"/>
                  </a:lnTo>
                  <a:lnTo>
                    <a:pt x="29" y="216"/>
                  </a:lnTo>
                  <a:lnTo>
                    <a:pt x="27" y="222"/>
                  </a:lnTo>
                  <a:lnTo>
                    <a:pt x="26" y="225"/>
                  </a:lnTo>
                  <a:lnTo>
                    <a:pt x="26" y="225"/>
                  </a:lnTo>
                  <a:lnTo>
                    <a:pt x="26" y="226"/>
                  </a:lnTo>
                  <a:lnTo>
                    <a:pt x="26" y="228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2" y="238"/>
                  </a:lnTo>
                  <a:lnTo>
                    <a:pt x="22" y="240"/>
                  </a:lnTo>
                  <a:lnTo>
                    <a:pt x="23" y="243"/>
                  </a:lnTo>
                  <a:lnTo>
                    <a:pt x="23" y="243"/>
                  </a:lnTo>
                  <a:lnTo>
                    <a:pt x="24" y="245"/>
                  </a:lnTo>
                  <a:lnTo>
                    <a:pt x="27" y="248"/>
                  </a:lnTo>
                  <a:lnTo>
                    <a:pt x="30" y="249"/>
                  </a:lnTo>
                  <a:lnTo>
                    <a:pt x="32" y="253"/>
                  </a:lnTo>
                  <a:lnTo>
                    <a:pt x="32" y="253"/>
                  </a:lnTo>
                  <a:lnTo>
                    <a:pt x="33" y="262"/>
                  </a:lnTo>
                  <a:lnTo>
                    <a:pt x="36" y="269"/>
                  </a:lnTo>
                  <a:lnTo>
                    <a:pt x="36" y="269"/>
                  </a:lnTo>
                  <a:lnTo>
                    <a:pt x="40" y="273"/>
                  </a:lnTo>
                  <a:lnTo>
                    <a:pt x="43" y="275"/>
                  </a:lnTo>
                  <a:lnTo>
                    <a:pt x="44" y="275"/>
                  </a:lnTo>
                  <a:lnTo>
                    <a:pt x="44" y="275"/>
                  </a:lnTo>
                  <a:lnTo>
                    <a:pt x="47" y="275"/>
                  </a:lnTo>
                  <a:lnTo>
                    <a:pt x="50" y="272"/>
                  </a:lnTo>
                  <a:lnTo>
                    <a:pt x="53" y="270"/>
                  </a:lnTo>
                  <a:lnTo>
                    <a:pt x="56" y="270"/>
                  </a:lnTo>
                  <a:lnTo>
                    <a:pt x="56" y="270"/>
                  </a:lnTo>
                  <a:lnTo>
                    <a:pt x="57" y="270"/>
                  </a:lnTo>
                  <a:lnTo>
                    <a:pt x="60" y="272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6" y="279"/>
                  </a:lnTo>
                  <a:lnTo>
                    <a:pt x="68" y="285"/>
                  </a:lnTo>
                  <a:lnTo>
                    <a:pt x="71" y="293"/>
                  </a:lnTo>
                  <a:lnTo>
                    <a:pt x="71" y="293"/>
                  </a:lnTo>
                  <a:lnTo>
                    <a:pt x="73" y="297"/>
                  </a:lnTo>
                  <a:lnTo>
                    <a:pt x="74" y="302"/>
                  </a:lnTo>
                  <a:lnTo>
                    <a:pt x="74" y="302"/>
                  </a:lnTo>
                  <a:lnTo>
                    <a:pt x="78" y="306"/>
                  </a:lnTo>
                  <a:lnTo>
                    <a:pt x="86" y="310"/>
                  </a:lnTo>
                  <a:lnTo>
                    <a:pt x="93" y="312"/>
                  </a:lnTo>
                  <a:lnTo>
                    <a:pt x="98" y="312"/>
                  </a:lnTo>
                  <a:lnTo>
                    <a:pt x="98" y="312"/>
                  </a:lnTo>
                  <a:lnTo>
                    <a:pt x="103" y="312"/>
                  </a:lnTo>
                  <a:lnTo>
                    <a:pt x="107" y="309"/>
                  </a:lnTo>
                  <a:lnTo>
                    <a:pt x="113" y="300"/>
                  </a:lnTo>
                  <a:lnTo>
                    <a:pt x="118" y="293"/>
                  </a:lnTo>
                  <a:lnTo>
                    <a:pt x="121" y="289"/>
                  </a:lnTo>
                  <a:lnTo>
                    <a:pt x="125" y="286"/>
                  </a:lnTo>
                  <a:lnTo>
                    <a:pt x="125" y="286"/>
                  </a:lnTo>
                  <a:lnTo>
                    <a:pt x="131" y="283"/>
                  </a:lnTo>
                  <a:lnTo>
                    <a:pt x="137" y="282"/>
                  </a:lnTo>
                  <a:lnTo>
                    <a:pt x="137" y="282"/>
                  </a:lnTo>
                  <a:lnTo>
                    <a:pt x="141" y="279"/>
                  </a:lnTo>
                  <a:lnTo>
                    <a:pt x="145" y="275"/>
                  </a:lnTo>
                  <a:lnTo>
                    <a:pt x="147" y="269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2" y="259"/>
                  </a:lnTo>
                  <a:lnTo>
                    <a:pt x="141" y="256"/>
                  </a:lnTo>
                  <a:lnTo>
                    <a:pt x="141" y="255"/>
                  </a:lnTo>
                  <a:lnTo>
                    <a:pt x="142" y="253"/>
                  </a:lnTo>
                  <a:lnTo>
                    <a:pt x="147" y="250"/>
                  </a:lnTo>
                  <a:lnTo>
                    <a:pt x="147" y="250"/>
                  </a:lnTo>
                  <a:lnTo>
                    <a:pt x="150" y="250"/>
                  </a:lnTo>
                  <a:lnTo>
                    <a:pt x="151" y="248"/>
                  </a:lnTo>
                  <a:lnTo>
                    <a:pt x="152" y="243"/>
                  </a:lnTo>
                  <a:lnTo>
                    <a:pt x="152" y="233"/>
                  </a:lnTo>
                  <a:lnTo>
                    <a:pt x="152" y="233"/>
                  </a:lnTo>
                  <a:lnTo>
                    <a:pt x="155" y="225"/>
                  </a:lnTo>
                  <a:lnTo>
                    <a:pt x="158" y="221"/>
                  </a:lnTo>
                  <a:lnTo>
                    <a:pt x="161" y="216"/>
                  </a:lnTo>
                  <a:lnTo>
                    <a:pt x="161" y="216"/>
                  </a:lnTo>
                  <a:lnTo>
                    <a:pt x="167" y="212"/>
                  </a:lnTo>
                  <a:lnTo>
                    <a:pt x="174" y="208"/>
                  </a:lnTo>
                  <a:lnTo>
                    <a:pt x="174" y="208"/>
                  </a:lnTo>
                  <a:lnTo>
                    <a:pt x="179" y="208"/>
                  </a:lnTo>
                  <a:lnTo>
                    <a:pt x="185" y="208"/>
                  </a:lnTo>
                  <a:lnTo>
                    <a:pt x="192" y="208"/>
                  </a:lnTo>
                  <a:lnTo>
                    <a:pt x="198" y="206"/>
                  </a:lnTo>
                  <a:lnTo>
                    <a:pt x="198" y="206"/>
                  </a:lnTo>
                  <a:lnTo>
                    <a:pt x="208" y="201"/>
                  </a:lnTo>
                  <a:lnTo>
                    <a:pt x="214" y="199"/>
                  </a:lnTo>
                  <a:lnTo>
                    <a:pt x="219" y="198"/>
                  </a:lnTo>
                  <a:lnTo>
                    <a:pt x="219" y="198"/>
                  </a:lnTo>
                  <a:lnTo>
                    <a:pt x="223" y="198"/>
                  </a:lnTo>
                  <a:lnTo>
                    <a:pt x="226" y="198"/>
                  </a:lnTo>
                  <a:lnTo>
                    <a:pt x="231" y="199"/>
                  </a:lnTo>
                  <a:lnTo>
                    <a:pt x="235" y="199"/>
                  </a:lnTo>
                  <a:lnTo>
                    <a:pt x="235" y="199"/>
                  </a:lnTo>
                  <a:lnTo>
                    <a:pt x="241" y="198"/>
                  </a:lnTo>
                  <a:lnTo>
                    <a:pt x="246" y="195"/>
                  </a:lnTo>
                  <a:lnTo>
                    <a:pt x="246" y="195"/>
                  </a:lnTo>
                  <a:lnTo>
                    <a:pt x="253" y="194"/>
                  </a:lnTo>
                  <a:lnTo>
                    <a:pt x="260" y="194"/>
                  </a:lnTo>
                  <a:lnTo>
                    <a:pt x="260" y="194"/>
                  </a:lnTo>
                  <a:lnTo>
                    <a:pt x="268" y="194"/>
                  </a:lnTo>
                  <a:lnTo>
                    <a:pt x="275" y="194"/>
                  </a:lnTo>
                  <a:lnTo>
                    <a:pt x="275" y="194"/>
                  </a:lnTo>
                  <a:lnTo>
                    <a:pt x="275" y="189"/>
                  </a:lnTo>
                  <a:lnTo>
                    <a:pt x="278" y="185"/>
                  </a:lnTo>
                  <a:lnTo>
                    <a:pt x="280" y="181"/>
                  </a:lnTo>
                  <a:lnTo>
                    <a:pt x="283" y="178"/>
                  </a:lnTo>
                  <a:lnTo>
                    <a:pt x="283" y="17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33" name="Freeform 1032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4376738" y="5862638"/>
              <a:ext cx="509587" cy="406400"/>
            </a:xfrm>
            <a:custGeom>
              <a:avLst/>
              <a:gdLst/>
              <a:ahLst/>
              <a:cxnLst>
                <a:cxn ang="0">
                  <a:pos x="321" y="135"/>
                </a:cxn>
                <a:cxn ang="0">
                  <a:pos x="308" y="123"/>
                </a:cxn>
                <a:cxn ang="0">
                  <a:pos x="307" y="103"/>
                </a:cxn>
                <a:cxn ang="0">
                  <a:pos x="303" y="78"/>
                </a:cxn>
                <a:cxn ang="0">
                  <a:pos x="297" y="51"/>
                </a:cxn>
                <a:cxn ang="0">
                  <a:pos x="294" y="39"/>
                </a:cxn>
                <a:cxn ang="0">
                  <a:pos x="301" y="18"/>
                </a:cxn>
                <a:cxn ang="0">
                  <a:pos x="284" y="0"/>
                </a:cxn>
                <a:cxn ang="0">
                  <a:pos x="270" y="35"/>
                </a:cxn>
                <a:cxn ang="0">
                  <a:pos x="246" y="58"/>
                </a:cxn>
                <a:cxn ang="0">
                  <a:pos x="219" y="72"/>
                </a:cxn>
                <a:cxn ang="0">
                  <a:pos x="207" y="88"/>
                </a:cxn>
                <a:cxn ang="0">
                  <a:pos x="186" y="91"/>
                </a:cxn>
                <a:cxn ang="0">
                  <a:pos x="171" y="96"/>
                </a:cxn>
                <a:cxn ang="0">
                  <a:pos x="156" y="101"/>
                </a:cxn>
                <a:cxn ang="0">
                  <a:pos x="145" y="126"/>
                </a:cxn>
                <a:cxn ang="0">
                  <a:pos x="129" y="130"/>
                </a:cxn>
                <a:cxn ang="0">
                  <a:pos x="122" y="140"/>
                </a:cxn>
                <a:cxn ang="0">
                  <a:pos x="114" y="152"/>
                </a:cxn>
                <a:cxn ang="0">
                  <a:pos x="75" y="167"/>
                </a:cxn>
                <a:cxn ang="0">
                  <a:pos x="50" y="165"/>
                </a:cxn>
                <a:cxn ang="0">
                  <a:pos x="33" y="170"/>
                </a:cxn>
                <a:cxn ang="0">
                  <a:pos x="3" y="183"/>
                </a:cxn>
                <a:cxn ang="0">
                  <a:pos x="3" y="204"/>
                </a:cxn>
                <a:cxn ang="0">
                  <a:pos x="28" y="206"/>
                </a:cxn>
                <a:cxn ang="0">
                  <a:pos x="35" y="194"/>
                </a:cxn>
                <a:cxn ang="0">
                  <a:pos x="44" y="187"/>
                </a:cxn>
                <a:cxn ang="0">
                  <a:pos x="60" y="199"/>
                </a:cxn>
                <a:cxn ang="0">
                  <a:pos x="80" y="220"/>
                </a:cxn>
                <a:cxn ang="0">
                  <a:pos x="85" y="247"/>
                </a:cxn>
                <a:cxn ang="0">
                  <a:pos x="98" y="243"/>
                </a:cxn>
                <a:cxn ang="0">
                  <a:pos x="116" y="239"/>
                </a:cxn>
                <a:cxn ang="0">
                  <a:pos x="119" y="226"/>
                </a:cxn>
                <a:cxn ang="0">
                  <a:pos x="119" y="211"/>
                </a:cxn>
                <a:cxn ang="0">
                  <a:pos x="131" y="193"/>
                </a:cxn>
                <a:cxn ang="0">
                  <a:pos x="134" y="202"/>
                </a:cxn>
                <a:cxn ang="0">
                  <a:pos x="135" y="209"/>
                </a:cxn>
                <a:cxn ang="0">
                  <a:pos x="152" y="199"/>
                </a:cxn>
                <a:cxn ang="0">
                  <a:pos x="178" y="192"/>
                </a:cxn>
                <a:cxn ang="0">
                  <a:pos x="189" y="180"/>
                </a:cxn>
                <a:cxn ang="0">
                  <a:pos x="205" y="166"/>
                </a:cxn>
                <a:cxn ang="0">
                  <a:pos x="223" y="174"/>
                </a:cxn>
                <a:cxn ang="0">
                  <a:pos x="244" y="179"/>
                </a:cxn>
                <a:cxn ang="0">
                  <a:pos x="274" y="174"/>
                </a:cxn>
                <a:cxn ang="0">
                  <a:pos x="293" y="189"/>
                </a:cxn>
                <a:cxn ang="0">
                  <a:pos x="300" y="189"/>
                </a:cxn>
                <a:cxn ang="0">
                  <a:pos x="296" y="176"/>
                </a:cxn>
                <a:cxn ang="0">
                  <a:pos x="286" y="170"/>
                </a:cxn>
                <a:cxn ang="0">
                  <a:pos x="296" y="170"/>
                </a:cxn>
                <a:cxn ang="0">
                  <a:pos x="298" y="162"/>
                </a:cxn>
                <a:cxn ang="0">
                  <a:pos x="308" y="157"/>
                </a:cxn>
                <a:cxn ang="0">
                  <a:pos x="313" y="150"/>
                </a:cxn>
              </a:cxnLst>
              <a:rect l="0" t="0" r="r" b="b"/>
              <a:pathLst>
                <a:path w="321" h="256">
                  <a:moveTo>
                    <a:pt x="317" y="142"/>
                  </a:moveTo>
                  <a:lnTo>
                    <a:pt x="317" y="142"/>
                  </a:lnTo>
                  <a:lnTo>
                    <a:pt x="320" y="139"/>
                  </a:lnTo>
                  <a:lnTo>
                    <a:pt x="321" y="135"/>
                  </a:lnTo>
                  <a:lnTo>
                    <a:pt x="321" y="135"/>
                  </a:lnTo>
                  <a:lnTo>
                    <a:pt x="321" y="133"/>
                  </a:lnTo>
                  <a:lnTo>
                    <a:pt x="320" y="132"/>
                  </a:lnTo>
                  <a:lnTo>
                    <a:pt x="316" y="129"/>
                  </a:lnTo>
                  <a:lnTo>
                    <a:pt x="308" y="123"/>
                  </a:lnTo>
                  <a:lnTo>
                    <a:pt x="308" y="123"/>
                  </a:lnTo>
                  <a:lnTo>
                    <a:pt x="304" y="119"/>
                  </a:lnTo>
                  <a:lnTo>
                    <a:pt x="304" y="116"/>
                  </a:lnTo>
                  <a:lnTo>
                    <a:pt x="307" y="108"/>
                  </a:lnTo>
                  <a:lnTo>
                    <a:pt x="307" y="108"/>
                  </a:lnTo>
                  <a:lnTo>
                    <a:pt x="307" y="103"/>
                  </a:lnTo>
                  <a:lnTo>
                    <a:pt x="307" y="101"/>
                  </a:lnTo>
                  <a:lnTo>
                    <a:pt x="304" y="93"/>
                  </a:lnTo>
                  <a:lnTo>
                    <a:pt x="301" y="86"/>
                  </a:lnTo>
                  <a:lnTo>
                    <a:pt x="301" y="82"/>
                  </a:lnTo>
                  <a:lnTo>
                    <a:pt x="303" y="78"/>
                  </a:lnTo>
                  <a:lnTo>
                    <a:pt x="303" y="78"/>
                  </a:lnTo>
                  <a:lnTo>
                    <a:pt x="303" y="71"/>
                  </a:lnTo>
                  <a:lnTo>
                    <a:pt x="303" y="64"/>
                  </a:lnTo>
                  <a:lnTo>
                    <a:pt x="301" y="56"/>
                  </a:lnTo>
                  <a:lnTo>
                    <a:pt x="297" y="51"/>
                  </a:lnTo>
                  <a:lnTo>
                    <a:pt x="297" y="51"/>
                  </a:lnTo>
                  <a:lnTo>
                    <a:pt x="291" y="46"/>
                  </a:lnTo>
                  <a:lnTo>
                    <a:pt x="291" y="45"/>
                  </a:lnTo>
                  <a:lnTo>
                    <a:pt x="291" y="44"/>
                  </a:lnTo>
                  <a:lnTo>
                    <a:pt x="294" y="39"/>
                  </a:lnTo>
                  <a:lnTo>
                    <a:pt x="297" y="34"/>
                  </a:lnTo>
                  <a:lnTo>
                    <a:pt x="297" y="34"/>
                  </a:lnTo>
                  <a:lnTo>
                    <a:pt x="301" y="28"/>
                  </a:lnTo>
                  <a:lnTo>
                    <a:pt x="303" y="22"/>
                  </a:lnTo>
                  <a:lnTo>
                    <a:pt x="301" y="18"/>
                  </a:lnTo>
                  <a:lnTo>
                    <a:pt x="300" y="14"/>
                  </a:lnTo>
                  <a:lnTo>
                    <a:pt x="297" y="9"/>
                  </a:lnTo>
                  <a:lnTo>
                    <a:pt x="293" y="5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281" y="4"/>
                  </a:lnTo>
                  <a:lnTo>
                    <a:pt x="279" y="8"/>
                  </a:lnTo>
                  <a:lnTo>
                    <a:pt x="276" y="17"/>
                  </a:lnTo>
                  <a:lnTo>
                    <a:pt x="273" y="27"/>
                  </a:lnTo>
                  <a:lnTo>
                    <a:pt x="270" y="35"/>
                  </a:lnTo>
                  <a:lnTo>
                    <a:pt x="270" y="35"/>
                  </a:lnTo>
                  <a:lnTo>
                    <a:pt x="266" y="42"/>
                  </a:lnTo>
                  <a:lnTo>
                    <a:pt x="260" y="48"/>
                  </a:lnTo>
                  <a:lnTo>
                    <a:pt x="253" y="54"/>
                  </a:lnTo>
                  <a:lnTo>
                    <a:pt x="246" y="58"/>
                  </a:lnTo>
                  <a:lnTo>
                    <a:pt x="246" y="58"/>
                  </a:lnTo>
                  <a:lnTo>
                    <a:pt x="232" y="64"/>
                  </a:lnTo>
                  <a:lnTo>
                    <a:pt x="225" y="66"/>
                  </a:lnTo>
                  <a:lnTo>
                    <a:pt x="219" y="72"/>
                  </a:lnTo>
                  <a:lnTo>
                    <a:pt x="219" y="72"/>
                  </a:lnTo>
                  <a:lnTo>
                    <a:pt x="216" y="76"/>
                  </a:lnTo>
                  <a:lnTo>
                    <a:pt x="215" y="81"/>
                  </a:lnTo>
                  <a:lnTo>
                    <a:pt x="212" y="85"/>
                  </a:lnTo>
                  <a:lnTo>
                    <a:pt x="207" y="88"/>
                  </a:lnTo>
                  <a:lnTo>
                    <a:pt x="207" y="88"/>
                  </a:lnTo>
                  <a:lnTo>
                    <a:pt x="203" y="89"/>
                  </a:lnTo>
                  <a:lnTo>
                    <a:pt x="199" y="89"/>
                  </a:lnTo>
                  <a:lnTo>
                    <a:pt x="190" y="89"/>
                  </a:lnTo>
                  <a:lnTo>
                    <a:pt x="190" y="89"/>
                  </a:lnTo>
                  <a:lnTo>
                    <a:pt x="186" y="91"/>
                  </a:lnTo>
                  <a:lnTo>
                    <a:pt x="185" y="92"/>
                  </a:lnTo>
                  <a:lnTo>
                    <a:pt x="179" y="96"/>
                  </a:lnTo>
                  <a:lnTo>
                    <a:pt x="179" y="96"/>
                  </a:lnTo>
                  <a:lnTo>
                    <a:pt x="175" y="98"/>
                  </a:lnTo>
                  <a:lnTo>
                    <a:pt x="171" y="96"/>
                  </a:lnTo>
                  <a:lnTo>
                    <a:pt x="166" y="95"/>
                  </a:lnTo>
                  <a:lnTo>
                    <a:pt x="162" y="96"/>
                  </a:lnTo>
                  <a:lnTo>
                    <a:pt x="162" y="96"/>
                  </a:lnTo>
                  <a:lnTo>
                    <a:pt x="159" y="98"/>
                  </a:lnTo>
                  <a:lnTo>
                    <a:pt x="156" y="101"/>
                  </a:lnTo>
                  <a:lnTo>
                    <a:pt x="153" y="108"/>
                  </a:lnTo>
                  <a:lnTo>
                    <a:pt x="153" y="108"/>
                  </a:lnTo>
                  <a:lnTo>
                    <a:pt x="151" y="118"/>
                  </a:lnTo>
                  <a:lnTo>
                    <a:pt x="148" y="122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2" y="129"/>
                  </a:lnTo>
                  <a:lnTo>
                    <a:pt x="141" y="129"/>
                  </a:lnTo>
                  <a:lnTo>
                    <a:pt x="134" y="129"/>
                  </a:lnTo>
                  <a:lnTo>
                    <a:pt x="129" y="130"/>
                  </a:lnTo>
                  <a:lnTo>
                    <a:pt x="126" y="132"/>
                  </a:lnTo>
                  <a:lnTo>
                    <a:pt x="125" y="133"/>
                  </a:lnTo>
                  <a:lnTo>
                    <a:pt x="125" y="133"/>
                  </a:lnTo>
                  <a:lnTo>
                    <a:pt x="124" y="136"/>
                  </a:lnTo>
                  <a:lnTo>
                    <a:pt x="122" y="140"/>
                  </a:lnTo>
                  <a:lnTo>
                    <a:pt x="122" y="145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16" y="150"/>
                  </a:lnTo>
                  <a:lnTo>
                    <a:pt x="114" y="152"/>
                  </a:lnTo>
                  <a:lnTo>
                    <a:pt x="105" y="153"/>
                  </a:lnTo>
                  <a:lnTo>
                    <a:pt x="105" y="153"/>
                  </a:lnTo>
                  <a:lnTo>
                    <a:pt x="91" y="159"/>
                  </a:lnTo>
                  <a:lnTo>
                    <a:pt x="91" y="159"/>
                  </a:lnTo>
                  <a:lnTo>
                    <a:pt x="75" y="167"/>
                  </a:lnTo>
                  <a:lnTo>
                    <a:pt x="60" y="176"/>
                  </a:lnTo>
                  <a:lnTo>
                    <a:pt x="60" y="176"/>
                  </a:lnTo>
                  <a:lnTo>
                    <a:pt x="55" y="169"/>
                  </a:lnTo>
                  <a:lnTo>
                    <a:pt x="52" y="166"/>
                  </a:lnTo>
                  <a:lnTo>
                    <a:pt x="50" y="165"/>
                  </a:lnTo>
                  <a:lnTo>
                    <a:pt x="50" y="165"/>
                  </a:lnTo>
                  <a:lnTo>
                    <a:pt x="45" y="165"/>
                  </a:lnTo>
                  <a:lnTo>
                    <a:pt x="41" y="167"/>
                  </a:lnTo>
                  <a:lnTo>
                    <a:pt x="33" y="170"/>
                  </a:lnTo>
                  <a:lnTo>
                    <a:pt x="33" y="170"/>
                  </a:lnTo>
                  <a:lnTo>
                    <a:pt x="18" y="173"/>
                  </a:lnTo>
                  <a:lnTo>
                    <a:pt x="11" y="176"/>
                  </a:lnTo>
                  <a:lnTo>
                    <a:pt x="6" y="179"/>
                  </a:lnTo>
                  <a:lnTo>
                    <a:pt x="6" y="179"/>
                  </a:lnTo>
                  <a:lnTo>
                    <a:pt x="3" y="183"/>
                  </a:lnTo>
                  <a:lnTo>
                    <a:pt x="1" y="190"/>
                  </a:lnTo>
                  <a:lnTo>
                    <a:pt x="0" y="196"/>
                  </a:lnTo>
                  <a:lnTo>
                    <a:pt x="1" y="200"/>
                  </a:lnTo>
                  <a:lnTo>
                    <a:pt x="1" y="200"/>
                  </a:lnTo>
                  <a:lnTo>
                    <a:pt x="3" y="204"/>
                  </a:lnTo>
                  <a:lnTo>
                    <a:pt x="7" y="206"/>
                  </a:lnTo>
                  <a:lnTo>
                    <a:pt x="10" y="207"/>
                  </a:lnTo>
                  <a:lnTo>
                    <a:pt x="14" y="209"/>
                  </a:lnTo>
                  <a:lnTo>
                    <a:pt x="24" y="207"/>
                  </a:lnTo>
                  <a:lnTo>
                    <a:pt x="28" y="206"/>
                  </a:lnTo>
                  <a:lnTo>
                    <a:pt x="31" y="204"/>
                  </a:lnTo>
                  <a:lnTo>
                    <a:pt x="31" y="204"/>
                  </a:lnTo>
                  <a:lnTo>
                    <a:pt x="33" y="202"/>
                  </a:lnTo>
                  <a:lnTo>
                    <a:pt x="33" y="200"/>
                  </a:lnTo>
                  <a:lnTo>
                    <a:pt x="35" y="194"/>
                  </a:lnTo>
                  <a:lnTo>
                    <a:pt x="35" y="194"/>
                  </a:lnTo>
                  <a:lnTo>
                    <a:pt x="38" y="189"/>
                  </a:lnTo>
                  <a:lnTo>
                    <a:pt x="40" y="187"/>
                  </a:lnTo>
                  <a:lnTo>
                    <a:pt x="44" y="187"/>
                  </a:lnTo>
                  <a:lnTo>
                    <a:pt x="44" y="187"/>
                  </a:lnTo>
                  <a:lnTo>
                    <a:pt x="51" y="190"/>
                  </a:lnTo>
                  <a:lnTo>
                    <a:pt x="55" y="192"/>
                  </a:lnTo>
                  <a:lnTo>
                    <a:pt x="57" y="196"/>
                  </a:lnTo>
                  <a:lnTo>
                    <a:pt x="57" y="196"/>
                  </a:lnTo>
                  <a:lnTo>
                    <a:pt x="60" y="199"/>
                  </a:lnTo>
                  <a:lnTo>
                    <a:pt x="62" y="202"/>
                  </a:lnTo>
                  <a:lnTo>
                    <a:pt x="70" y="207"/>
                  </a:lnTo>
                  <a:lnTo>
                    <a:pt x="75" y="213"/>
                  </a:lnTo>
                  <a:lnTo>
                    <a:pt x="78" y="217"/>
                  </a:lnTo>
                  <a:lnTo>
                    <a:pt x="80" y="220"/>
                  </a:lnTo>
                  <a:lnTo>
                    <a:pt x="80" y="220"/>
                  </a:lnTo>
                  <a:lnTo>
                    <a:pt x="80" y="230"/>
                  </a:lnTo>
                  <a:lnTo>
                    <a:pt x="81" y="239"/>
                  </a:lnTo>
                  <a:lnTo>
                    <a:pt x="81" y="239"/>
                  </a:lnTo>
                  <a:lnTo>
                    <a:pt x="85" y="247"/>
                  </a:lnTo>
                  <a:lnTo>
                    <a:pt x="87" y="256"/>
                  </a:lnTo>
                  <a:lnTo>
                    <a:pt x="87" y="256"/>
                  </a:lnTo>
                  <a:lnTo>
                    <a:pt x="95" y="244"/>
                  </a:lnTo>
                  <a:lnTo>
                    <a:pt x="95" y="244"/>
                  </a:lnTo>
                  <a:lnTo>
                    <a:pt x="98" y="243"/>
                  </a:lnTo>
                  <a:lnTo>
                    <a:pt x="102" y="243"/>
                  </a:lnTo>
                  <a:lnTo>
                    <a:pt x="107" y="243"/>
                  </a:lnTo>
                  <a:lnTo>
                    <a:pt x="111" y="241"/>
                  </a:lnTo>
                  <a:lnTo>
                    <a:pt x="111" y="241"/>
                  </a:lnTo>
                  <a:lnTo>
                    <a:pt x="116" y="239"/>
                  </a:lnTo>
                  <a:lnTo>
                    <a:pt x="121" y="237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0"/>
                  </a:lnTo>
                  <a:lnTo>
                    <a:pt x="119" y="226"/>
                  </a:lnTo>
                  <a:lnTo>
                    <a:pt x="118" y="220"/>
                  </a:lnTo>
                  <a:lnTo>
                    <a:pt x="118" y="216"/>
                  </a:lnTo>
                  <a:lnTo>
                    <a:pt x="118" y="216"/>
                  </a:lnTo>
                  <a:lnTo>
                    <a:pt x="118" y="213"/>
                  </a:lnTo>
                  <a:lnTo>
                    <a:pt x="119" y="211"/>
                  </a:lnTo>
                  <a:lnTo>
                    <a:pt x="124" y="209"/>
                  </a:lnTo>
                  <a:lnTo>
                    <a:pt x="124" y="209"/>
                  </a:lnTo>
                  <a:lnTo>
                    <a:pt x="126" y="199"/>
                  </a:lnTo>
                  <a:lnTo>
                    <a:pt x="129" y="194"/>
                  </a:lnTo>
                  <a:lnTo>
                    <a:pt x="131" y="193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4" y="193"/>
                  </a:lnTo>
                  <a:lnTo>
                    <a:pt x="134" y="196"/>
                  </a:lnTo>
                  <a:lnTo>
                    <a:pt x="134" y="202"/>
                  </a:lnTo>
                  <a:lnTo>
                    <a:pt x="134" y="202"/>
                  </a:lnTo>
                  <a:lnTo>
                    <a:pt x="134" y="206"/>
                  </a:lnTo>
                  <a:lnTo>
                    <a:pt x="135" y="207"/>
                  </a:lnTo>
                  <a:lnTo>
                    <a:pt x="135" y="209"/>
                  </a:lnTo>
                  <a:lnTo>
                    <a:pt x="135" y="209"/>
                  </a:lnTo>
                  <a:lnTo>
                    <a:pt x="138" y="207"/>
                  </a:lnTo>
                  <a:lnTo>
                    <a:pt x="141" y="206"/>
                  </a:lnTo>
                  <a:lnTo>
                    <a:pt x="146" y="202"/>
                  </a:lnTo>
                  <a:lnTo>
                    <a:pt x="146" y="202"/>
                  </a:lnTo>
                  <a:lnTo>
                    <a:pt x="152" y="199"/>
                  </a:lnTo>
                  <a:lnTo>
                    <a:pt x="158" y="197"/>
                  </a:lnTo>
                  <a:lnTo>
                    <a:pt x="158" y="197"/>
                  </a:lnTo>
                  <a:lnTo>
                    <a:pt x="168" y="193"/>
                  </a:lnTo>
                  <a:lnTo>
                    <a:pt x="172" y="192"/>
                  </a:lnTo>
                  <a:lnTo>
                    <a:pt x="178" y="192"/>
                  </a:lnTo>
                  <a:lnTo>
                    <a:pt x="178" y="192"/>
                  </a:lnTo>
                  <a:lnTo>
                    <a:pt x="182" y="190"/>
                  </a:lnTo>
                  <a:lnTo>
                    <a:pt x="185" y="189"/>
                  </a:lnTo>
                  <a:lnTo>
                    <a:pt x="189" y="180"/>
                  </a:lnTo>
                  <a:lnTo>
                    <a:pt x="189" y="180"/>
                  </a:lnTo>
                  <a:lnTo>
                    <a:pt x="193" y="172"/>
                  </a:lnTo>
                  <a:lnTo>
                    <a:pt x="198" y="167"/>
                  </a:lnTo>
                  <a:lnTo>
                    <a:pt x="200" y="166"/>
                  </a:lnTo>
                  <a:lnTo>
                    <a:pt x="200" y="166"/>
                  </a:lnTo>
                  <a:lnTo>
                    <a:pt x="205" y="166"/>
                  </a:lnTo>
                  <a:lnTo>
                    <a:pt x="209" y="169"/>
                  </a:lnTo>
                  <a:lnTo>
                    <a:pt x="212" y="172"/>
                  </a:lnTo>
                  <a:lnTo>
                    <a:pt x="216" y="173"/>
                  </a:lnTo>
                  <a:lnTo>
                    <a:pt x="216" y="173"/>
                  </a:lnTo>
                  <a:lnTo>
                    <a:pt x="223" y="174"/>
                  </a:lnTo>
                  <a:lnTo>
                    <a:pt x="229" y="176"/>
                  </a:lnTo>
                  <a:lnTo>
                    <a:pt x="234" y="176"/>
                  </a:lnTo>
                  <a:lnTo>
                    <a:pt x="240" y="177"/>
                  </a:lnTo>
                  <a:lnTo>
                    <a:pt x="240" y="177"/>
                  </a:lnTo>
                  <a:lnTo>
                    <a:pt x="244" y="179"/>
                  </a:lnTo>
                  <a:lnTo>
                    <a:pt x="249" y="179"/>
                  </a:lnTo>
                  <a:lnTo>
                    <a:pt x="257" y="176"/>
                  </a:lnTo>
                  <a:lnTo>
                    <a:pt x="266" y="174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81" y="177"/>
                  </a:lnTo>
                  <a:lnTo>
                    <a:pt x="289" y="183"/>
                  </a:lnTo>
                  <a:lnTo>
                    <a:pt x="289" y="183"/>
                  </a:lnTo>
                  <a:lnTo>
                    <a:pt x="290" y="186"/>
                  </a:lnTo>
                  <a:lnTo>
                    <a:pt x="293" y="189"/>
                  </a:lnTo>
                  <a:lnTo>
                    <a:pt x="293" y="189"/>
                  </a:lnTo>
                  <a:lnTo>
                    <a:pt x="297" y="190"/>
                  </a:lnTo>
                  <a:lnTo>
                    <a:pt x="298" y="190"/>
                  </a:lnTo>
                  <a:lnTo>
                    <a:pt x="300" y="189"/>
                  </a:lnTo>
                  <a:lnTo>
                    <a:pt x="300" y="189"/>
                  </a:lnTo>
                  <a:lnTo>
                    <a:pt x="300" y="186"/>
                  </a:lnTo>
                  <a:lnTo>
                    <a:pt x="300" y="182"/>
                  </a:lnTo>
                  <a:lnTo>
                    <a:pt x="298" y="179"/>
                  </a:lnTo>
                  <a:lnTo>
                    <a:pt x="296" y="176"/>
                  </a:lnTo>
                  <a:lnTo>
                    <a:pt x="296" y="176"/>
                  </a:lnTo>
                  <a:lnTo>
                    <a:pt x="291" y="174"/>
                  </a:lnTo>
                  <a:lnTo>
                    <a:pt x="287" y="173"/>
                  </a:lnTo>
                  <a:lnTo>
                    <a:pt x="287" y="173"/>
                  </a:lnTo>
                  <a:lnTo>
                    <a:pt x="286" y="172"/>
                  </a:lnTo>
                  <a:lnTo>
                    <a:pt x="286" y="170"/>
                  </a:lnTo>
                  <a:lnTo>
                    <a:pt x="286" y="169"/>
                  </a:lnTo>
                  <a:lnTo>
                    <a:pt x="289" y="169"/>
                  </a:lnTo>
                  <a:lnTo>
                    <a:pt x="289" y="169"/>
                  </a:lnTo>
                  <a:lnTo>
                    <a:pt x="293" y="169"/>
                  </a:lnTo>
                  <a:lnTo>
                    <a:pt x="296" y="170"/>
                  </a:lnTo>
                  <a:lnTo>
                    <a:pt x="297" y="169"/>
                  </a:lnTo>
                  <a:lnTo>
                    <a:pt x="297" y="169"/>
                  </a:lnTo>
                  <a:lnTo>
                    <a:pt x="298" y="167"/>
                  </a:lnTo>
                  <a:lnTo>
                    <a:pt x="298" y="165"/>
                  </a:lnTo>
                  <a:lnTo>
                    <a:pt x="298" y="162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4" y="157"/>
                  </a:lnTo>
                  <a:lnTo>
                    <a:pt x="308" y="157"/>
                  </a:lnTo>
                  <a:lnTo>
                    <a:pt x="308" y="157"/>
                  </a:lnTo>
                  <a:lnTo>
                    <a:pt x="310" y="159"/>
                  </a:lnTo>
                  <a:lnTo>
                    <a:pt x="310" y="159"/>
                  </a:lnTo>
                  <a:lnTo>
                    <a:pt x="311" y="156"/>
                  </a:lnTo>
                  <a:lnTo>
                    <a:pt x="313" y="150"/>
                  </a:lnTo>
                  <a:lnTo>
                    <a:pt x="313" y="150"/>
                  </a:lnTo>
                  <a:lnTo>
                    <a:pt x="314" y="146"/>
                  </a:lnTo>
                  <a:lnTo>
                    <a:pt x="317" y="142"/>
                  </a:lnTo>
                  <a:lnTo>
                    <a:pt x="317" y="142"/>
                  </a:lnTo>
                  <a:close/>
                </a:path>
              </a:pathLst>
            </a:custGeom>
            <a:solidFill>
              <a:srgbClr val="635C5F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34" name="Freeform 1033"/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5051425" y="5783263"/>
              <a:ext cx="469900" cy="230188"/>
            </a:xfrm>
            <a:custGeom>
              <a:avLst/>
              <a:gdLst/>
              <a:ahLst/>
              <a:cxnLst>
                <a:cxn ang="0">
                  <a:pos x="188" y="143"/>
                </a:cxn>
                <a:cxn ang="0">
                  <a:pos x="206" y="141"/>
                </a:cxn>
                <a:cxn ang="0">
                  <a:pos x="209" y="133"/>
                </a:cxn>
                <a:cxn ang="0">
                  <a:pos x="212" y="119"/>
                </a:cxn>
                <a:cxn ang="0">
                  <a:pos x="226" y="115"/>
                </a:cxn>
                <a:cxn ang="0">
                  <a:pos x="233" y="116"/>
                </a:cxn>
                <a:cxn ang="0">
                  <a:pos x="243" y="128"/>
                </a:cxn>
                <a:cxn ang="0">
                  <a:pos x="247" y="126"/>
                </a:cxn>
                <a:cxn ang="0">
                  <a:pos x="266" y="104"/>
                </a:cxn>
                <a:cxn ang="0">
                  <a:pos x="267" y="86"/>
                </a:cxn>
                <a:cxn ang="0">
                  <a:pos x="279" y="69"/>
                </a:cxn>
                <a:cxn ang="0">
                  <a:pos x="296" y="41"/>
                </a:cxn>
                <a:cxn ang="0">
                  <a:pos x="290" y="24"/>
                </a:cxn>
                <a:cxn ang="0">
                  <a:pos x="269" y="34"/>
                </a:cxn>
                <a:cxn ang="0">
                  <a:pos x="256" y="32"/>
                </a:cxn>
                <a:cxn ang="0">
                  <a:pos x="245" y="27"/>
                </a:cxn>
                <a:cxn ang="0">
                  <a:pos x="237" y="28"/>
                </a:cxn>
                <a:cxn ang="0">
                  <a:pos x="226" y="21"/>
                </a:cxn>
                <a:cxn ang="0">
                  <a:pos x="210" y="17"/>
                </a:cxn>
                <a:cxn ang="0">
                  <a:pos x="192" y="17"/>
                </a:cxn>
                <a:cxn ang="0">
                  <a:pos x="166" y="7"/>
                </a:cxn>
                <a:cxn ang="0">
                  <a:pos x="141" y="18"/>
                </a:cxn>
                <a:cxn ang="0">
                  <a:pos x="111" y="18"/>
                </a:cxn>
                <a:cxn ang="0">
                  <a:pos x="27" y="0"/>
                </a:cxn>
                <a:cxn ang="0">
                  <a:pos x="18" y="10"/>
                </a:cxn>
                <a:cxn ang="0">
                  <a:pos x="9" y="8"/>
                </a:cxn>
                <a:cxn ang="0">
                  <a:pos x="1" y="17"/>
                </a:cxn>
                <a:cxn ang="0">
                  <a:pos x="0" y="24"/>
                </a:cxn>
                <a:cxn ang="0">
                  <a:pos x="16" y="38"/>
                </a:cxn>
                <a:cxn ang="0">
                  <a:pos x="27" y="45"/>
                </a:cxn>
                <a:cxn ang="0">
                  <a:pos x="36" y="54"/>
                </a:cxn>
                <a:cxn ang="0">
                  <a:pos x="36" y="65"/>
                </a:cxn>
                <a:cxn ang="0">
                  <a:pos x="40" y="74"/>
                </a:cxn>
                <a:cxn ang="0">
                  <a:pos x="47" y="72"/>
                </a:cxn>
                <a:cxn ang="0">
                  <a:pos x="60" y="68"/>
                </a:cxn>
                <a:cxn ang="0">
                  <a:pos x="65" y="71"/>
                </a:cxn>
                <a:cxn ang="0">
                  <a:pos x="78" y="86"/>
                </a:cxn>
                <a:cxn ang="0">
                  <a:pos x="88" y="96"/>
                </a:cxn>
                <a:cxn ang="0">
                  <a:pos x="107" y="106"/>
                </a:cxn>
                <a:cxn ang="0">
                  <a:pos x="108" y="115"/>
                </a:cxn>
                <a:cxn ang="0">
                  <a:pos x="122" y="123"/>
                </a:cxn>
                <a:cxn ang="0">
                  <a:pos x="132" y="132"/>
                </a:cxn>
                <a:cxn ang="0">
                  <a:pos x="141" y="145"/>
                </a:cxn>
                <a:cxn ang="0">
                  <a:pos x="171" y="143"/>
                </a:cxn>
              </a:cxnLst>
              <a:rect l="0" t="0" r="r" b="b"/>
              <a:pathLst>
                <a:path w="296" h="145">
                  <a:moveTo>
                    <a:pt x="181" y="143"/>
                  </a:moveTo>
                  <a:lnTo>
                    <a:pt x="181" y="143"/>
                  </a:lnTo>
                  <a:lnTo>
                    <a:pt x="188" y="143"/>
                  </a:lnTo>
                  <a:lnTo>
                    <a:pt x="196" y="143"/>
                  </a:lnTo>
                  <a:lnTo>
                    <a:pt x="203" y="143"/>
                  </a:lnTo>
                  <a:lnTo>
                    <a:pt x="206" y="141"/>
                  </a:lnTo>
                  <a:lnTo>
                    <a:pt x="209" y="139"/>
                  </a:lnTo>
                  <a:lnTo>
                    <a:pt x="209" y="139"/>
                  </a:lnTo>
                  <a:lnTo>
                    <a:pt x="209" y="133"/>
                  </a:lnTo>
                  <a:lnTo>
                    <a:pt x="210" y="129"/>
                  </a:lnTo>
                  <a:lnTo>
                    <a:pt x="210" y="122"/>
                  </a:lnTo>
                  <a:lnTo>
                    <a:pt x="212" y="119"/>
                  </a:lnTo>
                  <a:lnTo>
                    <a:pt x="215" y="116"/>
                  </a:lnTo>
                  <a:lnTo>
                    <a:pt x="219" y="115"/>
                  </a:lnTo>
                  <a:lnTo>
                    <a:pt x="226" y="115"/>
                  </a:lnTo>
                  <a:lnTo>
                    <a:pt x="226" y="115"/>
                  </a:lnTo>
                  <a:lnTo>
                    <a:pt x="230" y="115"/>
                  </a:lnTo>
                  <a:lnTo>
                    <a:pt x="233" y="116"/>
                  </a:lnTo>
                  <a:lnTo>
                    <a:pt x="236" y="119"/>
                  </a:lnTo>
                  <a:lnTo>
                    <a:pt x="239" y="123"/>
                  </a:lnTo>
                  <a:lnTo>
                    <a:pt x="243" y="128"/>
                  </a:lnTo>
                  <a:lnTo>
                    <a:pt x="243" y="128"/>
                  </a:lnTo>
                  <a:lnTo>
                    <a:pt x="245" y="129"/>
                  </a:lnTo>
                  <a:lnTo>
                    <a:pt x="247" y="126"/>
                  </a:lnTo>
                  <a:lnTo>
                    <a:pt x="256" y="119"/>
                  </a:lnTo>
                  <a:lnTo>
                    <a:pt x="263" y="111"/>
                  </a:lnTo>
                  <a:lnTo>
                    <a:pt x="266" y="104"/>
                  </a:lnTo>
                  <a:lnTo>
                    <a:pt x="266" y="104"/>
                  </a:lnTo>
                  <a:lnTo>
                    <a:pt x="267" y="92"/>
                  </a:lnTo>
                  <a:lnTo>
                    <a:pt x="267" y="86"/>
                  </a:lnTo>
                  <a:lnTo>
                    <a:pt x="269" y="82"/>
                  </a:lnTo>
                  <a:lnTo>
                    <a:pt x="269" y="82"/>
                  </a:lnTo>
                  <a:lnTo>
                    <a:pt x="279" y="69"/>
                  </a:lnTo>
                  <a:lnTo>
                    <a:pt x="290" y="55"/>
                  </a:lnTo>
                  <a:lnTo>
                    <a:pt x="293" y="48"/>
                  </a:lnTo>
                  <a:lnTo>
                    <a:pt x="296" y="41"/>
                  </a:lnTo>
                  <a:lnTo>
                    <a:pt x="294" y="32"/>
                  </a:lnTo>
                  <a:lnTo>
                    <a:pt x="290" y="24"/>
                  </a:lnTo>
                  <a:lnTo>
                    <a:pt x="290" y="24"/>
                  </a:lnTo>
                  <a:lnTo>
                    <a:pt x="284" y="30"/>
                  </a:lnTo>
                  <a:lnTo>
                    <a:pt x="277" y="32"/>
                  </a:lnTo>
                  <a:lnTo>
                    <a:pt x="269" y="34"/>
                  </a:lnTo>
                  <a:lnTo>
                    <a:pt x="262" y="34"/>
                  </a:lnTo>
                  <a:lnTo>
                    <a:pt x="262" y="34"/>
                  </a:lnTo>
                  <a:lnTo>
                    <a:pt x="256" y="32"/>
                  </a:lnTo>
                  <a:lnTo>
                    <a:pt x="252" y="30"/>
                  </a:lnTo>
                  <a:lnTo>
                    <a:pt x="247" y="27"/>
                  </a:lnTo>
                  <a:lnTo>
                    <a:pt x="245" y="27"/>
                  </a:lnTo>
                  <a:lnTo>
                    <a:pt x="242" y="28"/>
                  </a:lnTo>
                  <a:lnTo>
                    <a:pt x="242" y="28"/>
                  </a:lnTo>
                  <a:lnTo>
                    <a:pt x="237" y="28"/>
                  </a:lnTo>
                  <a:lnTo>
                    <a:pt x="233" y="27"/>
                  </a:lnTo>
                  <a:lnTo>
                    <a:pt x="226" y="21"/>
                  </a:lnTo>
                  <a:lnTo>
                    <a:pt x="226" y="21"/>
                  </a:lnTo>
                  <a:lnTo>
                    <a:pt x="223" y="18"/>
                  </a:lnTo>
                  <a:lnTo>
                    <a:pt x="219" y="17"/>
                  </a:lnTo>
                  <a:lnTo>
                    <a:pt x="210" y="17"/>
                  </a:lnTo>
                  <a:lnTo>
                    <a:pt x="200" y="17"/>
                  </a:lnTo>
                  <a:lnTo>
                    <a:pt x="192" y="17"/>
                  </a:lnTo>
                  <a:lnTo>
                    <a:pt x="192" y="17"/>
                  </a:lnTo>
                  <a:lnTo>
                    <a:pt x="176" y="14"/>
                  </a:lnTo>
                  <a:lnTo>
                    <a:pt x="171" y="11"/>
                  </a:lnTo>
                  <a:lnTo>
                    <a:pt x="166" y="7"/>
                  </a:lnTo>
                  <a:lnTo>
                    <a:pt x="166" y="7"/>
                  </a:lnTo>
                  <a:lnTo>
                    <a:pt x="155" y="14"/>
                  </a:lnTo>
                  <a:lnTo>
                    <a:pt x="141" y="18"/>
                  </a:lnTo>
                  <a:lnTo>
                    <a:pt x="127" y="20"/>
                  </a:lnTo>
                  <a:lnTo>
                    <a:pt x="111" y="18"/>
                  </a:lnTo>
                  <a:lnTo>
                    <a:pt x="111" y="18"/>
                  </a:lnTo>
                  <a:lnTo>
                    <a:pt x="70" y="1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5"/>
                  </a:lnTo>
                  <a:lnTo>
                    <a:pt x="23" y="8"/>
                  </a:lnTo>
                  <a:lnTo>
                    <a:pt x="18" y="1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7" y="10"/>
                  </a:lnTo>
                  <a:lnTo>
                    <a:pt x="3" y="13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1" y="27"/>
                  </a:lnTo>
                  <a:lnTo>
                    <a:pt x="6" y="31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20" y="42"/>
                  </a:lnTo>
                  <a:lnTo>
                    <a:pt x="27" y="45"/>
                  </a:lnTo>
                  <a:lnTo>
                    <a:pt x="33" y="50"/>
                  </a:lnTo>
                  <a:lnTo>
                    <a:pt x="34" y="51"/>
                  </a:lnTo>
                  <a:lnTo>
                    <a:pt x="36" y="54"/>
                  </a:lnTo>
                  <a:lnTo>
                    <a:pt x="36" y="54"/>
                  </a:lnTo>
                  <a:lnTo>
                    <a:pt x="36" y="58"/>
                  </a:lnTo>
                  <a:lnTo>
                    <a:pt x="36" y="65"/>
                  </a:lnTo>
                  <a:lnTo>
                    <a:pt x="36" y="69"/>
                  </a:lnTo>
                  <a:lnTo>
                    <a:pt x="37" y="72"/>
                  </a:lnTo>
                  <a:lnTo>
                    <a:pt x="40" y="74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7" y="72"/>
                  </a:lnTo>
                  <a:lnTo>
                    <a:pt x="51" y="69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3" y="68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74" y="79"/>
                  </a:lnTo>
                  <a:lnTo>
                    <a:pt x="78" y="86"/>
                  </a:lnTo>
                  <a:lnTo>
                    <a:pt x="82" y="92"/>
                  </a:lnTo>
                  <a:lnTo>
                    <a:pt x="82" y="92"/>
                  </a:lnTo>
                  <a:lnTo>
                    <a:pt x="88" y="96"/>
                  </a:lnTo>
                  <a:lnTo>
                    <a:pt x="97" y="99"/>
                  </a:lnTo>
                  <a:lnTo>
                    <a:pt x="104" y="104"/>
                  </a:lnTo>
                  <a:lnTo>
                    <a:pt x="107" y="106"/>
                  </a:lnTo>
                  <a:lnTo>
                    <a:pt x="108" y="109"/>
                  </a:lnTo>
                  <a:lnTo>
                    <a:pt x="108" y="109"/>
                  </a:lnTo>
                  <a:lnTo>
                    <a:pt x="108" y="115"/>
                  </a:lnTo>
                  <a:lnTo>
                    <a:pt x="111" y="119"/>
                  </a:lnTo>
                  <a:lnTo>
                    <a:pt x="115" y="121"/>
                  </a:lnTo>
                  <a:lnTo>
                    <a:pt x="122" y="123"/>
                  </a:lnTo>
                  <a:lnTo>
                    <a:pt x="122" y="123"/>
                  </a:lnTo>
                  <a:lnTo>
                    <a:pt x="127" y="126"/>
                  </a:lnTo>
                  <a:lnTo>
                    <a:pt x="132" y="132"/>
                  </a:lnTo>
                  <a:lnTo>
                    <a:pt x="137" y="138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51" y="143"/>
                  </a:lnTo>
                  <a:lnTo>
                    <a:pt x="161" y="143"/>
                  </a:lnTo>
                  <a:lnTo>
                    <a:pt x="171" y="143"/>
                  </a:lnTo>
                  <a:lnTo>
                    <a:pt x="181" y="143"/>
                  </a:lnTo>
                  <a:lnTo>
                    <a:pt x="181" y="14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35" name="Freeform 1034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5586413" y="5859463"/>
              <a:ext cx="374650" cy="373063"/>
            </a:xfrm>
            <a:custGeom>
              <a:avLst/>
              <a:gdLst/>
              <a:ahLst/>
              <a:cxnLst>
                <a:cxn ang="0">
                  <a:pos x="218" y="101"/>
                </a:cxn>
                <a:cxn ang="0">
                  <a:pos x="212" y="85"/>
                </a:cxn>
                <a:cxn ang="0">
                  <a:pos x="212" y="66"/>
                </a:cxn>
                <a:cxn ang="0">
                  <a:pos x="223" y="60"/>
                </a:cxn>
                <a:cxn ang="0">
                  <a:pos x="235" y="53"/>
                </a:cxn>
                <a:cxn ang="0">
                  <a:pos x="233" y="34"/>
                </a:cxn>
                <a:cxn ang="0">
                  <a:pos x="205" y="23"/>
                </a:cxn>
                <a:cxn ang="0">
                  <a:pos x="173" y="11"/>
                </a:cxn>
                <a:cxn ang="0">
                  <a:pos x="162" y="14"/>
                </a:cxn>
                <a:cxn ang="0">
                  <a:pos x="125" y="0"/>
                </a:cxn>
                <a:cxn ang="0">
                  <a:pos x="112" y="7"/>
                </a:cxn>
                <a:cxn ang="0">
                  <a:pos x="101" y="10"/>
                </a:cxn>
                <a:cxn ang="0">
                  <a:pos x="91" y="20"/>
                </a:cxn>
                <a:cxn ang="0">
                  <a:pos x="84" y="31"/>
                </a:cxn>
                <a:cxn ang="0">
                  <a:pos x="64" y="31"/>
                </a:cxn>
                <a:cxn ang="0">
                  <a:pos x="65" y="56"/>
                </a:cxn>
                <a:cxn ang="0">
                  <a:pos x="65" y="88"/>
                </a:cxn>
                <a:cxn ang="0">
                  <a:pos x="58" y="112"/>
                </a:cxn>
                <a:cxn ang="0">
                  <a:pos x="41" y="108"/>
                </a:cxn>
                <a:cxn ang="0">
                  <a:pos x="20" y="94"/>
                </a:cxn>
                <a:cxn ang="0">
                  <a:pos x="1" y="100"/>
                </a:cxn>
                <a:cxn ang="0">
                  <a:pos x="9" y="108"/>
                </a:cxn>
                <a:cxn ang="0">
                  <a:pos x="17" y="114"/>
                </a:cxn>
                <a:cxn ang="0">
                  <a:pos x="11" y="127"/>
                </a:cxn>
                <a:cxn ang="0">
                  <a:pos x="17" y="140"/>
                </a:cxn>
                <a:cxn ang="0">
                  <a:pos x="13" y="152"/>
                </a:cxn>
                <a:cxn ang="0">
                  <a:pos x="24" y="162"/>
                </a:cxn>
                <a:cxn ang="0">
                  <a:pos x="31" y="178"/>
                </a:cxn>
                <a:cxn ang="0">
                  <a:pos x="43" y="185"/>
                </a:cxn>
                <a:cxn ang="0">
                  <a:pos x="55" y="181"/>
                </a:cxn>
                <a:cxn ang="0">
                  <a:pos x="61" y="184"/>
                </a:cxn>
                <a:cxn ang="0">
                  <a:pos x="55" y="192"/>
                </a:cxn>
                <a:cxn ang="0">
                  <a:pos x="45" y="198"/>
                </a:cxn>
                <a:cxn ang="0">
                  <a:pos x="65" y="211"/>
                </a:cxn>
                <a:cxn ang="0">
                  <a:pos x="85" y="231"/>
                </a:cxn>
                <a:cxn ang="0">
                  <a:pos x="98" y="235"/>
                </a:cxn>
                <a:cxn ang="0">
                  <a:pos x="114" y="223"/>
                </a:cxn>
                <a:cxn ang="0">
                  <a:pos x="131" y="216"/>
                </a:cxn>
                <a:cxn ang="0">
                  <a:pos x="132" y="204"/>
                </a:cxn>
                <a:cxn ang="0">
                  <a:pos x="119" y="195"/>
                </a:cxn>
                <a:cxn ang="0">
                  <a:pos x="112" y="181"/>
                </a:cxn>
                <a:cxn ang="0">
                  <a:pos x="114" y="171"/>
                </a:cxn>
                <a:cxn ang="0">
                  <a:pos x="121" y="175"/>
                </a:cxn>
                <a:cxn ang="0">
                  <a:pos x="124" y="182"/>
                </a:cxn>
                <a:cxn ang="0">
                  <a:pos x="131" y="181"/>
                </a:cxn>
                <a:cxn ang="0">
                  <a:pos x="141" y="185"/>
                </a:cxn>
                <a:cxn ang="0">
                  <a:pos x="148" y="181"/>
                </a:cxn>
                <a:cxn ang="0">
                  <a:pos x="159" y="174"/>
                </a:cxn>
                <a:cxn ang="0">
                  <a:pos x="175" y="176"/>
                </a:cxn>
                <a:cxn ang="0">
                  <a:pos x="185" y="131"/>
                </a:cxn>
                <a:cxn ang="0">
                  <a:pos x="202" y="110"/>
                </a:cxn>
              </a:cxnLst>
              <a:rect l="0" t="0" r="r" b="b"/>
              <a:pathLst>
                <a:path w="236" h="235">
                  <a:moveTo>
                    <a:pt x="202" y="110"/>
                  </a:moveTo>
                  <a:lnTo>
                    <a:pt x="202" y="110"/>
                  </a:lnTo>
                  <a:lnTo>
                    <a:pt x="212" y="104"/>
                  </a:lnTo>
                  <a:lnTo>
                    <a:pt x="218" y="101"/>
                  </a:lnTo>
                  <a:lnTo>
                    <a:pt x="218" y="100"/>
                  </a:lnTo>
                  <a:lnTo>
                    <a:pt x="218" y="97"/>
                  </a:lnTo>
                  <a:lnTo>
                    <a:pt x="212" y="85"/>
                  </a:lnTo>
                  <a:lnTo>
                    <a:pt x="212" y="85"/>
                  </a:lnTo>
                  <a:lnTo>
                    <a:pt x="210" y="77"/>
                  </a:lnTo>
                  <a:lnTo>
                    <a:pt x="209" y="73"/>
                  </a:lnTo>
                  <a:lnTo>
                    <a:pt x="210" y="68"/>
                  </a:lnTo>
                  <a:lnTo>
                    <a:pt x="212" y="66"/>
                  </a:lnTo>
                  <a:lnTo>
                    <a:pt x="215" y="61"/>
                  </a:lnTo>
                  <a:lnTo>
                    <a:pt x="219" y="60"/>
                  </a:lnTo>
                  <a:lnTo>
                    <a:pt x="223" y="60"/>
                  </a:lnTo>
                  <a:lnTo>
                    <a:pt x="223" y="60"/>
                  </a:lnTo>
                  <a:lnTo>
                    <a:pt x="227" y="58"/>
                  </a:lnTo>
                  <a:lnTo>
                    <a:pt x="230" y="57"/>
                  </a:lnTo>
                  <a:lnTo>
                    <a:pt x="233" y="56"/>
                  </a:lnTo>
                  <a:lnTo>
                    <a:pt x="235" y="53"/>
                  </a:lnTo>
                  <a:lnTo>
                    <a:pt x="236" y="46"/>
                  </a:lnTo>
                  <a:lnTo>
                    <a:pt x="235" y="37"/>
                  </a:lnTo>
                  <a:lnTo>
                    <a:pt x="235" y="37"/>
                  </a:lnTo>
                  <a:lnTo>
                    <a:pt x="233" y="34"/>
                  </a:lnTo>
                  <a:lnTo>
                    <a:pt x="230" y="31"/>
                  </a:lnTo>
                  <a:lnTo>
                    <a:pt x="222" y="27"/>
                  </a:lnTo>
                  <a:lnTo>
                    <a:pt x="205" y="23"/>
                  </a:lnTo>
                  <a:lnTo>
                    <a:pt x="205" y="23"/>
                  </a:lnTo>
                  <a:lnTo>
                    <a:pt x="196" y="20"/>
                  </a:lnTo>
                  <a:lnTo>
                    <a:pt x="186" y="16"/>
                  </a:lnTo>
                  <a:lnTo>
                    <a:pt x="176" y="13"/>
                  </a:lnTo>
                  <a:lnTo>
                    <a:pt x="173" y="11"/>
                  </a:lnTo>
                  <a:lnTo>
                    <a:pt x="169" y="13"/>
                  </a:lnTo>
                  <a:lnTo>
                    <a:pt x="169" y="13"/>
                  </a:lnTo>
                  <a:lnTo>
                    <a:pt x="166" y="14"/>
                  </a:lnTo>
                  <a:lnTo>
                    <a:pt x="162" y="14"/>
                  </a:lnTo>
                  <a:lnTo>
                    <a:pt x="155" y="11"/>
                  </a:lnTo>
                  <a:lnTo>
                    <a:pt x="139" y="4"/>
                  </a:lnTo>
                  <a:lnTo>
                    <a:pt x="132" y="2"/>
                  </a:lnTo>
                  <a:lnTo>
                    <a:pt x="125" y="0"/>
                  </a:lnTo>
                  <a:lnTo>
                    <a:pt x="121" y="0"/>
                  </a:lnTo>
                  <a:lnTo>
                    <a:pt x="118" y="2"/>
                  </a:lnTo>
                  <a:lnTo>
                    <a:pt x="115" y="4"/>
                  </a:lnTo>
                  <a:lnTo>
                    <a:pt x="112" y="7"/>
                  </a:lnTo>
                  <a:lnTo>
                    <a:pt x="112" y="7"/>
                  </a:lnTo>
                  <a:lnTo>
                    <a:pt x="109" y="10"/>
                  </a:lnTo>
                  <a:lnTo>
                    <a:pt x="107" y="10"/>
                  </a:lnTo>
                  <a:lnTo>
                    <a:pt x="101" y="10"/>
                  </a:lnTo>
                  <a:lnTo>
                    <a:pt x="98" y="10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20"/>
                  </a:lnTo>
                  <a:lnTo>
                    <a:pt x="91" y="20"/>
                  </a:lnTo>
                  <a:lnTo>
                    <a:pt x="88" y="27"/>
                  </a:lnTo>
                  <a:lnTo>
                    <a:pt x="87" y="30"/>
                  </a:lnTo>
                  <a:lnTo>
                    <a:pt x="84" y="31"/>
                  </a:lnTo>
                  <a:lnTo>
                    <a:pt x="78" y="31"/>
                  </a:lnTo>
                  <a:lnTo>
                    <a:pt x="70" y="31"/>
                  </a:lnTo>
                  <a:lnTo>
                    <a:pt x="70" y="31"/>
                  </a:lnTo>
                  <a:lnTo>
                    <a:pt x="64" y="31"/>
                  </a:lnTo>
                  <a:lnTo>
                    <a:pt x="63" y="34"/>
                  </a:lnTo>
                  <a:lnTo>
                    <a:pt x="61" y="38"/>
                  </a:lnTo>
                  <a:lnTo>
                    <a:pt x="63" y="44"/>
                  </a:lnTo>
                  <a:lnTo>
                    <a:pt x="65" y="56"/>
                  </a:lnTo>
                  <a:lnTo>
                    <a:pt x="67" y="63"/>
                  </a:lnTo>
                  <a:lnTo>
                    <a:pt x="68" y="67"/>
                  </a:lnTo>
                  <a:lnTo>
                    <a:pt x="68" y="67"/>
                  </a:lnTo>
                  <a:lnTo>
                    <a:pt x="65" y="88"/>
                  </a:lnTo>
                  <a:lnTo>
                    <a:pt x="64" y="100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58" y="112"/>
                  </a:lnTo>
                  <a:lnTo>
                    <a:pt x="54" y="114"/>
                  </a:lnTo>
                  <a:lnTo>
                    <a:pt x="51" y="114"/>
                  </a:lnTo>
                  <a:lnTo>
                    <a:pt x="48" y="112"/>
                  </a:lnTo>
                  <a:lnTo>
                    <a:pt x="41" y="108"/>
                  </a:lnTo>
                  <a:lnTo>
                    <a:pt x="37" y="103"/>
                  </a:lnTo>
                  <a:lnTo>
                    <a:pt x="37" y="103"/>
                  </a:lnTo>
                  <a:lnTo>
                    <a:pt x="28" y="97"/>
                  </a:lnTo>
                  <a:lnTo>
                    <a:pt x="20" y="9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100"/>
                  </a:lnTo>
                  <a:lnTo>
                    <a:pt x="3" y="103"/>
                  </a:lnTo>
                  <a:lnTo>
                    <a:pt x="6" y="105"/>
                  </a:lnTo>
                  <a:lnTo>
                    <a:pt x="6" y="105"/>
                  </a:lnTo>
                  <a:lnTo>
                    <a:pt x="9" y="108"/>
                  </a:lnTo>
                  <a:lnTo>
                    <a:pt x="13" y="110"/>
                  </a:lnTo>
                  <a:lnTo>
                    <a:pt x="16" y="111"/>
                  </a:lnTo>
                  <a:lnTo>
                    <a:pt x="17" y="114"/>
                  </a:lnTo>
                  <a:lnTo>
                    <a:pt x="17" y="114"/>
                  </a:lnTo>
                  <a:lnTo>
                    <a:pt x="16" y="118"/>
                  </a:lnTo>
                  <a:lnTo>
                    <a:pt x="14" y="121"/>
                  </a:lnTo>
                  <a:lnTo>
                    <a:pt x="11" y="124"/>
                  </a:lnTo>
                  <a:lnTo>
                    <a:pt x="11" y="127"/>
                  </a:lnTo>
                  <a:lnTo>
                    <a:pt x="11" y="127"/>
                  </a:lnTo>
                  <a:lnTo>
                    <a:pt x="14" y="132"/>
                  </a:lnTo>
                  <a:lnTo>
                    <a:pt x="16" y="135"/>
                  </a:lnTo>
                  <a:lnTo>
                    <a:pt x="17" y="140"/>
                  </a:lnTo>
                  <a:lnTo>
                    <a:pt x="17" y="140"/>
                  </a:lnTo>
                  <a:lnTo>
                    <a:pt x="16" y="145"/>
                  </a:lnTo>
                  <a:lnTo>
                    <a:pt x="14" y="149"/>
                  </a:lnTo>
                  <a:lnTo>
                    <a:pt x="13" y="152"/>
                  </a:lnTo>
                  <a:lnTo>
                    <a:pt x="13" y="154"/>
                  </a:lnTo>
                  <a:lnTo>
                    <a:pt x="16" y="155"/>
                  </a:lnTo>
                  <a:lnTo>
                    <a:pt x="24" y="162"/>
                  </a:lnTo>
                  <a:lnTo>
                    <a:pt x="24" y="162"/>
                  </a:lnTo>
                  <a:lnTo>
                    <a:pt x="30" y="167"/>
                  </a:lnTo>
                  <a:lnTo>
                    <a:pt x="31" y="169"/>
                  </a:lnTo>
                  <a:lnTo>
                    <a:pt x="33" y="174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43" y="185"/>
                  </a:lnTo>
                  <a:lnTo>
                    <a:pt x="47" y="184"/>
                  </a:lnTo>
                  <a:lnTo>
                    <a:pt x="47" y="184"/>
                  </a:lnTo>
                  <a:lnTo>
                    <a:pt x="51" y="184"/>
                  </a:lnTo>
                  <a:lnTo>
                    <a:pt x="55" y="181"/>
                  </a:lnTo>
                  <a:lnTo>
                    <a:pt x="55" y="181"/>
                  </a:lnTo>
                  <a:lnTo>
                    <a:pt x="58" y="181"/>
                  </a:lnTo>
                  <a:lnTo>
                    <a:pt x="60" y="182"/>
                  </a:lnTo>
                  <a:lnTo>
                    <a:pt x="61" y="184"/>
                  </a:lnTo>
                  <a:lnTo>
                    <a:pt x="61" y="186"/>
                  </a:lnTo>
                  <a:lnTo>
                    <a:pt x="61" y="186"/>
                  </a:lnTo>
                  <a:lnTo>
                    <a:pt x="58" y="189"/>
                  </a:lnTo>
                  <a:lnTo>
                    <a:pt x="55" y="192"/>
                  </a:lnTo>
                  <a:lnTo>
                    <a:pt x="51" y="195"/>
                  </a:lnTo>
                  <a:lnTo>
                    <a:pt x="47" y="196"/>
                  </a:lnTo>
                  <a:lnTo>
                    <a:pt x="47" y="196"/>
                  </a:lnTo>
                  <a:lnTo>
                    <a:pt x="45" y="198"/>
                  </a:lnTo>
                  <a:lnTo>
                    <a:pt x="47" y="201"/>
                  </a:lnTo>
                  <a:lnTo>
                    <a:pt x="53" y="205"/>
                  </a:lnTo>
                  <a:lnTo>
                    <a:pt x="65" y="211"/>
                  </a:lnTo>
                  <a:lnTo>
                    <a:pt x="65" y="211"/>
                  </a:lnTo>
                  <a:lnTo>
                    <a:pt x="70" y="215"/>
                  </a:lnTo>
                  <a:lnTo>
                    <a:pt x="75" y="221"/>
                  </a:lnTo>
                  <a:lnTo>
                    <a:pt x="80" y="225"/>
                  </a:lnTo>
                  <a:lnTo>
                    <a:pt x="85" y="231"/>
                  </a:lnTo>
                  <a:lnTo>
                    <a:pt x="85" y="231"/>
                  </a:lnTo>
                  <a:lnTo>
                    <a:pt x="92" y="235"/>
                  </a:lnTo>
                  <a:lnTo>
                    <a:pt x="95" y="235"/>
                  </a:lnTo>
                  <a:lnTo>
                    <a:pt x="98" y="235"/>
                  </a:lnTo>
                  <a:lnTo>
                    <a:pt x="104" y="231"/>
                  </a:lnTo>
                  <a:lnTo>
                    <a:pt x="109" y="226"/>
                  </a:lnTo>
                  <a:lnTo>
                    <a:pt x="109" y="226"/>
                  </a:lnTo>
                  <a:lnTo>
                    <a:pt x="114" y="223"/>
                  </a:lnTo>
                  <a:lnTo>
                    <a:pt x="119" y="222"/>
                  </a:lnTo>
                  <a:lnTo>
                    <a:pt x="119" y="222"/>
                  </a:lnTo>
                  <a:lnTo>
                    <a:pt x="127" y="219"/>
                  </a:lnTo>
                  <a:lnTo>
                    <a:pt x="131" y="216"/>
                  </a:lnTo>
                  <a:lnTo>
                    <a:pt x="134" y="213"/>
                  </a:lnTo>
                  <a:lnTo>
                    <a:pt x="134" y="213"/>
                  </a:lnTo>
                  <a:lnTo>
                    <a:pt x="134" y="208"/>
                  </a:lnTo>
                  <a:lnTo>
                    <a:pt x="132" y="204"/>
                  </a:lnTo>
                  <a:lnTo>
                    <a:pt x="129" y="199"/>
                  </a:lnTo>
                  <a:lnTo>
                    <a:pt x="127" y="196"/>
                  </a:lnTo>
                  <a:lnTo>
                    <a:pt x="127" y="196"/>
                  </a:lnTo>
                  <a:lnTo>
                    <a:pt x="119" y="195"/>
                  </a:lnTo>
                  <a:lnTo>
                    <a:pt x="117" y="192"/>
                  </a:lnTo>
                  <a:lnTo>
                    <a:pt x="115" y="189"/>
                  </a:lnTo>
                  <a:lnTo>
                    <a:pt x="115" y="189"/>
                  </a:lnTo>
                  <a:lnTo>
                    <a:pt x="112" y="181"/>
                  </a:lnTo>
                  <a:lnTo>
                    <a:pt x="112" y="175"/>
                  </a:lnTo>
                  <a:lnTo>
                    <a:pt x="112" y="172"/>
                  </a:lnTo>
                  <a:lnTo>
                    <a:pt x="114" y="171"/>
                  </a:lnTo>
                  <a:lnTo>
                    <a:pt x="114" y="171"/>
                  </a:lnTo>
                  <a:lnTo>
                    <a:pt x="117" y="171"/>
                  </a:lnTo>
                  <a:lnTo>
                    <a:pt x="118" y="172"/>
                  </a:lnTo>
                  <a:lnTo>
                    <a:pt x="121" y="175"/>
                  </a:lnTo>
                  <a:lnTo>
                    <a:pt x="121" y="175"/>
                  </a:lnTo>
                  <a:lnTo>
                    <a:pt x="122" y="179"/>
                  </a:lnTo>
                  <a:lnTo>
                    <a:pt x="122" y="181"/>
                  </a:lnTo>
                  <a:lnTo>
                    <a:pt x="124" y="182"/>
                  </a:lnTo>
                  <a:lnTo>
                    <a:pt x="124" y="182"/>
                  </a:lnTo>
                  <a:lnTo>
                    <a:pt x="125" y="182"/>
                  </a:lnTo>
                  <a:lnTo>
                    <a:pt x="127" y="182"/>
                  </a:lnTo>
                  <a:lnTo>
                    <a:pt x="131" y="181"/>
                  </a:lnTo>
                  <a:lnTo>
                    <a:pt x="131" y="181"/>
                  </a:lnTo>
                  <a:lnTo>
                    <a:pt x="134" y="181"/>
                  </a:lnTo>
                  <a:lnTo>
                    <a:pt x="136" y="182"/>
                  </a:lnTo>
                  <a:lnTo>
                    <a:pt x="138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4" y="185"/>
                  </a:lnTo>
                  <a:lnTo>
                    <a:pt x="145" y="184"/>
                  </a:lnTo>
                  <a:lnTo>
                    <a:pt x="148" y="181"/>
                  </a:lnTo>
                  <a:lnTo>
                    <a:pt x="152" y="176"/>
                  </a:lnTo>
                  <a:lnTo>
                    <a:pt x="155" y="174"/>
                  </a:lnTo>
                  <a:lnTo>
                    <a:pt x="155" y="174"/>
                  </a:lnTo>
                  <a:lnTo>
                    <a:pt x="159" y="174"/>
                  </a:lnTo>
                  <a:lnTo>
                    <a:pt x="163" y="174"/>
                  </a:lnTo>
                  <a:lnTo>
                    <a:pt x="172" y="175"/>
                  </a:lnTo>
                  <a:lnTo>
                    <a:pt x="172" y="175"/>
                  </a:lnTo>
                  <a:lnTo>
                    <a:pt x="175" y="176"/>
                  </a:lnTo>
                  <a:lnTo>
                    <a:pt x="175" y="176"/>
                  </a:lnTo>
                  <a:lnTo>
                    <a:pt x="178" y="158"/>
                  </a:lnTo>
                  <a:lnTo>
                    <a:pt x="182" y="140"/>
                  </a:lnTo>
                  <a:lnTo>
                    <a:pt x="185" y="131"/>
                  </a:lnTo>
                  <a:lnTo>
                    <a:pt x="189" y="122"/>
                  </a:lnTo>
                  <a:lnTo>
                    <a:pt x="195" y="115"/>
                  </a:lnTo>
                  <a:lnTo>
                    <a:pt x="202" y="110"/>
                  </a:lnTo>
                  <a:lnTo>
                    <a:pt x="202" y="1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36" name="Freeform 1035"/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5264150" y="5935663"/>
              <a:ext cx="374650" cy="254000"/>
            </a:xfrm>
            <a:custGeom>
              <a:avLst/>
              <a:gdLst/>
              <a:ahLst/>
              <a:cxnLst>
                <a:cxn ang="0">
                  <a:pos x="159" y="13"/>
                </a:cxn>
                <a:cxn ang="0">
                  <a:pos x="148" y="2"/>
                </a:cxn>
                <a:cxn ang="0">
                  <a:pos x="133" y="0"/>
                </a:cxn>
                <a:cxn ang="0">
                  <a:pos x="132" y="8"/>
                </a:cxn>
                <a:cxn ang="0">
                  <a:pos x="113" y="30"/>
                </a:cxn>
                <a:cxn ang="0">
                  <a:pos x="109" y="32"/>
                </a:cxn>
                <a:cxn ang="0">
                  <a:pos x="99" y="20"/>
                </a:cxn>
                <a:cxn ang="0">
                  <a:pos x="92" y="19"/>
                </a:cxn>
                <a:cxn ang="0">
                  <a:pos x="78" y="23"/>
                </a:cxn>
                <a:cxn ang="0">
                  <a:pos x="75" y="37"/>
                </a:cxn>
                <a:cxn ang="0">
                  <a:pos x="72" y="45"/>
                </a:cxn>
                <a:cxn ang="0">
                  <a:pos x="54" y="47"/>
                </a:cxn>
                <a:cxn ang="0">
                  <a:pos x="37" y="47"/>
                </a:cxn>
                <a:cxn ang="0">
                  <a:pos x="7" y="49"/>
                </a:cxn>
                <a:cxn ang="0">
                  <a:pos x="7" y="52"/>
                </a:cxn>
                <a:cxn ang="0">
                  <a:pos x="11" y="62"/>
                </a:cxn>
                <a:cxn ang="0">
                  <a:pos x="5" y="69"/>
                </a:cxn>
                <a:cxn ang="0">
                  <a:pos x="0" y="82"/>
                </a:cxn>
                <a:cxn ang="0">
                  <a:pos x="7" y="83"/>
                </a:cxn>
                <a:cxn ang="0">
                  <a:pos x="32" y="97"/>
                </a:cxn>
                <a:cxn ang="0">
                  <a:pos x="51" y="117"/>
                </a:cxn>
                <a:cxn ang="0">
                  <a:pos x="69" y="146"/>
                </a:cxn>
                <a:cxn ang="0">
                  <a:pos x="75" y="157"/>
                </a:cxn>
                <a:cxn ang="0">
                  <a:pos x="78" y="160"/>
                </a:cxn>
                <a:cxn ang="0">
                  <a:pos x="78" y="150"/>
                </a:cxn>
                <a:cxn ang="0">
                  <a:pos x="78" y="140"/>
                </a:cxn>
                <a:cxn ang="0">
                  <a:pos x="84" y="131"/>
                </a:cxn>
                <a:cxn ang="0">
                  <a:pos x="102" y="137"/>
                </a:cxn>
                <a:cxn ang="0">
                  <a:pos x="123" y="143"/>
                </a:cxn>
                <a:cxn ang="0">
                  <a:pos x="142" y="153"/>
                </a:cxn>
                <a:cxn ang="0">
                  <a:pos x="150" y="157"/>
                </a:cxn>
                <a:cxn ang="0">
                  <a:pos x="159" y="158"/>
                </a:cxn>
                <a:cxn ang="0">
                  <a:pos x="175" y="154"/>
                </a:cxn>
                <a:cxn ang="0">
                  <a:pos x="177" y="147"/>
                </a:cxn>
                <a:cxn ang="0">
                  <a:pos x="173" y="140"/>
                </a:cxn>
                <a:cxn ang="0">
                  <a:pos x="159" y="127"/>
                </a:cxn>
                <a:cxn ang="0">
                  <a:pos x="155" y="120"/>
                </a:cxn>
                <a:cxn ang="0">
                  <a:pos x="157" y="117"/>
                </a:cxn>
                <a:cxn ang="0">
                  <a:pos x="166" y="120"/>
                </a:cxn>
                <a:cxn ang="0">
                  <a:pos x="177" y="127"/>
                </a:cxn>
                <a:cxn ang="0">
                  <a:pos x="197" y="127"/>
                </a:cxn>
                <a:cxn ang="0">
                  <a:pos x="223" y="126"/>
                </a:cxn>
                <a:cxn ang="0">
                  <a:pos x="234" y="130"/>
                </a:cxn>
                <a:cxn ang="0">
                  <a:pos x="234" y="121"/>
                </a:cxn>
                <a:cxn ang="0">
                  <a:pos x="227" y="114"/>
                </a:cxn>
                <a:cxn ang="0">
                  <a:pos x="216" y="104"/>
                </a:cxn>
                <a:cxn ang="0">
                  <a:pos x="220" y="92"/>
                </a:cxn>
                <a:cxn ang="0">
                  <a:pos x="217" y="84"/>
                </a:cxn>
                <a:cxn ang="0">
                  <a:pos x="214" y="76"/>
                </a:cxn>
                <a:cxn ang="0">
                  <a:pos x="220" y="66"/>
                </a:cxn>
                <a:cxn ang="0">
                  <a:pos x="216" y="62"/>
                </a:cxn>
                <a:cxn ang="0">
                  <a:pos x="209" y="57"/>
                </a:cxn>
                <a:cxn ang="0">
                  <a:pos x="203" y="43"/>
                </a:cxn>
                <a:cxn ang="0">
                  <a:pos x="192" y="42"/>
                </a:cxn>
                <a:cxn ang="0">
                  <a:pos x="170" y="40"/>
                </a:cxn>
                <a:cxn ang="0">
                  <a:pos x="163" y="26"/>
                </a:cxn>
              </a:cxnLst>
              <a:rect l="0" t="0" r="r" b="b"/>
              <a:pathLst>
                <a:path w="236" h="160">
                  <a:moveTo>
                    <a:pt x="163" y="26"/>
                  </a:moveTo>
                  <a:lnTo>
                    <a:pt x="163" y="26"/>
                  </a:lnTo>
                  <a:lnTo>
                    <a:pt x="159" y="13"/>
                  </a:lnTo>
                  <a:lnTo>
                    <a:pt x="156" y="8"/>
                  </a:lnTo>
                  <a:lnTo>
                    <a:pt x="152" y="5"/>
                  </a:lnTo>
                  <a:lnTo>
                    <a:pt x="148" y="2"/>
                  </a:lnTo>
                  <a:lnTo>
                    <a:pt x="143" y="0"/>
                  </a:lnTo>
                  <a:lnTo>
                    <a:pt x="139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29" y="15"/>
                  </a:lnTo>
                  <a:lnTo>
                    <a:pt x="122" y="23"/>
                  </a:lnTo>
                  <a:lnTo>
                    <a:pt x="113" y="30"/>
                  </a:lnTo>
                  <a:lnTo>
                    <a:pt x="111" y="33"/>
                  </a:lnTo>
                  <a:lnTo>
                    <a:pt x="109" y="32"/>
                  </a:lnTo>
                  <a:lnTo>
                    <a:pt x="109" y="32"/>
                  </a:lnTo>
                  <a:lnTo>
                    <a:pt x="105" y="27"/>
                  </a:lnTo>
                  <a:lnTo>
                    <a:pt x="102" y="23"/>
                  </a:lnTo>
                  <a:lnTo>
                    <a:pt x="99" y="20"/>
                  </a:lnTo>
                  <a:lnTo>
                    <a:pt x="96" y="19"/>
                  </a:lnTo>
                  <a:lnTo>
                    <a:pt x="92" y="19"/>
                  </a:lnTo>
                  <a:lnTo>
                    <a:pt x="92" y="19"/>
                  </a:lnTo>
                  <a:lnTo>
                    <a:pt x="85" y="19"/>
                  </a:lnTo>
                  <a:lnTo>
                    <a:pt x="81" y="20"/>
                  </a:lnTo>
                  <a:lnTo>
                    <a:pt x="78" y="23"/>
                  </a:lnTo>
                  <a:lnTo>
                    <a:pt x="76" y="26"/>
                  </a:lnTo>
                  <a:lnTo>
                    <a:pt x="76" y="33"/>
                  </a:lnTo>
                  <a:lnTo>
                    <a:pt x="75" y="37"/>
                  </a:lnTo>
                  <a:lnTo>
                    <a:pt x="75" y="43"/>
                  </a:lnTo>
                  <a:lnTo>
                    <a:pt x="75" y="43"/>
                  </a:lnTo>
                  <a:lnTo>
                    <a:pt x="72" y="45"/>
                  </a:lnTo>
                  <a:lnTo>
                    <a:pt x="69" y="47"/>
                  </a:lnTo>
                  <a:lnTo>
                    <a:pt x="62" y="47"/>
                  </a:lnTo>
                  <a:lnTo>
                    <a:pt x="54" y="47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37" y="47"/>
                  </a:lnTo>
                  <a:lnTo>
                    <a:pt x="27" y="47"/>
                  </a:lnTo>
                  <a:lnTo>
                    <a:pt x="17" y="47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8" y="56"/>
                  </a:lnTo>
                  <a:lnTo>
                    <a:pt x="10" y="59"/>
                  </a:lnTo>
                  <a:lnTo>
                    <a:pt x="11" y="62"/>
                  </a:lnTo>
                  <a:lnTo>
                    <a:pt x="8" y="66"/>
                  </a:lnTo>
                  <a:lnTo>
                    <a:pt x="8" y="66"/>
                  </a:lnTo>
                  <a:lnTo>
                    <a:pt x="5" y="69"/>
                  </a:lnTo>
                  <a:lnTo>
                    <a:pt x="3" y="73"/>
                  </a:lnTo>
                  <a:lnTo>
                    <a:pt x="0" y="77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7" y="83"/>
                  </a:lnTo>
                  <a:lnTo>
                    <a:pt x="7" y="83"/>
                  </a:lnTo>
                  <a:lnTo>
                    <a:pt x="14" y="86"/>
                  </a:lnTo>
                  <a:lnTo>
                    <a:pt x="20" y="89"/>
                  </a:lnTo>
                  <a:lnTo>
                    <a:pt x="32" y="97"/>
                  </a:lnTo>
                  <a:lnTo>
                    <a:pt x="32" y="97"/>
                  </a:lnTo>
                  <a:lnTo>
                    <a:pt x="42" y="107"/>
                  </a:lnTo>
                  <a:lnTo>
                    <a:pt x="51" y="117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9" y="146"/>
                  </a:lnTo>
                  <a:lnTo>
                    <a:pt x="74" y="150"/>
                  </a:lnTo>
                  <a:lnTo>
                    <a:pt x="74" y="150"/>
                  </a:lnTo>
                  <a:lnTo>
                    <a:pt x="75" y="157"/>
                  </a:lnTo>
                  <a:lnTo>
                    <a:pt x="75" y="160"/>
                  </a:lnTo>
                  <a:lnTo>
                    <a:pt x="76" y="160"/>
                  </a:lnTo>
                  <a:lnTo>
                    <a:pt x="78" y="160"/>
                  </a:lnTo>
                  <a:lnTo>
                    <a:pt x="78" y="160"/>
                  </a:lnTo>
                  <a:lnTo>
                    <a:pt x="79" y="156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40"/>
                  </a:lnTo>
                  <a:lnTo>
                    <a:pt x="78" y="140"/>
                  </a:lnTo>
                  <a:lnTo>
                    <a:pt x="79" y="136"/>
                  </a:lnTo>
                  <a:lnTo>
                    <a:pt x="81" y="133"/>
                  </a:lnTo>
                  <a:lnTo>
                    <a:pt x="84" y="131"/>
                  </a:lnTo>
                  <a:lnTo>
                    <a:pt x="88" y="131"/>
                  </a:lnTo>
                  <a:lnTo>
                    <a:pt x="95" y="133"/>
                  </a:lnTo>
                  <a:lnTo>
                    <a:pt x="102" y="137"/>
                  </a:lnTo>
                  <a:lnTo>
                    <a:pt x="102" y="137"/>
                  </a:lnTo>
                  <a:lnTo>
                    <a:pt x="112" y="140"/>
                  </a:lnTo>
                  <a:lnTo>
                    <a:pt x="123" y="143"/>
                  </a:lnTo>
                  <a:lnTo>
                    <a:pt x="133" y="147"/>
                  </a:lnTo>
                  <a:lnTo>
                    <a:pt x="138" y="148"/>
                  </a:lnTo>
                  <a:lnTo>
                    <a:pt x="142" y="153"/>
                  </a:lnTo>
                  <a:lnTo>
                    <a:pt x="142" y="153"/>
                  </a:lnTo>
                  <a:lnTo>
                    <a:pt x="146" y="156"/>
                  </a:lnTo>
                  <a:lnTo>
                    <a:pt x="150" y="157"/>
                  </a:lnTo>
                  <a:lnTo>
                    <a:pt x="155" y="158"/>
                  </a:lnTo>
                  <a:lnTo>
                    <a:pt x="159" y="158"/>
                  </a:lnTo>
                  <a:lnTo>
                    <a:pt x="159" y="158"/>
                  </a:lnTo>
                  <a:lnTo>
                    <a:pt x="167" y="157"/>
                  </a:lnTo>
                  <a:lnTo>
                    <a:pt x="172" y="156"/>
                  </a:lnTo>
                  <a:lnTo>
                    <a:pt x="175" y="154"/>
                  </a:lnTo>
                  <a:lnTo>
                    <a:pt x="175" y="154"/>
                  </a:lnTo>
                  <a:lnTo>
                    <a:pt x="177" y="151"/>
                  </a:lnTo>
                  <a:lnTo>
                    <a:pt x="177" y="147"/>
                  </a:lnTo>
                  <a:lnTo>
                    <a:pt x="176" y="143"/>
                  </a:lnTo>
                  <a:lnTo>
                    <a:pt x="173" y="140"/>
                  </a:lnTo>
                  <a:lnTo>
                    <a:pt x="173" y="140"/>
                  </a:lnTo>
                  <a:lnTo>
                    <a:pt x="167" y="133"/>
                  </a:lnTo>
                  <a:lnTo>
                    <a:pt x="159" y="127"/>
                  </a:lnTo>
                  <a:lnTo>
                    <a:pt x="159" y="127"/>
                  </a:lnTo>
                  <a:lnTo>
                    <a:pt x="156" y="124"/>
                  </a:lnTo>
                  <a:lnTo>
                    <a:pt x="155" y="123"/>
                  </a:lnTo>
                  <a:lnTo>
                    <a:pt x="155" y="120"/>
                  </a:lnTo>
                  <a:lnTo>
                    <a:pt x="155" y="120"/>
                  </a:lnTo>
                  <a:lnTo>
                    <a:pt x="156" y="119"/>
                  </a:lnTo>
                  <a:lnTo>
                    <a:pt x="157" y="117"/>
                  </a:lnTo>
                  <a:lnTo>
                    <a:pt x="162" y="117"/>
                  </a:lnTo>
                  <a:lnTo>
                    <a:pt x="162" y="117"/>
                  </a:lnTo>
                  <a:lnTo>
                    <a:pt x="166" y="120"/>
                  </a:lnTo>
                  <a:lnTo>
                    <a:pt x="170" y="123"/>
                  </a:lnTo>
                  <a:lnTo>
                    <a:pt x="173" y="126"/>
                  </a:lnTo>
                  <a:lnTo>
                    <a:pt x="177" y="127"/>
                  </a:lnTo>
                  <a:lnTo>
                    <a:pt x="177" y="127"/>
                  </a:lnTo>
                  <a:lnTo>
                    <a:pt x="187" y="128"/>
                  </a:lnTo>
                  <a:lnTo>
                    <a:pt x="197" y="127"/>
                  </a:lnTo>
                  <a:lnTo>
                    <a:pt x="197" y="127"/>
                  </a:lnTo>
                  <a:lnTo>
                    <a:pt x="210" y="126"/>
                  </a:lnTo>
                  <a:lnTo>
                    <a:pt x="223" y="126"/>
                  </a:lnTo>
                  <a:lnTo>
                    <a:pt x="223" y="126"/>
                  </a:lnTo>
                  <a:lnTo>
                    <a:pt x="230" y="127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6" y="126"/>
                  </a:lnTo>
                  <a:lnTo>
                    <a:pt x="234" y="121"/>
                  </a:lnTo>
                  <a:lnTo>
                    <a:pt x="233" y="119"/>
                  </a:lnTo>
                  <a:lnTo>
                    <a:pt x="227" y="114"/>
                  </a:lnTo>
                  <a:lnTo>
                    <a:pt x="227" y="114"/>
                  </a:lnTo>
                  <a:lnTo>
                    <a:pt x="219" y="107"/>
                  </a:lnTo>
                  <a:lnTo>
                    <a:pt x="216" y="106"/>
                  </a:lnTo>
                  <a:lnTo>
                    <a:pt x="216" y="104"/>
                  </a:lnTo>
                  <a:lnTo>
                    <a:pt x="217" y="101"/>
                  </a:lnTo>
                  <a:lnTo>
                    <a:pt x="219" y="97"/>
                  </a:lnTo>
                  <a:lnTo>
                    <a:pt x="220" y="92"/>
                  </a:lnTo>
                  <a:lnTo>
                    <a:pt x="220" y="92"/>
                  </a:lnTo>
                  <a:lnTo>
                    <a:pt x="219" y="87"/>
                  </a:lnTo>
                  <a:lnTo>
                    <a:pt x="217" y="84"/>
                  </a:lnTo>
                  <a:lnTo>
                    <a:pt x="214" y="79"/>
                  </a:lnTo>
                  <a:lnTo>
                    <a:pt x="214" y="79"/>
                  </a:lnTo>
                  <a:lnTo>
                    <a:pt x="214" y="76"/>
                  </a:lnTo>
                  <a:lnTo>
                    <a:pt x="217" y="73"/>
                  </a:lnTo>
                  <a:lnTo>
                    <a:pt x="219" y="70"/>
                  </a:lnTo>
                  <a:lnTo>
                    <a:pt x="220" y="66"/>
                  </a:lnTo>
                  <a:lnTo>
                    <a:pt x="220" y="66"/>
                  </a:lnTo>
                  <a:lnTo>
                    <a:pt x="219" y="63"/>
                  </a:lnTo>
                  <a:lnTo>
                    <a:pt x="216" y="62"/>
                  </a:lnTo>
                  <a:lnTo>
                    <a:pt x="212" y="60"/>
                  </a:lnTo>
                  <a:lnTo>
                    <a:pt x="209" y="57"/>
                  </a:lnTo>
                  <a:lnTo>
                    <a:pt x="209" y="57"/>
                  </a:lnTo>
                  <a:lnTo>
                    <a:pt x="206" y="55"/>
                  </a:lnTo>
                  <a:lnTo>
                    <a:pt x="204" y="52"/>
                  </a:lnTo>
                  <a:lnTo>
                    <a:pt x="203" y="43"/>
                  </a:lnTo>
                  <a:lnTo>
                    <a:pt x="203" y="43"/>
                  </a:lnTo>
                  <a:lnTo>
                    <a:pt x="197" y="42"/>
                  </a:lnTo>
                  <a:lnTo>
                    <a:pt x="192" y="42"/>
                  </a:lnTo>
                  <a:lnTo>
                    <a:pt x="180" y="43"/>
                  </a:lnTo>
                  <a:lnTo>
                    <a:pt x="176" y="43"/>
                  </a:lnTo>
                  <a:lnTo>
                    <a:pt x="170" y="40"/>
                  </a:lnTo>
                  <a:lnTo>
                    <a:pt x="167" y="35"/>
                  </a:lnTo>
                  <a:lnTo>
                    <a:pt x="163" y="26"/>
                  </a:lnTo>
                  <a:lnTo>
                    <a:pt x="163" y="2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37" name="Freeform 1036"/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5475288" y="5689600"/>
              <a:ext cx="573087" cy="350838"/>
            </a:xfrm>
            <a:custGeom>
              <a:avLst/>
              <a:gdLst/>
              <a:ahLst/>
              <a:cxnLst>
                <a:cxn ang="0">
                  <a:pos x="324" y="83"/>
                </a:cxn>
                <a:cxn ang="0">
                  <a:pos x="306" y="76"/>
                </a:cxn>
                <a:cxn ang="0">
                  <a:pos x="297" y="79"/>
                </a:cxn>
                <a:cxn ang="0">
                  <a:pos x="286" y="94"/>
                </a:cxn>
                <a:cxn ang="0">
                  <a:pos x="276" y="99"/>
                </a:cxn>
                <a:cxn ang="0">
                  <a:pos x="259" y="90"/>
                </a:cxn>
                <a:cxn ang="0">
                  <a:pos x="243" y="76"/>
                </a:cxn>
                <a:cxn ang="0">
                  <a:pos x="184" y="52"/>
                </a:cxn>
                <a:cxn ang="0">
                  <a:pos x="175" y="50"/>
                </a:cxn>
                <a:cxn ang="0">
                  <a:pos x="162" y="50"/>
                </a:cxn>
                <a:cxn ang="0">
                  <a:pos x="154" y="42"/>
                </a:cxn>
                <a:cxn ang="0">
                  <a:pos x="155" y="15"/>
                </a:cxn>
                <a:cxn ang="0">
                  <a:pos x="152" y="9"/>
                </a:cxn>
                <a:cxn ang="0">
                  <a:pos x="142" y="5"/>
                </a:cxn>
                <a:cxn ang="0">
                  <a:pos x="111" y="6"/>
                </a:cxn>
                <a:cxn ang="0">
                  <a:pos x="96" y="2"/>
                </a:cxn>
                <a:cxn ang="0">
                  <a:pos x="87" y="2"/>
                </a:cxn>
                <a:cxn ang="0">
                  <a:pos x="76" y="12"/>
                </a:cxn>
                <a:cxn ang="0">
                  <a:pos x="61" y="13"/>
                </a:cxn>
                <a:cxn ang="0">
                  <a:pos x="46" y="20"/>
                </a:cxn>
                <a:cxn ang="0">
                  <a:pos x="46" y="29"/>
                </a:cxn>
                <a:cxn ang="0">
                  <a:pos x="40" y="37"/>
                </a:cxn>
                <a:cxn ang="0">
                  <a:pos x="37" y="44"/>
                </a:cxn>
                <a:cxn ang="0">
                  <a:pos x="36" y="59"/>
                </a:cxn>
                <a:cxn ang="0">
                  <a:pos x="26" y="87"/>
                </a:cxn>
                <a:cxn ang="0">
                  <a:pos x="26" y="109"/>
                </a:cxn>
                <a:cxn ang="0">
                  <a:pos x="2" y="141"/>
                </a:cxn>
                <a:cxn ang="0">
                  <a:pos x="0" y="155"/>
                </a:cxn>
                <a:cxn ang="0">
                  <a:pos x="10" y="155"/>
                </a:cxn>
                <a:cxn ang="0">
                  <a:pos x="23" y="163"/>
                </a:cxn>
                <a:cxn ang="0">
                  <a:pos x="30" y="181"/>
                </a:cxn>
                <a:cxn ang="0">
                  <a:pos x="43" y="198"/>
                </a:cxn>
                <a:cxn ang="0">
                  <a:pos x="64" y="197"/>
                </a:cxn>
                <a:cxn ang="0">
                  <a:pos x="70" y="198"/>
                </a:cxn>
                <a:cxn ang="0">
                  <a:pos x="90" y="201"/>
                </a:cxn>
                <a:cxn ang="0">
                  <a:pos x="107" y="210"/>
                </a:cxn>
                <a:cxn ang="0">
                  <a:pos x="121" y="221"/>
                </a:cxn>
                <a:cxn ang="0">
                  <a:pos x="130" y="215"/>
                </a:cxn>
                <a:cxn ang="0">
                  <a:pos x="135" y="195"/>
                </a:cxn>
                <a:cxn ang="0">
                  <a:pos x="137" y="170"/>
                </a:cxn>
                <a:cxn ang="0">
                  <a:pos x="131" y="145"/>
                </a:cxn>
                <a:cxn ang="0">
                  <a:pos x="140" y="138"/>
                </a:cxn>
                <a:cxn ang="0">
                  <a:pos x="154" y="138"/>
                </a:cxn>
                <a:cxn ang="0">
                  <a:pos x="161" y="127"/>
                </a:cxn>
                <a:cxn ang="0">
                  <a:pos x="165" y="118"/>
                </a:cxn>
                <a:cxn ang="0">
                  <a:pos x="177" y="117"/>
                </a:cxn>
                <a:cxn ang="0">
                  <a:pos x="182" y="114"/>
                </a:cxn>
                <a:cxn ang="0">
                  <a:pos x="191" y="107"/>
                </a:cxn>
                <a:cxn ang="0">
                  <a:pos x="209" y="111"/>
                </a:cxn>
                <a:cxn ang="0">
                  <a:pos x="236" y="121"/>
                </a:cxn>
                <a:cxn ang="0">
                  <a:pos x="243" y="118"/>
                </a:cxn>
                <a:cxn ang="0">
                  <a:pos x="266" y="127"/>
                </a:cxn>
                <a:cxn ang="0">
                  <a:pos x="289" y="134"/>
                </a:cxn>
                <a:cxn ang="0">
                  <a:pos x="302" y="140"/>
                </a:cxn>
                <a:cxn ang="0">
                  <a:pos x="323" y="131"/>
                </a:cxn>
                <a:cxn ang="0">
                  <a:pos x="337" y="126"/>
                </a:cxn>
                <a:cxn ang="0">
                  <a:pos x="354" y="110"/>
                </a:cxn>
                <a:cxn ang="0">
                  <a:pos x="361" y="96"/>
                </a:cxn>
                <a:cxn ang="0">
                  <a:pos x="353" y="94"/>
                </a:cxn>
                <a:cxn ang="0">
                  <a:pos x="332" y="87"/>
                </a:cxn>
              </a:cxnLst>
              <a:rect l="0" t="0" r="r" b="b"/>
              <a:pathLst>
                <a:path w="361" h="221">
                  <a:moveTo>
                    <a:pt x="332" y="87"/>
                  </a:moveTo>
                  <a:lnTo>
                    <a:pt x="332" y="87"/>
                  </a:lnTo>
                  <a:lnTo>
                    <a:pt x="324" y="83"/>
                  </a:lnTo>
                  <a:lnTo>
                    <a:pt x="320" y="79"/>
                  </a:lnTo>
                  <a:lnTo>
                    <a:pt x="315" y="76"/>
                  </a:lnTo>
                  <a:lnTo>
                    <a:pt x="306" y="76"/>
                  </a:lnTo>
                  <a:lnTo>
                    <a:pt x="306" y="76"/>
                  </a:lnTo>
                  <a:lnTo>
                    <a:pt x="300" y="77"/>
                  </a:lnTo>
                  <a:lnTo>
                    <a:pt x="297" y="79"/>
                  </a:lnTo>
                  <a:lnTo>
                    <a:pt x="295" y="83"/>
                  </a:lnTo>
                  <a:lnTo>
                    <a:pt x="292" y="89"/>
                  </a:lnTo>
                  <a:lnTo>
                    <a:pt x="286" y="94"/>
                  </a:lnTo>
                  <a:lnTo>
                    <a:pt x="286" y="94"/>
                  </a:lnTo>
                  <a:lnTo>
                    <a:pt x="282" y="99"/>
                  </a:lnTo>
                  <a:lnTo>
                    <a:pt x="276" y="99"/>
                  </a:lnTo>
                  <a:lnTo>
                    <a:pt x="272" y="99"/>
                  </a:lnTo>
                  <a:lnTo>
                    <a:pt x="268" y="97"/>
                  </a:lnTo>
                  <a:lnTo>
                    <a:pt x="259" y="90"/>
                  </a:lnTo>
                  <a:lnTo>
                    <a:pt x="252" y="83"/>
                  </a:lnTo>
                  <a:lnTo>
                    <a:pt x="252" y="83"/>
                  </a:lnTo>
                  <a:lnTo>
                    <a:pt x="243" y="76"/>
                  </a:lnTo>
                  <a:lnTo>
                    <a:pt x="236" y="72"/>
                  </a:lnTo>
                  <a:lnTo>
                    <a:pt x="219" y="63"/>
                  </a:lnTo>
                  <a:lnTo>
                    <a:pt x="184" y="52"/>
                  </a:lnTo>
                  <a:lnTo>
                    <a:pt x="184" y="52"/>
                  </a:lnTo>
                  <a:lnTo>
                    <a:pt x="179" y="50"/>
                  </a:lnTo>
                  <a:lnTo>
                    <a:pt x="175" y="50"/>
                  </a:lnTo>
                  <a:lnTo>
                    <a:pt x="168" y="52"/>
                  </a:lnTo>
                  <a:lnTo>
                    <a:pt x="165" y="50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4" y="42"/>
                  </a:lnTo>
                  <a:lnTo>
                    <a:pt x="154" y="42"/>
                  </a:lnTo>
                  <a:lnTo>
                    <a:pt x="154" y="36"/>
                  </a:lnTo>
                  <a:lnTo>
                    <a:pt x="154" y="29"/>
                  </a:lnTo>
                  <a:lnTo>
                    <a:pt x="155" y="15"/>
                  </a:lnTo>
                  <a:lnTo>
                    <a:pt x="155" y="15"/>
                  </a:lnTo>
                  <a:lnTo>
                    <a:pt x="154" y="12"/>
                  </a:lnTo>
                  <a:lnTo>
                    <a:pt x="152" y="9"/>
                  </a:lnTo>
                  <a:lnTo>
                    <a:pt x="151" y="8"/>
                  </a:lnTo>
                  <a:lnTo>
                    <a:pt x="148" y="6"/>
                  </a:lnTo>
                  <a:lnTo>
                    <a:pt x="142" y="5"/>
                  </a:lnTo>
                  <a:lnTo>
                    <a:pt x="134" y="5"/>
                  </a:lnTo>
                  <a:lnTo>
                    <a:pt x="118" y="6"/>
                  </a:lnTo>
                  <a:lnTo>
                    <a:pt x="111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96" y="2"/>
                  </a:lnTo>
                  <a:lnTo>
                    <a:pt x="91" y="0"/>
                  </a:lnTo>
                  <a:lnTo>
                    <a:pt x="87" y="2"/>
                  </a:lnTo>
                  <a:lnTo>
                    <a:pt x="87" y="2"/>
                  </a:lnTo>
                  <a:lnTo>
                    <a:pt x="83" y="5"/>
                  </a:lnTo>
                  <a:lnTo>
                    <a:pt x="80" y="9"/>
                  </a:lnTo>
                  <a:lnTo>
                    <a:pt x="76" y="12"/>
                  </a:lnTo>
                  <a:lnTo>
                    <a:pt x="71" y="13"/>
                  </a:lnTo>
                  <a:lnTo>
                    <a:pt x="71" y="13"/>
                  </a:lnTo>
                  <a:lnTo>
                    <a:pt x="61" y="13"/>
                  </a:lnTo>
                  <a:lnTo>
                    <a:pt x="53" y="15"/>
                  </a:lnTo>
                  <a:lnTo>
                    <a:pt x="49" y="17"/>
                  </a:lnTo>
                  <a:lnTo>
                    <a:pt x="46" y="20"/>
                  </a:lnTo>
                  <a:lnTo>
                    <a:pt x="44" y="25"/>
                  </a:lnTo>
                  <a:lnTo>
                    <a:pt x="46" y="29"/>
                  </a:lnTo>
                  <a:lnTo>
                    <a:pt x="46" y="29"/>
                  </a:lnTo>
                  <a:lnTo>
                    <a:pt x="46" y="33"/>
                  </a:lnTo>
                  <a:lnTo>
                    <a:pt x="44" y="36"/>
                  </a:lnTo>
                  <a:lnTo>
                    <a:pt x="40" y="37"/>
                  </a:lnTo>
                  <a:lnTo>
                    <a:pt x="37" y="40"/>
                  </a:lnTo>
                  <a:lnTo>
                    <a:pt x="37" y="40"/>
                  </a:lnTo>
                  <a:lnTo>
                    <a:pt x="37" y="44"/>
                  </a:lnTo>
                  <a:lnTo>
                    <a:pt x="36" y="49"/>
                  </a:lnTo>
                  <a:lnTo>
                    <a:pt x="36" y="59"/>
                  </a:lnTo>
                  <a:lnTo>
                    <a:pt x="36" y="59"/>
                  </a:lnTo>
                  <a:lnTo>
                    <a:pt x="32" y="72"/>
                  </a:lnTo>
                  <a:lnTo>
                    <a:pt x="26" y="87"/>
                  </a:lnTo>
                  <a:lnTo>
                    <a:pt x="26" y="87"/>
                  </a:lnTo>
                  <a:lnTo>
                    <a:pt x="27" y="94"/>
                  </a:lnTo>
                  <a:lnTo>
                    <a:pt x="27" y="101"/>
                  </a:lnTo>
                  <a:lnTo>
                    <a:pt x="26" y="109"/>
                  </a:lnTo>
                  <a:lnTo>
                    <a:pt x="22" y="116"/>
                  </a:lnTo>
                  <a:lnTo>
                    <a:pt x="12" y="128"/>
                  </a:lnTo>
                  <a:lnTo>
                    <a:pt x="2" y="141"/>
                  </a:lnTo>
                  <a:lnTo>
                    <a:pt x="2" y="141"/>
                  </a:lnTo>
                  <a:lnTo>
                    <a:pt x="0" y="147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10" y="155"/>
                  </a:lnTo>
                  <a:lnTo>
                    <a:pt x="15" y="157"/>
                  </a:lnTo>
                  <a:lnTo>
                    <a:pt x="19" y="160"/>
                  </a:lnTo>
                  <a:lnTo>
                    <a:pt x="23" y="163"/>
                  </a:lnTo>
                  <a:lnTo>
                    <a:pt x="26" y="168"/>
                  </a:lnTo>
                  <a:lnTo>
                    <a:pt x="30" y="181"/>
                  </a:lnTo>
                  <a:lnTo>
                    <a:pt x="30" y="181"/>
                  </a:lnTo>
                  <a:lnTo>
                    <a:pt x="34" y="190"/>
                  </a:lnTo>
                  <a:lnTo>
                    <a:pt x="37" y="195"/>
                  </a:lnTo>
                  <a:lnTo>
                    <a:pt x="43" y="198"/>
                  </a:lnTo>
                  <a:lnTo>
                    <a:pt x="47" y="198"/>
                  </a:lnTo>
                  <a:lnTo>
                    <a:pt x="59" y="197"/>
                  </a:lnTo>
                  <a:lnTo>
                    <a:pt x="64" y="197"/>
                  </a:lnTo>
                  <a:lnTo>
                    <a:pt x="70" y="198"/>
                  </a:lnTo>
                  <a:lnTo>
                    <a:pt x="70" y="198"/>
                  </a:lnTo>
                  <a:lnTo>
                    <a:pt x="70" y="198"/>
                  </a:lnTo>
                  <a:lnTo>
                    <a:pt x="70" y="198"/>
                  </a:lnTo>
                  <a:lnTo>
                    <a:pt x="80" y="198"/>
                  </a:lnTo>
                  <a:lnTo>
                    <a:pt x="90" y="201"/>
                  </a:lnTo>
                  <a:lnTo>
                    <a:pt x="98" y="204"/>
                  </a:lnTo>
                  <a:lnTo>
                    <a:pt x="107" y="210"/>
                  </a:lnTo>
                  <a:lnTo>
                    <a:pt x="107" y="210"/>
                  </a:lnTo>
                  <a:lnTo>
                    <a:pt x="111" y="215"/>
                  </a:lnTo>
                  <a:lnTo>
                    <a:pt x="118" y="219"/>
                  </a:lnTo>
                  <a:lnTo>
                    <a:pt x="121" y="221"/>
                  </a:lnTo>
                  <a:lnTo>
                    <a:pt x="124" y="221"/>
                  </a:lnTo>
                  <a:lnTo>
                    <a:pt x="128" y="219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34" y="207"/>
                  </a:lnTo>
                  <a:lnTo>
                    <a:pt x="135" y="195"/>
                  </a:lnTo>
                  <a:lnTo>
                    <a:pt x="138" y="174"/>
                  </a:lnTo>
                  <a:lnTo>
                    <a:pt x="138" y="174"/>
                  </a:lnTo>
                  <a:lnTo>
                    <a:pt x="137" y="170"/>
                  </a:lnTo>
                  <a:lnTo>
                    <a:pt x="135" y="163"/>
                  </a:lnTo>
                  <a:lnTo>
                    <a:pt x="133" y="151"/>
                  </a:lnTo>
                  <a:lnTo>
                    <a:pt x="131" y="145"/>
                  </a:lnTo>
                  <a:lnTo>
                    <a:pt x="133" y="141"/>
                  </a:lnTo>
                  <a:lnTo>
                    <a:pt x="134" y="138"/>
                  </a:lnTo>
                  <a:lnTo>
                    <a:pt x="140" y="138"/>
                  </a:lnTo>
                  <a:lnTo>
                    <a:pt x="140" y="138"/>
                  </a:lnTo>
                  <a:lnTo>
                    <a:pt x="148" y="138"/>
                  </a:lnTo>
                  <a:lnTo>
                    <a:pt x="154" y="138"/>
                  </a:lnTo>
                  <a:lnTo>
                    <a:pt x="157" y="137"/>
                  </a:lnTo>
                  <a:lnTo>
                    <a:pt x="158" y="134"/>
                  </a:lnTo>
                  <a:lnTo>
                    <a:pt x="161" y="127"/>
                  </a:lnTo>
                  <a:lnTo>
                    <a:pt x="161" y="127"/>
                  </a:lnTo>
                  <a:lnTo>
                    <a:pt x="164" y="121"/>
                  </a:lnTo>
                  <a:lnTo>
                    <a:pt x="165" y="118"/>
                  </a:lnTo>
                  <a:lnTo>
                    <a:pt x="168" y="117"/>
                  </a:lnTo>
                  <a:lnTo>
                    <a:pt x="171" y="117"/>
                  </a:lnTo>
                  <a:lnTo>
                    <a:pt x="177" y="117"/>
                  </a:lnTo>
                  <a:lnTo>
                    <a:pt x="179" y="117"/>
                  </a:lnTo>
                  <a:lnTo>
                    <a:pt x="182" y="114"/>
                  </a:lnTo>
                  <a:lnTo>
                    <a:pt x="182" y="114"/>
                  </a:lnTo>
                  <a:lnTo>
                    <a:pt x="185" y="111"/>
                  </a:lnTo>
                  <a:lnTo>
                    <a:pt x="188" y="109"/>
                  </a:lnTo>
                  <a:lnTo>
                    <a:pt x="191" y="107"/>
                  </a:lnTo>
                  <a:lnTo>
                    <a:pt x="195" y="107"/>
                  </a:lnTo>
                  <a:lnTo>
                    <a:pt x="202" y="109"/>
                  </a:lnTo>
                  <a:lnTo>
                    <a:pt x="209" y="111"/>
                  </a:lnTo>
                  <a:lnTo>
                    <a:pt x="225" y="118"/>
                  </a:lnTo>
                  <a:lnTo>
                    <a:pt x="232" y="121"/>
                  </a:lnTo>
                  <a:lnTo>
                    <a:pt x="236" y="121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3" y="118"/>
                  </a:lnTo>
                  <a:lnTo>
                    <a:pt x="246" y="120"/>
                  </a:lnTo>
                  <a:lnTo>
                    <a:pt x="256" y="123"/>
                  </a:lnTo>
                  <a:lnTo>
                    <a:pt x="266" y="127"/>
                  </a:lnTo>
                  <a:lnTo>
                    <a:pt x="275" y="130"/>
                  </a:lnTo>
                  <a:lnTo>
                    <a:pt x="275" y="130"/>
                  </a:lnTo>
                  <a:lnTo>
                    <a:pt x="289" y="134"/>
                  </a:lnTo>
                  <a:lnTo>
                    <a:pt x="296" y="136"/>
                  </a:lnTo>
                  <a:lnTo>
                    <a:pt x="302" y="140"/>
                  </a:lnTo>
                  <a:lnTo>
                    <a:pt x="302" y="140"/>
                  </a:lnTo>
                  <a:lnTo>
                    <a:pt x="309" y="136"/>
                  </a:lnTo>
                  <a:lnTo>
                    <a:pt x="315" y="133"/>
                  </a:lnTo>
                  <a:lnTo>
                    <a:pt x="323" y="131"/>
                  </a:lnTo>
                  <a:lnTo>
                    <a:pt x="332" y="128"/>
                  </a:lnTo>
                  <a:lnTo>
                    <a:pt x="332" y="128"/>
                  </a:lnTo>
                  <a:lnTo>
                    <a:pt x="337" y="126"/>
                  </a:lnTo>
                  <a:lnTo>
                    <a:pt x="344" y="120"/>
                  </a:lnTo>
                  <a:lnTo>
                    <a:pt x="354" y="110"/>
                  </a:lnTo>
                  <a:lnTo>
                    <a:pt x="354" y="110"/>
                  </a:lnTo>
                  <a:lnTo>
                    <a:pt x="359" y="103"/>
                  </a:lnTo>
                  <a:lnTo>
                    <a:pt x="361" y="96"/>
                  </a:lnTo>
                  <a:lnTo>
                    <a:pt x="361" y="96"/>
                  </a:lnTo>
                  <a:lnTo>
                    <a:pt x="357" y="96"/>
                  </a:lnTo>
                  <a:lnTo>
                    <a:pt x="353" y="94"/>
                  </a:lnTo>
                  <a:lnTo>
                    <a:pt x="353" y="94"/>
                  </a:lnTo>
                  <a:lnTo>
                    <a:pt x="343" y="90"/>
                  </a:lnTo>
                  <a:lnTo>
                    <a:pt x="332" y="87"/>
                  </a:lnTo>
                  <a:lnTo>
                    <a:pt x="332" y="8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38" name="Freeform 1037"/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5864225" y="6022975"/>
              <a:ext cx="304800" cy="171450"/>
            </a:xfrm>
            <a:custGeom>
              <a:avLst/>
              <a:gdLst/>
              <a:ahLst/>
              <a:cxnLst>
                <a:cxn ang="0">
                  <a:pos x="132" y="78"/>
                </a:cxn>
                <a:cxn ang="0">
                  <a:pos x="139" y="79"/>
                </a:cxn>
                <a:cxn ang="0">
                  <a:pos x="148" y="81"/>
                </a:cxn>
                <a:cxn ang="0">
                  <a:pos x="152" y="78"/>
                </a:cxn>
                <a:cxn ang="0">
                  <a:pos x="156" y="64"/>
                </a:cxn>
                <a:cxn ang="0">
                  <a:pos x="161" y="56"/>
                </a:cxn>
                <a:cxn ang="0">
                  <a:pos x="163" y="54"/>
                </a:cxn>
                <a:cxn ang="0">
                  <a:pos x="176" y="48"/>
                </a:cxn>
                <a:cxn ang="0">
                  <a:pos x="182" y="44"/>
                </a:cxn>
                <a:cxn ang="0">
                  <a:pos x="182" y="34"/>
                </a:cxn>
                <a:cxn ang="0">
                  <a:pos x="180" y="31"/>
                </a:cxn>
                <a:cxn ang="0">
                  <a:pos x="185" y="24"/>
                </a:cxn>
                <a:cxn ang="0">
                  <a:pos x="192" y="15"/>
                </a:cxn>
                <a:cxn ang="0">
                  <a:pos x="186" y="12"/>
                </a:cxn>
                <a:cxn ang="0">
                  <a:pos x="175" y="11"/>
                </a:cxn>
                <a:cxn ang="0">
                  <a:pos x="168" y="11"/>
                </a:cxn>
                <a:cxn ang="0">
                  <a:pos x="159" y="7"/>
                </a:cxn>
                <a:cxn ang="0">
                  <a:pos x="151" y="2"/>
                </a:cxn>
                <a:cxn ang="0">
                  <a:pos x="142" y="4"/>
                </a:cxn>
                <a:cxn ang="0">
                  <a:pos x="122" y="9"/>
                </a:cxn>
                <a:cxn ang="0">
                  <a:pos x="114" y="11"/>
                </a:cxn>
                <a:cxn ang="0">
                  <a:pos x="75" y="12"/>
                </a:cxn>
                <a:cxn ang="0">
                  <a:pos x="55" y="8"/>
                </a:cxn>
                <a:cxn ang="0">
                  <a:pos x="41" y="0"/>
                </a:cxn>
                <a:cxn ang="0">
                  <a:pos x="27" y="7"/>
                </a:cxn>
                <a:cxn ang="0">
                  <a:pos x="20" y="12"/>
                </a:cxn>
                <a:cxn ang="0">
                  <a:pos x="10" y="28"/>
                </a:cxn>
                <a:cxn ang="0">
                  <a:pos x="3" y="55"/>
                </a:cxn>
                <a:cxn ang="0">
                  <a:pos x="0" y="73"/>
                </a:cxn>
                <a:cxn ang="0">
                  <a:pos x="4" y="79"/>
                </a:cxn>
                <a:cxn ang="0">
                  <a:pos x="4" y="81"/>
                </a:cxn>
                <a:cxn ang="0">
                  <a:pos x="3" y="86"/>
                </a:cxn>
                <a:cxn ang="0">
                  <a:pos x="1" y="93"/>
                </a:cxn>
                <a:cxn ang="0">
                  <a:pos x="3" y="98"/>
                </a:cxn>
                <a:cxn ang="0">
                  <a:pos x="13" y="108"/>
                </a:cxn>
                <a:cxn ang="0">
                  <a:pos x="15" y="108"/>
                </a:cxn>
                <a:cxn ang="0">
                  <a:pos x="17" y="106"/>
                </a:cxn>
                <a:cxn ang="0">
                  <a:pos x="20" y="98"/>
                </a:cxn>
                <a:cxn ang="0">
                  <a:pos x="21" y="95"/>
                </a:cxn>
                <a:cxn ang="0">
                  <a:pos x="30" y="95"/>
                </a:cxn>
                <a:cxn ang="0">
                  <a:pos x="41" y="96"/>
                </a:cxn>
                <a:cxn ang="0">
                  <a:pos x="61" y="95"/>
                </a:cxn>
                <a:cxn ang="0">
                  <a:pos x="67" y="95"/>
                </a:cxn>
                <a:cxn ang="0">
                  <a:pos x="91" y="101"/>
                </a:cxn>
                <a:cxn ang="0">
                  <a:pos x="98" y="101"/>
                </a:cxn>
                <a:cxn ang="0">
                  <a:pos x="119" y="99"/>
                </a:cxn>
                <a:cxn ang="0">
                  <a:pos x="126" y="99"/>
                </a:cxn>
                <a:cxn ang="0">
                  <a:pos x="129" y="81"/>
                </a:cxn>
                <a:cxn ang="0">
                  <a:pos x="132" y="78"/>
                </a:cxn>
              </a:cxnLst>
              <a:rect l="0" t="0" r="r" b="b"/>
              <a:pathLst>
                <a:path w="192" h="108">
                  <a:moveTo>
                    <a:pt x="132" y="78"/>
                  </a:moveTo>
                  <a:lnTo>
                    <a:pt x="132" y="78"/>
                  </a:lnTo>
                  <a:lnTo>
                    <a:pt x="135" y="78"/>
                  </a:lnTo>
                  <a:lnTo>
                    <a:pt x="139" y="79"/>
                  </a:lnTo>
                  <a:lnTo>
                    <a:pt x="148" y="81"/>
                  </a:lnTo>
                  <a:lnTo>
                    <a:pt x="148" y="81"/>
                  </a:lnTo>
                  <a:lnTo>
                    <a:pt x="151" y="79"/>
                  </a:lnTo>
                  <a:lnTo>
                    <a:pt x="152" y="78"/>
                  </a:lnTo>
                  <a:lnTo>
                    <a:pt x="155" y="71"/>
                  </a:lnTo>
                  <a:lnTo>
                    <a:pt x="156" y="64"/>
                  </a:lnTo>
                  <a:lnTo>
                    <a:pt x="158" y="59"/>
                  </a:lnTo>
                  <a:lnTo>
                    <a:pt x="161" y="56"/>
                  </a:lnTo>
                  <a:lnTo>
                    <a:pt x="161" y="56"/>
                  </a:lnTo>
                  <a:lnTo>
                    <a:pt x="163" y="54"/>
                  </a:lnTo>
                  <a:lnTo>
                    <a:pt x="168" y="51"/>
                  </a:lnTo>
                  <a:lnTo>
                    <a:pt x="176" y="48"/>
                  </a:lnTo>
                  <a:lnTo>
                    <a:pt x="179" y="46"/>
                  </a:lnTo>
                  <a:lnTo>
                    <a:pt x="182" y="44"/>
                  </a:lnTo>
                  <a:lnTo>
                    <a:pt x="182" y="39"/>
                  </a:lnTo>
                  <a:lnTo>
                    <a:pt x="182" y="34"/>
                  </a:lnTo>
                  <a:lnTo>
                    <a:pt x="182" y="34"/>
                  </a:lnTo>
                  <a:lnTo>
                    <a:pt x="180" y="31"/>
                  </a:lnTo>
                  <a:lnTo>
                    <a:pt x="182" y="28"/>
                  </a:lnTo>
                  <a:lnTo>
                    <a:pt x="185" y="24"/>
                  </a:lnTo>
                  <a:lnTo>
                    <a:pt x="189" y="19"/>
                  </a:lnTo>
                  <a:lnTo>
                    <a:pt x="192" y="15"/>
                  </a:lnTo>
                  <a:lnTo>
                    <a:pt x="192" y="15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75" y="11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63" y="8"/>
                  </a:lnTo>
                  <a:lnTo>
                    <a:pt x="159" y="7"/>
                  </a:lnTo>
                  <a:lnTo>
                    <a:pt x="155" y="4"/>
                  </a:lnTo>
                  <a:lnTo>
                    <a:pt x="151" y="2"/>
                  </a:lnTo>
                  <a:lnTo>
                    <a:pt x="151" y="2"/>
                  </a:lnTo>
                  <a:lnTo>
                    <a:pt x="142" y="4"/>
                  </a:lnTo>
                  <a:lnTo>
                    <a:pt x="132" y="7"/>
                  </a:lnTo>
                  <a:lnTo>
                    <a:pt x="122" y="9"/>
                  </a:lnTo>
                  <a:lnTo>
                    <a:pt x="114" y="11"/>
                  </a:lnTo>
                  <a:lnTo>
                    <a:pt x="114" y="11"/>
                  </a:lnTo>
                  <a:lnTo>
                    <a:pt x="97" y="14"/>
                  </a:lnTo>
                  <a:lnTo>
                    <a:pt x="75" y="12"/>
                  </a:lnTo>
                  <a:lnTo>
                    <a:pt x="65" y="11"/>
                  </a:lnTo>
                  <a:lnTo>
                    <a:pt x="55" y="8"/>
                  </a:lnTo>
                  <a:lnTo>
                    <a:pt x="48" y="5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0" y="12"/>
                  </a:lnTo>
                  <a:lnTo>
                    <a:pt x="14" y="19"/>
                  </a:lnTo>
                  <a:lnTo>
                    <a:pt x="10" y="28"/>
                  </a:lnTo>
                  <a:lnTo>
                    <a:pt x="7" y="37"/>
                  </a:lnTo>
                  <a:lnTo>
                    <a:pt x="3" y="55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3" y="76"/>
                  </a:lnTo>
                  <a:lnTo>
                    <a:pt x="4" y="79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83"/>
                  </a:lnTo>
                  <a:lnTo>
                    <a:pt x="3" y="86"/>
                  </a:lnTo>
                  <a:lnTo>
                    <a:pt x="1" y="89"/>
                  </a:lnTo>
                  <a:lnTo>
                    <a:pt x="1" y="93"/>
                  </a:lnTo>
                  <a:lnTo>
                    <a:pt x="1" y="93"/>
                  </a:lnTo>
                  <a:lnTo>
                    <a:pt x="3" y="98"/>
                  </a:lnTo>
                  <a:lnTo>
                    <a:pt x="7" y="103"/>
                  </a:lnTo>
                  <a:lnTo>
                    <a:pt x="13" y="108"/>
                  </a:lnTo>
                  <a:lnTo>
                    <a:pt x="14" y="108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7" y="106"/>
                  </a:lnTo>
                  <a:lnTo>
                    <a:pt x="18" y="102"/>
                  </a:lnTo>
                  <a:lnTo>
                    <a:pt x="20" y="98"/>
                  </a:lnTo>
                  <a:lnTo>
                    <a:pt x="20" y="98"/>
                  </a:lnTo>
                  <a:lnTo>
                    <a:pt x="21" y="95"/>
                  </a:lnTo>
                  <a:lnTo>
                    <a:pt x="24" y="95"/>
                  </a:lnTo>
                  <a:lnTo>
                    <a:pt x="30" y="95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54" y="95"/>
                  </a:lnTo>
                  <a:lnTo>
                    <a:pt x="61" y="95"/>
                  </a:lnTo>
                  <a:lnTo>
                    <a:pt x="67" y="95"/>
                  </a:lnTo>
                  <a:lnTo>
                    <a:pt x="67" y="95"/>
                  </a:lnTo>
                  <a:lnTo>
                    <a:pt x="82" y="99"/>
                  </a:lnTo>
                  <a:lnTo>
                    <a:pt x="91" y="101"/>
                  </a:lnTo>
                  <a:lnTo>
                    <a:pt x="98" y="101"/>
                  </a:lnTo>
                  <a:lnTo>
                    <a:pt x="98" y="101"/>
                  </a:lnTo>
                  <a:lnTo>
                    <a:pt x="112" y="99"/>
                  </a:lnTo>
                  <a:lnTo>
                    <a:pt x="119" y="99"/>
                  </a:lnTo>
                  <a:lnTo>
                    <a:pt x="126" y="99"/>
                  </a:lnTo>
                  <a:lnTo>
                    <a:pt x="126" y="99"/>
                  </a:lnTo>
                  <a:lnTo>
                    <a:pt x="128" y="86"/>
                  </a:lnTo>
                  <a:lnTo>
                    <a:pt x="129" y="81"/>
                  </a:lnTo>
                  <a:lnTo>
                    <a:pt x="132" y="78"/>
                  </a:lnTo>
                  <a:lnTo>
                    <a:pt x="132" y="7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39" name="Freeform 1038"/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6353175" y="5459413"/>
              <a:ext cx="411162" cy="282575"/>
            </a:xfrm>
            <a:custGeom>
              <a:avLst/>
              <a:gdLst/>
              <a:ahLst/>
              <a:cxnLst>
                <a:cxn ang="0">
                  <a:pos x="246" y="10"/>
                </a:cxn>
                <a:cxn ang="0">
                  <a:pos x="246" y="26"/>
                </a:cxn>
                <a:cxn ang="0">
                  <a:pos x="234" y="29"/>
                </a:cxn>
                <a:cxn ang="0">
                  <a:pos x="212" y="26"/>
                </a:cxn>
                <a:cxn ang="0">
                  <a:pos x="191" y="33"/>
                </a:cxn>
                <a:cxn ang="0">
                  <a:pos x="164" y="47"/>
                </a:cxn>
                <a:cxn ang="0">
                  <a:pos x="147" y="44"/>
                </a:cxn>
                <a:cxn ang="0">
                  <a:pos x="97" y="27"/>
                </a:cxn>
                <a:cxn ang="0">
                  <a:pos x="90" y="26"/>
                </a:cxn>
                <a:cxn ang="0">
                  <a:pos x="74" y="27"/>
                </a:cxn>
                <a:cxn ang="0">
                  <a:pos x="66" y="23"/>
                </a:cxn>
                <a:cxn ang="0">
                  <a:pos x="64" y="10"/>
                </a:cxn>
                <a:cxn ang="0">
                  <a:pos x="60" y="3"/>
                </a:cxn>
                <a:cxn ang="0">
                  <a:pos x="47" y="0"/>
                </a:cxn>
                <a:cxn ang="0">
                  <a:pos x="20" y="5"/>
                </a:cxn>
                <a:cxn ang="0">
                  <a:pos x="16" y="10"/>
                </a:cxn>
                <a:cxn ang="0">
                  <a:pos x="19" y="22"/>
                </a:cxn>
                <a:cxn ang="0">
                  <a:pos x="22" y="34"/>
                </a:cxn>
                <a:cxn ang="0">
                  <a:pos x="19" y="49"/>
                </a:cxn>
                <a:cxn ang="0">
                  <a:pos x="13" y="50"/>
                </a:cxn>
                <a:cxn ang="0">
                  <a:pos x="3" y="50"/>
                </a:cxn>
                <a:cxn ang="0">
                  <a:pos x="0" y="54"/>
                </a:cxn>
                <a:cxn ang="0">
                  <a:pos x="3" y="59"/>
                </a:cxn>
                <a:cxn ang="0">
                  <a:pos x="19" y="60"/>
                </a:cxn>
                <a:cxn ang="0">
                  <a:pos x="26" y="66"/>
                </a:cxn>
                <a:cxn ang="0">
                  <a:pos x="23" y="76"/>
                </a:cxn>
                <a:cxn ang="0">
                  <a:pos x="12" y="84"/>
                </a:cxn>
                <a:cxn ang="0">
                  <a:pos x="7" y="88"/>
                </a:cxn>
                <a:cxn ang="0">
                  <a:pos x="5" y="110"/>
                </a:cxn>
                <a:cxn ang="0">
                  <a:pos x="5" y="107"/>
                </a:cxn>
                <a:cxn ang="0">
                  <a:pos x="20" y="116"/>
                </a:cxn>
                <a:cxn ang="0">
                  <a:pos x="32" y="117"/>
                </a:cxn>
                <a:cxn ang="0">
                  <a:pos x="46" y="113"/>
                </a:cxn>
                <a:cxn ang="0">
                  <a:pos x="53" y="118"/>
                </a:cxn>
                <a:cxn ang="0">
                  <a:pos x="60" y="144"/>
                </a:cxn>
                <a:cxn ang="0">
                  <a:pos x="76" y="153"/>
                </a:cxn>
                <a:cxn ang="0">
                  <a:pos x="87" y="153"/>
                </a:cxn>
                <a:cxn ang="0">
                  <a:pos x="107" y="165"/>
                </a:cxn>
                <a:cxn ang="0">
                  <a:pos x="114" y="170"/>
                </a:cxn>
                <a:cxn ang="0">
                  <a:pos x="140" y="174"/>
                </a:cxn>
                <a:cxn ang="0">
                  <a:pos x="153" y="172"/>
                </a:cxn>
                <a:cxn ang="0">
                  <a:pos x="172" y="158"/>
                </a:cxn>
                <a:cxn ang="0">
                  <a:pos x="189" y="143"/>
                </a:cxn>
                <a:cxn ang="0">
                  <a:pos x="202" y="138"/>
                </a:cxn>
                <a:cxn ang="0">
                  <a:pos x="209" y="135"/>
                </a:cxn>
                <a:cxn ang="0">
                  <a:pos x="215" y="118"/>
                </a:cxn>
                <a:cxn ang="0">
                  <a:pos x="221" y="98"/>
                </a:cxn>
                <a:cxn ang="0">
                  <a:pos x="224" y="86"/>
                </a:cxn>
                <a:cxn ang="0">
                  <a:pos x="229" y="76"/>
                </a:cxn>
                <a:cxn ang="0">
                  <a:pos x="244" y="61"/>
                </a:cxn>
                <a:cxn ang="0">
                  <a:pos x="252" y="34"/>
                </a:cxn>
                <a:cxn ang="0">
                  <a:pos x="259" y="6"/>
                </a:cxn>
                <a:cxn ang="0">
                  <a:pos x="249" y="5"/>
                </a:cxn>
              </a:cxnLst>
              <a:rect l="0" t="0" r="r" b="b"/>
              <a:pathLst>
                <a:path w="259" h="178">
                  <a:moveTo>
                    <a:pt x="248" y="6"/>
                  </a:moveTo>
                  <a:lnTo>
                    <a:pt x="248" y="6"/>
                  </a:lnTo>
                  <a:lnTo>
                    <a:pt x="246" y="10"/>
                  </a:lnTo>
                  <a:lnTo>
                    <a:pt x="246" y="15"/>
                  </a:lnTo>
                  <a:lnTo>
                    <a:pt x="248" y="23"/>
                  </a:lnTo>
                  <a:lnTo>
                    <a:pt x="246" y="26"/>
                  </a:lnTo>
                  <a:lnTo>
                    <a:pt x="245" y="29"/>
                  </a:lnTo>
                  <a:lnTo>
                    <a:pt x="241" y="30"/>
                  </a:lnTo>
                  <a:lnTo>
                    <a:pt x="234" y="29"/>
                  </a:lnTo>
                  <a:lnTo>
                    <a:pt x="234" y="29"/>
                  </a:lnTo>
                  <a:lnTo>
                    <a:pt x="222" y="27"/>
                  </a:lnTo>
                  <a:lnTo>
                    <a:pt x="212" y="26"/>
                  </a:lnTo>
                  <a:lnTo>
                    <a:pt x="201" y="29"/>
                  </a:lnTo>
                  <a:lnTo>
                    <a:pt x="191" y="33"/>
                  </a:lnTo>
                  <a:lnTo>
                    <a:pt x="191" y="33"/>
                  </a:lnTo>
                  <a:lnTo>
                    <a:pt x="178" y="42"/>
                  </a:lnTo>
                  <a:lnTo>
                    <a:pt x="171" y="46"/>
                  </a:lnTo>
                  <a:lnTo>
                    <a:pt x="164" y="47"/>
                  </a:lnTo>
                  <a:lnTo>
                    <a:pt x="164" y="47"/>
                  </a:lnTo>
                  <a:lnTo>
                    <a:pt x="155" y="46"/>
                  </a:lnTo>
                  <a:lnTo>
                    <a:pt x="147" y="44"/>
                  </a:lnTo>
                  <a:lnTo>
                    <a:pt x="130" y="40"/>
                  </a:lnTo>
                  <a:lnTo>
                    <a:pt x="113" y="34"/>
                  </a:lnTo>
                  <a:lnTo>
                    <a:pt x="97" y="27"/>
                  </a:lnTo>
                  <a:lnTo>
                    <a:pt x="97" y="27"/>
                  </a:lnTo>
                  <a:lnTo>
                    <a:pt x="94" y="26"/>
                  </a:lnTo>
                  <a:lnTo>
                    <a:pt x="90" y="26"/>
                  </a:lnTo>
                  <a:lnTo>
                    <a:pt x="83" y="27"/>
                  </a:lnTo>
                  <a:lnTo>
                    <a:pt x="79" y="29"/>
                  </a:lnTo>
                  <a:lnTo>
                    <a:pt x="74" y="27"/>
                  </a:lnTo>
                  <a:lnTo>
                    <a:pt x="70" y="26"/>
                  </a:lnTo>
                  <a:lnTo>
                    <a:pt x="66" y="23"/>
                  </a:lnTo>
                  <a:lnTo>
                    <a:pt x="66" y="23"/>
                  </a:lnTo>
                  <a:lnTo>
                    <a:pt x="64" y="20"/>
                  </a:lnTo>
                  <a:lnTo>
                    <a:pt x="63" y="17"/>
                  </a:lnTo>
                  <a:lnTo>
                    <a:pt x="64" y="10"/>
                  </a:lnTo>
                  <a:lnTo>
                    <a:pt x="64" y="7"/>
                  </a:lnTo>
                  <a:lnTo>
                    <a:pt x="63" y="5"/>
                  </a:lnTo>
                  <a:lnTo>
                    <a:pt x="60" y="3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7" y="0"/>
                  </a:lnTo>
                  <a:lnTo>
                    <a:pt x="37" y="0"/>
                  </a:lnTo>
                  <a:lnTo>
                    <a:pt x="29" y="2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7" y="7"/>
                  </a:lnTo>
                  <a:lnTo>
                    <a:pt x="16" y="10"/>
                  </a:lnTo>
                  <a:lnTo>
                    <a:pt x="15" y="13"/>
                  </a:lnTo>
                  <a:lnTo>
                    <a:pt x="16" y="16"/>
                  </a:lnTo>
                  <a:lnTo>
                    <a:pt x="19" y="22"/>
                  </a:lnTo>
                  <a:lnTo>
                    <a:pt x="22" y="29"/>
                  </a:lnTo>
                  <a:lnTo>
                    <a:pt x="22" y="29"/>
                  </a:lnTo>
                  <a:lnTo>
                    <a:pt x="22" y="34"/>
                  </a:lnTo>
                  <a:lnTo>
                    <a:pt x="23" y="42"/>
                  </a:lnTo>
                  <a:lnTo>
                    <a:pt x="22" y="47"/>
                  </a:lnTo>
                  <a:lnTo>
                    <a:pt x="19" y="49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13" y="50"/>
                  </a:lnTo>
                  <a:lnTo>
                    <a:pt x="9" y="50"/>
                  </a:lnTo>
                  <a:lnTo>
                    <a:pt x="6" y="49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2" y="51"/>
                  </a:lnTo>
                  <a:lnTo>
                    <a:pt x="0" y="54"/>
                  </a:lnTo>
                  <a:lnTo>
                    <a:pt x="2" y="57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7" y="60"/>
                  </a:lnTo>
                  <a:lnTo>
                    <a:pt x="12" y="60"/>
                  </a:lnTo>
                  <a:lnTo>
                    <a:pt x="19" y="60"/>
                  </a:lnTo>
                  <a:lnTo>
                    <a:pt x="23" y="61"/>
                  </a:lnTo>
                  <a:lnTo>
                    <a:pt x="26" y="63"/>
                  </a:lnTo>
                  <a:lnTo>
                    <a:pt x="26" y="66"/>
                  </a:lnTo>
                  <a:lnTo>
                    <a:pt x="25" y="73"/>
                  </a:lnTo>
                  <a:lnTo>
                    <a:pt x="25" y="73"/>
                  </a:lnTo>
                  <a:lnTo>
                    <a:pt x="23" y="76"/>
                  </a:lnTo>
                  <a:lnTo>
                    <a:pt x="22" y="77"/>
                  </a:lnTo>
                  <a:lnTo>
                    <a:pt x="16" y="81"/>
                  </a:lnTo>
                  <a:lnTo>
                    <a:pt x="12" y="84"/>
                  </a:lnTo>
                  <a:lnTo>
                    <a:pt x="9" y="86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3" y="100"/>
                  </a:lnTo>
                  <a:lnTo>
                    <a:pt x="3" y="104"/>
                  </a:lnTo>
                  <a:lnTo>
                    <a:pt x="5" y="110"/>
                  </a:lnTo>
                  <a:lnTo>
                    <a:pt x="5" y="110"/>
                  </a:lnTo>
                  <a:lnTo>
                    <a:pt x="5" y="107"/>
                  </a:lnTo>
                  <a:lnTo>
                    <a:pt x="5" y="107"/>
                  </a:lnTo>
                  <a:lnTo>
                    <a:pt x="10" y="110"/>
                  </a:lnTo>
                  <a:lnTo>
                    <a:pt x="15" y="113"/>
                  </a:lnTo>
                  <a:lnTo>
                    <a:pt x="20" y="116"/>
                  </a:lnTo>
                  <a:lnTo>
                    <a:pt x="25" y="117"/>
                  </a:lnTo>
                  <a:lnTo>
                    <a:pt x="25" y="117"/>
                  </a:lnTo>
                  <a:lnTo>
                    <a:pt x="32" y="117"/>
                  </a:lnTo>
                  <a:lnTo>
                    <a:pt x="37" y="114"/>
                  </a:lnTo>
                  <a:lnTo>
                    <a:pt x="43" y="113"/>
                  </a:lnTo>
                  <a:lnTo>
                    <a:pt x="46" y="113"/>
                  </a:lnTo>
                  <a:lnTo>
                    <a:pt x="49" y="114"/>
                  </a:lnTo>
                  <a:lnTo>
                    <a:pt x="49" y="114"/>
                  </a:lnTo>
                  <a:lnTo>
                    <a:pt x="53" y="118"/>
                  </a:lnTo>
                  <a:lnTo>
                    <a:pt x="54" y="125"/>
                  </a:lnTo>
                  <a:lnTo>
                    <a:pt x="57" y="138"/>
                  </a:lnTo>
                  <a:lnTo>
                    <a:pt x="60" y="144"/>
                  </a:lnTo>
                  <a:lnTo>
                    <a:pt x="63" y="148"/>
                  </a:lnTo>
                  <a:lnTo>
                    <a:pt x="67" y="153"/>
                  </a:lnTo>
                  <a:lnTo>
                    <a:pt x="76" y="153"/>
                  </a:lnTo>
                  <a:lnTo>
                    <a:pt x="76" y="153"/>
                  </a:lnTo>
                  <a:lnTo>
                    <a:pt x="81" y="153"/>
                  </a:lnTo>
                  <a:lnTo>
                    <a:pt x="87" y="153"/>
                  </a:lnTo>
                  <a:lnTo>
                    <a:pt x="98" y="158"/>
                  </a:lnTo>
                  <a:lnTo>
                    <a:pt x="98" y="158"/>
                  </a:lnTo>
                  <a:lnTo>
                    <a:pt x="107" y="165"/>
                  </a:lnTo>
                  <a:lnTo>
                    <a:pt x="111" y="168"/>
                  </a:lnTo>
                  <a:lnTo>
                    <a:pt x="114" y="170"/>
                  </a:lnTo>
                  <a:lnTo>
                    <a:pt x="114" y="170"/>
                  </a:lnTo>
                  <a:lnTo>
                    <a:pt x="124" y="170"/>
                  </a:lnTo>
                  <a:lnTo>
                    <a:pt x="133" y="171"/>
                  </a:lnTo>
                  <a:lnTo>
                    <a:pt x="140" y="174"/>
                  </a:lnTo>
                  <a:lnTo>
                    <a:pt x="147" y="178"/>
                  </a:lnTo>
                  <a:lnTo>
                    <a:pt x="147" y="178"/>
                  </a:lnTo>
                  <a:lnTo>
                    <a:pt x="153" y="172"/>
                  </a:lnTo>
                  <a:lnTo>
                    <a:pt x="153" y="172"/>
                  </a:lnTo>
                  <a:lnTo>
                    <a:pt x="162" y="165"/>
                  </a:lnTo>
                  <a:lnTo>
                    <a:pt x="172" y="158"/>
                  </a:lnTo>
                  <a:lnTo>
                    <a:pt x="172" y="158"/>
                  </a:lnTo>
                  <a:lnTo>
                    <a:pt x="184" y="148"/>
                  </a:lnTo>
                  <a:lnTo>
                    <a:pt x="189" y="143"/>
                  </a:lnTo>
                  <a:lnTo>
                    <a:pt x="195" y="140"/>
                  </a:lnTo>
                  <a:lnTo>
                    <a:pt x="195" y="140"/>
                  </a:lnTo>
                  <a:lnTo>
                    <a:pt x="202" y="138"/>
                  </a:lnTo>
                  <a:lnTo>
                    <a:pt x="202" y="138"/>
                  </a:lnTo>
                  <a:lnTo>
                    <a:pt x="207" y="137"/>
                  </a:lnTo>
                  <a:lnTo>
                    <a:pt x="209" y="135"/>
                  </a:lnTo>
                  <a:lnTo>
                    <a:pt x="212" y="131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218" y="108"/>
                  </a:lnTo>
                  <a:lnTo>
                    <a:pt x="219" y="104"/>
                  </a:lnTo>
                  <a:lnTo>
                    <a:pt x="221" y="98"/>
                  </a:lnTo>
                  <a:lnTo>
                    <a:pt x="221" y="98"/>
                  </a:lnTo>
                  <a:lnTo>
                    <a:pt x="221" y="90"/>
                  </a:lnTo>
                  <a:lnTo>
                    <a:pt x="224" y="86"/>
                  </a:lnTo>
                  <a:lnTo>
                    <a:pt x="225" y="81"/>
                  </a:lnTo>
                  <a:lnTo>
                    <a:pt x="225" y="81"/>
                  </a:lnTo>
                  <a:lnTo>
                    <a:pt x="229" y="76"/>
                  </a:lnTo>
                  <a:lnTo>
                    <a:pt x="235" y="71"/>
                  </a:lnTo>
                  <a:lnTo>
                    <a:pt x="239" y="67"/>
                  </a:lnTo>
                  <a:lnTo>
                    <a:pt x="244" y="61"/>
                  </a:lnTo>
                  <a:lnTo>
                    <a:pt x="244" y="61"/>
                  </a:lnTo>
                  <a:lnTo>
                    <a:pt x="248" y="49"/>
                  </a:lnTo>
                  <a:lnTo>
                    <a:pt x="252" y="34"/>
                  </a:lnTo>
                  <a:lnTo>
                    <a:pt x="252" y="34"/>
                  </a:lnTo>
                  <a:lnTo>
                    <a:pt x="256" y="20"/>
                  </a:lnTo>
                  <a:lnTo>
                    <a:pt x="259" y="6"/>
                  </a:lnTo>
                  <a:lnTo>
                    <a:pt x="259" y="6"/>
                  </a:lnTo>
                  <a:lnTo>
                    <a:pt x="252" y="5"/>
                  </a:lnTo>
                  <a:lnTo>
                    <a:pt x="249" y="5"/>
                  </a:lnTo>
                  <a:lnTo>
                    <a:pt x="248" y="6"/>
                  </a:lnTo>
                  <a:lnTo>
                    <a:pt x="248" y="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40" name="Freeform 1039"/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6335713" y="5219700"/>
              <a:ext cx="431800" cy="314325"/>
            </a:xfrm>
            <a:custGeom>
              <a:avLst/>
              <a:gdLst/>
              <a:ahLst/>
              <a:cxnLst>
                <a:cxn ang="0">
                  <a:pos x="264" y="96"/>
                </a:cxn>
                <a:cxn ang="0">
                  <a:pos x="260" y="86"/>
                </a:cxn>
                <a:cxn ang="0">
                  <a:pos x="247" y="73"/>
                </a:cxn>
                <a:cxn ang="0">
                  <a:pos x="240" y="66"/>
                </a:cxn>
                <a:cxn ang="0">
                  <a:pos x="223" y="46"/>
                </a:cxn>
                <a:cxn ang="0">
                  <a:pos x="216" y="42"/>
                </a:cxn>
                <a:cxn ang="0">
                  <a:pos x="156" y="20"/>
                </a:cxn>
                <a:cxn ang="0">
                  <a:pos x="131" y="10"/>
                </a:cxn>
                <a:cxn ang="0">
                  <a:pos x="104" y="2"/>
                </a:cxn>
                <a:cxn ang="0">
                  <a:pos x="91" y="0"/>
                </a:cxn>
                <a:cxn ang="0">
                  <a:pos x="77" y="0"/>
                </a:cxn>
                <a:cxn ang="0">
                  <a:pos x="67" y="5"/>
                </a:cxn>
                <a:cxn ang="0">
                  <a:pos x="58" y="12"/>
                </a:cxn>
                <a:cxn ang="0">
                  <a:pos x="50" y="25"/>
                </a:cxn>
                <a:cxn ang="0">
                  <a:pos x="43" y="40"/>
                </a:cxn>
                <a:cxn ang="0">
                  <a:pos x="38" y="43"/>
                </a:cxn>
                <a:cxn ang="0">
                  <a:pos x="31" y="46"/>
                </a:cxn>
                <a:cxn ang="0">
                  <a:pos x="27" y="45"/>
                </a:cxn>
                <a:cxn ang="0">
                  <a:pos x="21" y="52"/>
                </a:cxn>
                <a:cxn ang="0">
                  <a:pos x="11" y="57"/>
                </a:cxn>
                <a:cxn ang="0">
                  <a:pos x="7" y="60"/>
                </a:cxn>
                <a:cxn ang="0">
                  <a:pos x="1" y="67"/>
                </a:cxn>
                <a:cxn ang="0">
                  <a:pos x="0" y="76"/>
                </a:cxn>
                <a:cxn ang="0">
                  <a:pos x="6" y="89"/>
                </a:cxn>
                <a:cxn ang="0">
                  <a:pos x="9" y="94"/>
                </a:cxn>
                <a:cxn ang="0">
                  <a:pos x="9" y="106"/>
                </a:cxn>
                <a:cxn ang="0">
                  <a:pos x="6" y="114"/>
                </a:cxn>
                <a:cxn ang="0">
                  <a:pos x="10" y="123"/>
                </a:cxn>
                <a:cxn ang="0">
                  <a:pos x="16" y="127"/>
                </a:cxn>
                <a:cxn ang="0">
                  <a:pos x="28" y="138"/>
                </a:cxn>
                <a:cxn ang="0">
                  <a:pos x="36" y="154"/>
                </a:cxn>
                <a:cxn ang="0">
                  <a:pos x="43" y="153"/>
                </a:cxn>
                <a:cxn ang="0">
                  <a:pos x="60" y="151"/>
                </a:cxn>
                <a:cxn ang="0">
                  <a:pos x="67" y="151"/>
                </a:cxn>
                <a:cxn ang="0">
                  <a:pos x="74" y="156"/>
                </a:cxn>
                <a:cxn ang="0">
                  <a:pos x="75" y="161"/>
                </a:cxn>
                <a:cxn ang="0">
                  <a:pos x="75" y="171"/>
                </a:cxn>
                <a:cxn ang="0">
                  <a:pos x="77" y="174"/>
                </a:cxn>
                <a:cxn ang="0">
                  <a:pos x="85" y="178"/>
                </a:cxn>
                <a:cxn ang="0">
                  <a:pos x="94" y="178"/>
                </a:cxn>
                <a:cxn ang="0">
                  <a:pos x="105" y="177"/>
                </a:cxn>
                <a:cxn ang="0">
                  <a:pos x="108" y="178"/>
                </a:cxn>
                <a:cxn ang="0">
                  <a:pos x="141" y="191"/>
                </a:cxn>
                <a:cxn ang="0">
                  <a:pos x="166" y="197"/>
                </a:cxn>
                <a:cxn ang="0">
                  <a:pos x="175" y="198"/>
                </a:cxn>
                <a:cxn ang="0">
                  <a:pos x="189" y="193"/>
                </a:cxn>
                <a:cxn ang="0">
                  <a:pos x="202" y="184"/>
                </a:cxn>
                <a:cxn ang="0">
                  <a:pos x="223" y="177"/>
                </a:cxn>
                <a:cxn ang="0">
                  <a:pos x="245" y="180"/>
                </a:cxn>
                <a:cxn ang="0">
                  <a:pos x="252" y="181"/>
                </a:cxn>
                <a:cxn ang="0">
                  <a:pos x="257" y="177"/>
                </a:cxn>
                <a:cxn ang="0">
                  <a:pos x="257" y="166"/>
                </a:cxn>
                <a:cxn ang="0">
                  <a:pos x="259" y="157"/>
                </a:cxn>
                <a:cxn ang="0">
                  <a:pos x="260" y="156"/>
                </a:cxn>
                <a:cxn ang="0">
                  <a:pos x="270" y="157"/>
                </a:cxn>
                <a:cxn ang="0">
                  <a:pos x="272" y="143"/>
                </a:cxn>
                <a:cxn ang="0">
                  <a:pos x="269" y="111"/>
                </a:cxn>
                <a:cxn ang="0">
                  <a:pos x="264" y="96"/>
                </a:cxn>
              </a:cxnLst>
              <a:rect l="0" t="0" r="r" b="b"/>
              <a:pathLst>
                <a:path w="272" h="198">
                  <a:moveTo>
                    <a:pt x="264" y="96"/>
                  </a:moveTo>
                  <a:lnTo>
                    <a:pt x="264" y="96"/>
                  </a:lnTo>
                  <a:lnTo>
                    <a:pt x="263" y="90"/>
                  </a:lnTo>
                  <a:lnTo>
                    <a:pt x="260" y="86"/>
                  </a:lnTo>
                  <a:lnTo>
                    <a:pt x="255" y="79"/>
                  </a:lnTo>
                  <a:lnTo>
                    <a:pt x="247" y="73"/>
                  </a:lnTo>
                  <a:lnTo>
                    <a:pt x="240" y="66"/>
                  </a:lnTo>
                  <a:lnTo>
                    <a:pt x="240" y="66"/>
                  </a:lnTo>
                  <a:lnTo>
                    <a:pt x="229" y="52"/>
                  </a:lnTo>
                  <a:lnTo>
                    <a:pt x="223" y="46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186" y="32"/>
                  </a:lnTo>
                  <a:lnTo>
                    <a:pt x="156" y="20"/>
                  </a:lnTo>
                  <a:lnTo>
                    <a:pt x="156" y="20"/>
                  </a:lnTo>
                  <a:lnTo>
                    <a:pt x="131" y="10"/>
                  </a:lnTo>
                  <a:lnTo>
                    <a:pt x="117" y="6"/>
                  </a:lnTo>
                  <a:lnTo>
                    <a:pt x="104" y="2"/>
                  </a:lnTo>
                  <a:lnTo>
                    <a:pt x="104" y="2"/>
                  </a:lnTo>
                  <a:lnTo>
                    <a:pt x="91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71" y="2"/>
                  </a:lnTo>
                  <a:lnTo>
                    <a:pt x="67" y="5"/>
                  </a:lnTo>
                  <a:lnTo>
                    <a:pt x="58" y="12"/>
                  </a:lnTo>
                  <a:lnTo>
                    <a:pt x="58" y="12"/>
                  </a:lnTo>
                  <a:lnTo>
                    <a:pt x="54" y="18"/>
                  </a:lnTo>
                  <a:lnTo>
                    <a:pt x="50" y="25"/>
                  </a:lnTo>
                  <a:lnTo>
                    <a:pt x="47" y="33"/>
                  </a:lnTo>
                  <a:lnTo>
                    <a:pt x="43" y="40"/>
                  </a:lnTo>
                  <a:lnTo>
                    <a:pt x="43" y="40"/>
                  </a:lnTo>
                  <a:lnTo>
                    <a:pt x="38" y="43"/>
                  </a:lnTo>
                  <a:lnTo>
                    <a:pt x="36" y="46"/>
                  </a:lnTo>
                  <a:lnTo>
                    <a:pt x="31" y="46"/>
                  </a:lnTo>
                  <a:lnTo>
                    <a:pt x="27" y="45"/>
                  </a:lnTo>
                  <a:lnTo>
                    <a:pt x="27" y="45"/>
                  </a:lnTo>
                  <a:lnTo>
                    <a:pt x="26" y="49"/>
                  </a:lnTo>
                  <a:lnTo>
                    <a:pt x="21" y="52"/>
                  </a:lnTo>
                  <a:lnTo>
                    <a:pt x="17" y="56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7" y="60"/>
                  </a:lnTo>
                  <a:lnTo>
                    <a:pt x="3" y="63"/>
                  </a:lnTo>
                  <a:lnTo>
                    <a:pt x="1" y="67"/>
                  </a:lnTo>
                  <a:lnTo>
                    <a:pt x="0" y="70"/>
                  </a:lnTo>
                  <a:lnTo>
                    <a:pt x="0" y="76"/>
                  </a:lnTo>
                  <a:lnTo>
                    <a:pt x="1" y="80"/>
                  </a:lnTo>
                  <a:lnTo>
                    <a:pt x="6" y="89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0" y="100"/>
                  </a:lnTo>
                  <a:lnTo>
                    <a:pt x="9" y="106"/>
                  </a:lnTo>
                  <a:lnTo>
                    <a:pt x="7" y="110"/>
                  </a:lnTo>
                  <a:lnTo>
                    <a:pt x="6" y="114"/>
                  </a:lnTo>
                  <a:lnTo>
                    <a:pt x="7" y="119"/>
                  </a:lnTo>
                  <a:lnTo>
                    <a:pt x="10" y="123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23" y="133"/>
                  </a:lnTo>
                  <a:lnTo>
                    <a:pt x="28" y="138"/>
                  </a:lnTo>
                  <a:lnTo>
                    <a:pt x="33" y="147"/>
                  </a:lnTo>
                  <a:lnTo>
                    <a:pt x="36" y="154"/>
                  </a:lnTo>
                  <a:lnTo>
                    <a:pt x="36" y="154"/>
                  </a:lnTo>
                  <a:lnTo>
                    <a:pt x="43" y="153"/>
                  </a:lnTo>
                  <a:lnTo>
                    <a:pt x="51" y="151"/>
                  </a:lnTo>
                  <a:lnTo>
                    <a:pt x="60" y="151"/>
                  </a:lnTo>
                  <a:lnTo>
                    <a:pt x="67" y="151"/>
                  </a:lnTo>
                  <a:lnTo>
                    <a:pt x="67" y="151"/>
                  </a:lnTo>
                  <a:lnTo>
                    <a:pt x="71" y="154"/>
                  </a:lnTo>
                  <a:lnTo>
                    <a:pt x="74" y="156"/>
                  </a:lnTo>
                  <a:lnTo>
                    <a:pt x="75" y="158"/>
                  </a:lnTo>
                  <a:lnTo>
                    <a:pt x="75" y="161"/>
                  </a:lnTo>
                  <a:lnTo>
                    <a:pt x="74" y="168"/>
                  </a:lnTo>
                  <a:lnTo>
                    <a:pt x="75" y="171"/>
                  </a:lnTo>
                  <a:lnTo>
                    <a:pt x="77" y="174"/>
                  </a:lnTo>
                  <a:lnTo>
                    <a:pt x="77" y="174"/>
                  </a:lnTo>
                  <a:lnTo>
                    <a:pt x="81" y="177"/>
                  </a:lnTo>
                  <a:lnTo>
                    <a:pt x="85" y="178"/>
                  </a:lnTo>
                  <a:lnTo>
                    <a:pt x="90" y="180"/>
                  </a:lnTo>
                  <a:lnTo>
                    <a:pt x="94" y="178"/>
                  </a:lnTo>
                  <a:lnTo>
                    <a:pt x="101" y="177"/>
                  </a:lnTo>
                  <a:lnTo>
                    <a:pt x="105" y="177"/>
                  </a:lnTo>
                  <a:lnTo>
                    <a:pt x="108" y="178"/>
                  </a:lnTo>
                  <a:lnTo>
                    <a:pt x="108" y="178"/>
                  </a:lnTo>
                  <a:lnTo>
                    <a:pt x="124" y="185"/>
                  </a:lnTo>
                  <a:lnTo>
                    <a:pt x="141" y="191"/>
                  </a:lnTo>
                  <a:lnTo>
                    <a:pt x="158" y="195"/>
                  </a:lnTo>
                  <a:lnTo>
                    <a:pt x="166" y="197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82" y="197"/>
                  </a:lnTo>
                  <a:lnTo>
                    <a:pt x="189" y="193"/>
                  </a:lnTo>
                  <a:lnTo>
                    <a:pt x="202" y="184"/>
                  </a:lnTo>
                  <a:lnTo>
                    <a:pt x="202" y="184"/>
                  </a:lnTo>
                  <a:lnTo>
                    <a:pt x="212" y="180"/>
                  </a:lnTo>
                  <a:lnTo>
                    <a:pt x="223" y="177"/>
                  </a:lnTo>
                  <a:lnTo>
                    <a:pt x="233" y="178"/>
                  </a:lnTo>
                  <a:lnTo>
                    <a:pt x="245" y="180"/>
                  </a:lnTo>
                  <a:lnTo>
                    <a:pt x="245" y="180"/>
                  </a:lnTo>
                  <a:lnTo>
                    <a:pt x="252" y="181"/>
                  </a:lnTo>
                  <a:lnTo>
                    <a:pt x="256" y="180"/>
                  </a:lnTo>
                  <a:lnTo>
                    <a:pt x="257" y="177"/>
                  </a:lnTo>
                  <a:lnTo>
                    <a:pt x="259" y="174"/>
                  </a:lnTo>
                  <a:lnTo>
                    <a:pt x="257" y="166"/>
                  </a:lnTo>
                  <a:lnTo>
                    <a:pt x="257" y="161"/>
                  </a:lnTo>
                  <a:lnTo>
                    <a:pt x="259" y="157"/>
                  </a:lnTo>
                  <a:lnTo>
                    <a:pt x="259" y="157"/>
                  </a:lnTo>
                  <a:lnTo>
                    <a:pt x="260" y="156"/>
                  </a:lnTo>
                  <a:lnTo>
                    <a:pt x="263" y="156"/>
                  </a:lnTo>
                  <a:lnTo>
                    <a:pt x="270" y="157"/>
                  </a:lnTo>
                  <a:lnTo>
                    <a:pt x="270" y="157"/>
                  </a:lnTo>
                  <a:lnTo>
                    <a:pt x="272" y="143"/>
                  </a:lnTo>
                  <a:lnTo>
                    <a:pt x="270" y="127"/>
                  </a:lnTo>
                  <a:lnTo>
                    <a:pt x="269" y="111"/>
                  </a:lnTo>
                  <a:lnTo>
                    <a:pt x="264" y="96"/>
                  </a:lnTo>
                  <a:lnTo>
                    <a:pt x="264" y="9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41" name="Freeform 1040"/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6122988" y="5308600"/>
              <a:ext cx="271462" cy="330200"/>
            </a:xfrm>
            <a:custGeom>
              <a:avLst/>
              <a:gdLst/>
              <a:ahLst/>
              <a:cxnLst>
                <a:cxn ang="0">
                  <a:pos x="117" y="14"/>
                </a:cxn>
                <a:cxn ang="0">
                  <a:pos x="104" y="21"/>
                </a:cxn>
                <a:cxn ang="0">
                  <a:pos x="80" y="18"/>
                </a:cxn>
                <a:cxn ang="0">
                  <a:pos x="60" y="16"/>
                </a:cxn>
                <a:cxn ang="0">
                  <a:pos x="36" y="10"/>
                </a:cxn>
                <a:cxn ang="0">
                  <a:pos x="19" y="13"/>
                </a:cxn>
                <a:cxn ang="0">
                  <a:pos x="16" y="16"/>
                </a:cxn>
                <a:cxn ang="0">
                  <a:pos x="22" y="33"/>
                </a:cxn>
                <a:cxn ang="0">
                  <a:pos x="29" y="53"/>
                </a:cxn>
                <a:cxn ang="0">
                  <a:pos x="29" y="68"/>
                </a:cxn>
                <a:cxn ang="0">
                  <a:pos x="15" y="82"/>
                </a:cxn>
                <a:cxn ang="0">
                  <a:pos x="2" y="88"/>
                </a:cxn>
                <a:cxn ang="0">
                  <a:pos x="2" y="95"/>
                </a:cxn>
                <a:cxn ang="0">
                  <a:pos x="9" y="108"/>
                </a:cxn>
                <a:cxn ang="0">
                  <a:pos x="20" y="128"/>
                </a:cxn>
                <a:cxn ang="0">
                  <a:pos x="30" y="139"/>
                </a:cxn>
                <a:cxn ang="0">
                  <a:pos x="37" y="158"/>
                </a:cxn>
                <a:cxn ang="0">
                  <a:pos x="43" y="162"/>
                </a:cxn>
                <a:cxn ang="0">
                  <a:pos x="50" y="166"/>
                </a:cxn>
                <a:cxn ang="0">
                  <a:pos x="49" y="176"/>
                </a:cxn>
                <a:cxn ang="0">
                  <a:pos x="52" y="198"/>
                </a:cxn>
                <a:cxn ang="0">
                  <a:pos x="57" y="199"/>
                </a:cxn>
                <a:cxn ang="0">
                  <a:pos x="74" y="195"/>
                </a:cxn>
                <a:cxn ang="0">
                  <a:pos x="80" y="199"/>
                </a:cxn>
                <a:cxn ang="0">
                  <a:pos x="86" y="205"/>
                </a:cxn>
                <a:cxn ang="0">
                  <a:pos x="104" y="198"/>
                </a:cxn>
                <a:cxn ang="0">
                  <a:pos x="114" y="196"/>
                </a:cxn>
                <a:cxn ang="0">
                  <a:pos x="143" y="206"/>
                </a:cxn>
                <a:cxn ang="0">
                  <a:pos x="150" y="205"/>
                </a:cxn>
                <a:cxn ang="0">
                  <a:pos x="152" y="183"/>
                </a:cxn>
                <a:cxn ang="0">
                  <a:pos x="157" y="179"/>
                </a:cxn>
                <a:cxn ang="0">
                  <a:pos x="168" y="171"/>
                </a:cxn>
                <a:cxn ang="0">
                  <a:pos x="171" y="161"/>
                </a:cxn>
                <a:cxn ang="0">
                  <a:pos x="164" y="155"/>
                </a:cxn>
                <a:cxn ang="0">
                  <a:pos x="148" y="154"/>
                </a:cxn>
                <a:cxn ang="0">
                  <a:pos x="145" y="149"/>
                </a:cxn>
                <a:cxn ang="0">
                  <a:pos x="148" y="145"/>
                </a:cxn>
                <a:cxn ang="0">
                  <a:pos x="158" y="145"/>
                </a:cxn>
                <a:cxn ang="0">
                  <a:pos x="164" y="144"/>
                </a:cxn>
                <a:cxn ang="0">
                  <a:pos x="167" y="129"/>
                </a:cxn>
                <a:cxn ang="0">
                  <a:pos x="164" y="117"/>
                </a:cxn>
                <a:cxn ang="0">
                  <a:pos x="161" y="105"/>
                </a:cxn>
                <a:cxn ang="0">
                  <a:pos x="165" y="100"/>
                </a:cxn>
                <a:cxn ang="0">
                  <a:pos x="167" y="91"/>
                </a:cxn>
                <a:cxn ang="0">
                  <a:pos x="150" y="71"/>
                </a:cxn>
                <a:cxn ang="0">
                  <a:pos x="141" y="63"/>
                </a:cxn>
                <a:cxn ang="0">
                  <a:pos x="143" y="50"/>
                </a:cxn>
                <a:cxn ang="0">
                  <a:pos x="140" y="33"/>
                </a:cxn>
                <a:cxn ang="0">
                  <a:pos x="134" y="18"/>
                </a:cxn>
                <a:cxn ang="0">
                  <a:pos x="138" y="6"/>
                </a:cxn>
                <a:cxn ang="0">
                  <a:pos x="125" y="0"/>
                </a:cxn>
                <a:cxn ang="0">
                  <a:pos x="120" y="4"/>
                </a:cxn>
              </a:cxnLst>
              <a:rect l="0" t="0" r="r" b="b"/>
              <a:pathLst>
                <a:path w="171" h="208">
                  <a:moveTo>
                    <a:pt x="118" y="9"/>
                  </a:moveTo>
                  <a:lnTo>
                    <a:pt x="118" y="9"/>
                  </a:lnTo>
                  <a:lnTo>
                    <a:pt x="117" y="14"/>
                  </a:lnTo>
                  <a:lnTo>
                    <a:pt x="114" y="18"/>
                  </a:lnTo>
                  <a:lnTo>
                    <a:pt x="110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76" y="20"/>
                  </a:lnTo>
                  <a:lnTo>
                    <a:pt x="70" y="20"/>
                  </a:lnTo>
                  <a:lnTo>
                    <a:pt x="60" y="16"/>
                  </a:lnTo>
                  <a:lnTo>
                    <a:pt x="47" y="10"/>
                  </a:lnTo>
                  <a:lnTo>
                    <a:pt x="42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0"/>
                  </a:lnTo>
                  <a:lnTo>
                    <a:pt x="19" y="13"/>
                  </a:lnTo>
                  <a:lnTo>
                    <a:pt x="17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23"/>
                  </a:lnTo>
                  <a:lnTo>
                    <a:pt x="19" y="28"/>
                  </a:lnTo>
                  <a:lnTo>
                    <a:pt x="22" y="33"/>
                  </a:lnTo>
                  <a:lnTo>
                    <a:pt x="25" y="40"/>
                  </a:lnTo>
                  <a:lnTo>
                    <a:pt x="25" y="40"/>
                  </a:lnTo>
                  <a:lnTo>
                    <a:pt x="29" y="53"/>
                  </a:lnTo>
                  <a:lnTo>
                    <a:pt x="30" y="58"/>
                  </a:lnTo>
                  <a:lnTo>
                    <a:pt x="30" y="63"/>
                  </a:lnTo>
                  <a:lnTo>
                    <a:pt x="29" y="68"/>
                  </a:lnTo>
                  <a:lnTo>
                    <a:pt x="26" y="73"/>
                  </a:lnTo>
                  <a:lnTo>
                    <a:pt x="22" y="77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5" y="87"/>
                  </a:lnTo>
                  <a:lnTo>
                    <a:pt x="2" y="88"/>
                  </a:lnTo>
                  <a:lnTo>
                    <a:pt x="2" y="90"/>
                  </a:lnTo>
                  <a:lnTo>
                    <a:pt x="0" y="92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5" y="102"/>
                  </a:lnTo>
                  <a:lnTo>
                    <a:pt x="9" y="108"/>
                  </a:lnTo>
                  <a:lnTo>
                    <a:pt x="16" y="121"/>
                  </a:lnTo>
                  <a:lnTo>
                    <a:pt x="16" y="121"/>
                  </a:lnTo>
                  <a:lnTo>
                    <a:pt x="20" y="128"/>
                  </a:lnTo>
                  <a:lnTo>
                    <a:pt x="26" y="134"/>
                  </a:lnTo>
                  <a:lnTo>
                    <a:pt x="26" y="134"/>
                  </a:lnTo>
                  <a:lnTo>
                    <a:pt x="30" y="139"/>
                  </a:lnTo>
                  <a:lnTo>
                    <a:pt x="33" y="145"/>
                  </a:lnTo>
                  <a:lnTo>
                    <a:pt x="34" y="152"/>
                  </a:lnTo>
                  <a:lnTo>
                    <a:pt x="37" y="158"/>
                  </a:lnTo>
                  <a:lnTo>
                    <a:pt x="37" y="158"/>
                  </a:lnTo>
                  <a:lnTo>
                    <a:pt x="40" y="161"/>
                  </a:lnTo>
                  <a:lnTo>
                    <a:pt x="43" y="162"/>
                  </a:lnTo>
                  <a:lnTo>
                    <a:pt x="47" y="164"/>
                  </a:lnTo>
                  <a:lnTo>
                    <a:pt x="49" y="165"/>
                  </a:lnTo>
                  <a:lnTo>
                    <a:pt x="50" y="166"/>
                  </a:lnTo>
                  <a:lnTo>
                    <a:pt x="50" y="171"/>
                  </a:lnTo>
                  <a:lnTo>
                    <a:pt x="49" y="176"/>
                  </a:lnTo>
                  <a:lnTo>
                    <a:pt x="49" y="176"/>
                  </a:lnTo>
                  <a:lnTo>
                    <a:pt x="49" y="182"/>
                  </a:lnTo>
                  <a:lnTo>
                    <a:pt x="49" y="186"/>
                  </a:lnTo>
                  <a:lnTo>
                    <a:pt x="52" y="198"/>
                  </a:lnTo>
                  <a:lnTo>
                    <a:pt x="52" y="198"/>
                  </a:lnTo>
                  <a:lnTo>
                    <a:pt x="54" y="199"/>
                  </a:lnTo>
                  <a:lnTo>
                    <a:pt x="57" y="199"/>
                  </a:lnTo>
                  <a:lnTo>
                    <a:pt x="63" y="198"/>
                  </a:lnTo>
                  <a:lnTo>
                    <a:pt x="70" y="196"/>
                  </a:lnTo>
                  <a:lnTo>
                    <a:pt x="74" y="195"/>
                  </a:lnTo>
                  <a:lnTo>
                    <a:pt x="74" y="195"/>
                  </a:lnTo>
                  <a:lnTo>
                    <a:pt x="77" y="196"/>
                  </a:lnTo>
                  <a:lnTo>
                    <a:pt x="80" y="199"/>
                  </a:lnTo>
                  <a:lnTo>
                    <a:pt x="84" y="208"/>
                  </a:lnTo>
                  <a:lnTo>
                    <a:pt x="84" y="208"/>
                  </a:lnTo>
                  <a:lnTo>
                    <a:pt x="86" y="205"/>
                  </a:lnTo>
                  <a:lnTo>
                    <a:pt x="89" y="202"/>
                  </a:lnTo>
                  <a:lnTo>
                    <a:pt x="96" y="201"/>
                  </a:lnTo>
                  <a:lnTo>
                    <a:pt x="104" y="198"/>
                  </a:lnTo>
                  <a:lnTo>
                    <a:pt x="110" y="196"/>
                  </a:lnTo>
                  <a:lnTo>
                    <a:pt x="110" y="196"/>
                  </a:lnTo>
                  <a:lnTo>
                    <a:pt x="114" y="196"/>
                  </a:lnTo>
                  <a:lnTo>
                    <a:pt x="120" y="196"/>
                  </a:lnTo>
                  <a:lnTo>
                    <a:pt x="133" y="202"/>
                  </a:lnTo>
                  <a:lnTo>
                    <a:pt x="143" y="206"/>
                  </a:lnTo>
                  <a:lnTo>
                    <a:pt x="147" y="206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48" y="199"/>
                  </a:lnTo>
                  <a:lnTo>
                    <a:pt x="148" y="195"/>
                  </a:lnTo>
                  <a:lnTo>
                    <a:pt x="152" y="183"/>
                  </a:lnTo>
                  <a:lnTo>
                    <a:pt x="152" y="183"/>
                  </a:lnTo>
                  <a:lnTo>
                    <a:pt x="154" y="181"/>
                  </a:lnTo>
                  <a:lnTo>
                    <a:pt x="157" y="179"/>
                  </a:lnTo>
                  <a:lnTo>
                    <a:pt x="161" y="176"/>
                  </a:lnTo>
                  <a:lnTo>
                    <a:pt x="167" y="172"/>
                  </a:lnTo>
                  <a:lnTo>
                    <a:pt x="168" y="171"/>
                  </a:lnTo>
                  <a:lnTo>
                    <a:pt x="170" y="168"/>
                  </a:lnTo>
                  <a:lnTo>
                    <a:pt x="170" y="168"/>
                  </a:lnTo>
                  <a:lnTo>
                    <a:pt x="171" y="161"/>
                  </a:lnTo>
                  <a:lnTo>
                    <a:pt x="171" y="158"/>
                  </a:lnTo>
                  <a:lnTo>
                    <a:pt x="168" y="156"/>
                  </a:lnTo>
                  <a:lnTo>
                    <a:pt x="164" y="155"/>
                  </a:lnTo>
                  <a:lnTo>
                    <a:pt x="157" y="155"/>
                  </a:lnTo>
                  <a:lnTo>
                    <a:pt x="152" y="155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7" y="152"/>
                  </a:lnTo>
                  <a:lnTo>
                    <a:pt x="145" y="149"/>
                  </a:lnTo>
                  <a:lnTo>
                    <a:pt x="147" y="146"/>
                  </a:lnTo>
                  <a:lnTo>
                    <a:pt x="148" y="145"/>
                  </a:lnTo>
                  <a:lnTo>
                    <a:pt x="148" y="145"/>
                  </a:lnTo>
                  <a:lnTo>
                    <a:pt x="151" y="144"/>
                  </a:lnTo>
                  <a:lnTo>
                    <a:pt x="154" y="145"/>
                  </a:lnTo>
                  <a:lnTo>
                    <a:pt x="158" y="145"/>
                  </a:lnTo>
                  <a:lnTo>
                    <a:pt x="161" y="145"/>
                  </a:lnTo>
                  <a:lnTo>
                    <a:pt x="161" y="145"/>
                  </a:lnTo>
                  <a:lnTo>
                    <a:pt x="164" y="144"/>
                  </a:lnTo>
                  <a:lnTo>
                    <a:pt x="167" y="142"/>
                  </a:lnTo>
                  <a:lnTo>
                    <a:pt x="168" y="137"/>
                  </a:lnTo>
                  <a:lnTo>
                    <a:pt x="167" y="129"/>
                  </a:lnTo>
                  <a:lnTo>
                    <a:pt x="167" y="124"/>
                  </a:lnTo>
                  <a:lnTo>
                    <a:pt x="167" y="124"/>
                  </a:lnTo>
                  <a:lnTo>
                    <a:pt x="164" y="117"/>
                  </a:lnTo>
                  <a:lnTo>
                    <a:pt x="161" y="111"/>
                  </a:lnTo>
                  <a:lnTo>
                    <a:pt x="160" y="108"/>
                  </a:lnTo>
                  <a:lnTo>
                    <a:pt x="161" y="105"/>
                  </a:lnTo>
                  <a:lnTo>
                    <a:pt x="162" y="102"/>
                  </a:lnTo>
                  <a:lnTo>
                    <a:pt x="165" y="100"/>
                  </a:lnTo>
                  <a:lnTo>
                    <a:pt x="165" y="100"/>
                  </a:lnTo>
                  <a:lnTo>
                    <a:pt x="170" y="98"/>
                  </a:lnTo>
                  <a:lnTo>
                    <a:pt x="170" y="98"/>
                  </a:lnTo>
                  <a:lnTo>
                    <a:pt x="167" y="91"/>
                  </a:lnTo>
                  <a:lnTo>
                    <a:pt x="162" y="82"/>
                  </a:lnTo>
                  <a:lnTo>
                    <a:pt x="157" y="77"/>
                  </a:lnTo>
                  <a:lnTo>
                    <a:pt x="150" y="71"/>
                  </a:lnTo>
                  <a:lnTo>
                    <a:pt x="150" y="71"/>
                  </a:lnTo>
                  <a:lnTo>
                    <a:pt x="144" y="67"/>
                  </a:lnTo>
                  <a:lnTo>
                    <a:pt x="141" y="63"/>
                  </a:lnTo>
                  <a:lnTo>
                    <a:pt x="140" y="58"/>
                  </a:lnTo>
                  <a:lnTo>
                    <a:pt x="141" y="54"/>
                  </a:lnTo>
                  <a:lnTo>
                    <a:pt x="143" y="50"/>
                  </a:lnTo>
                  <a:lnTo>
                    <a:pt x="144" y="44"/>
                  </a:lnTo>
                  <a:lnTo>
                    <a:pt x="143" y="38"/>
                  </a:lnTo>
                  <a:lnTo>
                    <a:pt x="140" y="33"/>
                  </a:lnTo>
                  <a:lnTo>
                    <a:pt x="140" y="33"/>
                  </a:lnTo>
                  <a:lnTo>
                    <a:pt x="135" y="26"/>
                  </a:lnTo>
                  <a:lnTo>
                    <a:pt x="134" y="18"/>
                  </a:lnTo>
                  <a:lnTo>
                    <a:pt x="135" y="11"/>
                  </a:lnTo>
                  <a:lnTo>
                    <a:pt x="137" y="9"/>
                  </a:lnTo>
                  <a:lnTo>
                    <a:pt x="138" y="6"/>
                  </a:lnTo>
                  <a:lnTo>
                    <a:pt x="138" y="6"/>
                  </a:lnTo>
                  <a:lnTo>
                    <a:pt x="133" y="3"/>
                  </a:lnTo>
                  <a:lnTo>
                    <a:pt x="125" y="0"/>
                  </a:lnTo>
                  <a:lnTo>
                    <a:pt x="123" y="0"/>
                  </a:lnTo>
                  <a:lnTo>
                    <a:pt x="121" y="1"/>
                  </a:lnTo>
                  <a:lnTo>
                    <a:pt x="120" y="4"/>
                  </a:lnTo>
                  <a:lnTo>
                    <a:pt x="118" y="9"/>
                  </a:lnTo>
                  <a:lnTo>
                    <a:pt x="118" y="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42" name="Freeform 1041"/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6035675" y="5468938"/>
              <a:ext cx="169862" cy="241300"/>
            </a:xfrm>
            <a:custGeom>
              <a:avLst/>
              <a:gdLst/>
              <a:ahLst/>
              <a:cxnLst>
                <a:cxn ang="0">
                  <a:pos x="34" y="13"/>
                </a:cxn>
                <a:cxn ang="0">
                  <a:pos x="27" y="11"/>
                </a:cxn>
                <a:cxn ang="0">
                  <a:pos x="23" y="20"/>
                </a:cxn>
                <a:cxn ang="0">
                  <a:pos x="21" y="38"/>
                </a:cxn>
                <a:cxn ang="0">
                  <a:pos x="21" y="44"/>
                </a:cxn>
                <a:cxn ang="0">
                  <a:pos x="26" y="54"/>
                </a:cxn>
                <a:cxn ang="0">
                  <a:pos x="27" y="58"/>
                </a:cxn>
                <a:cxn ang="0">
                  <a:pos x="24" y="64"/>
                </a:cxn>
                <a:cxn ang="0">
                  <a:pos x="14" y="77"/>
                </a:cxn>
                <a:cxn ang="0">
                  <a:pos x="10" y="82"/>
                </a:cxn>
                <a:cxn ang="0">
                  <a:pos x="0" y="105"/>
                </a:cxn>
                <a:cxn ang="0">
                  <a:pos x="0" y="108"/>
                </a:cxn>
                <a:cxn ang="0">
                  <a:pos x="6" y="128"/>
                </a:cxn>
                <a:cxn ang="0">
                  <a:pos x="6" y="124"/>
                </a:cxn>
                <a:cxn ang="0">
                  <a:pos x="13" y="128"/>
                </a:cxn>
                <a:cxn ang="0">
                  <a:pos x="17" y="138"/>
                </a:cxn>
                <a:cxn ang="0">
                  <a:pos x="17" y="148"/>
                </a:cxn>
                <a:cxn ang="0">
                  <a:pos x="20" y="152"/>
                </a:cxn>
                <a:cxn ang="0">
                  <a:pos x="24" y="149"/>
                </a:cxn>
                <a:cxn ang="0">
                  <a:pos x="33" y="142"/>
                </a:cxn>
                <a:cxn ang="0">
                  <a:pos x="38" y="141"/>
                </a:cxn>
                <a:cxn ang="0">
                  <a:pos x="48" y="148"/>
                </a:cxn>
                <a:cxn ang="0">
                  <a:pos x="54" y="147"/>
                </a:cxn>
                <a:cxn ang="0">
                  <a:pos x="55" y="144"/>
                </a:cxn>
                <a:cxn ang="0">
                  <a:pos x="57" y="131"/>
                </a:cxn>
                <a:cxn ang="0">
                  <a:pos x="57" y="114"/>
                </a:cxn>
                <a:cxn ang="0">
                  <a:pos x="61" y="100"/>
                </a:cxn>
                <a:cxn ang="0">
                  <a:pos x="75" y="92"/>
                </a:cxn>
                <a:cxn ang="0">
                  <a:pos x="91" y="91"/>
                </a:cxn>
                <a:cxn ang="0">
                  <a:pos x="105" y="95"/>
                </a:cxn>
                <a:cxn ang="0">
                  <a:pos x="107" y="97"/>
                </a:cxn>
                <a:cxn ang="0">
                  <a:pos x="104" y="85"/>
                </a:cxn>
                <a:cxn ang="0">
                  <a:pos x="104" y="75"/>
                </a:cxn>
                <a:cxn ang="0">
                  <a:pos x="105" y="70"/>
                </a:cxn>
                <a:cxn ang="0">
                  <a:pos x="104" y="64"/>
                </a:cxn>
                <a:cxn ang="0">
                  <a:pos x="98" y="61"/>
                </a:cxn>
                <a:cxn ang="0">
                  <a:pos x="92" y="57"/>
                </a:cxn>
                <a:cxn ang="0">
                  <a:pos x="89" y="51"/>
                </a:cxn>
                <a:cxn ang="0">
                  <a:pos x="85" y="38"/>
                </a:cxn>
                <a:cxn ang="0">
                  <a:pos x="81" y="33"/>
                </a:cxn>
                <a:cxn ang="0">
                  <a:pos x="71" y="20"/>
                </a:cxn>
                <a:cxn ang="0">
                  <a:pos x="65" y="10"/>
                </a:cxn>
                <a:cxn ang="0">
                  <a:pos x="60" y="0"/>
                </a:cxn>
                <a:cxn ang="0">
                  <a:pos x="54" y="4"/>
                </a:cxn>
                <a:cxn ang="0">
                  <a:pos x="50" y="10"/>
                </a:cxn>
                <a:cxn ang="0">
                  <a:pos x="43" y="16"/>
                </a:cxn>
                <a:cxn ang="0">
                  <a:pos x="37" y="14"/>
                </a:cxn>
                <a:cxn ang="0">
                  <a:pos x="34" y="13"/>
                </a:cxn>
              </a:cxnLst>
              <a:rect l="0" t="0" r="r" b="b"/>
              <a:pathLst>
                <a:path w="107" h="152">
                  <a:moveTo>
                    <a:pt x="34" y="13"/>
                  </a:moveTo>
                  <a:lnTo>
                    <a:pt x="34" y="13"/>
                  </a:lnTo>
                  <a:lnTo>
                    <a:pt x="30" y="10"/>
                  </a:lnTo>
                  <a:lnTo>
                    <a:pt x="27" y="11"/>
                  </a:lnTo>
                  <a:lnTo>
                    <a:pt x="24" y="16"/>
                  </a:lnTo>
                  <a:lnTo>
                    <a:pt x="23" y="20"/>
                  </a:lnTo>
                  <a:lnTo>
                    <a:pt x="23" y="31"/>
                  </a:lnTo>
                  <a:lnTo>
                    <a:pt x="21" y="38"/>
                  </a:lnTo>
                  <a:lnTo>
                    <a:pt x="21" y="38"/>
                  </a:lnTo>
                  <a:lnTo>
                    <a:pt x="21" y="44"/>
                  </a:lnTo>
                  <a:lnTo>
                    <a:pt x="23" y="48"/>
                  </a:lnTo>
                  <a:lnTo>
                    <a:pt x="26" y="54"/>
                  </a:lnTo>
                  <a:lnTo>
                    <a:pt x="27" y="58"/>
                  </a:lnTo>
                  <a:lnTo>
                    <a:pt x="27" y="58"/>
                  </a:lnTo>
                  <a:lnTo>
                    <a:pt x="27" y="61"/>
                  </a:lnTo>
                  <a:lnTo>
                    <a:pt x="24" y="64"/>
                  </a:lnTo>
                  <a:lnTo>
                    <a:pt x="20" y="70"/>
                  </a:lnTo>
                  <a:lnTo>
                    <a:pt x="14" y="77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6" y="94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14"/>
                  </a:lnTo>
                  <a:lnTo>
                    <a:pt x="6" y="128"/>
                  </a:lnTo>
                  <a:lnTo>
                    <a:pt x="6" y="128"/>
                  </a:lnTo>
                  <a:lnTo>
                    <a:pt x="6" y="124"/>
                  </a:lnTo>
                  <a:lnTo>
                    <a:pt x="6" y="124"/>
                  </a:lnTo>
                  <a:lnTo>
                    <a:pt x="13" y="128"/>
                  </a:lnTo>
                  <a:lnTo>
                    <a:pt x="16" y="134"/>
                  </a:lnTo>
                  <a:lnTo>
                    <a:pt x="17" y="138"/>
                  </a:lnTo>
                  <a:lnTo>
                    <a:pt x="17" y="148"/>
                  </a:lnTo>
                  <a:lnTo>
                    <a:pt x="17" y="148"/>
                  </a:lnTo>
                  <a:lnTo>
                    <a:pt x="18" y="151"/>
                  </a:lnTo>
                  <a:lnTo>
                    <a:pt x="20" y="152"/>
                  </a:lnTo>
                  <a:lnTo>
                    <a:pt x="23" y="152"/>
                  </a:lnTo>
                  <a:lnTo>
                    <a:pt x="24" y="149"/>
                  </a:lnTo>
                  <a:lnTo>
                    <a:pt x="33" y="142"/>
                  </a:lnTo>
                  <a:lnTo>
                    <a:pt x="33" y="142"/>
                  </a:lnTo>
                  <a:lnTo>
                    <a:pt x="35" y="141"/>
                  </a:lnTo>
                  <a:lnTo>
                    <a:pt x="38" y="141"/>
                  </a:lnTo>
                  <a:lnTo>
                    <a:pt x="44" y="145"/>
                  </a:lnTo>
                  <a:lnTo>
                    <a:pt x="48" y="148"/>
                  </a:lnTo>
                  <a:lnTo>
                    <a:pt x="51" y="148"/>
                  </a:lnTo>
                  <a:lnTo>
                    <a:pt x="54" y="147"/>
                  </a:lnTo>
                  <a:lnTo>
                    <a:pt x="54" y="147"/>
                  </a:lnTo>
                  <a:lnTo>
                    <a:pt x="55" y="144"/>
                  </a:lnTo>
                  <a:lnTo>
                    <a:pt x="55" y="139"/>
                  </a:lnTo>
                  <a:lnTo>
                    <a:pt x="57" y="131"/>
                  </a:lnTo>
                  <a:lnTo>
                    <a:pt x="57" y="114"/>
                  </a:lnTo>
                  <a:lnTo>
                    <a:pt x="57" y="114"/>
                  </a:lnTo>
                  <a:lnTo>
                    <a:pt x="58" y="105"/>
                  </a:lnTo>
                  <a:lnTo>
                    <a:pt x="61" y="100"/>
                  </a:lnTo>
                  <a:lnTo>
                    <a:pt x="68" y="95"/>
                  </a:lnTo>
                  <a:lnTo>
                    <a:pt x="75" y="92"/>
                  </a:lnTo>
                  <a:lnTo>
                    <a:pt x="82" y="91"/>
                  </a:lnTo>
                  <a:lnTo>
                    <a:pt x="91" y="91"/>
                  </a:lnTo>
                  <a:lnTo>
                    <a:pt x="99" y="92"/>
                  </a:lnTo>
                  <a:lnTo>
                    <a:pt x="105" y="95"/>
                  </a:lnTo>
                  <a:lnTo>
                    <a:pt x="105" y="95"/>
                  </a:lnTo>
                  <a:lnTo>
                    <a:pt x="107" y="97"/>
                  </a:lnTo>
                  <a:lnTo>
                    <a:pt x="107" y="97"/>
                  </a:lnTo>
                  <a:lnTo>
                    <a:pt x="104" y="85"/>
                  </a:lnTo>
                  <a:lnTo>
                    <a:pt x="104" y="81"/>
                  </a:lnTo>
                  <a:lnTo>
                    <a:pt x="104" y="75"/>
                  </a:lnTo>
                  <a:lnTo>
                    <a:pt x="104" y="75"/>
                  </a:lnTo>
                  <a:lnTo>
                    <a:pt x="105" y="70"/>
                  </a:lnTo>
                  <a:lnTo>
                    <a:pt x="105" y="65"/>
                  </a:lnTo>
                  <a:lnTo>
                    <a:pt x="104" y="64"/>
                  </a:lnTo>
                  <a:lnTo>
                    <a:pt x="102" y="63"/>
                  </a:lnTo>
                  <a:lnTo>
                    <a:pt x="98" y="61"/>
                  </a:lnTo>
                  <a:lnTo>
                    <a:pt x="95" y="60"/>
                  </a:lnTo>
                  <a:lnTo>
                    <a:pt x="92" y="57"/>
                  </a:lnTo>
                  <a:lnTo>
                    <a:pt x="92" y="57"/>
                  </a:lnTo>
                  <a:lnTo>
                    <a:pt x="89" y="51"/>
                  </a:lnTo>
                  <a:lnTo>
                    <a:pt x="88" y="44"/>
                  </a:lnTo>
                  <a:lnTo>
                    <a:pt x="85" y="38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75" y="27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65" y="1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57" y="3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0"/>
                  </a:lnTo>
                  <a:lnTo>
                    <a:pt x="45" y="14"/>
                  </a:lnTo>
                  <a:lnTo>
                    <a:pt x="43" y="16"/>
                  </a:lnTo>
                  <a:lnTo>
                    <a:pt x="40" y="16"/>
                  </a:lnTo>
                  <a:lnTo>
                    <a:pt x="37" y="14"/>
                  </a:lnTo>
                  <a:lnTo>
                    <a:pt x="34" y="13"/>
                  </a:lnTo>
                  <a:lnTo>
                    <a:pt x="34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43" name="Freeform 1042"/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5719763" y="5505450"/>
              <a:ext cx="231775" cy="341313"/>
            </a:xfrm>
            <a:custGeom>
              <a:avLst/>
              <a:gdLst/>
              <a:ahLst/>
              <a:cxnLst>
                <a:cxn ang="0">
                  <a:pos x="146" y="138"/>
                </a:cxn>
                <a:cxn ang="0">
                  <a:pos x="145" y="133"/>
                </a:cxn>
                <a:cxn ang="0">
                  <a:pos x="124" y="122"/>
                </a:cxn>
                <a:cxn ang="0">
                  <a:pos x="111" y="114"/>
                </a:cxn>
                <a:cxn ang="0">
                  <a:pos x="111" y="108"/>
                </a:cxn>
                <a:cxn ang="0">
                  <a:pos x="115" y="102"/>
                </a:cxn>
                <a:cxn ang="0">
                  <a:pos x="119" y="96"/>
                </a:cxn>
                <a:cxn ang="0">
                  <a:pos x="128" y="77"/>
                </a:cxn>
                <a:cxn ang="0">
                  <a:pos x="129" y="61"/>
                </a:cxn>
                <a:cxn ang="0">
                  <a:pos x="126" y="48"/>
                </a:cxn>
                <a:cxn ang="0">
                  <a:pos x="116" y="51"/>
                </a:cxn>
                <a:cxn ang="0">
                  <a:pos x="101" y="51"/>
                </a:cxn>
                <a:cxn ang="0">
                  <a:pos x="94" y="44"/>
                </a:cxn>
                <a:cxn ang="0">
                  <a:pos x="92" y="38"/>
                </a:cxn>
                <a:cxn ang="0">
                  <a:pos x="94" y="20"/>
                </a:cxn>
                <a:cxn ang="0">
                  <a:pos x="98" y="0"/>
                </a:cxn>
                <a:cxn ang="0">
                  <a:pos x="77" y="8"/>
                </a:cxn>
                <a:cxn ang="0">
                  <a:pos x="58" y="20"/>
                </a:cxn>
                <a:cxn ang="0">
                  <a:pos x="57" y="25"/>
                </a:cxn>
                <a:cxn ang="0">
                  <a:pos x="52" y="34"/>
                </a:cxn>
                <a:cxn ang="0">
                  <a:pos x="48" y="38"/>
                </a:cxn>
                <a:cxn ang="0">
                  <a:pos x="37" y="44"/>
                </a:cxn>
                <a:cxn ang="0">
                  <a:pos x="30" y="51"/>
                </a:cxn>
                <a:cxn ang="0">
                  <a:pos x="24" y="62"/>
                </a:cxn>
                <a:cxn ang="0">
                  <a:pos x="8" y="85"/>
                </a:cxn>
                <a:cxn ang="0">
                  <a:pos x="6" y="96"/>
                </a:cxn>
                <a:cxn ang="0">
                  <a:pos x="7" y="102"/>
                </a:cxn>
                <a:cxn ang="0">
                  <a:pos x="10" y="112"/>
                </a:cxn>
                <a:cxn ang="0">
                  <a:pos x="11" y="118"/>
                </a:cxn>
                <a:cxn ang="0">
                  <a:pos x="8" y="124"/>
                </a:cxn>
                <a:cxn ang="0">
                  <a:pos x="0" y="128"/>
                </a:cxn>
                <a:cxn ang="0">
                  <a:pos x="1" y="131"/>
                </a:cxn>
                <a:cxn ang="0">
                  <a:pos x="0" y="152"/>
                </a:cxn>
                <a:cxn ang="0">
                  <a:pos x="0" y="158"/>
                </a:cxn>
                <a:cxn ang="0">
                  <a:pos x="8" y="166"/>
                </a:cxn>
                <a:cxn ang="0">
                  <a:pos x="14" y="168"/>
                </a:cxn>
                <a:cxn ang="0">
                  <a:pos x="25" y="166"/>
                </a:cxn>
                <a:cxn ang="0">
                  <a:pos x="30" y="168"/>
                </a:cxn>
                <a:cxn ang="0">
                  <a:pos x="82" y="188"/>
                </a:cxn>
                <a:cxn ang="0">
                  <a:pos x="98" y="199"/>
                </a:cxn>
                <a:cxn ang="0">
                  <a:pos x="105" y="206"/>
                </a:cxn>
                <a:cxn ang="0">
                  <a:pos x="118" y="215"/>
                </a:cxn>
                <a:cxn ang="0">
                  <a:pos x="128" y="215"/>
                </a:cxn>
                <a:cxn ang="0">
                  <a:pos x="132" y="210"/>
                </a:cxn>
                <a:cxn ang="0">
                  <a:pos x="138" y="203"/>
                </a:cxn>
                <a:cxn ang="0">
                  <a:pos x="142" y="196"/>
                </a:cxn>
                <a:cxn ang="0">
                  <a:pos x="132" y="183"/>
                </a:cxn>
                <a:cxn ang="0">
                  <a:pos x="129" y="176"/>
                </a:cxn>
                <a:cxn ang="0">
                  <a:pos x="131" y="165"/>
                </a:cxn>
                <a:cxn ang="0">
                  <a:pos x="136" y="156"/>
                </a:cxn>
                <a:cxn ang="0">
                  <a:pos x="145" y="143"/>
                </a:cxn>
                <a:cxn ang="0">
                  <a:pos x="146" y="138"/>
                </a:cxn>
              </a:cxnLst>
              <a:rect l="0" t="0" r="r" b="b"/>
              <a:pathLst>
                <a:path w="146" h="215">
                  <a:moveTo>
                    <a:pt x="146" y="138"/>
                  </a:moveTo>
                  <a:lnTo>
                    <a:pt x="146" y="138"/>
                  </a:lnTo>
                  <a:lnTo>
                    <a:pt x="146" y="135"/>
                  </a:lnTo>
                  <a:lnTo>
                    <a:pt x="145" y="133"/>
                  </a:lnTo>
                  <a:lnTo>
                    <a:pt x="139" y="129"/>
                  </a:lnTo>
                  <a:lnTo>
                    <a:pt x="124" y="122"/>
                  </a:lnTo>
                  <a:lnTo>
                    <a:pt x="116" y="119"/>
                  </a:lnTo>
                  <a:lnTo>
                    <a:pt x="111" y="114"/>
                  </a:lnTo>
                  <a:lnTo>
                    <a:pt x="111" y="112"/>
                  </a:lnTo>
                  <a:lnTo>
                    <a:pt x="111" y="108"/>
                  </a:lnTo>
                  <a:lnTo>
                    <a:pt x="112" y="105"/>
                  </a:lnTo>
                  <a:lnTo>
                    <a:pt x="115" y="102"/>
                  </a:lnTo>
                  <a:lnTo>
                    <a:pt x="115" y="102"/>
                  </a:lnTo>
                  <a:lnTo>
                    <a:pt x="119" y="96"/>
                  </a:lnTo>
                  <a:lnTo>
                    <a:pt x="122" y="91"/>
                  </a:lnTo>
                  <a:lnTo>
                    <a:pt x="128" y="77"/>
                  </a:lnTo>
                  <a:lnTo>
                    <a:pt x="129" y="68"/>
                  </a:lnTo>
                  <a:lnTo>
                    <a:pt x="129" y="61"/>
                  </a:lnTo>
                  <a:lnTo>
                    <a:pt x="129" y="5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16" y="51"/>
                  </a:lnTo>
                  <a:lnTo>
                    <a:pt x="105" y="52"/>
                  </a:lnTo>
                  <a:lnTo>
                    <a:pt x="101" y="51"/>
                  </a:lnTo>
                  <a:lnTo>
                    <a:pt x="97" y="48"/>
                  </a:lnTo>
                  <a:lnTo>
                    <a:pt x="94" y="44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0"/>
                  </a:lnTo>
                  <a:lnTo>
                    <a:pt x="94" y="2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88" y="3"/>
                  </a:lnTo>
                  <a:lnTo>
                    <a:pt x="77" y="8"/>
                  </a:lnTo>
                  <a:lnTo>
                    <a:pt x="65" y="15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57" y="25"/>
                  </a:lnTo>
                  <a:lnTo>
                    <a:pt x="54" y="30"/>
                  </a:lnTo>
                  <a:lnTo>
                    <a:pt x="52" y="34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43" y="41"/>
                  </a:lnTo>
                  <a:lnTo>
                    <a:pt x="37" y="44"/>
                  </a:lnTo>
                  <a:lnTo>
                    <a:pt x="33" y="47"/>
                  </a:lnTo>
                  <a:lnTo>
                    <a:pt x="30" y="51"/>
                  </a:lnTo>
                  <a:lnTo>
                    <a:pt x="30" y="51"/>
                  </a:lnTo>
                  <a:lnTo>
                    <a:pt x="24" y="62"/>
                  </a:lnTo>
                  <a:lnTo>
                    <a:pt x="16" y="74"/>
                  </a:lnTo>
                  <a:lnTo>
                    <a:pt x="8" y="85"/>
                  </a:lnTo>
                  <a:lnTo>
                    <a:pt x="7" y="91"/>
                  </a:lnTo>
                  <a:lnTo>
                    <a:pt x="6" y="96"/>
                  </a:lnTo>
                  <a:lnTo>
                    <a:pt x="6" y="96"/>
                  </a:lnTo>
                  <a:lnTo>
                    <a:pt x="7" y="102"/>
                  </a:lnTo>
                  <a:lnTo>
                    <a:pt x="8" y="108"/>
                  </a:lnTo>
                  <a:lnTo>
                    <a:pt x="10" y="112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0" y="121"/>
                  </a:lnTo>
                  <a:lnTo>
                    <a:pt x="8" y="124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1" y="131"/>
                  </a:lnTo>
                  <a:lnTo>
                    <a:pt x="1" y="131"/>
                  </a:lnTo>
                  <a:lnTo>
                    <a:pt x="0" y="145"/>
                  </a:lnTo>
                  <a:lnTo>
                    <a:pt x="0" y="152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4" y="162"/>
                  </a:lnTo>
                  <a:lnTo>
                    <a:pt x="8" y="166"/>
                  </a:lnTo>
                  <a:lnTo>
                    <a:pt x="11" y="166"/>
                  </a:lnTo>
                  <a:lnTo>
                    <a:pt x="14" y="168"/>
                  </a:lnTo>
                  <a:lnTo>
                    <a:pt x="21" y="166"/>
                  </a:lnTo>
                  <a:lnTo>
                    <a:pt x="25" y="166"/>
                  </a:lnTo>
                  <a:lnTo>
                    <a:pt x="30" y="168"/>
                  </a:lnTo>
                  <a:lnTo>
                    <a:pt x="30" y="168"/>
                  </a:lnTo>
                  <a:lnTo>
                    <a:pt x="65" y="179"/>
                  </a:lnTo>
                  <a:lnTo>
                    <a:pt x="82" y="188"/>
                  </a:lnTo>
                  <a:lnTo>
                    <a:pt x="89" y="192"/>
                  </a:lnTo>
                  <a:lnTo>
                    <a:pt x="98" y="199"/>
                  </a:lnTo>
                  <a:lnTo>
                    <a:pt x="98" y="199"/>
                  </a:lnTo>
                  <a:lnTo>
                    <a:pt x="105" y="206"/>
                  </a:lnTo>
                  <a:lnTo>
                    <a:pt x="114" y="213"/>
                  </a:lnTo>
                  <a:lnTo>
                    <a:pt x="118" y="215"/>
                  </a:lnTo>
                  <a:lnTo>
                    <a:pt x="122" y="215"/>
                  </a:lnTo>
                  <a:lnTo>
                    <a:pt x="128" y="215"/>
                  </a:lnTo>
                  <a:lnTo>
                    <a:pt x="132" y="210"/>
                  </a:lnTo>
                  <a:lnTo>
                    <a:pt x="132" y="210"/>
                  </a:lnTo>
                  <a:lnTo>
                    <a:pt x="136" y="206"/>
                  </a:lnTo>
                  <a:lnTo>
                    <a:pt x="138" y="203"/>
                  </a:lnTo>
                  <a:lnTo>
                    <a:pt x="142" y="196"/>
                  </a:lnTo>
                  <a:lnTo>
                    <a:pt x="142" y="196"/>
                  </a:lnTo>
                  <a:lnTo>
                    <a:pt x="135" y="189"/>
                  </a:lnTo>
                  <a:lnTo>
                    <a:pt x="132" y="183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29" y="170"/>
                  </a:lnTo>
                  <a:lnTo>
                    <a:pt x="131" y="165"/>
                  </a:lnTo>
                  <a:lnTo>
                    <a:pt x="132" y="160"/>
                  </a:lnTo>
                  <a:lnTo>
                    <a:pt x="136" y="156"/>
                  </a:lnTo>
                  <a:lnTo>
                    <a:pt x="143" y="149"/>
                  </a:lnTo>
                  <a:lnTo>
                    <a:pt x="145" y="143"/>
                  </a:lnTo>
                  <a:lnTo>
                    <a:pt x="146" y="138"/>
                  </a:lnTo>
                  <a:lnTo>
                    <a:pt x="146" y="1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44" name="Freeform 1043"/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5703888" y="5372100"/>
              <a:ext cx="223837" cy="207963"/>
            </a:xfrm>
            <a:custGeom>
              <a:avLst/>
              <a:gdLst/>
              <a:ahLst/>
              <a:cxnLst>
                <a:cxn ang="0">
                  <a:pos x="135" y="33"/>
                </a:cxn>
                <a:cxn ang="0">
                  <a:pos x="141" y="25"/>
                </a:cxn>
                <a:cxn ang="0">
                  <a:pos x="141" y="20"/>
                </a:cxn>
                <a:cxn ang="0">
                  <a:pos x="132" y="10"/>
                </a:cxn>
                <a:cxn ang="0">
                  <a:pos x="115" y="4"/>
                </a:cxn>
                <a:cxn ang="0">
                  <a:pos x="101" y="1"/>
                </a:cxn>
                <a:cxn ang="0">
                  <a:pos x="102" y="5"/>
                </a:cxn>
                <a:cxn ang="0">
                  <a:pos x="102" y="10"/>
                </a:cxn>
                <a:cxn ang="0">
                  <a:pos x="95" y="13"/>
                </a:cxn>
                <a:cxn ang="0">
                  <a:pos x="72" y="14"/>
                </a:cxn>
                <a:cxn ang="0">
                  <a:pos x="64" y="14"/>
                </a:cxn>
                <a:cxn ang="0">
                  <a:pos x="41" y="11"/>
                </a:cxn>
                <a:cxn ang="0">
                  <a:pos x="27" y="4"/>
                </a:cxn>
                <a:cxn ang="0">
                  <a:pos x="23" y="0"/>
                </a:cxn>
                <a:cxn ang="0">
                  <a:pos x="3" y="45"/>
                </a:cxn>
                <a:cxn ang="0">
                  <a:pos x="0" y="60"/>
                </a:cxn>
                <a:cxn ang="0">
                  <a:pos x="3" y="62"/>
                </a:cxn>
                <a:cxn ang="0">
                  <a:pos x="10" y="64"/>
                </a:cxn>
                <a:cxn ang="0">
                  <a:pos x="21" y="72"/>
                </a:cxn>
                <a:cxn ang="0">
                  <a:pos x="26" y="77"/>
                </a:cxn>
                <a:cxn ang="0">
                  <a:pos x="30" y="89"/>
                </a:cxn>
                <a:cxn ang="0">
                  <a:pos x="33" y="99"/>
                </a:cxn>
                <a:cxn ang="0">
                  <a:pos x="34" y="101"/>
                </a:cxn>
                <a:cxn ang="0">
                  <a:pos x="45" y="106"/>
                </a:cxn>
                <a:cxn ang="0">
                  <a:pos x="44" y="111"/>
                </a:cxn>
                <a:cxn ang="0">
                  <a:pos x="41" y="116"/>
                </a:cxn>
                <a:cxn ang="0">
                  <a:pos x="40" y="126"/>
                </a:cxn>
                <a:cxn ang="0">
                  <a:pos x="41" y="131"/>
                </a:cxn>
                <a:cxn ang="0">
                  <a:pos x="50" y="126"/>
                </a:cxn>
                <a:cxn ang="0">
                  <a:pos x="58" y="122"/>
                </a:cxn>
                <a:cxn ang="0">
                  <a:pos x="62" y="118"/>
                </a:cxn>
                <a:cxn ang="0">
                  <a:pos x="67" y="109"/>
                </a:cxn>
                <a:cxn ang="0">
                  <a:pos x="68" y="104"/>
                </a:cxn>
                <a:cxn ang="0">
                  <a:pos x="87" y="92"/>
                </a:cxn>
                <a:cxn ang="0">
                  <a:pos x="108" y="84"/>
                </a:cxn>
                <a:cxn ang="0">
                  <a:pos x="107" y="85"/>
                </a:cxn>
                <a:cxn ang="0">
                  <a:pos x="115" y="75"/>
                </a:cxn>
                <a:cxn ang="0">
                  <a:pos x="121" y="64"/>
                </a:cxn>
                <a:cxn ang="0">
                  <a:pos x="126" y="48"/>
                </a:cxn>
                <a:cxn ang="0">
                  <a:pos x="132" y="35"/>
                </a:cxn>
                <a:cxn ang="0">
                  <a:pos x="135" y="33"/>
                </a:cxn>
              </a:cxnLst>
              <a:rect l="0" t="0" r="r" b="b"/>
              <a:pathLst>
                <a:path w="141" h="131">
                  <a:moveTo>
                    <a:pt x="135" y="33"/>
                  </a:moveTo>
                  <a:lnTo>
                    <a:pt x="135" y="33"/>
                  </a:lnTo>
                  <a:lnTo>
                    <a:pt x="138" y="30"/>
                  </a:lnTo>
                  <a:lnTo>
                    <a:pt x="141" y="25"/>
                  </a:lnTo>
                  <a:lnTo>
                    <a:pt x="141" y="23"/>
                  </a:lnTo>
                  <a:lnTo>
                    <a:pt x="141" y="20"/>
                  </a:lnTo>
                  <a:lnTo>
                    <a:pt x="138" y="14"/>
                  </a:lnTo>
                  <a:lnTo>
                    <a:pt x="132" y="10"/>
                  </a:lnTo>
                  <a:lnTo>
                    <a:pt x="124" y="5"/>
                  </a:lnTo>
                  <a:lnTo>
                    <a:pt x="115" y="4"/>
                  </a:lnTo>
                  <a:lnTo>
                    <a:pt x="108" y="3"/>
                  </a:lnTo>
                  <a:lnTo>
                    <a:pt x="101" y="1"/>
                  </a:lnTo>
                  <a:lnTo>
                    <a:pt x="101" y="1"/>
                  </a:lnTo>
                  <a:lnTo>
                    <a:pt x="102" y="5"/>
                  </a:lnTo>
                  <a:lnTo>
                    <a:pt x="102" y="7"/>
                  </a:lnTo>
                  <a:lnTo>
                    <a:pt x="102" y="10"/>
                  </a:lnTo>
                  <a:lnTo>
                    <a:pt x="101" y="11"/>
                  </a:lnTo>
                  <a:lnTo>
                    <a:pt x="95" y="13"/>
                  </a:lnTo>
                  <a:lnTo>
                    <a:pt x="88" y="14"/>
                  </a:lnTo>
                  <a:lnTo>
                    <a:pt x="72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53" y="14"/>
                  </a:lnTo>
                  <a:lnTo>
                    <a:pt x="41" y="11"/>
                  </a:lnTo>
                  <a:lnTo>
                    <a:pt x="31" y="7"/>
                  </a:lnTo>
                  <a:lnTo>
                    <a:pt x="27" y="4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7" y="34"/>
                  </a:lnTo>
                  <a:lnTo>
                    <a:pt x="3" y="45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1" y="62"/>
                  </a:lnTo>
                  <a:lnTo>
                    <a:pt x="3" y="62"/>
                  </a:lnTo>
                  <a:lnTo>
                    <a:pt x="3" y="62"/>
                  </a:lnTo>
                  <a:lnTo>
                    <a:pt x="10" y="64"/>
                  </a:lnTo>
                  <a:lnTo>
                    <a:pt x="16" y="68"/>
                  </a:lnTo>
                  <a:lnTo>
                    <a:pt x="21" y="72"/>
                  </a:lnTo>
                  <a:lnTo>
                    <a:pt x="26" y="77"/>
                  </a:lnTo>
                  <a:lnTo>
                    <a:pt x="26" y="77"/>
                  </a:lnTo>
                  <a:lnTo>
                    <a:pt x="28" y="82"/>
                  </a:lnTo>
                  <a:lnTo>
                    <a:pt x="30" y="89"/>
                  </a:lnTo>
                  <a:lnTo>
                    <a:pt x="31" y="97"/>
                  </a:lnTo>
                  <a:lnTo>
                    <a:pt x="33" y="99"/>
                  </a:lnTo>
                  <a:lnTo>
                    <a:pt x="34" y="101"/>
                  </a:lnTo>
                  <a:lnTo>
                    <a:pt x="34" y="101"/>
                  </a:lnTo>
                  <a:lnTo>
                    <a:pt x="43" y="104"/>
                  </a:lnTo>
                  <a:lnTo>
                    <a:pt x="45" y="106"/>
                  </a:lnTo>
                  <a:lnTo>
                    <a:pt x="45" y="108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1" y="116"/>
                  </a:lnTo>
                  <a:lnTo>
                    <a:pt x="40" y="121"/>
                  </a:lnTo>
                  <a:lnTo>
                    <a:pt x="40" y="126"/>
                  </a:lnTo>
                  <a:lnTo>
                    <a:pt x="41" y="131"/>
                  </a:lnTo>
                  <a:lnTo>
                    <a:pt x="41" y="131"/>
                  </a:lnTo>
                  <a:lnTo>
                    <a:pt x="45" y="128"/>
                  </a:lnTo>
                  <a:lnTo>
                    <a:pt x="50" y="126"/>
                  </a:lnTo>
                  <a:lnTo>
                    <a:pt x="54" y="124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62" y="118"/>
                  </a:lnTo>
                  <a:lnTo>
                    <a:pt x="64" y="114"/>
                  </a:lnTo>
                  <a:lnTo>
                    <a:pt x="67" y="109"/>
                  </a:lnTo>
                  <a:lnTo>
                    <a:pt x="68" y="104"/>
                  </a:lnTo>
                  <a:lnTo>
                    <a:pt x="68" y="104"/>
                  </a:lnTo>
                  <a:lnTo>
                    <a:pt x="75" y="99"/>
                  </a:lnTo>
                  <a:lnTo>
                    <a:pt x="87" y="92"/>
                  </a:lnTo>
                  <a:lnTo>
                    <a:pt x="98" y="87"/>
                  </a:lnTo>
                  <a:lnTo>
                    <a:pt x="108" y="84"/>
                  </a:lnTo>
                  <a:lnTo>
                    <a:pt x="108" y="84"/>
                  </a:lnTo>
                  <a:lnTo>
                    <a:pt x="107" y="85"/>
                  </a:lnTo>
                  <a:lnTo>
                    <a:pt x="107" y="85"/>
                  </a:lnTo>
                  <a:lnTo>
                    <a:pt x="115" y="75"/>
                  </a:lnTo>
                  <a:lnTo>
                    <a:pt x="121" y="64"/>
                  </a:lnTo>
                  <a:lnTo>
                    <a:pt x="121" y="64"/>
                  </a:lnTo>
                  <a:lnTo>
                    <a:pt x="124" y="57"/>
                  </a:lnTo>
                  <a:lnTo>
                    <a:pt x="126" y="48"/>
                  </a:lnTo>
                  <a:lnTo>
                    <a:pt x="131" y="40"/>
                  </a:lnTo>
                  <a:lnTo>
                    <a:pt x="132" y="35"/>
                  </a:lnTo>
                  <a:lnTo>
                    <a:pt x="135" y="33"/>
                  </a:lnTo>
                  <a:lnTo>
                    <a:pt x="135" y="3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45" name="Freeform 1044"/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6094413" y="4892675"/>
              <a:ext cx="327025" cy="449263"/>
            </a:xfrm>
            <a:custGeom>
              <a:avLst/>
              <a:gdLst/>
              <a:ahLst/>
              <a:cxnLst>
                <a:cxn ang="0">
                  <a:pos x="189" y="66"/>
                </a:cxn>
                <a:cxn ang="0">
                  <a:pos x="172" y="34"/>
                </a:cxn>
                <a:cxn ang="0">
                  <a:pos x="162" y="27"/>
                </a:cxn>
                <a:cxn ang="0">
                  <a:pos x="152" y="39"/>
                </a:cxn>
                <a:cxn ang="0">
                  <a:pos x="145" y="47"/>
                </a:cxn>
                <a:cxn ang="0">
                  <a:pos x="135" y="44"/>
                </a:cxn>
                <a:cxn ang="0">
                  <a:pos x="131" y="30"/>
                </a:cxn>
                <a:cxn ang="0">
                  <a:pos x="125" y="9"/>
                </a:cxn>
                <a:cxn ang="0">
                  <a:pos x="118" y="0"/>
                </a:cxn>
                <a:cxn ang="0">
                  <a:pos x="114" y="6"/>
                </a:cxn>
                <a:cxn ang="0">
                  <a:pos x="94" y="2"/>
                </a:cxn>
                <a:cxn ang="0">
                  <a:pos x="89" y="4"/>
                </a:cxn>
                <a:cxn ang="0">
                  <a:pos x="94" y="13"/>
                </a:cxn>
                <a:cxn ang="0">
                  <a:pos x="85" y="17"/>
                </a:cxn>
                <a:cxn ang="0">
                  <a:pos x="77" y="30"/>
                </a:cxn>
                <a:cxn ang="0">
                  <a:pos x="70" y="32"/>
                </a:cxn>
                <a:cxn ang="0">
                  <a:pos x="58" y="22"/>
                </a:cxn>
                <a:cxn ang="0">
                  <a:pos x="41" y="6"/>
                </a:cxn>
                <a:cxn ang="0">
                  <a:pos x="33" y="12"/>
                </a:cxn>
                <a:cxn ang="0">
                  <a:pos x="23" y="23"/>
                </a:cxn>
                <a:cxn ang="0">
                  <a:pos x="23" y="34"/>
                </a:cxn>
                <a:cxn ang="0">
                  <a:pos x="18" y="50"/>
                </a:cxn>
                <a:cxn ang="0">
                  <a:pos x="24" y="60"/>
                </a:cxn>
                <a:cxn ang="0">
                  <a:pos x="21" y="68"/>
                </a:cxn>
                <a:cxn ang="0">
                  <a:pos x="16" y="84"/>
                </a:cxn>
                <a:cxn ang="0">
                  <a:pos x="23" y="86"/>
                </a:cxn>
                <a:cxn ang="0">
                  <a:pos x="37" y="90"/>
                </a:cxn>
                <a:cxn ang="0">
                  <a:pos x="38" y="96"/>
                </a:cxn>
                <a:cxn ang="0">
                  <a:pos x="24" y="100"/>
                </a:cxn>
                <a:cxn ang="0">
                  <a:pos x="18" y="105"/>
                </a:cxn>
                <a:cxn ang="0">
                  <a:pos x="20" y="120"/>
                </a:cxn>
                <a:cxn ang="0">
                  <a:pos x="20" y="140"/>
                </a:cxn>
                <a:cxn ang="0">
                  <a:pos x="13" y="147"/>
                </a:cxn>
                <a:cxn ang="0">
                  <a:pos x="3" y="158"/>
                </a:cxn>
                <a:cxn ang="0">
                  <a:pos x="7" y="178"/>
                </a:cxn>
                <a:cxn ang="0">
                  <a:pos x="1" y="185"/>
                </a:cxn>
                <a:cxn ang="0">
                  <a:pos x="4" y="195"/>
                </a:cxn>
                <a:cxn ang="0">
                  <a:pos x="7" y="202"/>
                </a:cxn>
                <a:cxn ang="0">
                  <a:pos x="6" y="221"/>
                </a:cxn>
                <a:cxn ang="0">
                  <a:pos x="10" y="229"/>
                </a:cxn>
                <a:cxn ang="0">
                  <a:pos x="44" y="253"/>
                </a:cxn>
                <a:cxn ang="0">
                  <a:pos x="47" y="263"/>
                </a:cxn>
                <a:cxn ang="0">
                  <a:pos x="38" y="268"/>
                </a:cxn>
                <a:cxn ang="0">
                  <a:pos x="35" y="275"/>
                </a:cxn>
                <a:cxn ang="0">
                  <a:pos x="44" y="272"/>
                </a:cxn>
                <a:cxn ang="0">
                  <a:pos x="60" y="272"/>
                </a:cxn>
                <a:cxn ang="0">
                  <a:pos x="88" y="282"/>
                </a:cxn>
                <a:cxn ang="0">
                  <a:pos x="98" y="280"/>
                </a:cxn>
                <a:cxn ang="0">
                  <a:pos x="128" y="283"/>
                </a:cxn>
                <a:cxn ang="0">
                  <a:pos x="136" y="271"/>
                </a:cxn>
                <a:cxn ang="0">
                  <a:pos x="139" y="263"/>
                </a:cxn>
                <a:cxn ang="0">
                  <a:pos x="151" y="265"/>
                </a:cxn>
                <a:cxn ang="0">
                  <a:pos x="163" y="263"/>
                </a:cxn>
                <a:cxn ang="0">
                  <a:pos x="173" y="258"/>
                </a:cxn>
                <a:cxn ang="0">
                  <a:pos x="179" y="251"/>
                </a:cxn>
                <a:cxn ang="0">
                  <a:pos x="166" y="245"/>
                </a:cxn>
                <a:cxn ang="0">
                  <a:pos x="145" y="228"/>
                </a:cxn>
                <a:cxn ang="0">
                  <a:pos x="132" y="208"/>
                </a:cxn>
                <a:cxn ang="0">
                  <a:pos x="151" y="195"/>
                </a:cxn>
                <a:cxn ang="0">
                  <a:pos x="189" y="165"/>
                </a:cxn>
                <a:cxn ang="0">
                  <a:pos x="200" y="144"/>
                </a:cxn>
                <a:cxn ang="0">
                  <a:pos x="206" y="123"/>
                </a:cxn>
                <a:cxn ang="0">
                  <a:pos x="199" y="88"/>
                </a:cxn>
              </a:cxnLst>
              <a:rect l="0" t="0" r="r" b="b"/>
              <a:pathLst>
                <a:path w="206" h="283">
                  <a:moveTo>
                    <a:pt x="199" y="88"/>
                  </a:moveTo>
                  <a:lnTo>
                    <a:pt x="199" y="88"/>
                  </a:lnTo>
                  <a:lnTo>
                    <a:pt x="189" y="66"/>
                  </a:lnTo>
                  <a:lnTo>
                    <a:pt x="178" y="43"/>
                  </a:lnTo>
                  <a:lnTo>
                    <a:pt x="178" y="43"/>
                  </a:lnTo>
                  <a:lnTo>
                    <a:pt x="172" y="34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2" y="27"/>
                  </a:lnTo>
                  <a:lnTo>
                    <a:pt x="158" y="30"/>
                  </a:lnTo>
                  <a:lnTo>
                    <a:pt x="155" y="33"/>
                  </a:lnTo>
                  <a:lnTo>
                    <a:pt x="152" y="39"/>
                  </a:lnTo>
                  <a:lnTo>
                    <a:pt x="152" y="39"/>
                  </a:lnTo>
                  <a:lnTo>
                    <a:pt x="149" y="44"/>
                  </a:lnTo>
                  <a:lnTo>
                    <a:pt x="145" y="47"/>
                  </a:lnTo>
                  <a:lnTo>
                    <a:pt x="142" y="49"/>
                  </a:lnTo>
                  <a:lnTo>
                    <a:pt x="138" y="47"/>
                  </a:lnTo>
                  <a:lnTo>
                    <a:pt x="135" y="44"/>
                  </a:lnTo>
                  <a:lnTo>
                    <a:pt x="132" y="40"/>
                  </a:lnTo>
                  <a:lnTo>
                    <a:pt x="131" y="36"/>
                  </a:lnTo>
                  <a:lnTo>
                    <a:pt x="131" y="30"/>
                  </a:lnTo>
                  <a:lnTo>
                    <a:pt x="131" y="30"/>
                  </a:lnTo>
                  <a:lnTo>
                    <a:pt x="129" y="22"/>
                  </a:lnTo>
                  <a:lnTo>
                    <a:pt x="125" y="9"/>
                  </a:lnTo>
                  <a:lnTo>
                    <a:pt x="124" y="4"/>
                  </a:lnTo>
                  <a:lnTo>
                    <a:pt x="121" y="2"/>
                  </a:lnTo>
                  <a:lnTo>
                    <a:pt x="118" y="0"/>
                  </a:lnTo>
                  <a:lnTo>
                    <a:pt x="115" y="3"/>
                  </a:lnTo>
                  <a:lnTo>
                    <a:pt x="115" y="3"/>
                  </a:lnTo>
                  <a:lnTo>
                    <a:pt x="114" y="6"/>
                  </a:lnTo>
                  <a:lnTo>
                    <a:pt x="109" y="6"/>
                  </a:lnTo>
                  <a:lnTo>
                    <a:pt x="101" y="4"/>
                  </a:lnTo>
                  <a:lnTo>
                    <a:pt x="94" y="2"/>
                  </a:lnTo>
                  <a:lnTo>
                    <a:pt x="91" y="2"/>
                  </a:lnTo>
                  <a:lnTo>
                    <a:pt x="91" y="2"/>
                  </a:lnTo>
                  <a:lnTo>
                    <a:pt x="89" y="4"/>
                  </a:lnTo>
                  <a:lnTo>
                    <a:pt x="91" y="7"/>
                  </a:lnTo>
                  <a:lnTo>
                    <a:pt x="92" y="12"/>
                  </a:lnTo>
                  <a:lnTo>
                    <a:pt x="94" y="13"/>
                  </a:lnTo>
                  <a:lnTo>
                    <a:pt x="92" y="14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2" y="20"/>
                  </a:lnTo>
                  <a:lnTo>
                    <a:pt x="81" y="23"/>
                  </a:lnTo>
                  <a:lnTo>
                    <a:pt x="77" y="30"/>
                  </a:lnTo>
                  <a:lnTo>
                    <a:pt x="75" y="32"/>
                  </a:lnTo>
                  <a:lnTo>
                    <a:pt x="72" y="33"/>
                  </a:lnTo>
                  <a:lnTo>
                    <a:pt x="70" y="32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58" y="22"/>
                  </a:lnTo>
                  <a:lnTo>
                    <a:pt x="50" y="12"/>
                  </a:lnTo>
                  <a:lnTo>
                    <a:pt x="45" y="9"/>
                  </a:lnTo>
                  <a:lnTo>
                    <a:pt x="41" y="6"/>
                  </a:lnTo>
                  <a:lnTo>
                    <a:pt x="37" y="7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0" y="19"/>
                  </a:lnTo>
                  <a:lnTo>
                    <a:pt x="27" y="22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29"/>
                  </a:lnTo>
                  <a:lnTo>
                    <a:pt x="23" y="34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50"/>
                  </a:lnTo>
                  <a:lnTo>
                    <a:pt x="20" y="54"/>
                  </a:lnTo>
                  <a:lnTo>
                    <a:pt x="23" y="57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64"/>
                  </a:lnTo>
                  <a:lnTo>
                    <a:pt x="21" y="68"/>
                  </a:lnTo>
                  <a:lnTo>
                    <a:pt x="17" y="78"/>
                  </a:lnTo>
                  <a:lnTo>
                    <a:pt x="16" y="81"/>
                  </a:lnTo>
                  <a:lnTo>
                    <a:pt x="16" y="84"/>
                  </a:lnTo>
                  <a:lnTo>
                    <a:pt x="18" y="86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7" y="84"/>
                  </a:lnTo>
                  <a:lnTo>
                    <a:pt x="30" y="86"/>
                  </a:lnTo>
                  <a:lnTo>
                    <a:pt x="37" y="90"/>
                  </a:lnTo>
                  <a:lnTo>
                    <a:pt x="38" y="91"/>
                  </a:lnTo>
                  <a:lnTo>
                    <a:pt x="40" y="94"/>
                  </a:lnTo>
                  <a:lnTo>
                    <a:pt x="38" y="96"/>
                  </a:lnTo>
                  <a:lnTo>
                    <a:pt x="35" y="98"/>
                  </a:lnTo>
                  <a:lnTo>
                    <a:pt x="35" y="98"/>
                  </a:lnTo>
                  <a:lnTo>
                    <a:pt x="24" y="100"/>
                  </a:lnTo>
                  <a:lnTo>
                    <a:pt x="21" y="101"/>
                  </a:lnTo>
                  <a:lnTo>
                    <a:pt x="20" y="103"/>
                  </a:lnTo>
                  <a:lnTo>
                    <a:pt x="18" y="105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20" y="120"/>
                  </a:lnTo>
                  <a:lnTo>
                    <a:pt x="21" y="130"/>
                  </a:lnTo>
                  <a:lnTo>
                    <a:pt x="21" y="135"/>
                  </a:lnTo>
                  <a:lnTo>
                    <a:pt x="20" y="140"/>
                  </a:lnTo>
                  <a:lnTo>
                    <a:pt x="17" y="144"/>
                  </a:lnTo>
                  <a:lnTo>
                    <a:pt x="13" y="147"/>
                  </a:lnTo>
                  <a:lnTo>
                    <a:pt x="13" y="147"/>
                  </a:lnTo>
                  <a:lnTo>
                    <a:pt x="6" y="150"/>
                  </a:lnTo>
                  <a:lnTo>
                    <a:pt x="3" y="154"/>
                  </a:lnTo>
                  <a:lnTo>
                    <a:pt x="3" y="158"/>
                  </a:lnTo>
                  <a:lnTo>
                    <a:pt x="4" y="164"/>
                  </a:lnTo>
                  <a:lnTo>
                    <a:pt x="7" y="174"/>
                  </a:lnTo>
                  <a:lnTo>
                    <a:pt x="7" y="178"/>
                  </a:lnTo>
                  <a:lnTo>
                    <a:pt x="4" y="182"/>
                  </a:lnTo>
                  <a:lnTo>
                    <a:pt x="4" y="182"/>
                  </a:lnTo>
                  <a:lnTo>
                    <a:pt x="1" y="185"/>
                  </a:lnTo>
                  <a:lnTo>
                    <a:pt x="0" y="188"/>
                  </a:lnTo>
                  <a:lnTo>
                    <a:pt x="0" y="191"/>
                  </a:lnTo>
                  <a:lnTo>
                    <a:pt x="4" y="195"/>
                  </a:lnTo>
                  <a:lnTo>
                    <a:pt x="4" y="195"/>
                  </a:lnTo>
                  <a:lnTo>
                    <a:pt x="6" y="198"/>
                  </a:lnTo>
                  <a:lnTo>
                    <a:pt x="7" y="202"/>
                  </a:lnTo>
                  <a:lnTo>
                    <a:pt x="7" y="208"/>
                  </a:lnTo>
                  <a:lnTo>
                    <a:pt x="7" y="214"/>
                  </a:lnTo>
                  <a:lnTo>
                    <a:pt x="6" y="221"/>
                  </a:lnTo>
                  <a:lnTo>
                    <a:pt x="6" y="221"/>
                  </a:lnTo>
                  <a:lnTo>
                    <a:pt x="7" y="225"/>
                  </a:lnTo>
                  <a:lnTo>
                    <a:pt x="10" y="229"/>
                  </a:lnTo>
                  <a:lnTo>
                    <a:pt x="21" y="238"/>
                  </a:lnTo>
                  <a:lnTo>
                    <a:pt x="44" y="253"/>
                  </a:lnTo>
                  <a:lnTo>
                    <a:pt x="44" y="253"/>
                  </a:lnTo>
                  <a:lnTo>
                    <a:pt x="47" y="258"/>
                  </a:lnTo>
                  <a:lnTo>
                    <a:pt x="48" y="261"/>
                  </a:lnTo>
                  <a:lnTo>
                    <a:pt x="47" y="263"/>
                  </a:lnTo>
                  <a:lnTo>
                    <a:pt x="41" y="265"/>
                  </a:lnTo>
                  <a:lnTo>
                    <a:pt x="41" y="265"/>
                  </a:lnTo>
                  <a:lnTo>
                    <a:pt x="38" y="268"/>
                  </a:lnTo>
                  <a:lnTo>
                    <a:pt x="35" y="269"/>
                  </a:lnTo>
                  <a:lnTo>
                    <a:pt x="35" y="272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40" y="273"/>
                  </a:lnTo>
                  <a:lnTo>
                    <a:pt x="44" y="272"/>
                  </a:lnTo>
                  <a:lnTo>
                    <a:pt x="54" y="272"/>
                  </a:lnTo>
                  <a:lnTo>
                    <a:pt x="54" y="272"/>
                  </a:lnTo>
                  <a:lnTo>
                    <a:pt x="60" y="272"/>
                  </a:lnTo>
                  <a:lnTo>
                    <a:pt x="65" y="272"/>
                  </a:lnTo>
                  <a:lnTo>
                    <a:pt x="78" y="278"/>
                  </a:lnTo>
                  <a:lnTo>
                    <a:pt x="88" y="282"/>
                  </a:lnTo>
                  <a:lnTo>
                    <a:pt x="94" y="282"/>
                  </a:lnTo>
                  <a:lnTo>
                    <a:pt x="98" y="280"/>
                  </a:lnTo>
                  <a:lnTo>
                    <a:pt x="98" y="280"/>
                  </a:lnTo>
                  <a:lnTo>
                    <a:pt x="122" y="283"/>
                  </a:lnTo>
                  <a:lnTo>
                    <a:pt x="122" y="283"/>
                  </a:lnTo>
                  <a:lnTo>
                    <a:pt x="128" y="283"/>
                  </a:lnTo>
                  <a:lnTo>
                    <a:pt x="132" y="280"/>
                  </a:lnTo>
                  <a:lnTo>
                    <a:pt x="135" y="276"/>
                  </a:lnTo>
                  <a:lnTo>
                    <a:pt x="136" y="271"/>
                  </a:lnTo>
                  <a:lnTo>
                    <a:pt x="136" y="271"/>
                  </a:lnTo>
                  <a:lnTo>
                    <a:pt x="138" y="266"/>
                  </a:lnTo>
                  <a:lnTo>
                    <a:pt x="139" y="263"/>
                  </a:lnTo>
                  <a:lnTo>
                    <a:pt x="141" y="262"/>
                  </a:lnTo>
                  <a:lnTo>
                    <a:pt x="143" y="262"/>
                  </a:lnTo>
                  <a:lnTo>
                    <a:pt x="151" y="265"/>
                  </a:lnTo>
                  <a:lnTo>
                    <a:pt x="156" y="268"/>
                  </a:lnTo>
                  <a:lnTo>
                    <a:pt x="156" y="268"/>
                  </a:lnTo>
                  <a:lnTo>
                    <a:pt x="163" y="263"/>
                  </a:lnTo>
                  <a:lnTo>
                    <a:pt x="163" y="263"/>
                  </a:lnTo>
                  <a:lnTo>
                    <a:pt x="169" y="262"/>
                  </a:lnTo>
                  <a:lnTo>
                    <a:pt x="173" y="258"/>
                  </a:lnTo>
                  <a:lnTo>
                    <a:pt x="178" y="255"/>
                  </a:lnTo>
                  <a:lnTo>
                    <a:pt x="179" y="251"/>
                  </a:lnTo>
                  <a:lnTo>
                    <a:pt x="179" y="251"/>
                  </a:lnTo>
                  <a:lnTo>
                    <a:pt x="178" y="251"/>
                  </a:lnTo>
                  <a:lnTo>
                    <a:pt x="178" y="251"/>
                  </a:lnTo>
                  <a:lnTo>
                    <a:pt x="166" y="245"/>
                  </a:lnTo>
                  <a:lnTo>
                    <a:pt x="166" y="245"/>
                  </a:lnTo>
                  <a:lnTo>
                    <a:pt x="158" y="239"/>
                  </a:lnTo>
                  <a:lnTo>
                    <a:pt x="145" y="228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32" y="208"/>
                  </a:lnTo>
                  <a:lnTo>
                    <a:pt x="138" y="202"/>
                  </a:lnTo>
                  <a:lnTo>
                    <a:pt x="151" y="195"/>
                  </a:lnTo>
                  <a:lnTo>
                    <a:pt x="151" y="195"/>
                  </a:lnTo>
                  <a:lnTo>
                    <a:pt x="170" y="181"/>
                  </a:lnTo>
                  <a:lnTo>
                    <a:pt x="189" y="165"/>
                  </a:lnTo>
                  <a:lnTo>
                    <a:pt x="189" y="165"/>
                  </a:lnTo>
                  <a:lnTo>
                    <a:pt x="195" y="158"/>
                  </a:lnTo>
                  <a:lnTo>
                    <a:pt x="199" y="151"/>
                  </a:lnTo>
                  <a:lnTo>
                    <a:pt x="200" y="144"/>
                  </a:lnTo>
                  <a:lnTo>
                    <a:pt x="203" y="135"/>
                  </a:lnTo>
                  <a:lnTo>
                    <a:pt x="203" y="135"/>
                  </a:lnTo>
                  <a:lnTo>
                    <a:pt x="206" y="123"/>
                  </a:lnTo>
                  <a:lnTo>
                    <a:pt x="206" y="113"/>
                  </a:lnTo>
                  <a:lnTo>
                    <a:pt x="203" y="101"/>
                  </a:lnTo>
                  <a:lnTo>
                    <a:pt x="199" y="88"/>
                  </a:lnTo>
                  <a:lnTo>
                    <a:pt x="199" y="88"/>
                  </a:lnTo>
                  <a:close/>
                </a:path>
              </a:pathLst>
            </a:custGeom>
            <a:solidFill>
              <a:srgbClr val="FFAF25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46" name="Freeform 1045"/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5845175" y="4903788"/>
              <a:ext cx="325437" cy="479425"/>
            </a:xfrm>
            <a:custGeom>
              <a:avLst/>
              <a:gdLst/>
              <a:ahLst/>
              <a:cxnLst>
                <a:cxn ang="0">
                  <a:pos x="154" y="6"/>
                </a:cxn>
                <a:cxn ang="0">
                  <a:pos x="144" y="16"/>
                </a:cxn>
                <a:cxn ang="0">
                  <a:pos x="126" y="23"/>
                </a:cxn>
                <a:cxn ang="0">
                  <a:pos x="113" y="37"/>
                </a:cxn>
                <a:cxn ang="0">
                  <a:pos x="106" y="60"/>
                </a:cxn>
                <a:cxn ang="0">
                  <a:pos x="99" y="73"/>
                </a:cxn>
                <a:cxn ang="0">
                  <a:pos x="93" y="86"/>
                </a:cxn>
                <a:cxn ang="0">
                  <a:pos x="84" y="89"/>
                </a:cxn>
                <a:cxn ang="0">
                  <a:pos x="74" y="93"/>
                </a:cxn>
                <a:cxn ang="0">
                  <a:pos x="72" y="108"/>
                </a:cxn>
                <a:cxn ang="0">
                  <a:pos x="66" y="117"/>
                </a:cxn>
                <a:cxn ang="0">
                  <a:pos x="66" y="133"/>
                </a:cxn>
                <a:cxn ang="0">
                  <a:pos x="69" y="155"/>
                </a:cxn>
                <a:cxn ang="0">
                  <a:pos x="64" y="165"/>
                </a:cxn>
                <a:cxn ang="0">
                  <a:pos x="49" y="178"/>
                </a:cxn>
                <a:cxn ang="0">
                  <a:pos x="33" y="190"/>
                </a:cxn>
                <a:cxn ang="0">
                  <a:pos x="12" y="197"/>
                </a:cxn>
                <a:cxn ang="0">
                  <a:pos x="5" y="209"/>
                </a:cxn>
                <a:cxn ang="0">
                  <a:pos x="3" y="222"/>
                </a:cxn>
                <a:cxn ang="0">
                  <a:pos x="5" y="232"/>
                </a:cxn>
                <a:cxn ang="0">
                  <a:pos x="2" y="246"/>
                </a:cxn>
                <a:cxn ang="0">
                  <a:pos x="10" y="264"/>
                </a:cxn>
                <a:cxn ang="0">
                  <a:pos x="43" y="286"/>
                </a:cxn>
                <a:cxn ang="0">
                  <a:pos x="84" y="300"/>
                </a:cxn>
                <a:cxn ang="0">
                  <a:pos x="110" y="299"/>
                </a:cxn>
                <a:cxn ang="0">
                  <a:pos x="153" y="285"/>
                </a:cxn>
                <a:cxn ang="0">
                  <a:pos x="171" y="275"/>
                </a:cxn>
                <a:cxn ang="0">
                  <a:pos x="192" y="269"/>
                </a:cxn>
                <a:cxn ang="0">
                  <a:pos x="192" y="268"/>
                </a:cxn>
                <a:cxn ang="0">
                  <a:pos x="195" y="261"/>
                </a:cxn>
                <a:cxn ang="0">
                  <a:pos x="204" y="256"/>
                </a:cxn>
                <a:cxn ang="0">
                  <a:pos x="201" y="246"/>
                </a:cxn>
                <a:cxn ang="0">
                  <a:pos x="167" y="222"/>
                </a:cxn>
                <a:cxn ang="0">
                  <a:pos x="163" y="214"/>
                </a:cxn>
                <a:cxn ang="0">
                  <a:pos x="164" y="195"/>
                </a:cxn>
                <a:cxn ang="0">
                  <a:pos x="161" y="188"/>
                </a:cxn>
                <a:cxn ang="0">
                  <a:pos x="158" y="178"/>
                </a:cxn>
                <a:cxn ang="0">
                  <a:pos x="164" y="171"/>
                </a:cxn>
                <a:cxn ang="0">
                  <a:pos x="160" y="151"/>
                </a:cxn>
                <a:cxn ang="0">
                  <a:pos x="170" y="140"/>
                </a:cxn>
                <a:cxn ang="0">
                  <a:pos x="177" y="133"/>
                </a:cxn>
                <a:cxn ang="0">
                  <a:pos x="177" y="113"/>
                </a:cxn>
                <a:cxn ang="0">
                  <a:pos x="175" y="98"/>
                </a:cxn>
                <a:cxn ang="0">
                  <a:pos x="181" y="93"/>
                </a:cxn>
                <a:cxn ang="0">
                  <a:pos x="195" y="89"/>
                </a:cxn>
                <a:cxn ang="0">
                  <a:pos x="194" y="83"/>
                </a:cxn>
                <a:cxn ang="0">
                  <a:pos x="180" y="79"/>
                </a:cxn>
                <a:cxn ang="0">
                  <a:pos x="173" y="77"/>
                </a:cxn>
                <a:cxn ang="0">
                  <a:pos x="178" y="61"/>
                </a:cxn>
                <a:cxn ang="0">
                  <a:pos x="181" y="53"/>
                </a:cxn>
                <a:cxn ang="0">
                  <a:pos x="175" y="43"/>
                </a:cxn>
                <a:cxn ang="0">
                  <a:pos x="180" y="29"/>
                </a:cxn>
                <a:cxn ang="0">
                  <a:pos x="180" y="17"/>
                </a:cxn>
                <a:cxn ang="0">
                  <a:pos x="157" y="0"/>
                </a:cxn>
              </a:cxnLst>
              <a:rect l="0" t="0" r="r" b="b"/>
              <a:pathLst>
                <a:path w="205" h="302">
                  <a:moveTo>
                    <a:pt x="157" y="0"/>
                  </a:moveTo>
                  <a:lnTo>
                    <a:pt x="157" y="0"/>
                  </a:lnTo>
                  <a:lnTo>
                    <a:pt x="154" y="6"/>
                  </a:lnTo>
                  <a:lnTo>
                    <a:pt x="151" y="10"/>
                  </a:lnTo>
                  <a:lnTo>
                    <a:pt x="147" y="13"/>
                  </a:lnTo>
                  <a:lnTo>
                    <a:pt x="144" y="16"/>
                  </a:lnTo>
                  <a:lnTo>
                    <a:pt x="136" y="19"/>
                  </a:lnTo>
                  <a:lnTo>
                    <a:pt x="126" y="23"/>
                  </a:lnTo>
                  <a:lnTo>
                    <a:pt x="126" y="23"/>
                  </a:lnTo>
                  <a:lnTo>
                    <a:pt x="120" y="27"/>
                  </a:lnTo>
                  <a:lnTo>
                    <a:pt x="117" y="32"/>
                  </a:lnTo>
                  <a:lnTo>
                    <a:pt x="113" y="37"/>
                  </a:lnTo>
                  <a:lnTo>
                    <a:pt x="111" y="43"/>
                  </a:lnTo>
                  <a:lnTo>
                    <a:pt x="107" y="54"/>
                  </a:lnTo>
                  <a:lnTo>
                    <a:pt x="106" y="60"/>
                  </a:lnTo>
                  <a:lnTo>
                    <a:pt x="103" y="66"/>
                  </a:lnTo>
                  <a:lnTo>
                    <a:pt x="103" y="66"/>
                  </a:lnTo>
                  <a:lnTo>
                    <a:pt x="99" y="73"/>
                  </a:lnTo>
                  <a:lnTo>
                    <a:pt x="97" y="80"/>
                  </a:lnTo>
                  <a:lnTo>
                    <a:pt x="96" y="84"/>
                  </a:lnTo>
                  <a:lnTo>
                    <a:pt x="93" y="86"/>
                  </a:lnTo>
                  <a:lnTo>
                    <a:pt x="89" y="87"/>
                  </a:lnTo>
                  <a:lnTo>
                    <a:pt x="84" y="89"/>
                  </a:lnTo>
                  <a:lnTo>
                    <a:pt x="84" y="89"/>
                  </a:lnTo>
                  <a:lnTo>
                    <a:pt x="79" y="89"/>
                  </a:lnTo>
                  <a:lnTo>
                    <a:pt x="76" y="90"/>
                  </a:lnTo>
                  <a:lnTo>
                    <a:pt x="74" y="93"/>
                  </a:lnTo>
                  <a:lnTo>
                    <a:pt x="73" y="97"/>
                  </a:lnTo>
                  <a:lnTo>
                    <a:pt x="73" y="104"/>
                  </a:lnTo>
                  <a:lnTo>
                    <a:pt x="72" y="108"/>
                  </a:lnTo>
                  <a:lnTo>
                    <a:pt x="69" y="113"/>
                  </a:lnTo>
                  <a:lnTo>
                    <a:pt x="69" y="113"/>
                  </a:lnTo>
                  <a:lnTo>
                    <a:pt x="66" y="117"/>
                  </a:lnTo>
                  <a:lnTo>
                    <a:pt x="64" y="121"/>
                  </a:lnTo>
                  <a:lnTo>
                    <a:pt x="64" y="127"/>
                  </a:lnTo>
                  <a:lnTo>
                    <a:pt x="66" y="133"/>
                  </a:lnTo>
                  <a:lnTo>
                    <a:pt x="67" y="144"/>
                  </a:lnTo>
                  <a:lnTo>
                    <a:pt x="69" y="150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7" y="161"/>
                  </a:lnTo>
                  <a:lnTo>
                    <a:pt x="64" y="165"/>
                  </a:lnTo>
                  <a:lnTo>
                    <a:pt x="62" y="168"/>
                  </a:lnTo>
                  <a:lnTo>
                    <a:pt x="57" y="172"/>
                  </a:lnTo>
                  <a:lnTo>
                    <a:pt x="49" y="178"/>
                  </a:lnTo>
                  <a:lnTo>
                    <a:pt x="39" y="185"/>
                  </a:lnTo>
                  <a:lnTo>
                    <a:pt x="39" y="185"/>
                  </a:lnTo>
                  <a:lnTo>
                    <a:pt x="33" y="190"/>
                  </a:lnTo>
                  <a:lnTo>
                    <a:pt x="23" y="192"/>
                  </a:lnTo>
                  <a:lnTo>
                    <a:pt x="15" y="195"/>
                  </a:lnTo>
                  <a:lnTo>
                    <a:pt x="12" y="197"/>
                  </a:lnTo>
                  <a:lnTo>
                    <a:pt x="10" y="199"/>
                  </a:lnTo>
                  <a:lnTo>
                    <a:pt x="10" y="199"/>
                  </a:lnTo>
                  <a:lnTo>
                    <a:pt x="5" y="209"/>
                  </a:lnTo>
                  <a:lnTo>
                    <a:pt x="0" y="221"/>
                  </a:lnTo>
                  <a:lnTo>
                    <a:pt x="0" y="221"/>
                  </a:lnTo>
                  <a:lnTo>
                    <a:pt x="3" y="222"/>
                  </a:lnTo>
                  <a:lnTo>
                    <a:pt x="6" y="224"/>
                  </a:lnTo>
                  <a:lnTo>
                    <a:pt x="6" y="228"/>
                  </a:lnTo>
                  <a:lnTo>
                    <a:pt x="5" y="232"/>
                  </a:lnTo>
                  <a:lnTo>
                    <a:pt x="5" y="232"/>
                  </a:lnTo>
                  <a:lnTo>
                    <a:pt x="3" y="239"/>
                  </a:lnTo>
                  <a:lnTo>
                    <a:pt x="2" y="246"/>
                  </a:lnTo>
                  <a:lnTo>
                    <a:pt x="3" y="252"/>
                  </a:lnTo>
                  <a:lnTo>
                    <a:pt x="6" y="258"/>
                  </a:lnTo>
                  <a:lnTo>
                    <a:pt x="10" y="264"/>
                  </a:lnTo>
                  <a:lnTo>
                    <a:pt x="16" y="269"/>
                  </a:lnTo>
                  <a:lnTo>
                    <a:pt x="29" y="278"/>
                  </a:lnTo>
                  <a:lnTo>
                    <a:pt x="43" y="286"/>
                  </a:lnTo>
                  <a:lnTo>
                    <a:pt x="59" y="292"/>
                  </a:lnTo>
                  <a:lnTo>
                    <a:pt x="84" y="300"/>
                  </a:lnTo>
                  <a:lnTo>
                    <a:pt x="84" y="300"/>
                  </a:lnTo>
                  <a:lnTo>
                    <a:pt x="93" y="302"/>
                  </a:lnTo>
                  <a:lnTo>
                    <a:pt x="101" y="300"/>
                  </a:lnTo>
                  <a:lnTo>
                    <a:pt x="110" y="299"/>
                  </a:lnTo>
                  <a:lnTo>
                    <a:pt x="118" y="296"/>
                  </a:lnTo>
                  <a:lnTo>
                    <a:pt x="137" y="291"/>
                  </a:lnTo>
                  <a:lnTo>
                    <a:pt x="153" y="285"/>
                  </a:lnTo>
                  <a:lnTo>
                    <a:pt x="153" y="285"/>
                  </a:lnTo>
                  <a:lnTo>
                    <a:pt x="161" y="281"/>
                  </a:lnTo>
                  <a:lnTo>
                    <a:pt x="171" y="275"/>
                  </a:lnTo>
                  <a:lnTo>
                    <a:pt x="182" y="271"/>
                  </a:lnTo>
                  <a:lnTo>
                    <a:pt x="187" y="271"/>
                  </a:lnTo>
                  <a:lnTo>
                    <a:pt x="192" y="269"/>
                  </a:lnTo>
                  <a:lnTo>
                    <a:pt x="192" y="269"/>
                  </a:lnTo>
                  <a:lnTo>
                    <a:pt x="192" y="268"/>
                  </a:lnTo>
                  <a:lnTo>
                    <a:pt x="192" y="268"/>
                  </a:lnTo>
                  <a:lnTo>
                    <a:pt x="192" y="265"/>
                  </a:lnTo>
                  <a:lnTo>
                    <a:pt x="192" y="262"/>
                  </a:lnTo>
                  <a:lnTo>
                    <a:pt x="195" y="261"/>
                  </a:lnTo>
                  <a:lnTo>
                    <a:pt x="198" y="258"/>
                  </a:lnTo>
                  <a:lnTo>
                    <a:pt x="198" y="258"/>
                  </a:lnTo>
                  <a:lnTo>
                    <a:pt x="204" y="256"/>
                  </a:lnTo>
                  <a:lnTo>
                    <a:pt x="205" y="254"/>
                  </a:lnTo>
                  <a:lnTo>
                    <a:pt x="204" y="251"/>
                  </a:lnTo>
                  <a:lnTo>
                    <a:pt x="201" y="246"/>
                  </a:lnTo>
                  <a:lnTo>
                    <a:pt x="201" y="246"/>
                  </a:lnTo>
                  <a:lnTo>
                    <a:pt x="178" y="231"/>
                  </a:lnTo>
                  <a:lnTo>
                    <a:pt x="167" y="222"/>
                  </a:lnTo>
                  <a:lnTo>
                    <a:pt x="164" y="218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4" y="207"/>
                  </a:lnTo>
                  <a:lnTo>
                    <a:pt x="164" y="201"/>
                  </a:lnTo>
                  <a:lnTo>
                    <a:pt x="164" y="195"/>
                  </a:lnTo>
                  <a:lnTo>
                    <a:pt x="163" y="191"/>
                  </a:lnTo>
                  <a:lnTo>
                    <a:pt x="161" y="188"/>
                  </a:lnTo>
                  <a:lnTo>
                    <a:pt x="161" y="188"/>
                  </a:lnTo>
                  <a:lnTo>
                    <a:pt x="157" y="184"/>
                  </a:lnTo>
                  <a:lnTo>
                    <a:pt x="157" y="181"/>
                  </a:lnTo>
                  <a:lnTo>
                    <a:pt x="158" y="178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4" y="171"/>
                  </a:lnTo>
                  <a:lnTo>
                    <a:pt x="164" y="167"/>
                  </a:lnTo>
                  <a:lnTo>
                    <a:pt x="161" y="157"/>
                  </a:lnTo>
                  <a:lnTo>
                    <a:pt x="160" y="151"/>
                  </a:lnTo>
                  <a:lnTo>
                    <a:pt x="160" y="147"/>
                  </a:lnTo>
                  <a:lnTo>
                    <a:pt x="163" y="143"/>
                  </a:lnTo>
                  <a:lnTo>
                    <a:pt x="170" y="140"/>
                  </a:lnTo>
                  <a:lnTo>
                    <a:pt x="170" y="140"/>
                  </a:lnTo>
                  <a:lnTo>
                    <a:pt x="174" y="137"/>
                  </a:lnTo>
                  <a:lnTo>
                    <a:pt x="177" y="133"/>
                  </a:lnTo>
                  <a:lnTo>
                    <a:pt x="178" y="128"/>
                  </a:lnTo>
                  <a:lnTo>
                    <a:pt x="178" y="123"/>
                  </a:lnTo>
                  <a:lnTo>
                    <a:pt x="177" y="113"/>
                  </a:lnTo>
                  <a:lnTo>
                    <a:pt x="175" y="103"/>
                  </a:lnTo>
                  <a:lnTo>
                    <a:pt x="175" y="103"/>
                  </a:lnTo>
                  <a:lnTo>
                    <a:pt x="175" y="98"/>
                  </a:lnTo>
                  <a:lnTo>
                    <a:pt x="177" y="96"/>
                  </a:lnTo>
                  <a:lnTo>
                    <a:pt x="178" y="94"/>
                  </a:lnTo>
                  <a:lnTo>
                    <a:pt x="181" y="93"/>
                  </a:lnTo>
                  <a:lnTo>
                    <a:pt x="192" y="91"/>
                  </a:lnTo>
                  <a:lnTo>
                    <a:pt x="192" y="91"/>
                  </a:lnTo>
                  <a:lnTo>
                    <a:pt x="195" y="89"/>
                  </a:lnTo>
                  <a:lnTo>
                    <a:pt x="197" y="87"/>
                  </a:lnTo>
                  <a:lnTo>
                    <a:pt x="195" y="84"/>
                  </a:lnTo>
                  <a:lnTo>
                    <a:pt x="194" y="83"/>
                  </a:lnTo>
                  <a:lnTo>
                    <a:pt x="187" y="79"/>
                  </a:lnTo>
                  <a:lnTo>
                    <a:pt x="184" y="77"/>
                  </a:lnTo>
                  <a:lnTo>
                    <a:pt x="180" y="79"/>
                  </a:lnTo>
                  <a:lnTo>
                    <a:pt x="180" y="79"/>
                  </a:lnTo>
                  <a:lnTo>
                    <a:pt x="175" y="79"/>
                  </a:lnTo>
                  <a:lnTo>
                    <a:pt x="173" y="77"/>
                  </a:lnTo>
                  <a:lnTo>
                    <a:pt x="173" y="74"/>
                  </a:lnTo>
                  <a:lnTo>
                    <a:pt x="174" y="71"/>
                  </a:lnTo>
                  <a:lnTo>
                    <a:pt x="178" y="61"/>
                  </a:lnTo>
                  <a:lnTo>
                    <a:pt x="181" y="57"/>
                  </a:lnTo>
                  <a:lnTo>
                    <a:pt x="181" y="53"/>
                  </a:lnTo>
                  <a:lnTo>
                    <a:pt x="181" y="53"/>
                  </a:lnTo>
                  <a:lnTo>
                    <a:pt x="180" y="50"/>
                  </a:lnTo>
                  <a:lnTo>
                    <a:pt x="177" y="47"/>
                  </a:lnTo>
                  <a:lnTo>
                    <a:pt x="175" y="43"/>
                  </a:lnTo>
                  <a:lnTo>
                    <a:pt x="175" y="40"/>
                  </a:lnTo>
                  <a:lnTo>
                    <a:pt x="175" y="40"/>
                  </a:lnTo>
                  <a:lnTo>
                    <a:pt x="180" y="29"/>
                  </a:lnTo>
                  <a:lnTo>
                    <a:pt x="180" y="23"/>
                  </a:lnTo>
                  <a:lnTo>
                    <a:pt x="180" y="17"/>
                  </a:lnTo>
                  <a:lnTo>
                    <a:pt x="180" y="17"/>
                  </a:lnTo>
                  <a:lnTo>
                    <a:pt x="168" y="12"/>
                  </a:lnTo>
                  <a:lnTo>
                    <a:pt x="163" y="6"/>
                  </a:lnTo>
                  <a:lnTo>
                    <a:pt x="157" y="0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47" name="Freeform 1046"/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6094413" y="4818063"/>
              <a:ext cx="263525" cy="152400"/>
            </a:xfrm>
            <a:custGeom>
              <a:avLst/>
              <a:gdLst/>
              <a:ahLst/>
              <a:cxnLst>
                <a:cxn ang="0">
                  <a:pos x="88" y="10"/>
                </a:cxn>
                <a:cxn ang="0">
                  <a:pos x="77" y="12"/>
                </a:cxn>
                <a:cxn ang="0">
                  <a:pos x="68" y="5"/>
                </a:cxn>
                <a:cxn ang="0">
                  <a:pos x="65" y="2"/>
                </a:cxn>
                <a:cxn ang="0">
                  <a:pos x="57" y="2"/>
                </a:cxn>
                <a:cxn ang="0">
                  <a:pos x="44" y="6"/>
                </a:cxn>
                <a:cxn ang="0">
                  <a:pos x="25" y="16"/>
                </a:cxn>
                <a:cxn ang="0">
                  <a:pos x="16" y="34"/>
                </a:cxn>
                <a:cxn ang="0">
                  <a:pos x="14" y="42"/>
                </a:cxn>
                <a:cxn ang="0">
                  <a:pos x="7" y="43"/>
                </a:cxn>
                <a:cxn ang="0">
                  <a:pos x="3" y="44"/>
                </a:cxn>
                <a:cxn ang="0">
                  <a:pos x="0" y="50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11" y="66"/>
                </a:cxn>
                <a:cxn ang="0">
                  <a:pos x="23" y="71"/>
                </a:cxn>
                <a:cxn ang="0">
                  <a:pos x="23" y="70"/>
                </a:cxn>
                <a:cxn ang="0">
                  <a:pos x="30" y="66"/>
                </a:cxn>
                <a:cxn ang="0">
                  <a:pos x="33" y="59"/>
                </a:cxn>
                <a:cxn ang="0">
                  <a:pos x="41" y="53"/>
                </a:cxn>
                <a:cxn ang="0">
                  <a:pos x="50" y="59"/>
                </a:cxn>
                <a:cxn ang="0">
                  <a:pos x="64" y="74"/>
                </a:cxn>
                <a:cxn ang="0">
                  <a:pos x="70" y="79"/>
                </a:cxn>
                <a:cxn ang="0">
                  <a:pos x="75" y="79"/>
                </a:cxn>
                <a:cxn ang="0">
                  <a:pos x="81" y="70"/>
                </a:cxn>
                <a:cxn ang="0">
                  <a:pos x="85" y="64"/>
                </a:cxn>
                <a:cxn ang="0">
                  <a:pos x="92" y="61"/>
                </a:cxn>
                <a:cxn ang="0">
                  <a:pos x="92" y="59"/>
                </a:cxn>
                <a:cxn ang="0">
                  <a:pos x="89" y="51"/>
                </a:cxn>
                <a:cxn ang="0">
                  <a:pos x="91" y="49"/>
                </a:cxn>
                <a:cxn ang="0">
                  <a:pos x="101" y="51"/>
                </a:cxn>
                <a:cxn ang="0">
                  <a:pos x="114" y="53"/>
                </a:cxn>
                <a:cxn ang="0">
                  <a:pos x="115" y="50"/>
                </a:cxn>
                <a:cxn ang="0">
                  <a:pos x="121" y="49"/>
                </a:cxn>
                <a:cxn ang="0">
                  <a:pos x="125" y="56"/>
                </a:cxn>
                <a:cxn ang="0">
                  <a:pos x="131" y="77"/>
                </a:cxn>
                <a:cxn ang="0">
                  <a:pos x="131" y="83"/>
                </a:cxn>
                <a:cxn ang="0">
                  <a:pos x="135" y="91"/>
                </a:cxn>
                <a:cxn ang="0">
                  <a:pos x="142" y="96"/>
                </a:cxn>
                <a:cxn ang="0">
                  <a:pos x="149" y="91"/>
                </a:cxn>
                <a:cxn ang="0">
                  <a:pos x="152" y="86"/>
                </a:cxn>
                <a:cxn ang="0">
                  <a:pos x="158" y="77"/>
                </a:cxn>
                <a:cxn ang="0">
                  <a:pos x="166" y="73"/>
                </a:cxn>
                <a:cxn ang="0">
                  <a:pos x="152" y="59"/>
                </a:cxn>
                <a:cxn ang="0">
                  <a:pos x="138" y="44"/>
                </a:cxn>
                <a:cxn ang="0">
                  <a:pos x="125" y="27"/>
                </a:cxn>
                <a:cxn ang="0">
                  <a:pos x="121" y="20"/>
                </a:cxn>
                <a:cxn ang="0">
                  <a:pos x="115" y="14"/>
                </a:cxn>
                <a:cxn ang="0">
                  <a:pos x="102" y="13"/>
                </a:cxn>
                <a:cxn ang="0">
                  <a:pos x="92" y="12"/>
                </a:cxn>
                <a:cxn ang="0">
                  <a:pos x="89" y="10"/>
                </a:cxn>
                <a:cxn ang="0">
                  <a:pos x="88" y="10"/>
                </a:cxn>
              </a:cxnLst>
              <a:rect l="0" t="0" r="r" b="b"/>
              <a:pathLst>
                <a:path w="166" h="96">
                  <a:moveTo>
                    <a:pt x="88" y="10"/>
                  </a:moveTo>
                  <a:lnTo>
                    <a:pt x="88" y="10"/>
                  </a:lnTo>
                  <a:lnTo>
                    <a:pt x="80" y="12"/>
                  </a:lnTo>
                  <a:lnTo>
                    <a:pt x="77" y="12"/>
                  </a:lnTo>
                  <a:lnTo>
                    <a:pt x="74" y="10"/>
                  </a:lnTo>
                  <a:lnTo>
                    <a:pt x="68" y="5"/>
                  </a:lnTo>
                  <a:lnTo>
                    <a:pt x="68" y="5"/>
                  </a:lnTo>
                  <a:lnTo>
                    <a:pt x="65" y="2"/>
                  </a:lnTo>
                  <a:lnTo>
                    <a:pt x="62" y="0"/>
                  </a:lnTo>
                  <a:lnTo>
                    <a:pt x="57" y="2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34" y="10"/>
                  </a:lnTo>
                  <a:lnTo>
                    <a:pt x="25" y="16"/>
                  </a:lnTo>
                  <a:lnTo>
                    <a:pt x="20" y="2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4" y="42"/>
                  </a:lnTo>
                  <a:lnTo>
                    <a:pt x="11" y="43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3" y="44"/>
                  </a:lnTo>
                  <a:lnTo>
                    <a:pt x="1" y="47"/>
                  </a:lnTo>
                  <a:lnTo>
                    <a:pt x="0" y="50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6" y="60"/>
                  </a:lnTo>
                  <a:lnTo>
                    <a:pt x="11" y="66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7" y="69"/>
                  </a:lnTo>
                  <a:lnTo>
                    <a:pt x="30" y="66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7" y="54"/>
                  </a:lnTo>
                  <a:lnTo>
                    <a:pt x="41" y="53"/>
                  </a:lnTo>
                  <a:lnTo>
                    <a:pt x="45" y="56"/>
                  </a:lnTo>
                  <a:lnTo>
                    <a:pt x="50" y="59"/>
                  </a:lnTo>
                  <a:lnTo>
                    <a:pt x="58" y="69"/>
                  </a:lnTo>
                  <a:lnTo>
                    <a:pt x="64" y="74"/>
                  </a:lnTo>
                  <a:lnTo>
                    <a:pt x="64" y="74"/>
                  </a:lnTo>
                  <a:lnTo>
                    <a:pt x="70" y="79"/>
                  </a:lnTo>
                  <a:lnTo>
                    <a:pt x="72" y="80"/>
                  </a:lnTo>
                  <a:lnTo>
                    <a:pt x="75" y="79"/>
                  </a:lnTo>
                  <a:lnTo>
                    <a:pt x="77" y="77"/>
                  </a:lnTo>
                  <a:lnTo>
                    <a:pt x="81" y="70"/>
                  </a:lnTo>
                  <a:lnTo>
                    <a:pt x="82" y="67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92" y="61"/>
                  </a:lnTo>
                  <a:lnTo>
                    <a:pt x="94" y="60"/>
                  </a:lnTo>
                  <a:lnTo>
                    <a:pt x="92" y="59"/>
                  </a:lnTo>
                  <a:lnTo>
                    <a:pt x="91" y="54"/>
                  </a:lnTo>
                  <a:lnTo>
                    <a:pt x="89" y="51"/>
                  </a:lnTo>
                  <a:lnTo>
                    <a:pt x="91" y="49"/>
                  </a:lnTo>
                  <a:lnTo>
                    <a:pt x="91" y="49"/>
                  </a:lnTo>
                  <a:lnTo>
                    <a:pt x="94" y="49"/>
                  </a:lnTo>
                  <a:lnTo>
                    <a:pt x="101" y="51"/>
                  </a:lnTo>
                  <a:lnTo>
                    <a:pt x="109" y="53"/>
                  </a:lnTo>
                  <a:lnTo>
                    <a:pt x="114" y="53"/>
                  </a:lnTo>
                  <a:lnTo>
                    <a:pt x="115" y="50"/>
                  </a:lnTo>
                  <a:lnTo>
                    <a:pt x="115" y="50"/>
                  </a:lnTo>
                  <a:lnTo>
                    <a:pt x="118" y="47"/>
                  </a:lnTo>
                  <a:lnTo>
                    <a:pt x="121" y="49"/>
                  </a:lnTo>
                  <a:lnTo>
                    <a:pt x="124" y="51"/>
                  </a:lnTo>
                  <a:lnTo>
                    <a:pt x="125" y="56"/>
                  </a:lnTo>
                  <a:lnTo>
                    <a:pt x="129" y="69"/>
                  </a:lnTo>
                  <a:lnTo>
                    <a:pt x="131" y="77"/>
                  </a:lnTo>
                  <a:lnTo>
                    <a:pt x="131" y="77"/>
                  </a:lnTo>
                  <a:lnTo>
                    <a:pt x="131" y="83"/>
                  </a:lnTo>
                  <a:lnTo>
                    <a:pt x="132" y="87"/>
                  </a:lnTo>
                  <a:lnTo>
                    <a:pt x="135" y="91"/>
                  </a:lnTo>
                  <a:lnTo>
                    <a:pt x="138" y="94"/>
                  </a:lnTo>
                  <a:lnTo>
                    <a:pt x="142" y="96"/>
                  </a:lnTo>
                  <a:lnTo>
                    <a:pt x="145" y="94"/>
                  </a:lnTo>
                  <a:lnTo>
                    <a:pt x="149" y="91"/>
                  </a:lnTo>
                  <a:lnTo>
                    <a:pt x="152" y="86"/>
                  </a:lnTo>
                  <a:lnTo>
                    <a:pt x="152" y="86"/>
                  </a:lnTo>
                  <a:lnTo>
                    <a:pt x="155" y="80"/>
                  </a:lnTo>
                  <a:lnTo>
                    <a:pt x="158" y="77"/>
                  </a:lnTo>
                  <a:lnTo>
                    <a:pt x="162" y="74"/>
                  </a:lnTo>
                  <a:lnTo>
                    <a:pt x="166" y="73"/>
                  </a:lnTo>
                  <a:lnTo>
                    <a:pt x="166" y="73"/>
                  </a:lnTo>
                  <a:lnTo>
                    <a:pt x="152" y="59"/>
                  </a:lnTo>
                  <a:lnTo>
                    <a:pt x="138" y="44"/>
                  </a:lnTo>
                  <a:lnTo>
                    <a:pt x="138" y="44"/>
                  </a:lnTo>
                  <a:lnTo>
                    <a:pt x="131" y="36"/>
                  </a:lnTo>
                  <a:lnTo>
                    <a:pt x="125" y="27"/>
                  </a:lnTo>
                  <a:lnTo>
                    <a:pt x="125" y="27"/>
                  </a:lnTo>
                  <a:lnTo>
                    <a:pt x="121" y="20"/>
                  </a:lnTo>
                  <a:lnTo>
                    <a:pt x="119" y="16"/>
                  </a:lnTo>
                  <a:lnTo>
                    <a:pt x="115" y="14"/>
                  </a:lnTo>
                  <a:lnTo>
                    <a:pt x="115" y="14"/>
                  </a:lnTo>
                  <a:lnTo>
                    <a:pt x="102" y="13"/>
                  </a:lnTo>
                  <a:lnTo>
                    <a:pt x="95" y="13"/>
                  </a:lnTo>
                  <a:lnTo>
                    <a:pt x="92" y="12"/>
                  </a:lnTo>
                  <a:lnTo>
                    <a:pt x="89" y="10"/>
                  </a:lnTo>
                  <a:lnTo>
                    <a:pt x="89" y="10"/>
                  </a:lnTo>
                  <a:lnTo>
                    <a:pt x="88" y="10"/>
                  </a:lnTo>
                  <a:lnTo>
                    <a:pt x="88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48" name="Freeform 1047"/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5859463" y="4822825"/>
              <a:ext cx="271462" cy="166688"/>
            </a:xfrm>
            <a:custGeom>
              <a:avLst/>
              <a:gdLst/>
              <a:ahLst/>
              <a:cxnLst>
                <a:cxn ang="0">
                  <a:pos x="141" y="0"/>
                </a:cxn>
                <a:cxn ang="0">
                  <a:pos x="124" y="3"/>
                </a:cxn>
                <a:cxn ang="0">
                  <a:pos x="115" y="0"/>
                </a:cxn>
                <a:cxn ang="0">
                  <a:pos x="111" y="0"/>
                </a:cxn>
                <a:cxn ang="0">
                  <a:pos x="105" y="6"/>
                </a:cxn>
                <a:cxn ang="0">
                  <a:pos x="104" y="10"/>
                </a:cxn>
                <a:cxn ang="0">
                  <a:pos x="94" y="13"/>
                </a:cxn>
                <a:cxn ang="0">
                  <a:pos x="80" y="9"/>
                </a:cxn>
                <a:cxn ang="0">
                  <a:pos x="55" y="0"/>
                </a:cxn>
                <a:cxn ang="0">
                  <a:pos x="51" y="0"/>
                </a:cxn>
                <a:cxn ang="0">
                  <a:pos x="40" y="4"/>
                </a:cxn>
                <a:cxn ang="0">
                  <a:pos x="28" y="7"/>
                </a:cxn>
                <a:cxn ang="0">
                  <a:pos x="24" y="7"/>
                </a:cxn>
                <a:cxn ang="0">
                  <a:pos x="11" y="9"/>
                </a:cxn>
                <a:cxn ang="0">
                  <a:pos x="0" y="13"/>
                </a:cxn>
                <a:cxn ang="0">
                  <a:pos x="9" y="31"/>
                </a:cxn>
                <a:cxn ang="0">
                  <a:pos x="14" y="44"/>
                </a:cxn>
                <a:cxn ang="0">
                  <a:pos x="14" y="50"/>
                </a:cxn>
                <a:cxn ang="0">
                  <a:pos x="17" y="60"/>
                </a:cxn>
                <a:cxn ang="0">
                  <a:pos x="26" y="70"/>
                </a:cxn>
                <a:cxn ang="0">
                  <a:pos x="26" y="77"/>
                </a:cxn>
                <a:cxn ang="0">
                  <a:pos x="27" y="83"/>
                </a:cxn>
                <a:cxn ang="0">
                  <a:pos x="31" y="84"/>
                </a:cxn>
                <a:cxn ang="0">
                  <a:pos x="47" y="81"/>
                </a:cxn>
                <a:cxn ang="0">
                  <a:pos x="57" y="81"/>
                </a:cxn>
                <a:cxn ang="0">
                  <a:pos x="64" y="87"/>
                </a:cxn>
                <a:cxn ang="0">
                  <a:pos x="70" y="91"/>
                </a:cxn>
                <a:cxn ang="0">
                  <a:pos x="98" y="105"/>
                </a:cxn>
                <a:cxn ang="0">
                  <a:pos x="101" y="95"/>
                </a:cxn>
                <a:cxn ang="0">
                  <a:pos x="109" y="80"/>
                </a:cxn>
                <a:cxn ang="0">
                  <a:pos x="117" y="74"/>
                </a:cxn>
                <a:cxn ang="0">
                  <a:pos x="127" y="70"/>
                </a:cxn>
                <a:cxn ang="0">
                  <a:pos x="138" y="64"/>
                </a:cxn>
                <a:cxn ang="0">
                  <a:pos x="145" y="57"/>
                </a:cxn>
                <a:cxn ang="0">
                  <a:pos x="148" y="51"/>
                </a:cxn>
                <a:cxn ang="0">
                  <a:pos x="149" y="44"/>
                </a:cxn>
                <a:cxn ang="0">
                  <a:pos x="155" y="40"/>
                </a:cxn>
                <a:cxn ang="0">
                  <a:pos x="159" y="40"/>
                </a:cxn>
                <a:cxn ang="0">
                  <a:pos x="164" y="31"/>
                </a:cxn>
                <a:cxn ang="0">
                  <a:pos x="166" y="23"/>
                </a:cxn>
                <a:cxn ang="0">
                  <a:pos x="171" y="17"/>
                </a:cxn>
                <a:cxn ang="0">
                  <a:pos x="159" y="4"/>
                </a:cxn>
                <a:cxn ang="0">
                  <a:pos x="141" y="0"/>
                </a:cxn>
              </a:cxnLst>
              <a:rect l="0" t="0" r="r" b="b"/>
              <a:pathLst>
                <a:path w="171" h="105">
                  <a:moveTo>
                    <a:pt x="141" y="0"/>
                  </a:moveTo>
                  <a:lnTo>
                    <a:pt x="141" y="0"/>
                  </a:lnTo>
                  <a:lnTo>
                    <a:pt x="129" y="3"/>
                  </a:lnTo>
                  <a:lnTo>
                    <a:pt x="124" y="3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1" y="0"/>
                  </a:lnTo>
                  <a:lnTo>
                    <a:pt x="108" y="2"/>
                  </a:lnTo>
                  <a:lnTo>
                    <a:pt x="105" y="6"/>
                  </a:lnTo>
                  <a:lnTo>
                    <a:pt x="104" y="10"/>
                  </a:lnTo>
                  <a:lnTo>
                    <a:pt x="104" y="10"/>
                  </a:lnTo>
                  <a:lnTo>
                    <a:pt x="100" y="11"/>
                  </a:lnTo>
                  <a:lnTo>
                    <a:pt x="94" y="13"/>
                  </a:lnTo>
                  <a:lnTo>
                    <a:pt x="87" y="11"/>
                  </a:lnTo>
                  <a:lnTo>
                    <a:pt x="80" y="9"/>
                  </a:lnTo>
                  <a:lnTo>
                    <a:pt x="67" y="3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0" y="4"/>
                  </a:lnTo>
                  <a:lnTo>
                    <a:pt x="33" y="7"/>
                  </a:lnTo>
                  <a:lnTo>
                    <a:pt x="28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18" y="7"/>
                  </a:lnTo>
                  <a:lnTo>
                    <a:pt x="11" y="9"/>
                  </a:lnTo>
                  <a:lnTo>
                    <a:pt x="4" y="1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9" y="31"/>
                  </a:lnTo>
                  <a:lnTo>
                    <a:pt x="13" y="40"/>
                  </a:lnTo>
                  <a:lnTo>
                    <a:pt x="14" y="44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56"/>
                  </a:lnTo>
                  <a:lnTo>
                    <a:pt x="17" y="60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6" y="73"/>
                  </a:lnTo>
                  <a:lnTo>
                    <a:pt x="26" y="77"/>
                  </a:lnTo>
                  <a:lnTo>
                    <a:pt x="26" y="80"/>
                  </a:lnTo>
                  <a:lnTo>
                    <a:pt x="27" y="83"/>
                  </a:lnTo>
                  <a:lnTo>
                    <a:pt x="27" y="83"/>
                  </a:lnTo>
                  <a:lnTo>
                    <a:pt x="31" y="84"/>
                  </a:lnTo>
                  <a:lnTo>
                    <a:pt x="37" y="84"/>
                  </a:lnTo>
                  <a:lnTo>
                    <a:pt x="47" y="81"/>
                  </a:lnTo>
                  <a:lnTo>
                    <a:pt x="51" y="81"/>
                  </a:lnTo>
                  <a:lnTo>
                    <a:pt x="57" y="81"/>
                  </a:lnTo>
                  <a:lnTo>
                    <a:pt x="61" y="83"/>
                  </a:lnTo>
                  <a:lnTo>
                    <a:pt x="64" y="87"/>
                  </a:lnTo>
                  <a:lnTo>
                    <a:pt x="64" y="87"/>
                  </a:lnTo>
                  <a:lnTo>
                    <a:pt x="70" y="91"/>
                  </a:lnTo>
                  <a:lnTo>
                    <a:pt x="78" y="95"/>
                  </a:lnTo>
                  <a:lnTo>
                    <a:pt x="98" y="105"/>
                  </a:lnTo>
                  <a:lnTo>
                    <a:pt x="98" y="105"/>
                  </a:lnTo>
                  <a:lnTo>
                    <a:pt x="101" y="95"/>
                  </a:lnTo>
                  <a:lnTo>
                    <a:pt x="105" y="87"/>
                  </a:lnTo>
                  <a:lnTo>
                    <a:pt x="109" y="80"/>
                  </a:lnTo>
                  <a:lnTo>
                    <a:pt x="112" y="77"/>
                  </a:lnTo>
                  <a:lnTo>
                    <a:pt x="117" y="74"/>
                  </a:lnTo>
                  <a:lnTo>
                    <a:pt x="117" y="74"/>
                  </a:lnTo>
                  <a:lnTo>
                    <a:pt x="127" y="70"/>
                  </a:lnTo>
                  <a:lnTo>
                    <a:pt x="135" y="67"/>
                  </a:lnTo>
                  <a:lnTo>
                    <a:pt x="138" y="64"/>
                  </a:lnTo>
                  <a:lnTo>
                    <a:pt x="142" y="61"/>
                  </a:lnTo>
                  <a:lnTo>
                    <a:pt x="145" y="57"/>
                  </a:lnTo>
                  <a:lnTo>
                    <a:pt x="148" y="51"/>
                  </a:lnTo>
                  <a:lnTo>
                    <a:pt x="148" y="51"/>
                  </a:lnTo>
                  <a:lnTo>
                    <a:pt x="148" y="47"/>
                  </a:lnTo>
                  <a:lnTo>
                    <a:pt x="149" y="44"/>
                  </a:lnTo>
                  <a:lnTo>
                    <a:pt x="151" y="41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9" y="40"/>
                  </a:lnTo>
                  <a:lnTo>
                    <a:pt x="162" y="39"/>
                  </a:lnTo>
                  <a:lnTo>
                    <a:pt x="164" y="31"/>
                  </a:lnTo>
                  <a:lnTo>
                    <a:pt x="164" y="31"/>
                  </a:lnTo>
                  <a:lnTo>
                    <a:pt x="166" y="23"/>
                  </a:lnTo>
                  <a:lnTo>
                    <a:pt x="171" y="17"/>
                  </a:lnTo>
                  <a:lnTo>
                    <a:pt x="171" y="17"/>
                  </a:lnTo>
                  <a:lnTo>
                    <a:pt x="165" y="10"/>
                  </a:lnTo>
                  <a:lnTo>
                    <a:pt x="159" y="4"/>
                  </a:lnTo>
                  <a:lnTo>
                    <a:pt x="151" y="2"/>
                  </a:lnTo>
                  <a:lnTo>
                    <a:pt x="141" y="0"/>
                  </a:lnTo>
                  <a:lnTo>
                    <a:pt x="141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49" name="Freeform 1048"/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6053138" y="4319588"/>
              <a:ext cx="160337" cy="127000"/>
            </a:xfrm>
            <a:custGeom>
              <a:avLst/>
              <a:gdLst/>
              <a:ahLst/>
              <a:cxnLst>
                <a:cxn ang="0">
                  <a:pos x="0" y="61"/>
                </a:cxn>
                <a:cxn ang="0">
                  <a:pos x="0" y="61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6" y="68"/>
                </a:cxn>
                <a:cxn ang="0">
                  <a:pos x="12" y="71"/>
                </a:cxn>
                <a:cxn ang="0">
                  <a:pos x="15" y="72"/>
                </a:cxn>
                <a:cxn ang="0">
                  <a:pos x="17" y="72"/>
                </a:cxn>
                <a:cxn ang="0">
                  <a:pos x="26" y="70"/>
                </a:cxn>
                <a:cxn ang="0">
                  <a:pos x="26" y="70"/>
                </a:cxn>
                <a:cxn ang="0">
                  <a:pos x="30" y="67"/>
                </a:cxn>
                <a:cxn ang="0">
                  <a:pos x="36" y="65"/>
                </a:cxn>
                <a:cxn ang="0">
                  <a:pos x="46" y="65"/>
                </a:cxn>
                <a:cxn ang="0">
                  <a:pos x="54" y="67"/>
                </a:cxn>
                <a:cxn ang="0">
                  <a:pos x="66" y="70"/>
                </a:cxn>
                <a:cxn ang="0">
                  <a:pos x="66" y="70"/>
                </a:cxn>
                <a:cxn ang="0">
                  <a:pos x="81" y="77"/>
                </a:cxn>
                <a:cxn ang="0">
                  <a:pos x="90" y="80"/>
                </a:cxn>
                <a:cxn ang="0">
                  <a:pos x="98" y="80"/>
                </a:cxn>
                <a:cxn ang="0">
                  <a:pos x="98" y="80"/>
                </a:cxn>
                <a:cxn ang="0">
                  <a:pos x="100" y="78"/>
                </a:cxn>
                <a:cxn ang="0">
                  <a:pos x="101" y="74"/>
                </a:cxn>
                <a:cxn ang="0">
                  <a:pos x="101" y="62"/>
                </a:cxn>
                <a:cxn ang="0">
                  <a:pos x="101" y="62"/>
                </a:cxn>
                <a:cxn ang="0">
                  <a:pos x="90" y="58"/>
                </a:cxn>
                <a:cxn ang="0">
                  <a:pos x="78" y="53"/>
                </a:cxn>
                <a:cxn ang="0">
                  <a:pos x="70" y="45"/>
                </a:cxn>
                <a:cxn ang="0">
                  <a:pos x="61" y="37"/>
                </a:cxn>
                <a:cxn ang="0">
                  <a:pos x="54" y="28"/>
                </a:cxn>
                <a:cxn ang="0">
                  <a:pos x="47" y="20"/>
                </a:cxn>
                <a:cxn ang="0">
                  <a:pos x="42" y="10"/>
                </a:cxn>
                <a:cxn ang="0">
                  <a:pos x="37" y="0"/>
                </a:cxn>
                <a:cxn ang="0">
                  <a:pos x="37" y="0"/>
                </a:cxn>
                <a:cxn ang="0">
                  <a:pos x="30" y="4"/>
                </a:cxn>
                <a:cxn ang="0">
                  <a:pos x="23" y="11"/>
                </a:cxn>
                <a:cxn ang="0">
                  <a:pos x="17" y="17"/>
                </a:cxn>
                <a:cxn ang="0">
                  <a:pos x="12" y="25"/>
                </a:cxn>
                <a:cxn ang="0">
                  <a:pos x="7" y="33"/>
                </a:cxn>
                <a:cxn ang="0">
                  <a:pos x="5" y="43"/>
                </a:cxn>
                <a:cxn ang="0">
                  <a:pos x="2" y="51"/>
                </a:cxn>
                <a:cxn ang="0">
                  <a:pos x="0" y="61"/>
                </a:cxn>
                <a:cxn ang="0">
                  <a:pos x="0" y="61"/>
                </a:cxn>
              </a:cxnLst>
              <a:rect l="0" t="0" r="r" b="b"/>
              <a:pathLst>
                <a:path w="101" h="80">
                  <a:moveTo>
                    <a:pt x="0" y="61"/>
                  </a:moveTo>
                  <a:lnTo>
                    <a:pt x="0" y="6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6" y="68"/>
                  </a:lnTo>
                  <a:lnTo>
                    <a:pt x="12" y="71"/>
                  </a:lnTo>
                  <a:lnTo>
                    <a:pt x="15" y="72"/>
                  </a:lnTo>
                  <a:lnTo>
                    <a:pt x="17" y="72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30" y="67"/>
                  </a:lnTo>
                  <a:lnTo>
                    <a:pt x="36" y="65"/>
                  </a:lnTo>
                  <a:lnTo>
                    <a:pt x="46" y="65"/>
                  </a:lnTo>
                  <a:lnTo>
                    <a:pt x="54" y="67"/>
                  </a:lnTo>
                  <a:lnTo>
                    <a:pt x="66" y="70"/>
                  </a:lnTo>
                  <a:lnTo>
                    <a:pt x="66" y="70"/>
                  </a:lnTo>
                  <a:lnTo>
                    <a:pt x="81" y="77"/>
                  </a:lnTo>
                  <a:lnTo>
                    <a:pt x="90" y="80"/>
                  </a:lnTo>
                  <a:lnTo>
                    <a:pt x="98" y="80"/>
                  </a:lnTo>
                  <a:lnTo>
                    <a:pt x="98" y="80"/>
                  </a:lnTo>
                  <a:lnTo>
                    <a:pt x="100" y="78"/>
                  </a:lnTo>
                  <a:lnTo>
                    <a:pt x="101" y="74"/>
                  </a:lnTo>
                  <a:lnTo>
                    <a:pt x="101" y="62"/>
                  </a:lnTo>
                  <a:lnTo>
                    <a:pt x="101" y="62"/>
                  </a:lnTo>
                  <a:lnTo>
                    <a:pt x="90" y="58"/>
                  </a:lnTo>
                  <a:lnTo>
                    <a:pt x="78" y="53"/>
                  </a:lnTo>
                  <a:lnTo>
                    <a:pt x="70" y="45"/>
                  </a:lnTo>
                  <a:lnTo>
                    <a:pt x="61" y="37"/>
                  </a:lnTo>
                  <a:lnTo>
                    <a:pt x="54" y="28"/>
                  </a:lnTo>
                  <a:lnTo>
                    <a:pt x="47" y="20"/>
                  </a:lnTo>
                  <a:lnTo>
                    <a:pt x="42" y="1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0" y="4"/>
                  </a:lnTo>
                  <a:lnTo>
                    <a:pt x="23" y="11"/>
                  </a:lnTo>
                  <a:lnTo>
                    <a:pt x="17" y="17"/>
                  </a:lnTo>
                  <a:lnTo>
                    <a:pt x="12" y="25"/>
                  </a:lnTo>
                  <a:lnTo>
                    <a:pt x="7" y="33"/>
                  </a:lnTo>
                  <a:lnTo>
                    <a:pt x="5" y="43"/>
                  </a:lnTo>
                  <a:lnTo>
                    <a:pt x="2" y="5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50" name="Freeform 1049"/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5827713" y="4206875"/>
              <a:ext cx="284162" cy="219075"/>
            </a:xfrm>
            <a:custGeom>
              <a:avLst/>
              <a:gdLst/>
              <a:ahLst/>
              <a:cxnLst>
                <a:cxn ang="0">
                  <a:pos x="84" y="15"/>
                </a:cxn>
                <a:cxn ang="0">
                  <a:pos x="78" y="18"/>
                </a:cxn>
                <a:cxn ang="0">
                  <a:pos x="74" y="14"/>
                </a:cxn>
                <a:cxn ang="0">
                  <a:pos x="68" y="7"/>
                </a:cxn>
                <a:cxn ang="0">
                  <a:pos x="66" y="7"/>
                </a:cxn>
                <a:cxn ang="0">
                  <a:pos x="38" y="14"/>
                </a:cxn>
                <a:cxn ang="0">
                  <a:pos x="17" y="18"/>
                </a:cxn>
                <a:cxn ang="0">
                  <a:pos x="11" y="17"/>
                </a:cxn>
                <a:cxn ang="0">
                  <a:pos x="2" y="32"/>
                </a:cxn>
                <a:cxn ang="0">
                  <a:pos x="0" y="40"/>
                </a:cxn>
                <a:cxn ang="0">
                  <a:pos x="4" y="47"/>
                </a:cxn>
                <a:cxn ang="0">
                  <a:pos x="7" y="50"/>
                </a:cxn>
                <a:cxn ang="0">
                  <a:pos x="7" y="55"/>
                </a:cxn>
                <a:cxn ang="0">
                  <a:pos x="3" y="62"/>
                </a:cxn>
                <a:cxn ang="0">
                  <a:pos x="3" y="68"/>
                </a:cxn>
                <a:cxn ang="0">
                  <a:pos x="10" y="79"/>
                </a:cxn>
                <a:cxn ang="0">
                  <a:pos x="16" y="89"/>
                </a:cxn>
                <a:cxn ang="0">
                  <a:pos x="19" y="104"/>
                </a:cxn>
                <a:cxn ang="0">
                  <a:pos x="17" y="118"/>
                </a:cxn>
                <a:cxn ang="0">
                  <a:pos x="29" y="118"/>
                </a:cxn>
                <a:cxn ang="0">
                  <a:pos x="40" y="118"/>
                </a:cxn>
                <a:cxn ang="0">
                  <a:pos x="44" y="121"/>
                </a:cxn>
                <a:cxn ang="0">
                  <a:pos x="54" y="125"/>
                </a:cxn>
                <a:cxn ang="0">
                  <a:pos x="60" y="125"/>
                </a:cxn>
                <a:cxn ang="0">
                  <a:pos x="70" y="121"/>
                </a:cxn>
                <a:cxn ang="0">
                  <a:pos x="78" y="122"/>
                </a:cxn>
                <a:cxn ang="0">
                  <a:pos x="81" y="124"/>
                </a:cxn>
                <a:cxn ang="0">
                  <a:pos x="85" y="118"/>
                </a:cxn>
                <a:cxn ang="0">
                  <a:pos x="90" y="111"/>
                </a:cxn>
                <a:cxn ang="0">
                  <a:pos x="93" y="111"/>
                </a:cxn>
                <a:cxn ang="0">
                  <a:pos x="104" y="116"/>
                </a:cxn>
                <a:cxn ang="0">
                  <a:pos x="124" y="133"/>
                </a:cxn>
                <a:cxn ang="0">
                  <a:pos x="134" y="138"/>
                </a:cxn>
                <a:cxn ang="0">
                  <a:pos x="139" y="135"/>
                </a:cxn>
                <a:cxn ang="0">
                  <a:pos x="142" y="132"/>
                </a:cxn>
                <a:cxn ang="0">
                  <a:pos x="147" y="114"/>
                </a:cxn>
                <a:cxn ang="0">
                  <a:pos x="154" y="96"/>
                </a:cxn>
                <a:cxn ang="0">
                  <a:pos x="165" y="82"/>
                </a:cxn>
                <a:cxn ang="0">
                  <a:pos x="179" y="71"/>
                </a:cxn>
                <a:cxn ang="0">
                  <a:pos x="174" y="52"/>
                </a:cxn>
                <a:cxn ang="0">
                  <a:pos x="169" y="32"/>
                </a:cxn>
                <a:cxn ang="0">
                  <a:pos x="155" y="41"/>
                </a:cxn>
                <a:cxn ang="0">
                  <a:pos x="148" y="20"/>
                </a:cxn>
                <a:cxn ang="0">
                  <a:pos x="142" y="15"/>
                </a:cxn>
                <a:cxn ang="0">
                  <a:pos x="131" y="13"/>
                </a:cxn>
                <a:cxn ang="0">
                  <a:pos x="129" y="11"/>
                </a:cxn>
                <a:cxn ang="0">
                  <a:pos x="127" y="5"/>
                </a:cxn>
                <a:cxn ang="0">
                  <a:pos x="125" y="1"/>
                </a:cxn>
                <a:cxn ang="0">
                  <a:pos x="117" y="3"/>
                </a:cxn>
                <a:cxn ang="0">
                  <a:pos x="112" y="3"/>
                </a:cxn>
                <a:cxn ang="0">
                  <a:pos x="102" y="1"/>
                </a:cxn>
                <a:cxn ang="0">
                  <a:pos x="98" y="0"/>
                </a:cxn>
                <a:cxn ang="0">
                  <a:pos x="84" y="15"/>
                </a:cxn>
              </a:cxnLst>
              <a:rect l="0" t="0" r="r" b="b"/>
              <a:pathLst>
                <a:path w="179" h="138">
                  <a:moveTo>
                    <a:pt x="84" y="15"/>
                  </a:moveTo>
                  <a:lnTo>
                    <a:pt x="84" y="15"/>
                  </a:lnTo>
                  <a:lnTo>
                    <a:pt x="81" y="17"/>
                  </a:lnTo>
                  <a:lnTo>
                    <a:pt x="78" y="18"/>
                  </a:lnTo>
                  <a:lnTo>
                    <a:pt x="75" y="17"/>
                  </a:lnTo>
                  <a:lnTo>
                    <a:pt x="74" y="14"/>
                  </a:lnTo>
                  <a:lnTo>
                    <a:pt x="71" y="8"/>
                  </a:lnTo>
                  <a:lnTo>
                    <a:pt x="68" y="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51" y="10"/>
                  </a:lnTo>
                  <a:lnTo>
                    <a:pt x="38" y="14"/>
                  </a:lnTo>
                  <a:lnTo>
                    <a:pt x="24" y="17"/>
                  </a:lnTo>
                  <a:lnTo>
                    <a:pt x="17" y="18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6" y="24"/>
                  </a:lnTo>
                  <a:lnTo>
                    <a:pt x="2" y="32"/>
                  </a:lnTo>
                  <a:lnTo>
                    <a:pt x="2" y="37"/>
                  </a:lnTo>
                  <a:lnTo>
                    <a:pt x="0" y="40"/>
                  </a:lnTo>
                  <a:lnTo>
                    <a:pt x="2" y="44"/>
                  </a:lnTo>
                  <a:lnTo>
                    <a:pt x="4" y="47"/>
                  </a:lnTo>
                  <a:lnTo>
                    <a:pt x="4" y="47"/>
                  </a:lnTo>
                  <a:lnTo>
                    <a:pt x="7" y="50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6" y="58"/>
                  </a:lnTo>
                  <a:lnTo>
                    <a:pt x="3" y="62"/>
                  </a:lnTo>
                  <a:lnTo>
                    <a:pt x="2" y="65"/>
                  </a:lnTo>
                  <a:lnTo>
                    <a:pt x="3" y="68"/>
                  </a:lnTo>
                  <a:lnTo>
                    <a:pt x="3" y="68"/>
                  </a:lnTo>
                  <a:lnTo>
                    <a:pt x="10" y="79"/>
                  </a:lnTo>
                  <a:lnTo>
                    <a:pt x="16" y="89"/>
                  </a:lnTo>
                  <a:lnTo>
                    <a:pt x="16" y="89"/>
                  </a:lnTo>
                  <a:lnTo>
                    <a:pt x="19" y="96"/>
                  </a:lnTo>
                  <a:lnTo>
                    <a:pt x="19" y="104"/>
                  </a:lnTo>
                  <a:lnTo>
                    <a:pt x="17" y="118"/>
                  </a:lnTo>
                  <a:lnTo>
                    <a:pt x="17" y="118"/>
                  </a:lnTo>
                  <a:lnTo>
                    <a:pt x="23" y="118"/>
                  </a:lnTo>
                  <a:lnTo>
                    <a:pt x="29" y="118"/>
                  </a:lnTo>
                  <a:lnTo>
                    <a:pt x="34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4" y="121"/>
                  </a:lnTo>
                  <a:lnTo>
                    <a:pt x="50" y="124"/>
                  </a:lnTo>
                  <a:lnTo>
                    <a:pt x="54" y="125"/>
                  </a:lnTo>
                  <a:lnTo>
                    <a:pt x="57" y="125"/>
                  </a:lnTo>
                  <a:lnTo>
                    <a:pt x="60" y="125"/>
                  </a:lnTo>
                  <a:lnTo>
                    <a:pt x="60" y="125"/>
                  </a:lnTo>
                  <a:lnTo>
                    <a:pt x="70" y="121"/>
                  </a:lnTo>
                  <a:lnTo>
                    <a:pt x="73" y="121"/>
                  </a:lnTo>
                  <a:lnTo>
                    <a:pt x="78" y="122"/>
                  </a:lnTo>
                  <a:lnTo>
                    <a:pt x="78" y="122"/>
                  </a:lnTo>
                  <a:lnTo>
                    <a:pt x="81" y="124"/>
                  </a:lnTo>
                  <a:lnTo>
                    <a:pt x="83" y="122"/>
                  </a:lnTo>
                  <a:lnTo>
                    <a:pt x="85" y="118"/>
                  </a:lnTo>
                  <a:lnTo>
                    <a:pt x="88" y="112"/>
                  </a:lnTo>
                  <a:lnTo>
                    <a:pt x="90" y="111"/>
                  </a:lnTo>
                  <a:lnTo>
                    <a:pt x="93" y="111"/>
                  </a:lnTo>
                  <a:lnTo>
                    <a:pt x="93" y="111"/>
                  </a:lnTo>
                  <a:lnTo>
                    <a:pt x="98" y="112"/>
                  </a:lnTo>
                  <a:lnTo>
                    <a:pt x="104" y="116"/>
                  </a:lnTo>
                  <a:lnTo>
                    <a:pt x="117" y="129"/>
                  </a:lnTo>
                  <a:lnTo>
                    <a:pt x="124" y="133"/>
                  </a:lnTo>
                  <a:lnTo>
                    <a:pt x="129" y="136"/>
                  </a:lnTo>
                  <a:lnTo>
                    <a:pt x="134" y="138"/>
                  </a:lnTo>
                  <a:lnTo>
                    <a:pt x="137" y="136"/>
                  </a:lnTo>
                  <a:lnTo>
                    <a:pt x="139" y="135"/>
                  </a:lnTo>
                  <a:lnTo>
                    <a:pt x="142" y="132"/>
                  </a:lnTo>
                  <a:lnTo>
                    <a:pt x="142" y="132"/>
                  </a:lnTo>
                  <a:lnTo>
                    <a:pt x="144" y="122"/>
                  </a:lnTo>
                  <a:lnTo>
                    <a:pt x="147" y="114"/>
                  </a:lnTo>
                  <a:lnTo>
                    <a:pt x="149" y="104"/>
                  </a:lnTo>
                  <a:lnTo>
                    <a:pt x="154" y="96"/>
                  </a:lnTo>
                  <a:lnTo>
                    <a:pt x="159" y="88"/>
                  </a:lnTo>
                  <a:lnTo>
                    <a:pt x="165" y="82"/>
                  </a:lnTo>
                  <a:lnTo>
                    <a:pt x="172" y="75"/>
                  </a:lnTo>
                  <a:lnTo>
                    <a:pt x="179" y="71"/>
                  </a:lnTo>
                  <a:lnTo>
                    <a:pt x="179" y="71"/>
                  </a:lnTo>
                  <a:lnTo>
                    <a:pt x="174" y="52"/>
                  </a:lnTo>
                  <a:lnTo>
                    <a:pt x="169" y="32"/>
                  </a:lnTo>
                  <a:lnTo>
                    <a:pt x="169" y="32"/>
                  </a:lnTo>
                  <a:lnTo>
                    <a:pt x="155" y="41"/>
                  </a:lnTo>
                  <a:lnTo>
                    <a:pt x="155" y="41"/>
                  </a:lnTo>
                  <a:lnTo>
                    <a:pt x="151" y="28"/>
                  </a:lnTo>
                  <a:lnTo>
                    <a:pt x="148" y="20"/>
                  </a:lnTo>
                  <a:lnTo>
                    <a:pt x="147" y="17"/>
                  </a:lnTo>
                  <a:lnTo>
                    <a:pt x="142" y="15"/>
                  </a:lnTo>
                  <a:lnTo>
                    <a:pt x="138" y="14"/>
                  </a:lnTo>
                  <a:lnTo>
                    <a:pt x="131" y="13"/>
                  </a:lnTo>
                  <a:lnTo>
                    <a:pt x="131" y="13"/>
                  </a:lnTo>
                  <a:lnTo>
                    <a:pt x="129" y="11"/>
                  </a:lnTo>
                  <a:lnTo>
                    <a:pt x="128" y="10"/>
                  </a:lnTo>
                  <a:lnTo>
                    <a:pt x="127" y="5"/>
                  </a:lnTo>
                  <a:lnTo>
                    <a:pt x="127" y="3"/>
                  </a:lnTo>
                  <a:lnTo>
                    <a:pt x="125" y="1"/>
                  </a:lnTo>
                  <a:lnTo>
                    <a:pt x="121" y="1"/>
                  </a:lnTo>
                  <a:lnTo>
                    <a:pt x="117" y="3"/>
                  </a:lnTo>
                  <a:lnTo>
                    <a:pt x="117" y="3"/>
                  </a:lnTo>
                  <a:lnTo>
                    <a:pt x="112" y="3"/>
                  </a:lnTo>
                  <a:lnTo>
                    <a:pt x="107" y="3"/>
                  </a:lnTo>
                  <a:lnTo>
                    <a:pt x="102" y="1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1" y="7"/>
                  </a:lnTo>
                  <a:lnTo>
                    <a:pt x="84" y="15"/>
                  </a:lnTo>
                  <a:lnTo>
                    <a:pt x="84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51" name="Freeform 1050"/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5783263" y="3784600"/>
              <a:ext cx="304800" cy="450850"/>
            </a:xfrm>
            <a:custGeom>
              <a:avLst/>
              <a:gdLst/>
              <a:ahLst/>
              <a:cxnLst>
                <a:cxn ang="0">
                  <a:pos x="99" y="32"/>
                </a:cxn>
                <a:cxn ang="0">
                  <a:pos x="84" y="37"/>
                </a:cxn>
                <a:cxn ang="0">
                  <a:pos x="94" y="64"/>
                </a:cxn>
                <a:cxn ang="0">
                  <a:pos x="99" y="82"/>
                </a:cxn>
                <a:cxn ang="0">
                  <a:pos x="98" y="95"/>
                </a:cxn>
                <a:cxn ang="0">
                  <a:pos x="88" y="101"/>
                </a:cxn>
                <a:cxn ang="0">
                  <a:pos x="72" y="108"/>
                </a:cxn>
                <a:cxn ang="0">
                  <a:pos x="64" y="116"/>
                </a:cxn>
                <a:cxn ang="0">
                  <a:pos x="57" y="111"/>
                </a:cxn>
                <a:cxn ang="0">
                  <a:pos x="49" y="109"/>
                </a:cxn>
                <a:cxn ang="0">
                  <a:pos x="21" y="129"/>
                </a:cxn>
                <a:cxn ang="0">
                  <a:pos x="10" y="139"/>
                </a:cxn>
                <a:cxn ang="0">
                  <a:pos x="4" y="160"/>
                </a:cxn>
                <a:cxn ang="0">
                  <a:pos x="15" y="180"/>
                </a:cxn>
                <a:cxn ang="0">
                  <a:pos x="25" y="189"/>
                </a:cxn>
                <a:cxn ang="0">
                  <a:pos x="28" y="199"/>
                </a:cxn>
                <a:cxn ang="0">
                  <a:pos x="22" y="206"/>
                </a:cxn>
                <a:cxn ang="0">
                  <a:pos x="10" y="212"/>
                </a:cxn>
                <a:cxn ang="0">
                  <a:pos x="7" y="217"/>
                </a:cxn>
                <a:cxn ang="0">
                  <a:pos x="8" y="233"/>
                </a:cxn>
                <a:cxn ang="0">
                  <a:pos x="5" y="239"/>
                </a:cxn>
                <a:cxn ang="0">
                  <a:pos x="0" y="257"/>
                </a:cxn>
                <a:cxn ang="0">
                  <a:pos x="4" y="266"/>
                </a:cxn>
                <a:cxn ang="0">
                  <a:pos x="20" y="263"/>
                </a:cxn>
                <a:cxn ang="0">
                  <a:pos x="27" y="266"/>
                </a:cxn>
                <a:cxn ang="0">
                  <a:pos x="38" y="283"/>
                </a:cxn>
                <a:cxn ang="0">
                  <a:pos x="45" y="284"/>
                </a:cxn>
                <a:cxn ang="0">
                  <a:pos x="79" y="276"/>
                </a:cxn>
                <a:cxn ang="0">
                  <a:pos x="96" y="273"/>
                </a:cxn>
                <a:cxn ang="0">
                  <a:pos x="103" y="283"/>
                </a:cxn>
                <a:cxn ang="0">
                  <a:pos x="112" y="281"/>
                </a:cxn>
                <a:cxn ang="0">
                  <a:pos x="126" y="266"/>
                </a:cxn>
                <a:cxn ang="0">
                  <a:pos x="125" y="260"/>
                </a:cxn>
                <a:cxn ang="0">
                  <a:pos x="126" y="254"/>
                </a:cxn>
                <a:cxn ang="0">
                  <a:pos x="145" y="237"/>
                </a:cxn>
                <a:cxn ang="0">
                  <a:pos x="156" y="229"/>
                </a:cxn>
                <a:cxn ang="0">
                  <a:pos x="170" y="227"/>
                </a:cxn>
                <a:cxn ang="0">
                  <a:pos x="192" y="234"/>
                </a:cxn>
                <a:cxn ang="0">
                  <a:pos x="190" y="136"/>
                </a:cxn>
                <a:cxn ang="0">
                  <a:pos x="183" y="82"/>
                </a:cxn>
                <a:cxn ang="0">
                  <a:pos x="175" y="64"/>
                </a:cxn>
                <a:cxn ang="0">
                  <a:pos x="160" y="47"/>
                </a:cxn>
                <a:cxn ang="0">
                  <a:pos x="145" y="14"/>
                </a:cxn>
                <a:cxn ang="0">
                  <a:pos x="135" y="1"/>
                </a:cxn>
                <a:cxn ang="0">
                  <a:pos x="112" y="22"/>
                </a:cxn>
              </a:cxnLst>
              <a:rect l="0" t="0" r="r" b="b"/>
              <a:pathLst>
                <a:path w="192" h="284">
                  <a:moveTo>
                    <a:pt x="103" y="31"/>
                  </a:moveTo>
                  <a:lnTo>
                    <a:pt x="103" y="31"/>
                  </a:lnTo>
                  <a:lnTo>
                    <a:pt x="99" y="32"/>
                  </a:lnTo>
                  <a:lnTo>
                    <a:pt x="92" y="35"/>
                  </a:lnTo>
                  <a:lnTo>
                    <a:pt x="84" y="37"/>
                  </a:lnTo>
                  <a:lnTo>
                    <a:pt x="84" y="37"/>
                  </a:lnTo>
                  <a:lnTo>
                    <a:pt x="85" y="42"/>
                  </a:lnTo>
                  <a:lnTo>
                    <a:pt x="88" y="50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6" y="72"/>
                  </a:lnTo>
                  <a:lnTo>
                    <a:pt x="99" y="82"/>
                  </a:lnTo>
                  <a:lnTo>
                    <a:pt x="99" y="86"/>
                  </a:lnTo>
                  <a:lnTo>
                    <a:pt x="99" y="91"/>
                  </a:lnTo>
                  <a:lnTo>
                    <a:pt x="98" y="95"/>
                  </a:lnTo>
                  <a:lnTo>
                    <a:pt x="94" y="98"/>
                  </a:lnTo>
                  <a:lnTo>
                    <a:pt x="94" y="98"/>
                  </a:lnTo>
                  <a:lnTo>
                    <a:pt x="88" y="101"/>
                  </a:lnTo>
                  <a:lnTo>
                    <a:pt x="82" y="102"/>
                  </a:lnTo>
                  <a:lnTo>
                    <a:pt x="76" y="104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65" y="115"/>
                  </a:lnTo>
                  <a:lnTo>
                    <a:pt x="64" y="116"/>
                  </a:lnTo>
                  <a:lnTo>
                    <a:pt x="62" y="116"/>
                  </a:lnTo>
                  <a:lnTo>
                    <a:pt x="58" y="112"/>
                  </a:lnTo>
                  <a:lnTo>
                    <a:pt x="57" y="111"/>
                  </a:lnTo>
                  <a:lnTo>
                    <a:pt x="52" y="109"/>
                  </a:lnTo>
                  <a:lnTo>
                    <a:pt x="52" y="109"/>
                  </a:lnTo>
                  <a:lnTo>
                    <a:pt x="49" y="109"/>
                  </a:lnTo>
                  <a:lnTo>
                    <a:pt x="45" y="111"/>
                  </a:lnTo>
                  <a:lnTo>
                    <a:pt x="37" y="116"/>
                  </a:lnTo>
                  <a:lnTo>
                    <a:pt x="21" y="129"/>
                  </a:lnTo>
                  <a:lnTo>
                    <a:pt x="21" y="129"/>
                  </a:lnTo>
                  <a:lnTo>
                    <a:pt x="14" y="133"/>
                  </a:lnTo>
                  <a:lnTo>
                    <a:pt x="10" y="139"/>
                  </a:lnTo>
                  <a:lnTo>
                    <a:pt x="5" y="146"/>
                  </a:lnTo>
                  <a:lnTo>
                    <a:pt x="4" y="153"/>
                  </a:lnTo>
                  <a:lnTo>
                    <a:pt x="4" y="160"/>
                  </a:lnTo>
                  <a:lnTo>
                    <a:pt x="7" y="168"/>
                  </a:lnTo>
                  <a:lnTo>
                    <a:pt x="10" y="175"/>
                  </a:lnTo>
                  <a:lnTo>
                    <a:pt x="15" y="180"/>
                  </a:lnTo>
                  <a:lnTo>
                    <a:pt x="15" y="180"/>
                  </a:lnTo>
                  <a:lnTo>
                    <a:pt x="21" y="185"/>
                  </a:lnTo>
                  <a:lnTo>
                    <a:pt x="25" y="189"/>
                  </a:lnTo>
                  <a:lnTo>
                    <a:pt x="28" y="192"/>
                  </a:lnTo>
                  <a:lnTo>
                    <a:pt x="28" y="196"/>
                  </a:lnTo>
                  <a:lnTo>
                    <a:pt x="28" y="199"/>
                  </a:lnTo>
                  <a:lnTo>
                    <a:pt x="27" y="203"/>
                  </a:lnTo>
                  <a:lnTo>
                    <a:pt x="27" y="203"/>
                  </a:lnTo>
                  <a:lnTo>
                    <a:pt x="22" y="206"/>
                  </a:lnTo>
                  <a:lnTo>
                    <a:pt x="17" y="207"/>
                  </a:lnTo>
                  <a:lnTo>
                    <a:pt x="12" y="209"/>
                  </a:lnTo>
                  <a:lnTo>
                    <a:pt x="10" y="212"/>
                  </a:lnTo>
                  <a:lnTo>
                    <a:pt x="8" y="215"/>
                  </a:lnTo>
                  <a:lnTo>
                    <a:pt x="8" y="215"/>
                  </a:lnTo>
                  <a:lnTo>
                    <a:pt x="7" y="217"/>
                  </a:lnTo>
                  <a:lnTo>
                    <a:pt x="7" y="222"/>
                  </a:lnTo>
                  <a:lnTo>
                    <a:pt x="8" y="227"/>
                  </a:lnTo>
                  <a:lnTo>
                    <a:pt x="8" y="233"/>
                  </a:lnTo>
                  <a:lnTo>
                    <a:pt x="8" y="236"/>
                  </a:lnTo>
                  <a:lnTo>
                    <a:pt x="5" y="239"/>
                  </a:lnTo>
                  <a:lnTo>
                    <a:pt x="5" y="239"/>
                  </a:lnTo>
                  <a:lnTo>
                    <a:pt x="1" y="244"/>
                  </a:lnTo>
                  <a:lnTo>
                    <a:pt x="0" y="250"/>
                  </a:lnTo>
                  <a:lnTo>
                    <a:pt x="0" y="257"/>
                  </a:lnTo>
                  <a:lnTo>
                    <a:pt x="3" y="264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5" y="266"/>
                  </a:lnTo>
                  <a:lnTo>
                    <a:pt x="12" y="263"/>
                  </a:lnTo>
                  <a:lnTo>
                    <a:pt x="20" y="263"/>
                  </a:lnTo>
                  <a:lnTo>
                    <a:pt x="24" y="263"/>
                  </a:lnTo>
                  <a:lnTo>
                    <a:pt x="27" y="266"/>
                  </a:lnTo>
                  <a:lnTo>
                    <a:pt x="27" y="266"/>
                  </a:lnTo>
                  <a:lnTo>
                    <a:pt x="34" y="274"/>
                  </a:lnTo>
                  <a:lnTo>
                    <a:pt x="38" y="283"/>
                  </a:lnTo>
                  <a:lnTo>
                    <a:pt x="38" y="283"/>
                  </a:lnTo>
                  <a:lnTo>
                    <a:pt x="39" y="283"/>
                  </a:lnTo>
                  <a:lnTo>
                    <a:pt x="39" y="283"/>
                  </a:lnTo>
                  <a:lnTo>
                    <a:pt x="45" y="284"/>
                  </a:lnTo>
                  <a:lnTo>
                    <a:pt x="52" y="283"/>
                  </a:lnTo>
                  <a:lnTo>
                    <a:pt x="66" y="280"/>
                  </a:lnTo>
                  <a:lnTo>
                    <a:pt x="79" y="276"/>
                  </a:lnTo>
                  <a:lnTo>
                    <a:pt x="94" y="273"/>
                  </a:lnTo>
                  <a:lnTo>
                    <a:pt x="94" y="273"/>
                  </a:lnTo>
                  <a:lnTo>
                    <a:pt x="96" y="273"/>
                  </a:lnTo>
                  <a:lnTo>
                    <a:pt x="99" y="274"/>
                  </a:lnTo>
                  <a:lnTo>
                    <a:pt x="102" y="280"/>
                  </a:lnTo>
                  <a:lnTo>
                    <a:pt x="103" y="283"/>
                  </a:lnTo>
                  <a:lnTo>
                    <a:pt x="106" y="284"/>
                  </a:lnTo>
                  <a:lnTo>
                    <a:pt x="109" y="283"/>
                  </a:lnTo>
                  <a:lnTo>
                    <a:pt x="112" y="281"/>
                  </a:lnTo>
                  <a:lnTo>
                    <a:pt x="112" y="281"/>
                  </a:lnTo>
                  <a:lnTo>
                    <a:pt x="119" y="273"/>
                  </a:lnTo>
                  <a:lnTo>
                    <a:pt x="126" y="266"/>
                  </a:lnTo>
                  <a:lnTo>
                    <a:pt x="126" y="266"/>
                  </a:lnTo>
                  <a:lnTo>
                    <a:pt x="125" y="263"/>
                  </a:lnTo>
                  <a:lnTo>
                    <a:pt x="125" y="260"/>
                  </a:lnTo>
                  <a:lnTo>
                    <a:pt x="125" y="257"/>
                  </a:lnTo>
                  <a:lnTo>
                    <a:pt x="126" y="254"/>
                  </a:lnTo>
                  <a:lnTo>
                    <a:pt x="126" y="254"/>
                  </a:lnTo>
                  <a:lnTo>
                    <a:pt x="130" y="247"/>
                  </a:lnTo>
                  <a:lnTo>
                    <a:pt x="138" y="243"/>
                  </a:lnTo>
                  <a:lnTo>
                    <a:pt x="145" y="237"/>
                  </a:lnTo>
                  <a:lnTo>
                    <a:pt x="152" y="233"/>
                  </a:lnTo>
                  <a:lnTo>
                    <a:pt x="152" y="233"/>
                  </a:lnTo>
                  <a:lnTo>
                    <a:pt x="156" y="229"/>
                  </a:lnTo>
                  <a:lnTo>
                    <a:pt x="162" y="226"/>
                  </a:lnTo>
                  <a:lnTo>
                    <a:pt x="166" y="226"/>
                  </a:lnTo>
                  <a:lnTo>
                    <a:pt x="170" y="227"/>
                  </a:lnTo>
                  <a:lnTo>
                    <a:pt x="180" y="232"/>
                  </a:lnTo>
                  <a:lnTo>
                    <a:pt x="186" y="233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169"/>
                  </a:lnTo>
                  <a:lnTo>
                    <a:pt x="190" y="136"/>
                  </a:lnTo>
                  <a:lnTo>
                    <a:pt x="186" y="104"/>
                  </a:lnTo>
                  <a:lnTo>
                    <a:pt x="186" y="104"/>
                  </a:lnTo>
                  <a:lnTo>
                    <a:pt x="183" y="82"/>
                  </a:lnTo>
                  <a:lnTo>
                    <a:pt x="180" y="72"/>
                  </a:lnTo>
                  <a:lnTo>
                    <a:pt x="177" y="68"/>
                  </a:lnTo>
                  <a:lnTo>
                    <a:pt x="175" y="64"/>
                  </a:lnTo>
                  <a:lnTo>
                    <a:pt x="175" y="64"/>
                  </a:lnTo>
                  <a:lnTo>
                    <a:pt x="167" y="57"/>
                  </a:lnTo>
                  <a:lnTo>
                    <a:pt x="160" y="47"/>
                  </a:lnTo>
                  <a:lnTo>
                    <a:pt x="150" y="28"/>
                  </a:lnTo>
                  <a:lnTo>
                    <a:pt x="150" y="28"/>
                  </a:lnTo>
                  <a:lnTo>
                    <a:pt x="145" y="14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35" y="1"/>
                  </a:lnTo>
                  <a:lnTo>
                    <a:pt x="130" y="4"/>
                  </a:lnTo>
                  <a:lnTo>
                    <a:pt x="121" y="13"/>
                  </a:lnTo>
                  <a:lnTo>
                    <a:pt x="112" y="22"/>
                  </a:lnTo>
                  <a:lnTo>
                    <a:pt x="103" y="31"/>
                  </a:lnTo>
                  <a:lnTo>
                    <a:pt x="103" y="3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52" name="Freeform 1051"/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5443538" y="4032250"/>
              <a:ext cx="414337" cy="479425"/>
            </a:xfrm>
            <a:custGeom>
              <a:avLst/>
              <a:gdLst/>
              <a:ahLst/>
              <a:cxnLst>
                <a:cxn ang="0">
                  <a:pos x="245" y="178"/>
                </a:cxn>
                <a:cxn ang="0">
                  <a:pos x="248" y="168"/>
                </a:cxn>
                <a:cxn ang="0">
                  <a:pos x="246" y="157"/>
                </a:cxn>
                <a:cxn ang="0">
                  <a:pos x="242" y="147"/>
                </a:cxn>
                <a:cxn ang="0">
                  <a:pos x="252" y="127"/>
                </a:cxn>
                <a:cxn ang="0">
                  <a:pos x="238" y="107"/>
                </a:cxn>
                <a:cxn ang="0">
                  <a:pos x="218" y="110"/>
                </a:cxn>
                <a:cxn ang="0">
                  <a:pos x="214" y="94"/>
                </a:cxn>
                <a:cxn ang="0">
                  <a:pos x="222" y="80"/>
                </a:cxn>
                <a:cxn ang="0">
                  <a:pos x="221" y="61"/>
                </a:cxn>
                <a:cxn ang="0">
                  <a:pos x="226" y="53"/>
                </a:cxn>
                <a:cxn ang="0">
                  <a:pos x="241" y="47"/>
                </a:cxn>
                <a:cxn ang="0">
                  <a:pos x="239" y="33"/>
                </a:cxn>
                <a:cxn ang="0">
                  <a:pos x="225" y="19"/>
                </a:cxn>
                <a:cxn ang="0">
                  <a:pos x="218" y="0"/>
                </a:cxn>
                <a:cxn ang="0">
                  <a:pos x="178" y="13"/>
                </a:cxn>
                <a:cxn ang="0">
                  <a:pos x="144" y="29"/>
                </a:cxn>
                <a:cxn ang="0">
                  <a:pos x="140" y="36"/>
                </a:cxn>
                <a:cxn ang="0">
                  <a:pos x="127" y="50"/>
                </a:cxn>
                <a:cxn ang="0">
                  <a:pos x="117" y="54"/>
                </a:cxn>
                <a:cxn ang="0">
                  <a:pos x="99" y="46"/>
                </a:cxn>
                <a:cxn ang="0">
                  <a:pos x="90" y="50"/>
                </a:cxn>
                <a:cxn ang="0">
                  <a:pos x="87" y="59"/>
                </a:cxn>
                <a:cxn ang="0">
                  <a:pos x="76" y="63"/>
                </a:cxn>
                <a:cxn ang="0">
                  <a:pos x="62" y="86"/>
                </a:cxn>
                <a:cxn ang="0">
                  <a:pos x="39" y="115"/>
                </a:cxn>
                <a:cxn ang="0">
                  <a:pos x="8" y="154"/>
                </a:cxn>
                <a:cxn ang="0">
                  <a:pos x="2" y="184"/>
                </a:cxn>
                <a:cxn ang="0">
                  <a:pos x="10" y="192"/>
                </a:cxn>
                <a:cxn ang="0">
                  <a:pos x="30" y="225"/>
                </a:cxn>
                <a:cxn ang="0">
                  <a:pos x="43" y="263"/>
                </a:cxn>
                <a:cxn ang="0">
                  <a:pos x="49" y="296"/>
                </a:cxn>
                <a:cxn ang="0">
                  <a:pos x="57" y="302"/>
                </a:cxn>
                <a:cxn ang="0">
                  <a:pos x="71" y="293"/>
                </a:cxn>
                <a:cxn ang="0">
                  <a:pos x="99" y="289"/>
                </a:cxn>
                <a:cxn ang="0">
                  <a:pos x="120" y="292"/>
                </a:cxn>
                <a:cxn ang="0">
                  <a:pos x="137" y="285"/>
                </a:cxn>
                <a:cxn ang="0">
                  <a:pos x="145" y="293"/>
                </a:cxn>
                <a:cxn ang="0">
                  <a:pos x="161" y="290"/>
                </a:cxn>
                <a:cxn ang="0">
                  <a:pos x="191" y="288"/>
                </a:cxn>
                <a:cxn ang="0">
                  <a:pos x="201" y="285"/>
                </a:cxn>
                <a:cxn ang="0">
                  <a:pos x="222" y="278"/>
                </a:cxn>
                <a:cxn ang="0">
                  <a:pos x="222" y="252"/>
                </a:cxn>
                <a:cxn ang="0">
                  <a:pos x="234" y="242"/>
                </a:cxn>
                <a:cxn ang="0">
                  <a:pos x="232" y="232"/>
                </a:cxn>
                <a:cxn ang="0">
                  <a:pos x="251" y="228"/>
                </a:cxn>
                <a:cxn ang="0">
                  <a:pos x="259" y="228"/>
                </a:cxn>
                <a:cxn ang="0">
                  <a:pos x="258" y="199"/>
                </a:cxn>
              </a:cxnLst>
              <a:rect l="0" t="0" r="r" b="b"/>
              <a:pathLst>
                <a:path w="261" h="302">
                  <a:moveTo>
                    <a:pt x="258" y="199"/>
                  </a:moveTo>
                  <a:lnTo>
                    <a:pt x="258" y="199"/>
                  </a:lnTo>
                  <a:lnTo>
                    <a:pt x="252" y="189"/>
                  </a:lnTo>
                  <a:lnTo>
                    <a:pt x="245" y="178"/>
                  </a:lnTo>
                  <a:lnTo>
                    <a:pt x="245" y="178"/>
                  </a:lnTo>
                  <a:lnTo>
                    <a:pt x="244" y="175"/>
                  </a:lnTo>
                  <a:lnTo>
                    <a:pt x="245" y="172"/>
                  </a:lnTo>
                  <a:lnTo>
                    <a:pt x="248" y="168"/>
                  </a:lnTo>
                  <a:lnTo>
                    <a:pt x="249" y="165"/>
                  </a:lnTo>
                  <a:lnTo>
                    <a:pt x="249" y="162"/>
                  </a:lnTo>
                  <a:lnTo>
                    <a:pt x="249" y="160"/>
                  </a:lnTo>
                  <a:lnTo>
                    <a:pt x="246" y="157"/>
                  </a:lnTo>
                  <a:lnTo>
                    <a:pt x="246" y="157"/>
                  </a:lnTo>
                  <a:lnTo>
                    <a:pt x="244" y="154"/>
                  </a:lnTo>
                  <a:lnTo>
                    <a:pt x="242" y="151"/>
                  </a:lnTo>
                  <a:lnTo>
                    <a:pt x="242" y="147"/>
                  </a:lnTo>
                  <a:lnTo>
                    <a:pt x="244" y="142"/>
                  </a:lnTo>
                  <a:lnTo>
                    <a:pt x="248" y="134"/>
                  </a:lnTo>
                  <a:lnTo>
                    <a:pt x="252" y="127"/>
                  </a:lnTo>
                  <a:lnTo>
                    <a:pt x="252" y="127"/>
                  </a:lnTo>
                  <a:lnTo>
                    <a:pt x="248" y="118"/>
                  </a:lnTo>
                  <a:lnTo>
                    <a:pt x="241" y="110"/>
                  </a:lnTo>
                  <a:lnTo>
                    <a:pt x="241" y="110"/>
                  </a:lnTo>
                  <a:lnTo>
                    <a:pt x="238" y="107"/>
                  </a:lnTo>
                  <a:lnTo>
                    <a:pt x="234" y="107"/>
                  </a:lnTo>
                  <a:lnTo>
                    <a:pt x="226" y="107"/>
                  </a:lnTo>
                  <a:lnTo>
                    <a:pt x="219" y="110"/>
                  </a:lnTo>
                  <a:lnTo>
                    <a:pt x="218" y="110"/>
                  </a:lnTo>
                  <a:lnTo>
                    <a:pt x="217" y="108"/>
                  </a:lnTo>
                  <a:lnTo>
                    <a:pt x="217" y="108"/>
                  </a:lnTo>
                  <a:lnTo>
                    <a:pt x="214" y="101"/>
                  </a:lnTo>
                  <a:lnTo>
                    <a:pt x="214" y="94"/>
                  </a:lnTo>
                  <a:lnTo>
                    <a:pt x="215" y="88"/>
                  </a:lnTo>
                  <a:lnTo>
                    <a:pt x="219" y="83"/>
                  </a:lnTo>
                  <a:lnTo>
                    <a:pt x="219" y="83"/>
                  </a:lnTo>
                  <a:lnTo>
                    <a:pt x="222" y="80"/>
                  </a:lnTo>
                  <a:lnTo>
                    <a:pt x="222" y="77"/>
                  </a:lnTo>
                  <a:lnTo>
                    <a:pt x="222" y="71"/>
                  </a:lnTo>
                  <a:lnTo>
                    <a:pt x="221" y="66"/>
                  </a:lnTo>
                  <a:lnTo>
                    <a:pt x="221" y="61"/>
                  </a:lnTo>
                  <a:lnTo>
                    <a:pt x="222" y="59"/>
                  </a:lnTo>
                  <a:lnTo>
                    <a:pt x="222" y="59"/>
                  </a:lnTo>
                  <a:lnTo>
                    <a:pt x="224" y="56"/>
                  </a:lnTo>
                  <a:lnTo>
                    <a:pt x="226" y="53"/>
                  </a:lnTo>
                  <a:lnTo>
                    <a:pt x="231" y="51"/>
                  </a:lnTo>
                  <a:lnTo>
                    <a:pt x="236" y="50"/>
                  </a:lnTo>
                  <a:lnTo>
                    <a:pt x="241" y="47"/>
                  </a:lnTo>
                  <a:lnTo>
                    <a:pt x="241" y="47"/>
                  </a:lnTo>
                  <a:lnTo>
                    <a:pt x="242" y="43"/>
                  </a:lnTo>
                  <a:lnTo>
                    <a:pt x="242" y="40"/>
                  </a:lnTo>
                  <a:lnTo>
                    <a:pt x="242" y="36"/>
                  </a:lnTo>
                  <a:lnTo>
                    <a:pt x="239" y="33"/>
                  </a:lnTo>
                  <a:lnTo>
                    <a:pt x="235" y="29"/>
                  </a:lnTo>
                  <a:lnTo>
                    <a:pt x="229" y="24"/>
                  </a:lnTo>
                  <a:lnTo>
                    <a:pt x="229" y="24"/>
                  </a:lnTo>
                  <a:lnTo>
                    <a:pt x="225" y="19"/>
                  </a:lnTo>
                  <a:lnTo>
                    <a:pt x="221" y="13"/>
                  </a:lnTo>
                  <a:lnTo>
                    <a:pt x="219" y="6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02" y="3"/>
                  </a:lnTo>
                  <a:lnTo>
                    <a:pt x="188" y="4"/>
                  </a:lnTo>
                  <a:lnTo>
                    <a:pt x="188" y="4"/>
                  </a:lnTo>
                  <a:lnTo>
                    <a:pt x="178" y="13"/>
                  </a:lnTo>
                  <a:lnTo>
                    <a:pt x="168" y="19"/>
                  </a:lnTo>
                  <a:lnTo>
                    <a:pt x="147" y="27"/>
                  </a:lnTo>
                  <a:lnTo>
                    <a:pt x="147" y="27"/>
                  </a:lnTo>
                  <a:lnTo>
                    <a:pt x="144" y="29"/>
                  </a:lnTo>
                  <a:lnTo>
                    <a:pt x="141" y="30"/>
                  </a:lnTo>
                  <a:lnTo>
                    <a:pt x="141" y="33"/>
                  </a:lnTo>
                  <a:lnTo>
                    <a:pt x="140" y="36"/>
                  </a:lnTo>
                  <a:lnTo>
                    <a:pt x="140" y="36"/>
                  </a:lnTo>
                  <a:lnTo>
                    <a:pt x="138" y="40"/>
                  </a:lnTo>
                  <a:lnTo>
                    <a:pt x="135" y="44"/>
                  </a:lnTo>
                  <a:lnTo>
                    <a:pt x="127" y="50"/>
                  </a:lnTo>
                  <a:lnTo>
                    <a:pt x="127" y="50"/>
                  </a:lnTo>
                  <a:lnTo>
                    <a:pt x="121" y="51"/>
                  </a:lnTo>
                  <a:lnTo>
                    <a:pt x="121" y="51"/>
                  </a:lnTo>
                  <a:lnTo>
                    <a:pt x="120" y="53"/>
                  </a:lnTo>
                  <a:lnTo>
                    <a:pt x="117" y="54"/>
                  </a:lnTo>
                  <a:lnTo>
                    <a:pt x="110" y="51"/>
                  </a:lnTo>
                  <a:lnTo>
                    <a:pt x="110" y="51"/>
                  </a:lnTo>
                  <a:lnTo>
                    <a:pt x="103" y="47"/>
                  </a:lnTo>
                  <a:lnTo>
                    <a:pt x="99" y="46"/>
                  </a:lnTo>
                  <a:lnTo>
                    <a:pt x="94" y="46"/>
                  </a:lnTo>
                  <a:lnTo>
                    <a:pt x="94" y="46"/>
                  </a:lnTo>
                  <a:lnTo>
                    <a:pt x="91" y="47"/>
                  </a:lnTo>
                  <a:lnTo>
                    <a:pt x="90" y="50"/>
                  </a:lnTo>
                  <a:lnTo>
                    <a:pt x="90" y="53"/>
                  </a:lnTo>
                  <a:lnTo>
                    <a:pt x="90" y="57"/>
                  </a:lnTo>
                  <a:lnTo>
                    <a:pt x="90" y="57"/>
                  </a:lnTo>
                  <a:lnTo>
                    <a:pt x="87" y="59"/>
                  </a:lnTo>
                  <a:lnTo>
                    <a:pt x="86" y="59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76" y="63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67" y="76"/>
                  </a:lnTo>
                  <a:lnTo>
                    <a:pt x="62" y="86"/>
                  </a:lnTo>
                  <a:lnTo>
                    <a:pt x="57" y="94"/>
                  </a:lnTo>
                  <a:lnTo>
                    <a:pt x="50" y="103"/>
                  </a:lnTo>
                  <a:lnTo>
                    <a:pt x="50" y="103"/>
                  </a:lnTo>
                  <a:lnTo>
                    <a:pt x="39" y="115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17" y="140"/>
                  </a:lnTo>
                  <a:lnTo>
                    <a:pt x="8" y="154"/>
                  </a:lnTo>
                  <a:lnTo>
                    <a:pt x="3" y="161"/>
                  </a:lnTo>
                  <a:lnTo>
                    <a:pt x="0" y="169"/>
                  </a:lnTo>
                  <a:lnTo>
                    <a:pt x="0" y="177"/>
                  </a:lnTo>
                  <a:lnTo>
                    <a:pt x="2" y="184"/>
                  </a:lnTo>
                  <a:lnTo>
                    <a:pt x="2" y="184"/>
                  </a:lnTo>
                  <a:lnTo>
                    <a:pt x="6" y="188"/>
                  </a:lnTo>
                  <a:lnTo>
                    <a:pt x="10" y="192"/>
                  </a:lnTo>
                  <a:lnTo>
                    <a:pt x="10" y="192"/>
                  </a:lnTo>
                  <a:lnTo>
                    <a:pt x="13" y="195"/>
                  </a:lnTo>
                  <a:lnTo>
                    <a:pt x="17" y="198"/>
                  </a:lnTo>
                  <a:lnTo>
                    <a:pt x="22" y="208"/>
                  </a:lnTo>
                  <a:lnTo>
                    <a:pt x="30" y="225"/>
                  </a:lnTo>
                  <a:lnTo>
                    <a:pt x="30" y="225"/>
                  </a:lnTo>
                  <a:lnTo>
                    <a:pt x="37" y="245"/>
                  </a:lnTo>
                  <a:lnTo>
                    <a:pt x="43" y="263"/>
                  </a:lnTo>
                  <a:lnTo>
                    <a:pt x="43" y="263"/>
                  </a:lnTo>
                  <a:lnTo>
                    <a:pt x="44" y="272"/>
                  </a:lnTo>
                  <a:lnTo>
                    <a:pt x="44" y="280"/>
                  </a:lnTo>
                  <a:lnTo>
                    <a:pt x="46" y="289"/>
                  </a:lnTo>
                  <a:lnTo>
                    <a:pt x="49" y="296"/>
                  </a:lnTo>
                  <a:lnTo>
                    <a:pt x="49" y="296"/>
                  </a:lnTo>
                  <a:lnTo>
                    <a:pt x="52" y="300"/>
                  </a:lnTo>
                  <a:lnTo>
                    <a:pt x="54" y="302"/>
                  </a:lnTo>
                  <a:lnTo>
                    <a:pt x="57" y="302"/>
                  </a:lnTo>
                  <a:lnTo>
                    <a:pt x="60" y="300"/>
                  </a:lnTo>
                  <a:lnTo>
                    <a:pt x="66" y="298"/>
                  </a:lnTo>
                  <a:lnTo>
                    <a:pt x="71" y="293"/>
                  </a:lnTo>
                  <a:lnTo>
                    <a:pt x="71" y="293"/>
                  </a:lnTo>
                  <a:lnTo>
                    <a:pt x="79" y="289"/>
                  </a:lnTo>
                  <a:lnTo>
                    <a:pt x="84" y="288"/>
                  </a:lnTo>
                  <a:lnTo>
                    <a:pt x="91" y="288"/>
                  </a:lnTo>
                  <a:lnTo>
                    <a:pt x="99" y="289"/>
                  </a:lnTo>
                  <a:lnTo>
                    <a:pt x="99" y="289"/>
                  </a:lnTo>
                  <a:lnTo>
                    <a:pt x="110" y="289"/>
                  </a:lnTo>
                  <a:lnTo>
                    <a:pt x="116" y="289"/>
                  </a:lnTo>
                  <a:lnTo>
                    <a:pt x="120" y="292"/>
                  </a:lnTo>
                  <a:lnTo>
                    <a:pt x="120" y="292"/>
                  </a:lnTo>
                  <a:lnTo>
                    <a:pt x="133" y="286"/>
                  </a:lnTo>
                  <a:lnTo>
                    <a:pt x="133" y="286"/>
                  </a:lnTo>
                  <a:lnTo>
                    <a:pt x="137" y="285"/>
                  </a:lnTo>
                  <a:lnTo>
                    <a:pt x="140" y="288"/>
                  </a:lnTo>
                  <a:lnTo>
                    <a:pt x="143" y="290"/>
                  </a:lnTo>
                  <a:lnTo>
                    <a:pt x="145" y="293"/>
                  </a:lnTo>
                  <a:lnTo>
                    <a:pt x="145" y="293"/>
                  </a:lnTo>
                  <a:lnTo>
                    <a:pt x="147" y="295"/>
                  </a:lnTo>
                  <a:lnTo>
                    <a:pt x="150" y="295"/>
                  </a:lnTo>
                  <a:lnTo>
                    <a:pt x="155" y="292"/>
                  </a:lnTo>
                  <a:lnTo>
                    <a:pt x="161" y="290"/>
                  </a:lnTo>
                  <a:lnTo>
                    <a:pt x="165" y="289"/>
                  </a:lnTo>
                  <a:lnTo>
                    <a:pt x="165" y="289"/>
                  </a:lnTo>
                  <a:lnTo>
                    <a:pt x="177" y="288"/>
                  </a:lnTo>
                  <a:lnTo>
                    <a:pt x="191" y="288"/>
                  </a:lnTo>
                  <a:lnTo>
                    <a:pt x="191" y="288"/>
                  </a:lnTo>
                  <a:lnTo>
                    <a:pt x="191" y="286"/>
                  </a:lnTo>
                  <a:lnTo>
                    <a:pt x="191" y="286"/>
                  </a:lnTo>
                  <a:lnTo>
                    <a:pt x="201" y="285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19" y="282"/>
                  </a:lnTo>
                  <a:lnTo>
                    <a:pt x="222" y="278"/>
                  </a:lnTo>
                  <a:lnTo>
                    <a:pt x="222" y="273"/>
                  </a:lnTo>
                  <a:lnTo>
                    <a:pt x="222" y="273"/>
                  </a:lnTo>
                  <a:lnTo>
                    <a:pt x="222" y="259"/>
                  </a:lnTo>
                  <a:lnTo>
                    <a:pt x="222" y="252"/>
                  </a:lnTo>
                  <a:lnTo>
                    <a:pt x="224" y="249"/>
                  </a:lnTo>
                  <a:lnTo>
                    <a:pt x="226" y="246"/>
                  </a:lnTo>
                  <a:lnTo>
                    <a:pt x="226" y="246"/>
                  </a:lnTo>
                  <a:lnTo>
                    <a:pt x="234" y="242"/>
                  </a:lnTo>
                  <a:lnTo>
                    <a:pt x="235" y="239"/>
                  </a:lnTo>
                  <a:lnTo>
                    <a:pt x="234" y="235"/>
                  </a:lnTo>
                  <a:lnTo>
                    <a:pt x="234" y="235"/>
                  </a:lnTo>
                  <a:lnTo>
                    <a:pt x="232" y="232"/>
                  </a:lnTo>
                  <a:lnTo>
                    <a:pt x="234" y="229"/>
                  </a:lnTo>
                  <a:lnTo>
                    <a:pt x="236" y="229"/>
                  </a:lnTo>
                  <a:lnTo>
                    <a:pt x="241" y="228"/>
                  </a:lnTo>
                  <a:lnTo>
                    <a:pt x="251" y="228"/>
                  </a:lnTo>
                  <a:lnTo>
                    <a:pt x="258" y="228"/>
                  </a:lnTo>
                  <a:lnTo>
                    <a:pt x="258" y="228"/>
                  </a:lnTo>
                  <a:lnTo>
                    <a:pt x="259" y="228"/>
                  </a:lnTo>
                  <a:lnTo>
                    <a:pt x="259" y="228"/>
                  </a:lnTo>
                  <a:lnTo>
                    <a:pt x="261" y="214"/>
                  </a:lnTo>
                  <a:lnTo>
                    <a:pt x="261" y="206"/>
                  </a:lnTo>
                  <a:lnTo>
                    <a:pt x="258" y="199"/>
                  </a:lnTo>
                  <a:lnTo>
                    <a:pt x="258" y="19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53" name="Freeform 1052"/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5126038" y="4838700"/>
              <a:ext cx="423862" cy="715963"/>
            </a:xfrm>
            <a:custGeom>
              <a:avLst/>
              <a:gdLst/>
              <a:ahLst/>
              <a:cxnLst>
                <a:cxn ang="0">
                  <a:pos x="161" y="336"/>
                </a:cxn>
                <a:cxn ang="0">
                  <a:pos x="182" y="313"/>
                </a:cxn>
                <a:cxn ang="0">
                  <a:pos x="166" y="295"/>
                </a:cxn>
                <a:cxn ang="0">
                  <a:pos x="148" y="265"/>
                </a:cxn>
                <a:cxn ang="0">
                  <a:pos x="165" y="253"/>
                </a:cxn>
                <a:cxn ang="0">
                  <a:pos x="192" y="253"/>
                </a:cxn>
                <a:cxn ang="0">
                  <a:pos x="195" y="238"/>
                </a:cxn>
                <a:cxn ang="0">
                  <a:pos x="175" y="235"/>
                </a:cxn>
                <a:cxn ang="0">
                  <a:pos x="188" y="211"/>
                </a:cxn>
                <a:cxn ang="0">
                  <a:pos x="212" y="185"/>
                </a:cxn>
                <a:cxn ang="0">
                  <a:pos x="189" y="168"/>
                </a:cxn>
                <a:cxn ang="0">
                  <a:pos x="188" y="151"/>
                </a:cxn>
                <a:cxn ang="0">
                  <a:pos x="217" y="127"/>
                </a:cxn>
                <a:cxn ang="0">
                  <a:pos x="232" y="131"/>
                </a:cxn>
                <a:cxn ang="0">
                  <a:pos x="249" y="138"/>
                </a:cxn>
                <a:cxn ang="0">
                  <a:pos x="262" y="145"/>
                </a:cxn>
                <a:cxn ang="0">
                  <a:pos x="262" y="130"/>
                </a:cxn>
                <a:cxn ang="0">
                  <a:pos x="246" y="88"/>
                </a:cxn>
                <a:cxn ang="0">
                  <a:pos x="243" y="50"/>
                </a:cxn>
                <a:cxn ang="0">
                  <a:pos x="212" y="20"/>
                </a:cxn>
                <a:cxn ang="0">
                  <a:pos x="205" y="21"/>
                </a:cxn>
                <a:cxn ang="0">
                  <a:pos x="169" y="0"/>
                </a:cxn>
                <a:cxn ang="0">
                  <a:pos x="138" y="4"/>
                </a:cxn>
                <a:cxn ang="0">
                  <a:pos x="114" y="17"/>
                </a:cxn>
                <a:cxn ang="0">
                  <a:pos x="108" y="37"/>
                </a:cxn>
                <a:cxn ang="0">
                  <a:pos x="107" y="70"/>
                </a:cxn>
                <a:cxn ang="0">
                  <a:pos x="122" y="95"/>
                </a:cxn>
                <a:cxn ang="0">
                  <a:pos x="145" y="104"/>
                </a:cxn>
                <a:cxn ang="0">
                  <a:pos x="136" y="122"/>
                </a:cxn>
                <a:cxn ang="0">
                  <a:pos x="122" y="134"/>
                </a:cxn>
                <a:cxn ang="0">
                  <a:pos x="105" y="158"/>
                </a:cxn>
                <a:cxn ang="0">
                  <a:pos x="91" y="174"/>
                </a:cxn>
                <a:cxn ang="0">
                  <a:pos x="67" y="175"/>
                </a:cxn>
                <a:cxn ang="0">
                  <a:pos x="37" y="196"/>
                </a:cxn>
                <a:cxn ang="0">
                  <a:pos x="45" y="211"/>
                </a:cxn>
                <a:cxn ang="0">
                  <a:pos x="50" y="228"/>
                </a:cxn>
                <a:cxn ang="0">
                  <a:pos x="61" y="231"/>
                </a:cxn>
                <a:cxn ang="0">
                  <a:pos x="60" y="259"/>
                </a:cxn>
                <a:cxn ang="0">
                  <a:pos x="57" y="273"/>
                </a:cxn>
                <a:cxn ang="0">
                  <a:pos x="48" y="289"/>
                </a:cxn>
                <a:cxn ang="0">
                  <a:pos x="40" y="309"/>
                </a:cxn>
                <a:cxn ang="0">
                  <a:pos x="41" y="346"/>
                </a:cxn>
                <a:cxn ang="0">
                  <a:pos x="41" y="371"/>
                </a:cxn>
                <a:cxn ang="0">
                  <a:pos x="17" y="413"/>
                </a:cxn>
                <a:cxn ang="0">
                  <a:pos x="6" y="435"/>
                </a:cxn>
                <a:cxn ang="0">
                  <a:pos x="27" y="441"/>
                </a:cxn>
                <a:cxn ang="0">
                  <a:pos x="51" y="444"/>
                </a:cxn>
                <a:cxn ang="0">
                  <a:pos x="70" y="434"/>
                </a:cxn>
                <a:cxn ang="0">
                  <a:pos x="87" y="444"/>
                </a:cxn>
                <a:cxn ang="0">
                  <a:pos x="99" y="445"/>
                </a:cxn>
                <a:cxn ang="0">
                  <a:pos x="132" y="450"/>
                </a:cxn>
                <a:cxn ang="0">
                  <a:pos x="146" y="417"/>
                </a:cxn>
                <a:cxn ang="0">
                  <a:pos x="145" y="387"/>
                </a:cxn>
                <a:cxn ang="0">
                  <a:pos x="149" y="350"/>
                </a:cxn>
              </a:cxnLst>
              <a:rect l="0" t="0" r="r" b="b"/>
              <a:pathLst>
                <a:path w="267" h="451">
                  <a:moveTo>
                    <a:pt x="149" y="350"/>
                  </a:moveTo>
                  <a:lnTo>
                    <a:pt x="149" y="350"/>
                  </a:lnTo>
                  <a:lnTo>
                    <a:pt x="149" y="347"/>
                  </a:lnTo>
                  <a:lnTo>
                    <a:pt x="152" y="344"/>
                  </a:lnTo>
                  <a:lnTo>
                    <a:pt x="161" y="336"/>
                  </a:lnTo>
                  <a:lnTo>
                    <a:pt x="171" y="329"/>
                  </a:lnTo>
                  <a:lnTo>
                    <a:pt x="178" y="322"/>
                  </a:lnTo>
                  <a:lnTo>
                    <a:pt x="178" y="322"/>
                  </a:lnTo>
                  <a:lnTo>
                    <a:pt x="180" y="317"/>
                  </a:lnTo>
                  <a:lnTo>
                    <a:pt x="182" y="313"/>
                  </a:lnTo>
                  <a:lnTo>
                    <a:pt x="182" y="309"/>
                  </a:lnTo>
                  <a:lnTo>
                    <a:pt x="180" y="306"/>
                  </a:lnTo>
                  <a:lnTo>
                    <a:pt x="173" y="302"/>
                  </a:lnTo>
                  <a:lnTo>
                    <a:pt x="166" y="295"/>
                  </a:lnTo>
                  <a:lnTo>
                    <a:pt x="166" y="295"/>
                  </a:lnTo>
                  <a:lnTo>
                    <a:pt x="159" y="287"/>
                  </a:lnTo>
                  <a:lnTo>
                    <a:pt x="152" y="279"/>
                  </a:lnTo>
                  <a:lnTo>
                    <a:pt x="149" y="275"/>
                  </a:lnTo>
                  <a:lnTo>
                    <a:pt x="148" y="270"/>
                  </a:lnTo>
                  <a:lnTo>
                    <a:pt x="148" y="265"/>
                  </a:lnTo>
                  <a:lnTo>
                    <a:pt x="149" y="260"/>
                  </a:lnTo>
                  <a:lnTo>
                    <a:pt x="149" y="260"/>
                  </a:lnTo>
                  <a:lnTo>
                    <a:pt x="155" y="256"/>
                  </a:lnTo>
                  <a:lnTo>
                    <a:pt x="159" y="253"/>
                  </a:lnTo>
                  <a:lnTo>
                    <a:pt x="165" y="253"/>
                  </a:lnTo>
                  <a:lnTo>
                    <a:pt x="169" y="253"/>
                  </a:lnTo>
                  <a:lnTo>
                    <a:pt x="180" y="255"/>
                  </a:lnTo>
                  <a:lnTo>
                    <a:pt x="186" y="255"/>
                  </a:lnTo>
                  <a:lnTo>
                    <a:pt x="192" y="253"/>
                  </a:lnTo>
                  <a:lnTo>
                    <a:pt x="192" y="253"/>
                  </a:lnTo>
                  <a:lnTo>
                    <a:pt x="195" y="250"/>
                  </a:lnTo>
                  <a:lnTo>
                    <a:pt x="196" y="245"/>
                  </a:lnTo>
                  <a:lnTo>
                    <a:pt x="198" y="240"/>
                  </a:lnTo>
                  <a:lnTo>
                    <a:pt x="196" y="239"/>
                  </a:lnTo>
                  <a:lnTo>
                    <a:pt x="195" y="238"/>
                  </a:lnTo>
                  <a:lnTo>
                    <a:pt x="195" y="238"/>
                  </a:lnTo>
                  <a:lnTo>
                    <a:pt x="183" y="240"/>
                  </a:lnTo>
                  <a:lnTo>
                    <a:pt x="179" y="239"/>
                  </a:lnTo>
                  <a:lnTo>
                    <a:pt x="175" y="235"/>
                  </a:lnTo>
                  <a:lnTo>
                    <a:pt x="175" y="235"/>
                  </a:lnTo>
                  <a:lnTo>
                    <a:pt x="172" y="232"/>
                  </a:lnTo>
                  <a:lnTo>
                    <a:pt x="172" y="229"/>
                  </a:lnTo>
                  <a:lnTo>
                    <a:pt x="175" y="223"/>
                  </a:lnTo>
                  <a:lnTo>
                    <a:pt x="180" y="216"/>
                  </a:lnTo>
                  <a:lnTo>
                    <a:pt x="188" y="211"/>
                  </a:lnTo>
                  <a:lnTo>
                    <a:pt x="203" y="198"/>
                  </a:lnTo>
                  <a:lnTo>
                    <a:pt x="209" y="192"/>
                  </a:lnTo>
                  <a:lnTo>
                    <a:pt x="212" y="188"/>
                  </a:lnTo>
                  <a:lnTo>
                    <a:pt x="212" y="188"/>
                  </a:lnTo>
                  <a:lnTo>
                    <a:pt x="212" y="185"/>
                  </a:lnTo>
                  <a:lnTo>
                    <a:pt x="210" y="182"/>
                  </a:lnTo>
                  <a:lnTo>
                    <a:pt x="203" y="176"/>
                  </a:lnTo>
                  <a:lnTo>
                    <a:pt x="195" y="172"/>
                  </a:lnTo>
                  <a:lnTo>
                    <a:pt x="189" y="168"/>
                  </a:lnTo>
                  <a:lnTo>
                    <a:pt x="189" y="168"/>
                  </a:lnTo>
                  <a:lnTo>
                    <a:pt x="185" y="165"/>
                  </a:lnTo>
                  <a:lnTo>
                    <a:pt x="182" y="162"/>
                  </a:lnTo>
                  <a:lnTo>
                    <a:pt x="182" y="159"/>
                  </a:lnTo>
                  <a:lnTo>
                    <a:pt x="182" y="157"/>
                  </a:lnTo>
                  <a:lnTo>
                    <a:pt x="188" y="151"/>
                  </a:lnTo>
                  <a:lnTo>
                    <a:pt x="193" y="145"/>
                  </a:lnTo>
                  <a:lnTo>
                    <a:pt x="193" y="145"/>
                  </a:lnTo>
                  <a:lnTo>
                    <a:pt x="205" y="134"/>
                  </a:lnTo>
                  <a:lnTo>
                    <a:pt x="217" y="127"/>
                  </a:lnTo>
                  <a:lnTo>
                    <a:pt x="217" y="127"/>
                  </a:lnTo>
                  <a:lnTo>
                    <a:pt x="222" y="125"/>
                  </a:lnTo>
                  <a:lnTo>
                    <a:pt x="225" y="125"/>
                  </a:lnTo>
                  <a:lnTo>
                    <a:pt x="227" y="125"/>
                  </a:lnTo>
                  <a:lnTo>
                    <a:pt x="229" y="127"/>
                  </a:lnTo>
                  <a:lnTo>
                    <a:pt x="232" y="131"/>
                  </a:lnTo>
                  <a:lnTo>
                    <a:pt x="233" y="132"/>
                  </a:lnTo>
                  <a:lnTo>
                    <a:pt x="236" y="134"/>
                  </a:lnTo>
                  <a:lnTo>
                    <a:pt x="236" y="134"/>
                  </a:lnTo>
                  <a:lnTo>
                    <a:pt x="246" y="135"/>
                  </a:lnTo>
                  <a:lnTo>
                    <a:pt x="249" y="138"/>
                  </a:lnTo>
                  <a:lnTo>
                    <a:pt x="254" y="145"/>
                  </a:lnTo>
                  <a:lnTo>
                    <a:pt x="254" y="145"/>
                  </a:lnTo>
                  <a:lnTo>
                    <a:pt x="256" y="147"/>
                  </a:lnTo>
                  <a:lnTo>
                    <a:pt x="259" y="147"/>
                  </a:lnTo>
                  <a:lnTo>
                    <a:pt x="262" y="145"/>
                  </a:lnTo>
                  <a:lnTo>
                    <a:pt x="263" y="142"/>
                  </a:lnTo>
                  <a:lnTo>
                    <a:pt x="266" y="137"/>
                  </a:lnTo>
                  <a:lnTo>
                    <a:pt x="267" y="132"/>
                  </a:lnTo>
                  <a:lnTo>
                    <a:pt x="267" y="132"/>
                  </a:lnTo>
                  <a:lnTo>
                    <a:pt x="262" y="130"/>
                  </a:lnTo>
                  <a:lnTo>
                    <a:pt x="254" y="122"/>
                  </a:lnTo>
                  <a:lnTo>
                    <a:pt x="249" y="115"/>
                  </a:lnTo>
                  <a:lnTo>
                    <a:pt x="247" y="108"/>
                  </a:lnTo>
                  <a:lnTo>
                    <a:pt x="247" y="108"/>
                  </a:lnTo>
                  <a:lnTo>
                    <a:pt x="246" y="88"/>
                  </a:lnTo>
                  <a:lnTo>
                    <a:pt x="247" y="67"/>
                  </a:lnTo>
                  <a:lnTo>
                    <a:pt x="247" y="67"/>
                  </a:lnTo>
                  <a:lnTo>
                    <a:pt x="246" y="60"/>
                  </a:lnTo>
                  <a:lnTo>
                    <a:pt x="244" y="54"/>
                  </a:lnTo>
                  <a:lnTo>
                    <a:pt x="243" y="50"/>
                  </a:lnTo>
                  <a:lnTo>
                    <a:pt x="239" y="46"/>
                  </a:lnTo>
                  <a:lnTo>
                    <a:pt x="230" y="40"/>
                  </a:lnTo>
                  <a:lnTo>
                    <a:pt x="222" y="31"/>
                  </a:lnTo>
                  <a:lnTo>
                    <a:pt x="222" y="31"/>
                  </a:lnTo>
                  <a:lnTo>
                    <a:pt x="212" y="20"/>
                  </a:lnTo>
                  <a:lnTo>
                    <a:pt x="212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08" y="23"/>
                  </a:lnTo>
                  <a:lnTo>
                    <a:pt x="205" y="21"/>
                  </a:lnTo>
                  <a:lnTo>
                    <a:pt x="199" y="17"/>
                  </a:lnTo>
                  <a:lnTo>
                    <a:pt x="199" y="17"/>
                  </a:lnTo>
                  <a:lnTo>
                    <a:pt x="186" y="6"/>
                  </a:lnTo>
                  <a:lnTo>
                    <a:pt x="179" y="1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62" y="0"/>
                  </a:lnTo>
                  <a:lnTo>
                    <a:pt x="153" y="1"/>
                  </a:lnTo>
                  <a:lnTo>
                    <a:pt x="138" y="4"/>
                  </a:lnTo>
                  <a:lnTo>
                    <a:pt x="138" y="4"/>
                  </a:lnTo>
                  <a:lnTo>
                    <a:pt x="126" y="9"/>
                  </a:lnTo>
                  <a:lnTo>
                    <a:pt x="119" y="9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4" y="17"/>
                  </a:lnTo>
                  <a:lnTo>
                    <a:pt x="114" y="21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08" y="30"/>
                  </a:lnTo>
                  <a:lnTo>
                    <a:pt x="108" y="37"/>
                  </a:lnTo>
                  <a:lnTo>
                    <a:pt x="108" y="43"/>
                  </a:lnTo>
                  <a:lnTo>
                    <a:pt x="108" y="50"/>
                  </a:lnTo>
                  <a:lnTo>
                    <a:pt x="108" y="50"/>
                  </a:lnTo>
                  <a:lnTo>
                    <a:pt x="105" y="61"/>
                  </a:lnTo>
                  <a:lnTo>
                    <a:pt x="107" y="70"/>
                  </a:lnTo>
                  <a:lnTo>
                    <a:pt x="109" y="78"/>
                  </a:lnTo>
                  <a:lnTo>
                    <a:pt x="115" y="90"/>
                  </a:lnTo>
                  <a:lnTo>
                    <a:pt x="115" y="90"/>
                  </a:lnTo>
                  <a:lnTo>
                    <a:pt x="118" y="93"/>
                  </a:lnTo>
                  <a:lnTo>
                    <a:pt x="122" y="95"/>
                  </a:lnTo>
                  <a:lnTo>
                    <a:pt x="132" y="101"/>
                  </a:lnTo>
                  <a:lnTo>
                    <a:pt x="141" y="104"/>
                  </a:lnTo>
                  <a:lnTo>
                    <a:pt x="144" y="105"/>
                  </a:lnTo>
                  <a:lnTo>
                    <a:pt x="145" y="104"/>
                  </a:lnTo>
                  <a:lnTo>
                    <a:pt x="145" y="104"/>
                  </a:lnTo>
                  <a:lnTo>
                    <a:pt x="144" y="108"/>
                  </a:lnTo>
                  <a:lnTo>
                    <a:pt x="141" y="112"/>
                  </a:lnTo>
                  <a:lnTo>
                    <a:pt x="138" y="117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5" y="128"/>
                  </a:lnTo>
                  <a:lnTo>
                    <a:pt x="132" y="131"/>
                  </a:lnTo>
                  <a:lnTo>
                    <a:pt x="128" y="134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18" y="135"/>
                  </a:lnTo>
                  <a:lnTo>
                    <a:pt x="115" y="137"/>
                  </a:lnTo>
                  <a:lnTo>
                    <a:pt x="111" y="142"/>
                  </a:lnTo>
                  <a:lnTo>
                    <a:pt x="108" y="149"/>
                  </a:lnTo>
                  <a:lnTo>
                    <a:pt x="105" y="158"/>
                  </a:lnTo>
                  <a:lnTo>
                    <a:pt x="104" y="165"/>
                  </a:lnTo>
                  <a:lnTo>
                    <a:pt x="101" y="171"/>
                  </a:lnTo>
                  <a:lnTo>
                    <a:pt x="98" y="172"/>
                  </a:lnTo>
                  <a:lnTo>
                    <a:pt x="95" y="174"/>
                  </a:lnTo>
                  <a:lnTo>
                    <a:pt x="91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78" y="172"/>
                  </a:lnTo>
                  <a:lnTo>
                    <a:pt x="72" y="174"/>
                  </a:lnTo>
                  <a:lnTo>
                    <a:pt x="67" y="175"/>
                  </a:lnTo>
                  <a:lnTo>
                    <a:pt x="62" y="178"/>
                  </a:lnTo>
                  <a:lnTo>
                    <a:pt x="54" y="185"/>
                  </a:lnTo>
                  <a:lnTo>
                    <a:pt x="44" y="194"/>
                  </a:lnTo>
                  <a:lnTo>
                    <a:pt x="44" y="194"/>
                  </a:lnTo>
                  <a:lnTo>
                    <a:pt x="37" y="196"/>
                  </a:lnTo>
                  <a:lnTo>
                    <a:pt x="31" y="199"/>
                  </a:lnTo>
                  <a:lnTo>
                    <a:pt x="31" y="199"/>
                  </a:lnTo>
                  <a:lnTo>
                    <a:pt x="38" y="205"/>
                  </a:lnTo>
                  <a:lnTo>
                    <a:pt x="45" y="211"/>
                  </a:lnTo>
                  <a:lnTo>
                    <a:pt x="45" y="211"/>
                  </a:lnTo>
                  <a:lnTo>
                    <a:pt x="47" y="215"/>
                  </a:lnTo>
                  <a:lnTo>
                    <a:pt x="47" y="219"/>
                  </a:lnTo>
                  <a:lnTo>
                    <a:pt x="48" y="223"/>
                  </a:lnTo>
                  <a:lnTo>
                    <a:pt x="50" y="228"/>
                  </a:lnTo>
                  <a:lnTo>
                    <a:pt x="50" y="228"/>
                  </a:lnTo>
                  <a:lnTo>
                    <a:pt x="53" y="231"/>
                  </a:lnTo>
                  <a:lnTo>
                    <a:pt x="55" y="231"/>
                  </a:lnTo>
                  <a:lnTo>
                    <a:pt x="58" y="229"/>
                  </a:lnTo>
                  <a:lnTo>
                    <a:pt x="61" y="231"/>
                  </a:lnTo>
                  <a:lnTo>
                    <a:pt x="61" y="231"/>
                  </a:lnTo>
                  <a:lnTo>
                    <a:pt x="61" y="235"/>
                  </a:lnTo>
                  <a:lnTo>
                    <a:pt x="60" y="243"/>
                  </a:lnTo>
                  <a:lnTo>
                    <a:pt x="58" y="252"/>
                  </a:lnTo>
                  <a:lnTo>
                    <a:pt x="58" y="256"/>
                  </a:lnTo>
                  <a:lnTo>
                    <a:pt x="60" y="259"/>
                  </a:lnTo>
                  <a:lnTo>
                    <a:pt x="60" y="259"/>
                  </a:lnTo>
                  <a:lnTo>
                    <a:pt x="62" y="266"/>
                  </a:lnTo>
                  <a:lnTo>
                    <a:pt x="62" y="269"/>
                  </a:lnTo>
                  <a:lnTo>
                    <a:pt x="60" y="272"/>
                  </a:lnTo>
                  <a:lnTo>
                    <a:pt x="57" y="273"/>
                  </a:lnTo>
                  <a:lnTo>
                    <a:pt x="51" y="276"/>
                  </a:lnTo>
                  <a:lnTo>
                    <a:pt x="48" y="279"/>
                  </a:lnTo>
                  <a:lnTo>
                    <a:pt x="48" y="283"/>
                  </a:lnTo>
                  <a:lnTo>
                    <a:pt x="48" y="283"/>
                  </a:lnTo>
                  <a:lnTo>
                    <a:pt x="48" y="289"/>
                  </a:lnTo>
                  <a:lnTo>
                    <a:pt x="48" y="293"/>
                  </a:lnTo>
                  <a:lnTo>
                    <a:pt x="47" y="297"/>
                  </a:lnTo>
                  <a:lnTo>
                    <a:pt x="43" y="305"/>
                  </a:lnTo>
                  <a:lnTo>
                    <a:pt x="43" y="305"/>
                  </a:lnTo>
                  <a:lnTo>
                    <a:pt x="40" y="309"/>
                  </a:lnTo>
                  <a:lnTo>
                    <a:pt x="38" y="313"/>
                  </a:lnTo>
                  <a:lnTo>
                    <a:pt x="35" y="324"/>
                  </a:lnTo>
                  <a:lnTo>
                    <a:pt x="37" y="336"/>
                  </a:lnTo>
                  <a:lnTo>
                    <a:pt x="38" y="341"/>
                  </a:lnTo>
                  <a:lnTo>
                    <a:pt x="41" y="346"/>
                  </a:lnTo>
                  <a:lnTo>
                    <a:pt x="41" y="346"/>
                  </a:lnTo>
                  <a:lnTo>
                    <a:pt x="44" y="351"/>
                  </a:lnTo>
                  <a:lnTo>
                    <a:pt x="44" y="359"/>
                  </a:lnTo>
                  <a:lnTo>
                    <a:pt x="44" y="364"/>
                  </a:lnTo>
                  <a:lnTo>
                    <a:pt x="41" y="371"/>
                  </a:lnTo>
                  <a:lnTo>
                    <a:pt x="34" y="384"/>
                  </a:lnTo>
                  <a:lnTo>
                    <a:pt x="27" y="397"/>
                  </a:lnTo>
                  <a:lnTo>
                    <a:pt x="27" y="397"/>
                  </a:lnTo>
                  <a:lnTo>
                    <a:pt x="24" y="404"/>
                  </a:lnTo>
                  <a:lnTo>
                    <a:pt x="17" y="413"/>
                  </a:lnTo>
                  <a:lnTo>
                    <a:pt x="10" y="421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3" y="433"/>
                  </a:lnTo>
                  <a:lnTo>
                    <a:pt x="6" y="435"/>
                  </a:lnTo>
                  <a:lnTo>
                    <a:pt x="8" y="438"/>
                  </a:lnTo>
                  <a:lnTo>
                    <a:pt x="13" y="440"/>
                  </a:lnTo>
                  <a:lnTo>
                    <a:pt x="13" y="440"/>
                  </a:lnTo>
                  <a:lnTo>
                    <a:pt x="21" y="440"/>
                  </a:lnTo>
                  <a:lnTo>
                    <a:pt x="27" y="441"/>
                  </a:lnTo>
                  <a:lnTo>
                    <a:pt x="38" y="447"/>
                  </a:lnTo>
                  <a:lnTo>
                    <a:pt x="38" y="447"/>
                  </a:lnTo>
                  <a:lnTo>
                    <a:pt x="38" y="448"/>
                  </a:lnTo>
                  <a:lnTo>
                    <a:pt x="38" y="448"/>
                  </a:lnTo>
                  <a:lnTo>
                    <a:pt x="51" y="444"/>
                  </a:lnTo>
                  <a:lnTo>
                    <a:pt x="57" y="441"/>
                  </a:lnTo>
                  <a:lnTo>
                    <a:pt x="61" y="438"/>
                  </a:lnTo>
                  <a:lnTo>
                    <a:pt x="61" y="438"/>
                  </a:lnTo>
                  <a:lnTo>
                    <a:pt x="65" y="435"/>
                  </a:lnTo>
                  <a:lnTo>
                    <a:pt x="70" y="434"/>
                  </a:lnTo>
                  <a:lnTo>
                    <a:pt x="72" y="434"/>
                  </a:lnTo>
                  <a:lnTo>
                    <a:pt x="75" y="434"/>
                  </a:lnTo>
                  <a:lnTo>
                    <a:pt x="81" y="440"/>
                  </a:lnTo>
                  <a:lnTo>
                    <a:pt x="87" y="444"/>
                  </a:lnTo>
                  <a:lnTo>
                    <a:pt x="87" y="444"/>
                  </a:lnTo>
                  <a:lnTo>
                    <a:pt x="92" y="447"/>
                  </a:lnTo>
                  <a:lnTo>
                    <a:pt x="98" y="447"/>
                  </a:lnTo>
                  <a:lnTo>
                    <a:pt x="98" y="447"/>
                  </a:lnTo>
                  <a:lnTo>
                    <a:pt x="98" y="447"/>
                  </a:lnTo>
                  <a:lnTo>
                    <a:pt x="99" y="445"/>
                  </a:lnTo>
                  <a:lnTo>
                    <a:pt x="102" y="447"/>
                  </a:lnTo>
                  <a:lnTo>
                    <a:pt x="115" y="451"/>
                  </a:lnTo>
                  <a:lnTo>
                    <a:pt x="115" y="451"/>
                  </a:lnTo>
                  <a:lnTo>
                    <a:pt x="125" y="451"/>
                  </a:lnTo>
                  <a:lnTo>
                    <a:pt x="132" y="450"/>
                  </a:lnTo>
                  <a:lnTo>
                    <a:pt x="138" y="445"/>
                  </a:lnTo>
                  <a:lnTo>
                    <a:pt x="141" y="440"/>
                  </a:lnTo>
                  <a:lnTo>
                    <a:pt x="144" y="433"/>
                  </a:lnTo>
                  <a:lnTo>
                    <a:pt x="145" y="424"/>
                  </a:lnTo>
                  <a:lnTo>
                    <a:pt x="146" y="417"/>
                  </a:lnTo>
                  <a:lnTo>
                    <a:pt x="148" y="410"/>
                  </a:lnTo>
                  <a:lnTo>
                    <a:pt x="148" y="410"/>
                  </a:lnTo>
                  <a:lnTo>
                    <a:pt x="145" y="398"/>
                  </a:lnTo>
                  <a:lnTo>
                    <a:pt x="145" y="393"/>
                  </a:lnTo>
                  <a:lnTo>
                    <a:pt x="145" y="387"/>
                  </a:lnTo>
                  <a:lnTo>
                    <a:pt x="145" y="387"/>
                  </a:lnTo>
                  <a:lnTo>
                    <a:pt x="145" y="378"/>
                  </a:lnTo>
                  <a:lnTo>
                    <a:pt x="148" y="369"/>
                  </a:lnTo>
                  <a:lnTo>
                    <a:pt x="149" y="360"/>
                  </a:lnTo>
                  <a:lnTo>
                    <a:pt x="149" y="350"/>
                  </a:lnTo>
                  <a:lnTo>
                    <a:pt x="149" y="35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54" name="Freeform 1053"/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4729163" y="5154613"/>
              <a:ext cx="495300" cy="409575"/>
            </a:xfrm>
            <a:custGeom>
              <a:avLst/>
              <a:gdLst/>
              <a:ahLst/>
              <a:cxnLst>
                <a:cxn ang="0">
                  <a:pos x="284" y="185"/>
                </a:cxn>
                <a:cxn ang="0">
                  <a:pos x="294" y="160"/>
                </a:cxn>
                <a:cxn ang="0">
                  <a:pos x="291" y="147"/>
                </a:cxn>
                <a:cxn ang="0">
                  <a:pos x="285" y="125"/>
                </a:cxn>
                <a:cxn ang="0">
                  <a:pos x="293" y="106"/>
                </a:cxn>
                <a:cxn ang="0">
                  <a:pos x="298" y="94"/>
                </a:cxn>
                <a:cxn ang="0">
                  <a:pos x="298" y="84"/>
                </a:cxn>
                <a:cxn ang="0">
                  <a:pos x="307" y="74"/>
                </a:cxn>
                <a:cxn ang="0">
                  <a:pos x="312" y="67"/>
                </a:cxn>
                <a:cxn ang="0">
                  <a:pos x="308" y="57"/>
                </a:cxn>
                <a:cxn ang="0">
                  <a:pos x="311" y="36"/>
                </a:cxn>
                <a:cxn ang="0">
                  <a:pos x="308" y="30"/>
                </a:cxn>
                <a:cxn ang="0">
                  <a:pos x="300" y="29"/>
                </a:cxn>
                <a:cxn ang="0">
                  <a:pos x="297" y="20"/>
                </a:cxn>
                <a:cxn ang="0">
                  <a:pos x="295" y="12"/>
                </a:cxn>
                <a:cxn ang="0">
                  <a:pos x="281" y="0"/>
                </a:cxn>
                <a:cxn ang="0">
                  <a:pos x="251" y="5"/>
                </a:cxn>
                <a:cxn ang="0">
                  <a:pos x="250" y="10"/>
                </a:cxn>
                <a:cxn ang="0">
                  <a:pos x="239" y="46"/>
                </a:cxn>
                <a:cxn ang="0">
                  <a:pos x="216" y="70"/>
                </a:cxn>
                <a:cxn ang="0">
                  <a:pos x="175" y="87"/>
                </a:cxn>
                <a:cxn ang="0">
                  <a:pos x="129" y="98"/>
                </a:cxn>
                <a:cxn ang="0">
                  <a:pos x="118" y="104"/>
                </a:cxn>
                <a:cxn ang="0">
                  <a:pos x="94" y="118"/>
                </a:cxn>
                <a:cxn ang="0">
                  <a:pos x="82" y="117"/>
                </a:cxn>
                <a:cxn ang="0">
                  <a:pos x="64" y="113"/>
                </a:cxn>
                <a:cxn ang="0">
                  <a:pos x="54" y="115"/>
                </a:cxn>
                <a:cxn ang="0">
                  <a:pos x="30" y="125"/>
                </a:cxn>
                <a:cxn ang="0">
                  <a:pos x="4" y="138"/>
                </a:cxn>
                <a:cxn ang="0">
                  <a:pos x="0" y="147"/>
                </a:cxn>
                <a:cxn ang="0">
                  <a:pos x="8" y="158"/>
                </a:cxn>
                <a:cxn ang="0">
                  <a:pos x="25" y="171"/>
                </a:cxn>
                <a:cxn ang="0">
                  <a:pos x="22" y="175"/>
                </a:cxn>
                <a:cxn ang="0">
                  <a:pos x="1" y="182"/>
                </a:cxn>
                <a:cxn ang="0">
                  <a:pos x="1" y="201"/>
                </a:cxn>
                <a:cxn ang="0">
                  <a:pos x="25" y="202"/>
                </a:cxn>
                <a:cxn ang="0">
                  <a:pos x="30" y="209"/>
                </a:cxn>
                <a:cxn ang="0">
                  <a:pos x="21" y="219"/>
                </a:cxn>
                <a:cxn ang="0">
                  <a:pos x="21" y="228"/>
                </a:cxn>
                <a:cxn ang="0">
                  <a:pos x="30" y="239"/>
                </a:cxn>
                <a:cxn ang="0">
                  <a:pos x="37" y="245"/>
                </a:cxn>
                <a:cxn ang="0">
                  <a:pos x="75" y="241"/>
                </a:cxn>
                <a:cxn ang="0">
                  <a:pos x="84" y="235"/>
                </a:cxn>
                <a:cxn ang="0">
                  <a:pos x="96" y="221"/>
                </a:cxn>
                <a:cxn ang="0">
                  <a:pos x="123" y="222"/>
                </a:cxn>
                <a:cxn ang="0">
                  <a:pos x="140" y="224"/>
                </a:cxn>
                <a:cxn ang="0">
                  <a:pos x="163" y="236"/>
                </a:cxn>
                <a:cxn ang="0">
                  <a:pos x="175" y="249"/>
                </a:cxn>
                <a:cxn ang="0">
                  <a:pos x="183" y="253"/>
                </a:cxn>
                <a:cxn ang="0">
                  <a:pos x="192" y="258"/>
                </a:cxn>
                <a:cxn ang="0">
                  <a:pos x="200" y="252"/>
                </a:cxn>
                <a:cxn ang="0">
                  <a:pos x="213" y="241"/>
                </a:cxn>
                <a:cxn ang="0">
                  <a:pos x="229" y="235"/>
                </a:cxn>
                <a:cxn ang="0">
                  <a:pos x="236" y="234"/>
                </a:cxn>
                <a:cxn ang="0">
                  <a:pos x="241" y="228"/>
                </a:cxn>
                <a:cxn ang="0">
                  <a:pos x="250" y="229"/>
                </a:cxn>
                <a:cxn ang="0">
                  <a:pos x="260" y="222"/>
                </a:cxn>
                <a:cxn ang="0">
                  <a:pos x="277" y="198"/>
                </a:cxn>
              </a:cxnLst>
              <a:rect l="0" t="0" r="r" b="b"/>
              <a:pathLst>
                <a:path w="312" h="258">
                  <a:moveTo>
                    <a:pt x="277" y="198"/>
                  </a:moveTo>
                  <a:lnTo>
                    <a:pt x="277" y="198"/>
                  </a:lnTo>
                  <a:lnTo>
                    <a:pt x="284" y="185"/>
                  </a:lnTo>
                  <a:lnTo>
                    <a:pt x="291" y="172"/>
                  </a:lnTo>
                  <a:lnTo>
                    <a:pt x="294" y="165"/>
                  </a:lnTo>
                  <a:lnTo>
                    <a:pt x="294" y="160"/>
                  </a:lnTo>
                  <a:lnTo>
                    <a:pt x="294" y="152"/>
                  </a:lnTo>
                  <a:lnTo>
                    <a:pt x="291" y="147"/>
                  </a:lnTo>
                  <a:lnTo>
                    <a:pt x="291" y="147"/>
                  </a:lnTo>
                  <a:lnTo>
                    <a:pt x="288" y="142"/>
                  </a:lnTo>
                  <a:lnTo>
                    <a:pt x="287" y="137"/>
                  </a:lnTo>
                  <a:lnTo>
                    <a:pt x="285" y="125"/>
                  </a:lnTo>
                  <a:lnTo>
                    <a:pt x="288" y="114"/>
                  </a:lnTo>
                  <a:lnTo>
                    <a:pt x="290" y="110"/>
                  </a:lnTo>
                  <a:lnTo>
                    <a:pt x="293" y="106"/>
                  </a:lnTo>
                  <a:lnTo>
                    <a:pt x="293" y="106"/>
                  </a:lnTo>
                  <a:lnTo>
                    <a:pt x="297" y="98"/>
                  </a:lnTo>
                  <a:lnTo>
                    <a:pt x="298" y="94"/>
                  </a:lnTo>
                  <a:lnTo>
                    <a:pt x="298" y="90"/>
                  </a:lnTo>
                  <a:lnTo>
                    <a:pt x="298" y="84"/>
                  </a:lnTo>
                  <a:lnTo>
                    <a:pt x="298" y="84"/>
                  </a:lnTo>
                  <a:lnTo>
                    <a:pt x="298" y="80"/>
                  </a:lnTo>
                  <a:lnTo>
                    <a:pt x="301" y="77"/>
                  </a:lnTo>
                  <a:lnTo>
                    <a:pt x="307" y="74"/>
                  </a:lnTo>
                  <a:lnTo>
                    <a:pt x="310" y="73"/>
                  </a:lnTo>
                  <a:lnTo>
                    <a:pt x="312" y="70"/>
                  </a:lnTo>
                  <a:lnTo>
                    <a:pt x="312" y="67"/>
                  </a:lnTo>
                  <a:lnTo>
                    <a:pt x="310" y="60"/>
                  </a:lnTo>
                  <a:lnTo>
                    <a:pt x="310" y="60"/>
                  </a:lnTo>
                  <a:lnTo>
                    <a:pt x="308" y="57"/>
                  </a:lnTo>
                  <a:lnTo>
                    <a:pt x="308" y="53"/>
                  </a:lnTo>
                  <a:lnTo>
                    <a:pt x="310" y="44"/>
                  </a:lnTo>
                  <a:lnTo>
                    <a:pt x="311" y="36"/>
                  </a:lnTo>
                  <a:lnTo>
                    <a:pt x="311" y="32"/>
                  </a:lnTo>
                  <a:lnTo>
                    <a:pt x="311" y="32"/>
                  </a:lnTo>
                  <a:lnTo>
                    <a:pt x="308" y="30"/>
                  </a:lnTo>
                  <a:lnTo>
                    <a:pt x="305" y="32"/>
                  </a:lnTo>
                  <a:lnTo>
                    <a:pt x="303" y="32"/>
                  </a:lnTo>
                  <a:lnTo>
                    <a:pt x="300" y="29"/>
                  </a:lnTo>
                  <a:lnTo>
                    <a:pt x="300" y="29"/>
                  </a:lnTo>
                  <a:lnTo>
                    <a:pt x="298" y="24"/>
                  </a:lnTo>
                  <a:lnTo>
                    <a:pt x="297" y="20"/>
                  </a:lnTo>
                  <a:lnTo>
                    <a:pt x="297" y="16"/>
                  </a:lnTo>
                  <a:lnTo>
                    <a:pt x="295" y="12"/>
                  </a:lnTo>
                  <a:lnTo>
                    <a:pt x="295" y="12"/>
                  </a:lnTo>
                  <a:lnTo>
                    <a:pt x="288" y="6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74" y="3"/>
                  </a:lnTo>
                  <a:lnTo>
                    <a:pt x="267" y="3"/>
                  </a:lnTo>
                  <a:lnTo>
                    <a:pt x="251" y="5"/>
                  </a:lnTo>
                  <a:lnTo>
                    <a:pt x="251" y="5"/>
                  </a:lnTo>
                  <a:lnTo>
                    <a:pt x="250" y="10"/>
                  </a:lnTo>
                  <a:lnTo>
                    <a:pt x="250" y="10"/>
                  </a:lnTo>
                  <a:lnTo>
                    <a:pt x="244" y="34"/>
                  </a:lnTo>
                  <a:lnTo>
                    <a:pt x="244" y="34"/>
                  </a:lnTo>
                  <a:lnTo>
                    <a:pt x="239" y="46"/>
                  </a:lnTo>
                  <a:lnTo>
                    <a:pt x="233" y="54"/>
                  </a:lnTo>
                  <a:lnTo>
                    <a:pt x="224" y="63"/>
                  </a:lnTo>
                  <a:lnTo>
                    <a:pt x="216" y="70"/>
                  </a:lnTo>
                  <a:lnTo>
                    <a:pt x="207" y="76"/>
                  </a:lnTo>
                  <a:lnTo>
                    <a:pt x="196" y="80"/>
                  </a:lnTo>
                  <a:lnTo>
                    <a:pt x="175" y="87"/>
                  </a:lnTo>
                  <a:lnTo>
                    <a:pt x="175" y="87"/>
                  </a:lnTo>
                  <a:lnTo>
                    <a:pt x="152" y="93"/>
                  </a:lnTo>
                  <a:lnTo>
                    <a:pt x="129" y="98"/>
                  </a:lnTo>
                  <a:lnTo>
                    <a:pt x="129" y="98"/>
                  </a:lnTo>
                  <a:lnTo>
                    <a:pt x="123" y="100"/>
                  </a:lnTo>
                  <a:lnTo>
                    <a:pt x="118" y="104"/>
                  </a:lnTo>
                  <a:lnTo>
                    <a:pt x="109" y="110"/>
                  </a:lnTo>
                  <a:lnTo>
                    <a:pt x="99" y="115"/>
                  </a:lnTo>
                  <a:lnTo>
                    <a:pt x="94" y="118"/>
                  </a:lnTo>
                  <a:lnTo>
                    <a:pt x="88" y="118"/>
                  </a:lnTo>
                  <a:lnTo>
                    <a:pt x="88" y="118"/>
                  </a:lnTo>
                  <a:lnTo>
                    <a:pt x="82" y="117"/>
                  </a:lnTo>
                  <a:lnTo>
                    <a:pt x="75" y="115"/>
                  </a:lnTo>
                  <a:lnTo>
                    <a:pt x="69" y="114"/>
                  </a:lnTo>
                  <a:lnTo>
                    <a:pt x="64" y="113"/>
                  </a:lnTo>
                  <a:lnTo>
                    <a:pt x="64" y="113"/>
                  </a:lnTo>
                  <a:lnTo>
                    <a:pt x="58" y="114"/>
                  </a:lnTo>
                  <a:lnTo>
                    <a:pt x="54" y="115"/>
                  </a:lnTo>
                  <a:lnTo>
                    <a:pt x="45" y="120"/>
                  </a:lnTo>
                  <a:lnTo>
                    <a:pt x="45" y="120"/>
                  </a:lnTo>
                  <a:lnTo>
                    <a:pt x="30" y="125"/>
                  </a:lnTo>
                  <a:lnTo>
                    <a:pt x="20" y="130"/>
                  </a:lnTo>
                  <a:lnTo>
                    <a:pt x="11" y="134"/>
                  </a:lnTo>
                  <a:lnTo>
                    <a:pt x="4" y="138"/>
                  </a:lnTo>
                  <a:lnTo>
                    <a:pt x="1" y="141"/>
                  </a:lnTo>
                  <a:lnTo>
                    <a:pt x="1" y="144"/>
                  </a:lnTo>
                  <a:lnTo>
                    <a:pt x="0" y="147"/>
                  </a:lnTo>
                  <a:lnTo>
                    <a:pt x="1" y="151"/>
                  </a:lnTo>
                  <a:lnTo>
                    <a:pt x="4" y="154"/>
                  </a:lnTo>
                  <a:lnTo>
                    <a:pt x="8" y="158"/>
                  </a:lnTo>
                  <a:lnTo>
                    <a:pt x="8" y="158"/>
                  </a:lnTo>
                  <a:lnTo>
                    <a:pt x="20" y="165"/>
                  </a:lnTo>
                  <a:lnTo>
                    <a:pt x="25" y="171"/>
                  </a:lnTo>
                  <a:lnTo>
                    <a:pt x="30" y="175"/>
                  </a:lnTo>
                  <a:lnTo>
                    <a:pt x="30" y="175"/>
                  </a:lnTo>
                  <a:lnTo>
                    <a:pt x="22" y="175"/>
                  </a:lnTo>
                  <a:lnTo>
                    <a:pt x="12" y="177"/>
                  </a:lnTo>
                  <a:lnTo>
                    <a:pt x="4" y="181"/>
                  </a:lnTo>
                  <a:lnTo>
                    <a:pt x="1" y="182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7" y="202"/>
                  </a:lnTo>
                  <a:lnTo>
                    <a:pt x="25" y="202"/>
                  </a:lnTo>
                  <a:lnTo>
                    <a:pt x="32" y="205"/>
                  </a:lnTo>
                  <a:lnTo>
                    <a:pt x="32" y="205"/>
                  </a:lnTo>
                  <a:lnTo>
                    <a:pt x="30" y="209"/>
                  </a:lnTo>
                  <a:lnTo>
                    <a:pt x="27" y="212"/>
                  </a:lnTo>
                  <a:lnTo>
                    <a:pt x="24" y="215"/>
                  </a:lnTo>
                  <a:lnTo>
                    <a:pt x="21" y="219"/>
                  </a:lnTo>
                  <a:lnTo>
                    <a:pt x="21" y="219"/>
                  </a:lnTo>
                  <a:lnTo>
                    <a:pt x="20" y="225"/>
                  </a:lnTo>
                  <a:lnTo>
                    <a:pt x="21" y="228"/>
                  </a:lnTo>
                  <a:lnTo>
                    <a:pt x="27" y="235"/>
                  </a:lnTo>
                  <a:lnTo>
                    <a:pt x="27" y="235"/>
                  </a:lnTo>
                  <a:lnTo>
                    <a:pt x="30" y="239"/>
                  </a:lnTo>
                  <a:lnTo>
                    <a:pt x="32" y="243"/>
                  </a:lnTo>
                  <a:lnTo>
                    <a:pt x="32" y="243"/>
                  </a:lnTo>
                  <a:lnTo>
                    <a:pt x="37" y="245"/>
                  </a:lnTo>
                  <a:lnTo>
                    <a:pt x="44" y="245"/>
                  </a:lnTo>
                  <a:lnTo>
                    <a:pt x="59" y="243"/>
                  </a:lnTo>
                  <a:lnTo>
                    <a:pt x="75" y="241"/>
                  </a:lnTo>
                  <a:lnTo>
                    <a:pt x="81" y="238"/>
                  </a:lnTo>
                  <a:lnTo>
                    <a:pt x="84" y="235"/>
                  </a:lnTo>
                  <a:lnTo>
                    <a:pt x="84" y="235"/>
                  </a:lnTo>
                  <a:lnTo>
                    <a:pt x="86" y="228"/>
                  </a:lnTo>
                  <a:lnTo>
                    <a:pt x="91" y="224"/>
                  </a:lnTo>
                  <a:lnTo>
                    <a:pt x="96" y="221"/>
                  </a:lnTo>
                  <a:lnTo>
                    <a:pt x="102" y="221"/>
                  </a:lnTo>
                  <a:lnTo>
                    <a:pt x="116" y="222"/>
                  </a:lnTo>
                  <a:lnTo>
                    <a:pt x="123" y="222"/>
                  </a:lnTo>
                  <a:lnTo>
                    <a:pt x="130" y="222"/>
                  </a:lnTo>
                  <a:lnTo>
                    <a:pt x="130" y="222"/>
                  </a:lnTo>
                  <a:lnTo>
                    <a:pt x="140" y="224"/>
                  </a:lnTo>
                  <a:lnTo>
                    <a:pt x="149" y="225"/>
                  </a:lnTo>
                  <a:lnTo>
                    <a:pt x="156" y="231"/>
                  </a:lnTo>
                  <a:lnTo>
                    <a:pt x="163" y="236"/>
                  </a:lnTo>
                  <a:lnTo>
                    <a:pt x="163" y="236"/>
                  </a:lnTo>
                  <a:lnTo>
                    <a:pt x="169" y="242"/>
                  </a:lnTo>
                  <a:lnTo>
                    <a:pt x="175" y="249"/>
                  </a:lnTo>
                  <a:lnTo>
                    <a:pt x="175" y="249"/>
                  </a:lnTo>
                  <a:lnTo>
                    <a:pt x="183" y="253"/>
                  </a:lnTo>
                  <a:lnTo>
                    <a:pt x="183" y="253"/>
                  </a:lnTo>
                  <a:lnTo>
                    <a:pt x="187" y="255"/>
                  </a:lnTo>
                  <a:lnTo>
                    <a:pt x="192" y="258"/>
                  </a:lnTo>
                  <a:lnTo>
                    <a:pt x="192" y="258"/>
                  </a:lnTo>
                  <a:lnTo>
                    <a:pt x="194" y="256"/>
                  </a:lnTo>
                  <a:lnTo>
                    <a:pt x="194" y="256"/>
                  </a:lnTo>
                  <a:lnTo>
                    <a:pt x="200" y="252"/>
                  </a:lnTo>
                  <a:lnTo>
                    <a:pt x="204" y="249"/>
                  </a:lnTo>
                  <a:lnTo>
                    <a:pt x="210" y="243"/>
                  </a:lnTo>
                  <a:lnTo>
                    <a:pt x="213" y="241"/>
                  </a:lnTo>
                  <a:lnTo>
                    <a:pt x="217" y="238"/>
                  </a:lnTo>
                  <a:lnTo>
                    <a:pt x="223" y="236"/>
                  </a:lnTo>
                  <a:lnTo>
                    <a:pt x="229" y="235"/>
                  </a:lnTo>
                  <a:lnTo>
                    <a:pt x="229" y="235"/>
                  </a:lnTo>
                  <a:lnTo>
                    <a:pt x="233" y="235"/>
                  </a:lnTo>
                  <a:lnTo>
                    <a:pt x="236" y="234"/>
                  </a:lnTo>
                  <a:lnTo>
                    <a:pt x="239" y="229"/>
                  </a:lnTo>
                  <a:lnTo>
                    <a:pt x="240" y="228"/>
                  </a:lnTo>
                  <a:lnTo>
                    <a:pt x="241" y="228"/>
                  </a:lnTo>
                  <a:lnTo>
                    <a:pt x="246" y="228"/>
                  </a:lnTo>
                  <a:lnTo>
                    <a:pt x="250" y="229"/>
                  </a:lnTo>
                  <a:lnTo>
                    <a:pt x="250" y="229"/>
                  </a:lnTo>
                  <a:lnTo>
                    <a:pt x="250" y="231"/>
                  </a:lnTo>
                  <a:lnTo>
                    <a:pt x="250" y="231"/>
                  </a:lnTo>
                  <a:lnTo>
                    <a:pt x="260" y="222"/>
                  </a:lnTo>
                  <a:lnTo>
                    <a:pt x="267" y="214"/>
                  </a:lnTo>
                  <a:lnTo>
                    <a:pt x="274" y="205"/>
                  </a:lnTo>
                  <a:lnTo>
                    <a:pt x="277" y="198"/>
                  </a:lnTo>
                  <a:lnTo>
                    <a:pt x="277" y="19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55" name="Freeform 1054"/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4964113" y="4813300"/>
              <a:ext cx="392112" cy="349250"/>
            </a:xfrm>
            <a:custGeom>
              <a:avLst/>
              <a:gdLst/>
              <a:ahLst/>
              <a:cxnLst>
                <a:cxn ang="0">
                  <a:pos x="211" y="94"/>
                </a:cxn>
                <a:cxn ang="0">
                  <a:pos x="210" y="66"/>
                </a:cxn>
                <a:cxn ang="0">
                  <a:pos x="210" y="53"/>
                </a:cxn>
                <a:cxn ang="0">
                  <a:pos x="213" y="40"/>
                </a:cxn>
                <a:cxn ang="0">
                  <a:pos x="216" y="25"/>
                </a:cxn>
                <a:cxn ang="0">
                  <a:pos x="214" y="25"/>
                </a:cxn>
                <a:cxn ang="0">
                  <a:pos x="204" y="9"/>
                </a:cxn>
                <a:cxn ang="0">
                  <a:pos x="197" y="0"/>
                </a:cxn>
                <a:cxn ang="0">
                  <a:pos x="193" y="3"/>
                </a:cxn>
                <a:cxn ang="0">
                  <a:pos x="186" y="13"/>
                </a:cxn>
                <a:cxn ang="0">
                  <a:pos x="172" y="16"/>
                </a:cxn>
                <a:cxn ang="0">
                  <a:pos x="152" y="23"/>
                </a:cxn>
                <a:cxn ang="0">
                  <a:pos x="146" y="17"/>
                </a:cxn>
                <a:cxn ang="0">
                  <a:pos x="128" y="20"/>
                </a:cxn>
                <a:cxn ang="0">
                  <a:pos x="119" y="30"/>
                </a:cxn>
                <a:cxn ang="0">
                  <a:pos x="98" y="40"/>
                </a:cxn>
                <a:cxn ang="0">
                  <a:pos x="96" y="45"/>
                </a:cxn>
                <a:cxn ang="0">
                  <a:pos x="82" y="67"/>
                </a:cxn>
                <a:cxn ang="0">
                  <a:pos x="66" y="79"/>
                </a:cxn>
                <a:cxn ang="0">
                  <a:pos x="37" y="87"/>
                </a:cxn>
                <a:cxn ang="0">
                  <a:pos x="28" y="93"/>
                </a:cxn>
                <a:cxn ang="0">
                  <a:pos x="10" y="109"/>
                </a:cxn>
                <a:cxn ang="0">
                  <a:pos x="0" y="117"/>
                </a:cxn>
                <a:cxn ang="0">
                  <a:pos x="1" y="121"/>
                </a:cxn>
                <a:cxn ang="0">
                  <a:pos x="12" y="123"/>
                </a:cxn>
                <a:cxn ang="0">
                  <a:pos x="28" y="124"/>
                </a:cxn>
                <a:cxn ang="0">
                  <a:pos x="42" y="128"/>
                </a:cxn>
                <a:cxn ang="0">
                  <a:pos x="45" y="124"/>
                </a:cxn>
                <a:cxn ang="0">
                  <a:pos x="65" y="109"/>
                </a:cxn>
                <a:cxn ang="0">
                  <a:pos x="95" y="104"/>
                </a:cxn>
                <a:cxn ang="0">
                  <a:pos x="115" y="109"/>
                </a:cxn>
                <a:cxn ang="0">
                  <a:pos x="119" y="113"/>
                </a:cxn>
                <a:cxn ang="0">
                  <a:pos x="120" y="123"/>
                </a:cxn>
                <a:cxn ang="0">
                  <a:pos x="118" y="136"/>
                </a:cxn>
                <a:cxn ang="0">
                  <a:pos x="119" y="154"/>
                </a:cxn>
                <a:cxn ang="0">
                  <a:pos x="113" y="187"/>
                </a:cxn>
                <a:cxn ang="0">
                  <a:pos x="115" y="220"/>
                </a:cxn>
                <a:cxn ang="0">
                  <a:pos x="146" y="210"/>
                </a:cxn>
                <a:cxn ang="0">
                  <a:pos x="164" y="194"/>
                </a:cxn>
                <a:cxn ang="0">
                  <a:pos x="180" y="188"/>
                </a:cxn>
                <a:cxn ang="0">
                  <a:pos x="193" y="190"/>
                </a:cxn>
                <a:cxn ang="0">
                  <a:pos x="203" y="187"/>
                </a:cxn>
                <a:cxn ang="0">
                  <a:pos x="210" y="165"/>
                </a:cxn>
                <a:cxn ang="0">
                  <a:pos x="220" y="151"/>
                </a:cxn>
                <a:cxn ang="0">
                  <a:pos x="230" y="150"/>
                </a:cxn>
                <a:cxn ang="0">
                  <a:pos x="238" y="138"/>
                </a:cxn>
                <a:cxn ang="0">
                  <a:pos x="243" y="128"/>
                </a:cxn>
                <a:cxn ang="0">
                  <a:pos x="247" y="120"/>
                </a:cxn>
                <a:cxn ang="0">
                  <a:pos x="234" y="117"/>
                </a:cxn>
                <a:cxn ang="0">
                  <a:pos x="217" y="106"/>
                </a:cxn>
              </a:cxnLst>
              <a:rect l="0" t="0" r="r" b="b"/>
              <a:pathLst>
                <a:path w="247" h="220">
                  <a:moveTo>
                    <a:pt x="217" y="106"/>
                  </a:moveTo>
                  <a:lnTo>
                    <a:pt x="217" y="106"/>
                  </a:lnTo>
                  <a:lnTo>
                    <a:pt x="211" y="94"/>
                  </a:lnTo>
                  <a:lnTo>
                    <a:pt x="209" y="86"/>
                  </a:lnTo>
                  <a:lnTo>
                    <a:pt x="207" y="77"/>
                  </a:lnTo>
                  <a:lnTo>
                    <a:pt x="210" y="66"/>
                  </a:lnTo>
                  <a:lnTo>
                    <a:pt x="210" y="66"/>
                  </a:lnTo>
                  <a:lnTo>
                    <a:pt x="210" y="59"/>
                  </a:lnTo>
                  <a:lnTo>
                    <a:pt x="210" y="53"/>
                  </a:lnTo>
                  <a:lnTo>
                    <a:pt x="210" y="46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6" y="37"/>
                  </a:lnTo>
                  <a:lnTo>
                    <a:pt x="216" y="33"/>
                  </a:lnTo>
                  <a:lnTo>
                    <a:pt x="216" y="25"/>
                  </a:lnTo>
                  <a:lnTo>
                    <a:pt x="216" y="25"/>
                  </a:lnTo>
                  <a:lnTo>
                    <a:pt x="214" y="25"/>
                  </a:lnTo>
                  <a:lnTo>
                    <a:pt x="214" y="25"/>
                  </a:lnTo>
                  <a:lnTo>
                    <a:pt x="211" y="22"/>
                  </a:lnTo>
                  <a:lnTo>
                    <a:pt x="209" y="17"/>
                  </a:lnTo>
                  <a:lnTo>
                    <a:pt x="204" y="9"/>
                  </a:lnTo>
                  <a:lnTo>
                    <a:pt x="204" y="9"/>
                  </a:lnTo>
                  <a:lnTo>
                    <a:pt x="201" y="5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94" y="0"/>
                  </a:lnTo>
                  <a:lnTo>
                    <a:pt x="193" y="3"/>
                  </a:lnTo>
                  <a:lnTo>
                    <a:pt x="190" y="9"/>
                  </a:lnTo>
                  <a:lnTo>
                    <a:pt x="190" y="9"/>
                  </a:lnTo>
                  <a:lnTo>
                    <a:pt x="186" y="13"/>
                  </a:lnTo>
                  <a:lnTo>
                    <a:pt x="182" y="15"/>
                  </a:lnTo>
                  <a:lnTo>
                    <a:pt x="172" y="16"/>
                  </a:lnTo>
                  <a:lnTo>
                    <a:pt x="172" y="16"/>
                  </a:lnTo>
                  <a:lnTo>
                    <a:pt x="162" y="20"/>
                  </a:lnTo>
                  <a:lnTo>
                    <a:pt x="157" y="23"/>
                  </a:lnTo>
                  <a:lnTo>
                    <a:pt x="152" y="23"/>
                  </a:lnTo>
                  <a:lnTo>
                    <a:pt x="152" y="23"/>
                  </a:lnTo>
                  <a:lnTo>
                    <a:pt x="149" y="22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33" y="19"/>
                  </a:lnTo>
                  <a:lnTo>
                    <a:pt x="128" y="20"/>
                  </a:lnTo>
                  <a:lnTo>
                    <a:pt x="123" y="25"/>
                  </a:lnTo>
                  <a:lnTo>
                    <a:pt x="123" y="25"/>
                  </a:lnTo>
                  <a:lnTo>
                    <a:pt x="119" y="30"/>
                  </a:lnTo>
                  <a:lnTo>
                    <a:pt x="113" y="35"/>
                  </a:lnTo>
                  <a:lnTo>
                    <a:pt x="105" y="37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98" y="43"/>
                  </a:lnTo>
                  <a:lnTo>
                    <a:pt x="96" y="45"/>
                  </a:lnTo>
                  <a:lnTo>
                    <a:pt x="93" y="50"/>
                  </a:lnTo>
                  <a:lnTo>
                    <a:pt x="93" y="50"/>
                  </a:lnTo>
                  <a:lnTo>
                    <a:pt x="82" y="67"/>
                  </a:lnTo>
                  <a:lnTo>
                    <a:pt x="75" y="74"/>
                  </a:lnTo>
                  <a:lnTo>
                    <a:pt x="66" y="79"/>
                  </a:lnTo>
                  <a:lnTo>
                    <a:pt x="66" y="79"/>
                  </a:lnTo>
                  <a:lnTo>
                    <a:pt x="56" y="83"/>
                  </a:lnTo>
                  <a:lnTo>
                    <a:pt x="46" y="84"/>
                  </a:lnTo>
                  <a:lnTo>
                    <a:pt x="37" y="87"/>
                  </a:lnTo>
                  <a:lnTo>
                    <a:pt x="32" y="90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19" y="101"/>
                  </a:lnTo>
                  <a:lnTo>
                    <a:pt x="10" y="109"/>
                  </a:lnTo>
                  <a:lnTo>
                    <a:pt x="10" y="109"/>
                  </a:lnTo>
                  <a:lnTo>
                    <a:pt x="5" y="110"/>
                  </a:lnTo>
                  <a:lnTo>
                    <a:pt x="1" y="113"/>
                  </a:lnTo>
                  <a:lnTo>
                    <a:pt x="0" y="117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4" y="123"/>
                  </a:lnTo>
                  <a:lnTo>
                    <a:pt x="7" y="123"/>
                  </a:lnTo>
                  <a:lnTo>
                    <a:pt x="12" y="123"/>
                  </a:lnTo>
                  <a:lnTo>
                    <a:pt x="12" y="123"/>
                  </a:lnTo>
                  <a:lnTo>
                    <a:pt x="19" y="124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8" y="128"/>
                  </a:lnTo>
                  <a:lnTo>
                    <a:pt x="42" y="128"/>
                  </a:lnTo>
                  <a:lnTo>
                    <a:pt x="44" y="127"/>
                  </a:lnTo>
                  <a:lnTo>
                    <a:pt x="45" y="124"/>
                  </a:lnTo>
                  <a:lnTo>
                    <a:pt x="45" y="124"/>
                  </a:lnTo>
                  <a:lnTo>
                    <a:pt x="51" y="117"/>
                  </a:lnTo>
                  <a:lnTo>
                    <a:pt x="58" y="113"/>
                  </a:lnTo>
                  <a:lnTo>
                    <a:pt x="65" y="109"/>
                  </a:lnTo>
                  <a:lnTo>
                    <a:pt x="75" y="107"/>
                  </a:lnTo>
                  <a:lnTo>
                    <a:pt x="75" y="107"/>
                  </a:lnTo>
                  <a:lnTo>
                    <a:pt x="95" y="104"/>
                  </a:lnTo>
                  <a:lnTo>
                    <a:pt x="105" y="106"/>
                  </a:lnTo>
                  <a:lnTo>
                    <a:pt x="110" y="106"/>
                  </a:lnTo>
                  <a:lnTo>
                    <a:pt x="115" y="109"/>
                  </a:lnTo>
                  <a:lnTo>
                    <a:pt x="115" y="109"/>
                  </a:lnTo>
                  <a:lnTo>
                    <a:pt x="118" y="110"/>
                  </a:lnTo>
                  <a:lnTo>
                    <a:pt x="119" y="113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120" y="123"/>
                  </a:lnTo>
                  <a:lnTo>
                    <a:pt x="119" y="127"/>
                  </a:lnTo>
                  <a:lnTo>
                    <a:pt x="118" y="131"/>
                  </a:lnTo>
                  <a:lnTo>
                    <a:pt x="118" y="136"/>
                  </a:lnTo>
                  <a:lnTo>
                    <a:pt x="118" y="136"/>
                  </a:lnTo>
                  <a:lnTo>
                    <a:pt x="118" y="144"/>
                  </a:lnTo>
                  <a:lnTo>
                    <a:pt x="119" y="154"/>
                  </a:lnTo>
                  <a:lnTo>
                    <a:pt x="119" y="154"/>
                  </a:lnTo>
                  <a:lnTo>
                    <a:pt x="118" y="171"/>
                  </a:lnTo>
                  <a:lnTo>
                    <a:pt x="113" y="187"/>
                  </a:lnTo>
                  <a:lnTo>
                    <a:pt x="103" y="220"/>
                  </a:lnTo>
                  <a:lnTo>
                    <a:pt x="103" y="220"/>
                  </a:lnTo>
                  <a:lnTo>
                    <a:pt x="115" y="220"/>
                  </a:lnTo>
                  <a:lnTo>
                    <a:pt x="125" y="218"/>
                  </a:lnTo>
                  <a:lnTo>
                    <a:pt x="135" y="215"/>
                  </a:lnTo>
                  <a:lnTo>
                    <a:pt x="146" y="210"/>
                  </a:lnTo>
                  <a:lnTo>
                    <a:pt x="146" y="210"/>
                  </a:lnTo>
                  <a:lnTo>
                    <a:pt x="156" y="201"/>
                  </a:lnTo>
                  <a:lnTo>
                    <a:pt x="164" y="194"/>
                  </a:lnTo>
                  <a:lnTo>
                    <a:pt x="169" y="191"/>
                  </a:lnTo>
                  <a:lnTo>
                    <a:pt x="174" y="190"/>
                  </a:lnTo>
                  <a:lnTo>
                    <a:pt x="180" y="188"/>
                  </a:lnTo>
                  <a:lnTo>
                    <a:pt x="187" y="190"/>
                  </a:lnTo>
                  <a:lnTo>
                    <a:pt x="187" y="190"/>
                  </a:lnTo>
                  <a:lnTo>
                    <a:pt x="193" y="190"/>
                  </a:lnTo>
                  <a:lnTo>
                    <a:pt x="197" y="190"/>
                  </a:lnTo>
                  <a:lnTo>
                    <a:pt x="200" y="188"/>
                  </a:lnTo>
                  <a:lnTo>
                    <a:pt x="203" y="187"/>
                  </a:lnTo>
                  <a:lnTo>
                    <a:pt x="206" y="181"/>
                  </a:lnTo>
                  <a:lnTo>
                    <a:pt x="207" y="174"/>
                  </a:lnTo>
                  <a:lnTo>
                    <a:pt x="210" y="165"/>
                  </a:lnTo>
                  <a:lnTo>
                    <a:pt x="213" y="158"/>
                  </a:lnTo>
                  <a:lnTo>
                    <a:pt x="217" y="153"/>
                  </a:lnTo>
                  <a:lnTo>
                    <a:pt x="220" y="151"/>
                  </a:lnTo>
                  <a:lnTo>
                    <a:pt x="224" y="150"/>
                  </a:lnTo>
                  <a:lnTo>
                    <a:pt x="224" y="150"/>
                  </a:lnTo>
                  <a:lnTo>
                    <a:pt x="230" y="150"/>
                  </a:lnTo>
                  <a:lnTo>
                    <a:pt x="234" y="147"/>
                  </a:lnTo>
                  <a:lnTo>
                    <a:pt x="237" y="144"/>
                  </a:lnTo>
                  <a:lnTo>
                    <a:pt x="238" y="138"/>
                  </a:lnTo>
                  <a:lnTo>
                    <a:pt x="238" y="138"/>
                  </a:lnTo>
                  <a:lnTo>
                    <a:pt x="240" y="133"/>
                  </a:lnTo>
                  <a:lnTo>
                    <a:pt x="243" y="128"/>
                  </a:lnTo>
                  <a:lnTo>
                    <a:pt x="246" y="124"/>
                  </a:lnTo>
                  <a:lnTo>
                    <a:pt x="247" y="120"/>
                  </a:lnTo>
                  <a:lnTo>
                    <a:pt x="247" y="120"/>
                  </a:lnTo>
                  <a:lnTo>
                    <a:pt x="246" y="121"/>
                  </a:lnTo>
                  <a:lnTo>
                    <a:pt x="243" y="120"/>
                  </a:lnTo>
                  <a:lnTo>
                    <a:pt x="234" y="117"/>
                  </a:lnTo>
                  <a:lnTo>
                    <a:pt x="224" y="111"/>
                  </a:lnTo>
                  <a:lnTo>
                    <a:pt x="220" y="109"/>
                  </a:lnTo>
                  <a:lnTo>
                    <a:pt x="217" y="106"/>
                  </a:lnTo>
                  <a:lnTo>
                    <a:pt x="217" y="10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56" name="Freeform 1055"/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5072063" y="4732338"/>
              <a:ext cx="134937" cy="144463"/>
            </a:xfrm>
            <a:custGeom>
              <a:avLst/>
              <a:gdLst/>
              <a:ahLst/>
              <a:cxnLst>
                <a:cxn ang="0">
                  <a:pos x="55" y="76"/>
                </a:cxn>
                <a:cxn ang="0">
                  <a:pos x="65" y="70"/>
                </a:cxn>
                <a:cxn ang="0">
                  <a:pos x="78" y="68"/>
                </a:cxn>
                <a:cxn ang="0">
                  <a:pos x="77" y="67"/>
                </a:cxn>
                <a:cxn ang="0">
                  <a:pos x="78" y="63"/>
                </a:cxn>
                <a:cxn ang="0">
                  <a:pos x="82" y="59"/>
                </a:cxn>
                <a:cxn ang="0">
                  <a:pos x="85" y="53"/>
                </a:cxn>
                <a:cxn ang="0">
                  <a:pos x="82" y="46"/>
                </a:cxn>
                <a:cxn ang="0">
                  <a:pos x="81" y="46"/>
                </a:cxn>
                <a:cxn ang="0">
                  <a:pos x="72" y="47"/>
                </a:cxn>
                <a:cxn ang="0">
                  <a:pos x="67" y="49"/>
                </a:cxn>
                <a:cxn ang="0">
                  <a:pos x="61" y="46"/>
                </a:cxn>
                <a:cxn ang="0">
                  <a:pos x="60" y="40"/>
                </a:cxn>
                <a:cxn ang="0">
                  <a:pos x="60" y="14"/>
                </a:cxn>
                <a:cxn ang="0">
                  <a:pos x="55" y="9"/>
                </a:cxn>
                <a:cxn ang="0">
                  <a:pos x="50" y="7"/>
                </a:cxn>
                <a:cxn ang="0">
                  <a:pos x="42" y="6"/>
                </a:cxn>
                <a:cxn ang="0">
                  <a:pos x="24" y="2"/>
                </a:cxn>
                <a:cxn ang="0">
                  <a:pos x="15" y="2"/>
                </a:cxn>
                <a:cxn ang="0">
                  <a:pos x="8" y="7"/>
                </a:cxn>
                <a:cxn ang="0">
                  <a:pos x="4" y="19"/>
                </a:cxn>
                <a:cxn ang="0">
                  <a:pos x="0" y="32"/>
                </a:cxn>
                <a:cxn ang="0">
                  <a:pos x="0" y="40"/>
                </a:cxn>
                <a:cxn ang="0">
                  <a:pos x="3" y="57"/>
                </a:cxn>
                <a:cxn ang="0">
                  <a:pos x="5" y="66"/>
                </a:cxn>
                <a:cxn ang="0">
                  <a:pos x="15" y="80"/>
                </a:cxn>
                <a:cxn ang="0">
                  <a:pos x="23" y="84"/>
                </a:cxn>
                <a:cxn ang="0">
                  <a:pos x="30" y="90"/>
                </a:cxn>
                <a:cxn ang="0">
                  <a:pos x="30" y="91"/>
                </a:cxn>
                <a:cxn ang="0">
                  <a:pos x="37" y="88"/>
                </a:cxn>
                <a:cxn ang="0">
                  <a:pos x="51" y="81"/>
                </a:cxn>
                <a:cxn ang="0">
                  <a:pos x="55" y="76"/>
                </a:cxn>
              </a:cxnLst>
              <a:rect l="0" t="0" r="r" b="b"/>
              <a:pathLst>
                <a:path w="85" h="91">
                  <a:moveTo>
                    <a:pt x="55" y="76"/>
                  </a:moveTo>
                  <a:lnTo>
                    <a:pt x="55" y="76"/>
                  </a:lnTo>
                  <a:lnTo>
                    <a:pt x="60" y="71"/>
                  </a:lnTo>
                  <a:lnTo>
                    <a:pt x="65" y="70"/>
                  </a:lnTo>
                  <a:lnTo>
                    <a:pt x="78" y="68"/>
                  </a:lnTo>
                  <a:lnTo>
                    <a:pt x="78" y="68"/>
                  </a:lnTo>
                  <a:lnTo>
                    <a:pt x="77" y="67"/>
                  </a:lnTo>
                  <a:lnTo>
                    <a:pt x="77" y="67"/>
                  </a:lnTo>
                  <a:lnTo>
                    <a:pt x="77" y="64"/>
                  </a:lnTo>
                  <a:lnTo>
                    <a:pt x="78" y="63"/>
                  </a:lnTo>
                  <a:lnTo>
                    <a:pt x="82" y="59"/>
                  </a:lnTo>
                  <a:lnTo>
                    <a:pt x="82" y="59"/>
                  </a:lnTo>
                  <a:lnTo>
                    <a:pt x="85" y="56"/>
                  </a:lnTo>
                  <a:lnTo>
                    <a:pt x="85" y="53"/>
                  </a:lnTo>
                  <a:lnTo>
                    <a:pt x="85" y="49"/>
                  </a:lnTo>
                  <a:lnTo>
                    <a:pt x="82" y="46"/>
                  </a:lnTo>
                  <a:lnTo>
                    <a:pt x="82" y="46"/>
                  </a:lnTo>
                  <a:lnTo>
                    <a:pt x="81" y="46"/>
                  </a:lnTo>
                  <a:lnTo>
                    <a:pt x="78" y="46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67" y="49"/>
                  </a:lnTo>
                  <a:lnTo>
                    <a:pt x="64" y="49"/>
                  </a:lnTo>
                  <a:lnTo>
                    <a:pt x="61" y="46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1" y="23"/>
                  </a:lnTo>
                  <a:lnTo>
                    <a:pt x="60" y="14"/>
                  </a:lnTo>
                  <a:lnTo>
                    <a:pt x="58" y="12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50" y="7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34" y="3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5" y="2"/>
                  </a:lnTo>
                  <a:lnTo>
                    <a:pt x="13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4" y="19"/>
                  </a:lnTo>
                  <a:lnTo>
                    <a:pt x="1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1" y="49"/>
                  </a:lnTo>
                  <a:lnTo>
                    <a:pt x="3" y="57"/>
                  </a:lnTo>
                  <a:lnTo>
                    <a:pt x="5" y="66"/>
                  </a:lnTo>
                  <a:lnTo>
                    <a:pt x="5" y="66"/>
                  </a:lnTo>
                  <a:lnTo>
                    <a:pt x="10" y="73"/>
                  </a:lnTo>
                  <a:lnTo>
                    <a:pt x="15" y="80"/>
                  </a:lnTo>
                  <a:lnTo>
                    <a:pt x="15" y="80"/>
                  </a:lnTo>
                  <a:lnTo>
                    <a:pt x="23" y="84"/>
                  </a:lnTo>
                  <a:lnTo>
                    <a:pt x="25" y="87"/>
                  </a:lnTo>
                  <a:lnTo>
                    <a:pt x="30" y="90"/>
                  </a:lnTo>
                  <a:lnTo>
                    <a:pt x="30" y="90"/>
                  </a:lnTo>
                  <a:lnTo>
                    <a:pt x="30" y="91"/>
                  </a:lnTo>
                  <a:lnTo>
                    <a:pt x="30" y="91"/>
                  </a:lnTo>
                  <a:lnTo>
                    <a:pt x="37" y="88"/>
                  </a:lnTo>
                  <a:lnTo>
                    <a:pt x="45" y="86"/>
                  </a:lnTo>
                  <a:lnTo>
                    <a:pt x="51" y="81"/>
                  </a:lnTo>
                  <a:lnTo>
                    <a:pt x="55" y="76"/>
                  </a:lnTo>
                  <a:lnTo>
                    <a:pt x="55" y="7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57" name="Freeform 1056"/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5114925" y="5527675"/>
              <a:ext cx="196850" cy="180975"/>
            </a:xfrm>
            <a:custGeom>
              <a:avLst/>
              <a:gdLst/>
              <a:ahLst/>
              <a:cxnLst>
                <a:cxn ang="0">
                  <a:pos x="68" y="4"/>
                </a:cxn>
                <a:cxn ang="0">
                  <a:pos x="58" y="10"/>
                </a:cxn>
                <a:cxn ang="0">
                  <a:pos x="45" y="14"/>
                </a:cxn>
                <a:cxn ang="0">
                  <a:pos x="44" y="33"/>
                </a:cxn>
                <a:cxn ang="0">
                  <a:pos x="38" y="44"/>
                </a:cxn>
                <a:cxn ang="0">
                  <a:pos x="34" y="47"/>
                </a:cxn>
                <a:cxn ang="0">
                  <a:pos x="24" y="55"/>
                </a:cxn>
                <a:cxn ang="0">
                  <a:pos x="17" y="65"/>
                </a:cxn>
                <a:cxn ang="0">
                  <a:pos x="10" y="70"/>
                </a:cxn>
                <a:cxn ang="0">
                  <a:pos x="0" y="71"/>
                </a:cxn>
                <a:cxn ang="0">
                  <a:pos x="8" y="97"/>
                </a:cxn>
                <a:cxn ang="0">
                  <a:pos x="13" y="105"/>
                </a:cxn>
                <a:cxn ang="0">
                  <a:pos x="21" y="114"/>
                </a:cxn>
                <a:cxn ang="0">
                  <a:pos x="25" y="111"/>
                </a:cxn>
                <a:cxn ang="0">
                  <a:pos x="34" y="104"/>
                </a:cxn>
                <a:cxn ang="0">
                  <a:pos x="37" y="100"/>
                </a:cxn>
                <a:cxn ang="0">
                  <a:pos x="42" y="92"/>
                </a:cxn>
                <a:cxn ang="0">
                  <a:pos x="48" y="88"/>
                </a:cxn>
                <a:cxn ang="0">
                  <a:pos x="65" y="90"/>
                </a:cxn>
                <a:cxn ang="0">
                  <a:pos x="74" y="92"/>
                </a:cxn>
                <a:cxn ang="0">
                  <a:pos x="84" y="92"/>
                </a:cxn>
                <a:cxn ang="0">
                  <a:pos x="94" y="90"/>
                </a:cxn>
                <a:cxn ang="0">
                  <a:pos x="104" y="88"/>
                </a:cxn>
                <a:cxn ang="0">
                  <a:pos x="114" y="90"/>
                </a:cxn>
                <a:cxn ang="0">
                  <a:pos x="124" y="92"/>
                </a:cxn>
                <a:cxn ang="0">
                  <a:pos x="121" y="80"/>
                </a:cxn>
                <a:cxn ang="0">
                  <a:pos x="111" y="68"/>
                </a:cxn>
                <a:cxn ang="0">
                  <a:pos x="109" y="64"/>
                </a:cxn>
                <a:cxn ang="0">
                  <a:pos x="112" y="51"/>
                </a:cxn>
                <a:cxn ang="0">
                  <a:pos x="114" y="44"/>
                </a:cxn>
                <a:cxn ang="0">
                  <a:pos x="112" y="33"/>
                </a:cxn>
                <a:cxn ang="0">
                  <a:pos x="109" y="26"/>
                </a:cxn>
                <a:cxn ang="0">
                  <a:pos x="105" y="13"/>
                </a:cxn>
                <a:cxn ang="0">
                  <a:pos x="99" y="13"/>
                </a:cxn>
                <a:cxn ang="0">
                  <a:pos x="94" y="10"/>
                </a:cxn>
                <a:cxn ang="0">
                  <a:pos x="82" y="0"/>
                </a:cxn>
                <a:cxn ang="0">
                  <a:pos x="77" y="0"/>
                </a:cxn>
                <a:cxn ang="0">
                  <a:pos x="68" y="4"/>
                </a:cxn>
              </a:cxnLst>
              <a:rect l="0" t="0" r="r" b="b"/>
              <a:pathLst>
                <a:path w="124" h="114">
                  <a:moveTo>
                    <a:pt x="68" y="4"/>
                  </a:moveTo>
                  <a:lnTo>
                    <a:pt x="68" y="4"/>
                  </a:lnTo>
                  <a:lnTo>
                    <a:pt x="64" y="7"/>
                  </a:lnTo>
                  <a:lnTo>
                    <a:pt x="58" y="10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23"/>
                  </a:lnTo>
                  <a:lnTo>
                    <a:pt x="44" y="33"/>
                  </a:lnTo>
                  <a:lnTo>
                    <a:pt x="40" y="41"/>
                  </a:lnTo>
                  <a:lnTo>
                    <a:pt x="38" y="44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28" y="51"/>
                  </a:lnTo>
                  <a:lnTo>
                    <a:pt x="24" y="55"/>
                  </a:lnTo>
                  <a:lnTo>
                    <a:pt x="17" y="65"/>
                  </a:lnTo>
                  <a:lnTo>
                    <a:pt x="17" y="65"/>
                  </a:lnTo>
                  <a:lnTo>
                    <a:pt x="14" y="68"/>
                  </a:lnTo>
                  <a:lnTo>
                    <a:pt x="10" y="7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6" y="88"/>
                  </a:lnTo>
                  <a:lnTo>
                    <a:pt x="8" y="97"/>
                  </a:lnTo>
                  <a:lnTo>
                    <a:pt x="13" y="105"/>
                  </a:lnTo>
                  <a:lnTo>
                    <a:pt x="13" y="105"/>
                  </a:lnTo>
                  <a:lnTo>
                    <a:pt x="17" y="110"/>
                  </a:lnTo>
                  <a:lnTo>
                    <a:pt x="21" y="114"/>
                  </a:lnTo>
                  <a:lnTo>
                    <a:pt x="21" y="114"/>
                  </a:lnTo>
                  <a:lnTo>
                    <a:pt x="25" y="111"/>
                  </a:lnTo>
                  <a:lnTo>
                    <a:pt x="31" y="108"/>
                  </a:lnTo>
                  <a:lnTo>
                    <a:pt x="34" y="104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40" y="95"/>
                  </a:lnTo>
                  <a:lnTo>
                    <a:pt x="42" y="92"/>
                  </a:lnTo>
                  <a:lnTo>
                    <a:pt x="45" y="90"/>
                  </a:lnTo>
                  <a:lnTo>
                    <a:pt x="48" y="88"/>
                  </a:lnTo>
                  <a:lnTo>
                    <a:pt x="57" y="88"/>
                  </a:lnTo>
                  <a:lnTo>
                    <a:pt x="65" y="90"/>
                  </a:lnTo>
                  <a:lnTo>
                    <a:pt x="65" y="90"/>
                  </a:lnTo>
                  <a:lnTo>
                    <a:pt x="74" y="92"/>
                  </a:lnTo>
                  <a:lnTo>
                    <a:pt x="78" y="94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4" y="90"/>
                  </a:lnTo>
                  <a:lnTo>
                    <a:pt x="98" y="88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14" y="90"/>
                  </a:lnTo>
                  <a:lnTo>
                    <a:pt x="124" y="92"/>
                  </a:lnTo>
                  <a:lnTo>
                    <a:pt x="124" y="92"/>
                  </a:lnTo>
                  <a:lnTo>
                    <a:pt x="122" y="85"/>
                  </a:lnTo>
                  <a:lnTo>
                    <a:pt x="121" y="80"/>
                  </a:lnTo>
                  <a:lnTo>
                    <a:pt x="116" y="74"/>
                  </a:lnTo>
                  <a:lnTo>
                    <a:pt x="111" y="68"/>
                  </a:lnTo>
                  <a:lnTo>
                    <a:pt x="111" y="68"/>
                  </a:lnTo>
                  <a:lnTo>
                    <a:pt x="109" y="64"/>
                  </a:lnTo>
                  <a:lnTo>
                    <a:pt x="109" y="60"/>
                  </a:lnTo>
                  <a:lnTo>
                    <a:pt x="112" y="51"/>
                  </a:lnTo>
                  <a:lnTo>
                    <a:pt x="112" y="51"/>
                  </a:lnTo>
                  <a:lnTo>
                    <a:pt x="114" y="44"/>
                  </a:lnTo>
                  <a:lnTo>
                    <a:pt x="114" y="38"/>
                  </a:lnTo>
                  <a:lnTo>
                    <a:pt x="112" y="33"/>
                  </a:lnTo>
                  <a:lnTo>
                    <a:pt x="109" y="26"/>
                  </a:lnTo>
                  <a:lnTo>
                    <a:pt x="109" y="26"/>
                  </a:lnTo>
                  <a:lnTo>
                    <a:pt x="105" y="17"/>
                  </a:lnTo>
                  <a:lnTo>
                    <a:pt x="105" y="13"/>
                  </a:lnTo>
                  <a:lnTo>
                    <a:pt x="105" y="13"/>
                  </a:lnTo>
                  <a:lnTo>
                    <a:pt x="99" y="13"/>
                  </a:lnTo>
                  <a:lnTo>
                    <a:pt x="94" y="10"/>
                  </a:lnTo>
                  <a:lnTo>
                    <a:pt x="94" y="10"/>
                  </a:lnTo>
                  <a:lnTo>
                    <a:pt x="88" y="6"/>
                  </a:lnTo>
                  <a:lnTo>
                    <a:pt x="82" y="0"/>
                  </a:lnTo>
                  <a:lnTo>
                    <a:pt x="79" y="0"/>
                  </a:lnTo>
                  <a:lnTo>
                    <a:pt x="77" y="0"/>
                  </a:lnTo>
                  <a:lnTo>
                    <a:pt x="72" y="1"/>
                  </a:lnTo>
                  <a:lnTo>
                    <a:pt x="68" y="4"/>
                  </a:lnTo>
                  <a:lnTo>
                    <a:pt x="68" y="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58" name="Freeform 1057"/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4964113" y="5516563"/>
              <a:ext cx="222250" cy="123825"/>
            </a:xfrm>
            <a:custGeom>
              <a:avLst/>
              <a:gdLst/>
              <a:ahLst/>
              <a:cxnLst>
                <a:cxn ang="0">
                  <a:pos x="112" y="72"/>
                </a:cxn>
                <a:cxn ang="0">
                  <a:pos x="123" y="58"/>
                </a:cxn>
                <a:cxn ang="0">
                  <a:pos x="129" y="54"/>
                </a:cxn>
                <a:cxn ang="0">
                  <a:pos x="136" y="48"/>
                </a:cxn>
                <a:cxn ang="0">
                  <a:pos x="140" y="28"/>
                </a:cxn>
                <a:cxn ang="0">
                  <a:pos x="140" y="20"/>
                </a:cxn>
                <a:cxn ang="0">
                  <a:pos x="123" y="13"/>
                </a:cxn>
                <a:cxn ang="0">
                  <a:pos x="115" y="13"/>
                </a:cxn>
                <a:cxn ang="0">
                  <a:pos x="109" y="11"/>
                </a:cxn>
                <a:cxn ang="0">
                  <a:pos x="105" y="4"/>
                </a:cxn>
                <a:cxn ang="0">
                  <a:pos x="102" y="1"/>
                </a:cxn>
                <a:cxn ang="0">
                  <a:pos x="93" y="0"/>
                </a:cxn>
                <a:cxn ang="0">
                  <a:pos x="91" y="1"/>
                </a:cxn>
                <a:cxn ang="0">
                  <a:pos x="85" y="7"/>
                </a:cxn>
                <a:cxn ang="0">
                  <a:pos x="81" y="7"/>
                </a:cxn>
                <a:cxn ang="0">
                  <a:pos x="69" y="10"/>
                </a:cxn>
                <a:cxn ang="0">
                  <a:pos x="62" y="15"/>
                </a:cxn>
                <a:cxn ang="0">
                  <a:pos x="52" y="24"/>
                </a:cxn>
                <a:cxn ang="0">
                  <a:pos x="46" y="28"/>
                </a:cxn>
                <a:cxn ang="0">
                  <a:pos x="44" y="30"/>
                </a:cxn>
                <a:cxn ang="0">
                  <a:pos x="44" y="30"/>
                </a:cxn>
                <a:cxn ang="0">
                  <a:pos x="39" y="30"/>
                </a:cxn>
                <a:cxn ang="0">
                  <a:pos x="39" y="30"/>
                </a:cxn>
                <a:cxn ang="0">
                  <a:pos x="29" y="31"/>
                </a:cxn>
                <a:cxn ang="0">
                  <a:pos x="10" y="34"/>
                </a:cxn>
                <a:cxn ang="0">
                  <a:pos x="2" y="38"/>
                </a:cxn>
                <a:cxn ang="0">
                  <a:pos x="0" y="48"/>
                </a:cxn>
                <a:cxn ang="0">
                  <a:pos x="1" y="54"/>
                </a:cxn>
                <a:cxn ang="0">
                  <a:pos x="4" y="58"/>
                </a:cxn>
                <a:cxn ang="0">
                  <a:pos x="14" y="64"/>
                </a:cxn>
                <a:cxn ang="0">
                  <a:pos x="25" y="67"/>
                </a:cxn>
                <a:cxn ang="0">
                  <a:pos x="48" y="67"/>
                </a:cxn>
                <a:cxn ang="0">
                  <a:pos x="69" y="62"/>
                </a:cxn>
                <a:cxn ang="0">
                  <a:pos x="91" y="52"/>
                </a:cxn>
                <a:cxn ang="0">
                  <a:pos x="95" y="78"/>
                </a:cxn>
                <a:cxn ang="0">
                  <a:pos x="105" y="77"/>
                </a:cxn>
                <a:cxn ang="0">
                  <a:pos x="112" y="72"/>
                </a:cxn>
              </a:cxnLst>
              <a:rect l="0" t="0" r="r" b="b"/>
              <a:pathLst>
                <a:path w="140" h="78">
                  <a:moveTo>
                    <a:pt x="112" y="72"/>
                  </a:moveTo>
                  <a:lnTo>
                    <a:pt x="112" y="72"/>
                  </a:lnTo>
                  <a:lnTo>
                    <a:pt x="119" y="62"/>
                  </a:lnTo>
                  <a:lnTo>
                    <a:pt x="123" y="58"/>
                  </a:lnTo>
                  <a:lnTo>
                    <a:pt x="129" y="54"/>
                  </a:lnTo>
                  <a:lnTo>
                    <a:pt x="129" y="54"/>
                  </a:lnTo>
                  <a:lnTo>
                    <a:pt x="133" y="51"/>
                  </a:lnTo>
                  <a:lnTo>
                    <a:pt x="136" y="48"/>
                  </a:lnTo>
                  <a:lnTo>
                    <a:pt x="139" y="38"/>
                  </a:lnTo>
                  <a:lnTo>
                    <a:pt x="140" y="28"/>
                  </a:lnTo>
                  <a:lnTo>
                    <a:pt x="140" y="20"/>
                  </a:lnTo>
                  <a:lnTo>
                    <a:pt x="140" y="20"/>
                  </a:lnTo>
                  <a:lnTo>
                    <a:pt x="129" y="14"/>
                  </a:lnTo>
                  <a:lnTo>
                    <a:pt x="123" y="13"/>
                  </a:lnTo>
                  <a:lnTo>
                    <a:pt x="115" y="13"/>
                  </a:lnTo>
                  <a:lnTo>
                    <a:pt x="115" y="13"/>
                  </a:lnTo>
                  <a:lnTo>
                    <a:pt x="112" y="11"/>
                  </a:lnTo>
                  <a:lnTo>
                    <a:pt x="109" y="11"/>
                  </a:lnTo>
                  <a:lnTo>
                    <a:pt x="106" y="7"/>
                  </a:lnTo>
                  <a:lnTo>
                    <a:pt x="105" y="4"/>
                  </a:lnTo>
                  <a:lnTo>
                    <a:pt x="102" y="1"/>
                  </a:lnTo>
                  <a:lnTo>
                    <a:pt x="102" y="1"/>
                  </a:lnTo>
                  <a:lnTo>
                    <a:pt x="98" y="0"/>
                  </a:lnTo>
                  <a:lnTo>
                    <a:pt x="93" y="0"/>
                  </a:lnTo>
                  <a:lnTo>
                    <a:pt x="92" y="0"/>
                  </a:lnTo>
                  <a:lnTo>
                    <a:pt x="91" y="1"/>
                  </a:lnTo>
                  <a:lnTo>
                    <a:pt x="88" y="6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5" y="8"/>
                  </a:lnTo>
                  <a:lnTo>
                    <a:pt x="69" y="10"/>
                  </a:lnTo>
                  <a:lnTo>
                    <a:pt x="65" y="13"/>
                  </a:lnTo>
                  <a:lnTo>
                    <a:pt x="62" y="15"/>
                  </a:lnTo>
                  <a:lnTo>
                    <a:pt x="56" y="21"/>
                  </a:lnTo>
                  <a:lnTo>
                    <a:pt x="52" y="24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39" y="30"/>
                  </a:lnTo>
                  <a:lnTo>
                    <a:pt x="39" y="30"/>
                  </a:lnTo>
                  <a:lnTo>
                    <a:pt x="39" y="30"/>
                  </a:lnTo>
                  <a:lnTo>
                    <a:pt x="39" y="30"/>
                  </a:lnTo>
                  <a:lnTo>
                    <a:pt x="29" y="31"/>
                  </a:lnTo>
                  <a:lnTo>
                    <a:pt x="29" y="31"/>
                  </a:lnTo>
                  <a:lnTo>
                    <a:pt x="19" y="31"/>
                  </a:lnTo>
                  <a:lnTo>
                    <a:pt x="10" y="34"/>
                  </a:lnTo>
                  <a:lnTo>
                    <a:pt x="5" y="35"/>
                  </a:lnTo>
                  <a:lnTo>
                    <a:pt x="2" y="38"/>
                  </a:lnTo>
                  <a:lnTo>
                    <a:pt x="0" y="43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" y="54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8" y="62"/>
                  </a:lnTo>
                  <a:lnTo>
                    <a:pt x="14" y="64"/>
                  </a:lnTo>
                  <a:lnTo>
                    <a:pt x="25" y="67"/>
                  </a:lnTo>
                  <a:lnTo>
                    <a:pt x="25" y="67"/>
                  </a:lnTo>
                  <a:lnTo>
                    <a:pt x="48" y="67"/>
                  </a:lnTo>
                  <a:lnTo>
                    <a:pt x="48" y="67"/>
                  </a:lnTo>
                  <a:lnTo>
                    <a:pt x="59" y="65"/>
                  </a:lnTo>
                  <a:lnTo>
                    <a:pt x="69" y="62"/>
                  </a:lnTo>
                  <a:lnTo>
                    <a:pt x="81" y="58"/>
                  </a:lnTo>
                  <a:lnTo>
                    <a:pt x="91" y="52"/>
                  </a:lnTo>
                  <a:lnTo>
                    <a:pt x="91" y="52"/>
                  </a:lnTo>
                  <a:lnTo>
                    <a:pt x="95" y="78"/>
                  </a:lnTo>
                  <a:lnTo>
                    <a:pt x="95" y="78"/>
                  </a:lnTo>
                  <a:lnTo>
                    <a:pt x="105" y="77"/>
                  </a:lnTo>
                  <a:lnTo>
                    <a:pt x="109" y="75"/>
                  </a:lnTo>
                  <a:lnTo>
                    <a:pt x="112" y="72"/>
                  </a:lnTo>
                  <a:lnTo>
                    <a:pt x="112" y="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59" name="Freeform 1058"/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5148263" y="5667375"/>
              <a:ext cx="166687" cy="65088"/>
            </a:xfrm>
            <a:custGeom>
              <a:avLst/>
              <a:gdLst/>
              <a:ahLst/>
              <a:cxnLst>
                <a:cxn ang="0">
                  <a:pos x="63" y="4"/>
                </a:cxn>
                <a:cxn ang="0">
                  <a:pos x="63" y="4"/>
                </a:cxn>
                <a:cxn ang="0">
                  <a:pos x="57" y="6"/>
                </a:cxn>
                <a:cxn ang="0">
                  <a:pos x="53" y="4"/>
                </a:cxn>
                <a:cxn ang="0">
                  <a:pos x="44" y="2"/>
                </a:cxn>
                <a:cxn ang="0">
                  <a:pos x="44" y="2"/>
                </a:cxn>
                <a:cxn ang="0">
                  <a:pos x="36" y="0"/>
                </a:cxn>
                <a:cxn ang="0">
                  <a:pos x="27" y="0"/>
                </a:cxn>
                <a:cxn ang="0">
                  <a:pos x="24" y="2"/>
                </a:cxn>
                <a:cxn ang="0">
                  <a:pos x="21" y="4"/>
                </a:cxn>
                <a:cxn ang="0">
                  <a:pos x="19" y="7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13" y="16"/>
                </a:cxn>
                <a:cxn ang="0">
                  <a:pos x="10" y="20"/>
                </a:cxn>
                <a:cxn ang="0">
                  <a:pos x="4" y="23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0" y="34"/>
                </a:cxn>
                <a:cxn ang="0">
                  <a:pos x="16" y="37"/>
                </a:cxn>
                <a:cxn ang="0">
                  <a:pos x="21" y="39"/>
                </a:cxn>
                <a:cxn ang="0">
                  <a:pos x="21" y="39"/>
                </a:cxn>
                <a:cxn ang="0">
                  <a:pos x="31" y="40"/>
                </a:cxn>
                <a:cxn ang="0">
                  <a:pos x="43" y="41"/>
                </a:cxn>
                <a:cxn ang="0">
                  <a:pos x="64" y="41"/>
                </a:cxn>
                <a:cxn ang="0">
                  <a:pos x="64" y="41"/>
                </a:cxn>
                <a:cxn ang="0">
                  <a:pos x="73" y="41"/>
                </a:cxn>
                <a:cxn ang="0">
                  <a:pos x="77" y="40"/>
                </a:cxn>
                <a:cxn ang="0">
                  <a:pos x="81" y="37"/>
                </a:cxn>
                <a:cxn ang="0">
                  <a:pos x="85" y="31"/>
                </a:cxn>
                <a:cxn ang="0">
                  <a:pos x="85" y="31"/>
                </a:cxn>
                <a:cxn ang="0">
                  <a:pos x="95" y="24"/>
                </a:cxn>
                <a:cxn ang="0">
                  <a:pos x="105" y="20"/>
                </a:cxn>
                <a:cxn ang="0">
                  <a:pos x="105" y="20"/>
                </a:cxn>
                <a:cxn ang="0">
                  <a:pos x="104" y="12"/>
                </a:cxn>
                <a:cxn ang="0">
                  <a:pos x="103" y="4"/>
                </a:cxn>
                <a:cxn ang="0">
                  <a:pos x="103" y="4"/>
                </a:cxn>
                <a:cxn ang="0">
                  <a:pos x="93" y="2"/>
                </a:cxn>
                <a:cxn ang="0">
                  <a:pos x="83" y="0"/>
                </a:cxn>
                <a:cxn ang="0">
                  <a:pos x="83" y="0"/>
                </a:cxn>
                <a:cxn ang="0">
                  <a:pos x="77" y="0"/>
                </a:cxn>
                <a:cxn ang="0">
                  <a:pos x="73" y="2"/>
                </a:cxn>
                <a:cxn ang="0">
                  <a:pos x="63" y="4"/>
                </a:cxn>
                <a:cxn ang="0">
                  <a:pos x="63" y="4"/>
                </a:cxn>
              </a:cxnLst>
              <a:rect l="0" t="0" r="r" b="b"/>
              <a:pathLst>
                <a:path w="105" h="41">
                  <a:moveTo>
                    <a:pt x="63" y="4"/>
                  </a:moveTo>
                  <a:lnTo>
                    <a:pt x="63" y="4"/>
                  </a:lnTo>
                  <a:lnTo>
                    <a:pt x="57" y="6"/>
                  </a:lnTo>
                  <a:lnTo>
                    <a:pt x="53" y="4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36" y="0"/>
                  </a:lnTo>
                  <a:lnTo>
                    <a:pt x="27" y="0"/>
                  </a:lnTo>
                  <a:lnTo>
                    <a:pt x="24" y="2"/>
                  </a:lnTo>
                  <a:lnTo>
                    <a:pt x="21" y="4"/>
                  </a:lnTo>
                  <a:lnTo>
                    <a:pt x="19" y="7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3" y="16"/>
                  </a:lnTo>
                  <a:lnTo>
                    <a:pt x="10" y="20"/>
                  </a:lnTo>
                  <a:lnTo>
                    <a:pt x="4" y="23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0" y="34"/>
                  </a:lnTo>
                  <a:lnTo>
                    <a:pt x="16" y="37"/>
                  </a:lnTo>
                  <a:lnTo>
                    <a:pt x="21" y="39"/>
                  </a:lnTo>
                  <a:lnTo>
                    <a:pt x="21" y="39"/>
                  </a:lnTo>
                  <a:lnTo>
                    <a:pt x="31" y="40"/>
                  </a:lnTo>
                  <a:lnTo>
                    <a:pt x="43" y="41"/>
                  </a:lnTo>
                  <a:lnTo>
                    <a:pt x="64" y="41"/>
                  </a:lnTo>
                  <a:lnTo>
                    <a:pt x="64" y="41"/>
                  </a:lnTo>
                  <a:lnTo>
                    <a:pt x="73" y="41"/>
                  </a:lnTo>
                  <a:lnTo>
                    <a:pt x="77" y="40"/>
                  </a:lnTo>
                  <a:lnTo>
                    <a:pt x="81" y="37"/>
                  </a:lnTo>
                  <a:lnTo>
                    <a:pt x="85" y="31"/>
                  </a:lnTo>
                  <a:lnTo>
                    <a:pt x="85" y="31"/>
                  </a:lnTo>
                  <a:lnTo>
                    <a:pt x="95" y="24"/>
                  </a:lnTo>
                  <a:lnTo>
                    <a:pt x="105" y="20"/>
                  </a:lnTo>
                  <a:lnTo>
                    <a:pt x="105" y="20"/>
                  </a:lnTo>
                  <a:lnTo>
                    <a:pt x="104" y="12"/>
                  </a:lnTo>
                  <a:lnTo>
                    <a:pt x="103" y="4"/>
                  </a:lnTo>
                  <a:lnTo>
                    <a:pt x="103" y="4"/>
                  </a:lnTo>
                  <a:lnTo>
                    <a:pt x="93" y="2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77" y="0"/>
                  </a:lnTo>
                  <a:lnTo>
                    <a:pt x="73" y="2"/>
                  </a:lnTo>
                  <a:lnTo>
                    <a:pt x="63" y="4"/>
                  </a:lnTo>
                  <a:lnTo>
                    <a:pt x="63" y="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60" name="Freeform 1059"/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6062663" y="2236788"/>
              <a:ext cx="36512" cy="34925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4" y="2"/>
                </a:cxn>
                <a:cxn ang="0">
                  <a:pos x="1" y="5"/>
                </a:cxn>
                <a:cxn ang="0">
                  <a:pos x="0" y="7"/>
                </a:cxn>
                <a:cxn ang="0">
                  <a:pos x="0" y="10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4" y="19"/>
                </a:cxn>
                <a:cxn ang="0">
                  <a:pos x="9" y="22"/>
                </a:cxn>
                <a:cxn ang="0">
                  <a:pos x="13" y="22"/>
                </a:cxn>
                <a:cxn ang="0">
                  <a:pos x="17" y="19"/>
                </a:cxn>
                <a:cxn ang="0">
                  <a:pos x="21" y="16"/>
                </a:cxn>
                <a:cxn ang="0">
                  <a:pos x="23" y="12"/>
                </a:cxn>
                <a:cxn ang="0">
                  <a:pos x="23" y="7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20" y="3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23" h="22">
                  <a:moveTo>
                    <a:pt x="20" y="2"/>
                  </a:moveTo>
                  <a:lnTo>
                    <a:pt x="20" y="2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4" y="2"/>
                  </a:lnTo>
                  <a:lnTo>
                    <a:pt x="1" y="5"/>
                  </a:lnTo>
                  <a:lnTo>
                    <a:pt x="0" y="7"/>
                  </a:lnTo>
                  <a:lnTo>
                    <a:pt x="0" y="10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4" y="19"/>
                  </a:lnTo>
                  <a:lnTo>
                    <a:pt x="9" y="22"/>
                  </a:lnTo>
                  <a:lnTo>
                    <a:pt x="13" y="22"/>
                  </a:lnTo>
                  <a:lnTo>
                    <a:pt x="17" y="19"/>
                  </a:lnTo>
                  <a:lnTo>
                    <a:pt x="21" y="16"/>
                  </a:lnTo>
                  <a:lnTo>
                    <a:pt x="23" y="12"/>
                  </a:lnTo>
                  <a:lnTo>
                    <a:pt x="23" y="7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3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61" name="Freeform 1060"/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5994400" y="2284413"/>
              <a:ext cx="100012" cy="127000"/>
            </a:xfrm>
            <a:custGeom>
              <a:avLst/>
              <a:gdLst/>
              <a:ahLst/>
              <a:cxnLst>
                <a:cxn ang="0">
                  <a:pos x="63" y="16"/>
                </a:cxn>
                <a:cxn ang="0">
                  <a:pos x="63" y="16"/>
                </a:cxn>
                <a:cxn ang="0">
                  <a:pos x="59" y="9"/>
                </a:cxn>
                <a:cxn ang="0">
                  <a:pos x="56" y="4"/>
                </a:cxn>
                <a:cxn ang="0">
                  <a:pos x="53" y="2"/>
                </a:cxn>
                <a:cxn ang="0">
                  <a:pos x="49" y="0"/>
                </a:cxn>
                <a:cxn ang="0">
                  <a:pos x="46" y="2"/>
                </a:cxn>
                <a:cxn ang="0">
                  <a:pos x="42" y="3"/>
                </a:cxn>
                <a:cxn ang="0">
                  <a:pos x="37" y="10"/>
                </a:cxn>
                <a:cxn ang="0">
                  <a:pos x="33" y="19"/>
                </a:cxn>
                <a:cxn ang="0">
                  <a:pos x="33" y="23"/>
                </a:cxn>
                <a:cxn ang="0">
                  <a:pos x="33" y="27"/>
                </a:cxn>
                <a:cxn ang="0">
                  <a:pos x="34" y="30"/>
                </a:cxn>
                <a:cxn ang="0">
                  <a:pos x="37" y="33"/>
                </a:cxn>
                <a:cxn ang="0">
                  <a:pos x="40" y="34"/>
                </a:cxn>
                <a:cxn ang="0">
                  <a:pos x="44" y="36"/>
                </a:cxn>
                <a:cxn ang="0">
                  <a:pos x="44" y="36"/>
                </a:cxn>
                <a:cxn ang="0">
                  <a:pos x="43" y="37"/>
                </a:cxn>
                <a:cxn ang="0">
                  <a:pos x="42" y="37"/>
                </a:cxn>
                <a:cxn ang="0">
                  <a:pos x="37" y="36"/>
                </a:cxn>
                <a:cxn ang="0">
                  <a:pos x="32" y="34"/>
                </a:cxn>
                <a:cxn ang="0">
                  <a:pos x="29" y="34"/>
                </a:cxn>
                <a:cxn ang="0">
                  <a:pos x="26" y="36"/>
                </a:cxn>
                <a:cxn ang="0">
                  <a:pos x="26" y="36"/>
                </a:cxn>
                <a:cxn ang="0">
                  <a:pos x="16" y="40"/>
                </a:cxn>
                <a:cxn ang="0">
                  <a:pos x="9" y="44"/>
                </a:cxn>
                <a:cxn ang="0">
                  <a:pos x="6" y="46"/>
                </a:cxn>
                <a:cxn ang="0">
                  <a:pos x="3" y="50"/>
                </a:cxn>
                <a:cxn ang="0">
                  <a:pos x="2" y="54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7"/>
                </a:cxn>
                <a:cxn ang="0">
                  <a:pos x="3" y="71"/>
                </a:cxn>
                <a:cxn ang="0">
                  <a:pos x="3" y="71"/>
                </a:cxn>
                <a:cxn ang="0">
                  <a:pos x="7" y="76"/>
                </a:cxn>
                <a:cxn ang="0">
                  <a:pos x="7" y="76"/>
                </a:cxn>
                <a:cxn ang="0">
                  <a:pos x="10" y="78"/>
                </a:cxn>
                <a:cxn ang="0">
                  <a:pos x="15" y="80"/>
                </a:cxn>
                <a:cxn ang="0">
                  <a:pos x="15" y="80"/>
                </a:cxn>
                <a:cxn ang="0">
                  <a:pos x="19" y="80"/>
                </a:cxn>
                <a:cxn ang="0">
                  <a:pos x="23" y="77"/>
                </a:cxn>
                <a:cxn ang="0">
                  <a:pos x="23" y="77"/>
                </a:cxn>
                <a:cxn ang="0">
                  <a:pos x="29" y="76"/>
                </a:cxn>
                <a:cxn ang="0">
                  <a:pos x="29" y="76"/>
                </a:cxn>
                <a:cxn ang="0">
                  <a:pos x="34" y="73"/>
                </a:cxn>
                <a:cxn ang="0">
                  <a:pos x="34" y="71"/>
                </a:cxn>
                <a:cxn ang="0">
                  <a:pos x="34" y="71"/>
                </a:cxn>
                <a:cxn ang="0">
                  <a:pos x="34" y="71"/>
                </a:cxn>
                <a:cxn ang="0">
                  <a:pos x="42" y="60"/>
                </a:cxn>
                <a:cxn ang="0">
                  <a:pos x="47" y="51"/>
                </a:cxn>
                <a:cxn ang="0">
                  <a:pos x="52" y="41"/>
                </a:cxn>
                <a:cxn ang="0">
                  <a:pos x="52" y="41"/>
                </a:cxn>
                <a:cxn ang="0">
                  <a:pos x="54" y="34"/>
                </a:cxn>
                <a:cxn ang="0">
                  <a:pos x="57" y="30"/>
                </a:cxn>
                <a:cxn ang="0">
                  <a:pos x="60" y="23"/>
                </a:cxn>
                <a:cxn ang="0">
                  <a:pos x="63" y="16"/>
                </a:cxn>
                <a:cxn ang="0">
                  <a:pos x="63" y="16"/>
                </a:cxn>
                <a:cxn ang="0">
                  <a:pos x="61" y="17"/>
                </a:cxn>
                <a:cxn ang="0">
                  <a:pos x="63" y="16"/>
                </a:cxn>
                <a:cxn ang="0">
                  <a:pos x="63" y="16"/>
                </a:cxn>
              </a:cxnLst>
              <a:rect l="0" t="0" r="r" b="b"/>
              <a:pathLst>
                <a:path w="63" h="80">
                  <a:moveTo>
                    <a:pt x="63" y="16"/>
                  </a:moveTo>
                  <a:lnTo>
                    <a:pt x="63" y="16"/>
                  </a:lnTo>
                  <a:lnTo>
                    <a:pt x="59" y="9"/>
                  </a:lnTo>
                  <a:lnTo>
                    <a:pt x="56" y="4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6" y="2"/>
                  </a:lnTo>
                  <a:lnTo>
                    <a:pt x="42" y="3"/>
                  </a:lnTo>
                  <a:lnTo>
                    <a:pt x="37" y="10"/>
                  </a:lnTo>
                  <a:lnTo>
                    <a:pt x="33" y="19"/>
                  </a:lnTo>
                  <a:lnTo>
                    <a:pt x="33" y="23"/>
                  </a:lnTo>
                  <a:lnTo>
                    <a:pt x="33" y="27"/>
                  </a:lnTo>
                  <a:lnTo>
                    <a:pt x="34" y="30"/>
                  </a:lnTo>
                  <a:lnTo>
                    <a:pt x="37" y="33"/>
                  </a:lnTo>
                  <a:lnTo>
                    <a:pt x="40" y="34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7"/>
                  </a:lnTo>
                  <a:lnTo>
                    <a:pt x="42" y="37"/>
                  </a:lnTo>
                  <a:lnTo>
                    <a:pt x="37" y="36"/>
                  </a:lnTo>
                  <a:lnTo>
                    <a:pt x="32" y="34"/>
                  </a:lnTo>
                  <a:lnTo>
                    <a:pt x="29" y="34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16" y="40"/>
                  </a:lnTo>
                  <a:lnTo>
                    <a:pt x="9" y="44"/>
                  </a:lnTo>
                  <a:lnTo>
                    <a:pt x="6" y="46"/>
                  </a:lnTo>
                  <a:lnTo>
                    <a:pt x="3" y="50"/>
                  </a:lnTo>
                  <a:lnTo>
                    <a:pt x="2" y="54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7"/>
                  </a:lnTo>
                  <a:lnTo>
                    <a:pt x="3" y="71"/>
                  </a:lnTo>
                  <a:lnTo>
                    <a:pt x="3" y="71"/>
                  </a:lnTo>
                  <a:lnTo>
                    <a:pt x="7" y="76"/>
                  </a:lnTo>
                  <a:lnTo>
                    <a:pt x="7" y="76"/>
                  </a:lnTo>
                  <a:lnTo>
                    <a:pt x="10" y="78"/>
                  </a:lnTo>
                  <a:lnTo>
                    <a:pt x="15" y="80"/>
                  </a:lnTo>
                  <a:lnTo>
                    <a:pt x="15" y="80"/>
                  </a:lnTo>
                  <a:lnTo>
                    <a:pt x="19" y="80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34" y="73"/>
                  </a:lnTo>
                  <a:lnTo>
                    <a:pt x="34" y="71"/>
                  </a:lnTo>
                  <a:lnTo>
                    <a:pt x="34" y="71"/>
                  </a:lnTo>
                  <a:lnTo>
                    <a:pt x="34" y="71"/>
                  </a:lnTo>
                  <a:lnTo>
                    <a:pt x="42" y="60"/>
                  </a:lnTo>
                  <a:lnTo>
                    <a:pt x="47" y="5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4" y="34"/>
                  </a:lnTo>
                  <a:lnTo>
                    <a:pt x="57" y="30"/>
                  </a:lnTo>
                  <a:lnTo>
                    <a:pt x="60" y="23"/>
                  </a:lnTo>
                  <a:lnTo>
                    <a:pt x="63" y="16"/>
                  </a:lnTo>
                  <a:lnTo>
                    <a:pt x="63" y="16"/>
                  </a:lnTo>
                  <a:lnTo>
                    <a:pt x="61" y="17"/>
                  </a:lnTo>
                  <a:lnTo>
                    <a:pt x="63" y="16"/>
                  </a:lnTo>
                  <a:lnTo>
                    <a:pt x="63" y="1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62" name="Freeform 1061"/>
            <p:cNvSpPr>
              <a:spLocks noEditPoints="1"/>
            </p:cNvSpPr>
            <p:nvPr>
              <p:custDataLst>
                <p:tags r:id="rId54"/>
              </p:custDataLst>
            </p:nvPr>
          </p:nvSpPr>
          <p:spPr bwMode="auto">
            <a:xfrm>
              <a:off x="5924550" y="2293938"/>
              <a:ext cx="68262" cy="71438"/>
            </a:xfrm>
            <a:custGeom>
              <a:avLst/>
              <a:gdLst/>
              <a:ahLst/>
              <a:cxnLst>
                <a:cxn ang="0">
                  <a:pos x="13" y="31"/>
                </a:cxn>
                <a:cxn ang="0">
                  <a:pos x="20" y="44"/>
                </a:cxn>
                <a:cxn ang="0">
                  <a:pos x="20" y="44"/>
                </a:cxn>
                <a:cxn ang="0">
                  <a:pos x="23" y="45"/>
                </a:cxn>
                <a:cxn ang="0">
                  <a:pos x="23" y="45"/>
                </a:cxn>
                <a:cxn ang="0">
                  <a:pos x="32" y="44"/>
                </a:cxn>
                <a:cxn ang="0">
                  <a:pos x="37" y="42"/>
                </a:cxn>
                <a:cxn ang="0">
                  <a:pos x="40" y="40"/>
                </a:cxn>
                <a:cxn ang="0">
                  <a:pos x="43" y="35"/>
                </a:cxn>
                <a:cxn ang="0">
                  <a:pos x="43" y="30"/>
                </a:cxn>
                <a:cxn ang="0">
                  <a:pos x="41" y="24"/>
                </a:cxn>
                <a:cxn ang="0">
                  <a:pos x="39" y="10"/>
                </a:cxn>
                <a:cxn ang="0">
                  <a:pos x="39" y="10"/>
                </a:cxn>
                <a:cxn ang="0">
                  <a:pos x="34" y="5"/>
                </a:cxn>
                <a:cxn ang="0">
                  <a:pos x="27" y="3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4" y="1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6" y="10"/>
                </a:cxn>
                <a:cxn ang="0">
                  <a:pos x="2" y="13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24"/>
                </a:cxn>
                <a:cxn ang="0">
                  <a:pos x="10" y="30"/>
                </a:cxn>
                <a:cxn ang="0">
                  <a:pos x="12" y="30"/>
                </a:cxn>
                <a:cxn ang="0">
                  <a:pos x="13" y="31"/>
                </a:cxn>
                <a:cxn ang="0">
                  <a:pos x="13" y="31"/>
                </a:cxn>
                <a:cxn ang="0">
                  <a:pos x="12" y="31"/>
                </a:cxn>
                <a:cxn ang="0">
                  <a:pos x="13" y="31"/>
                </a:cxn>
                <a:cxn ang="0">
                  <a:pos x="13" y="31"/>
                </a:cxn>
                <a:cxn ang="0">
                  <a:pos x="3" y="15"/>
                </a:cxn>
                <a:cxn ang="0">
                  <a:pos x="3" y="15"/>
                </a:cxn>
                <a:cxn ang="0">
                  <a:pos x="3" y="15"/>
                </a:cxn>
                <a:cxn ang="0">
                  <a:pos x="3" y="15"/>
                </a:cxn>
                <a:cxn ang="0">
                  <a:pos x="3" y="15"/>
                </a:cxn>
                <a:cxn ang="0">
                  <a:pos x="3" y="15"/>
                </a:cxn>
                <a:cxn ang="0">
                  <a:pos x="3" y="15"/>
                </a:cxn>
                <a:cxn ang="0">
                  <a:pos x="3" y="15"/>
                </a:cxn>
              </a:cxnLst>
              <a:rect l="0" t="0" r="r" b="b"/>
              <a:pathLst>
                <a:path w="43" h="45">
                  <a:moveTo>
                    <a:pt x="13" y="31"/>
                  </a:moveTo>
                  <a:lnTo>
                    <a:pt x="20" y="44"/>
                  </a:lnTo>
                  <a:lnTo>
                    <a:pt x="20" y="44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32" y="44"/>
                  </a:lnTo>
                  <a:lnTo>
                    <a:pt x="37" y="42"/>
                  </a:lnTo>
                  <a:lnTo>
                    <a:pt x="40" y="40"/>
                  </a:lnTo>
                  <a:lnTo>
                    <a:pt x="43" y="35"/>
                  </a:lnTo>
                  <a:lnTo>
                    <a:pt x="43" y="30"/>
                  </a:lnTo>
                  <a:lnTo>
                    <a:pt x="41" y="24"/>
                  </a:lnTo>
                  <a:lnTo>
                    <a:pt x="39" y="10"/>
                  </a:lnTo>
                  <a:lnTo>
                    <a:pt x="39" y="10"/>
                  </a:lnTo>
                  <a:lnTo>
                    <a:pt x="34" y="5"/>
                  </a:lnTo>
                  <a:lnTo>
                    <a:pt x="27" y="3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4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6" y="10"/>
                  </a:lnTo>
                  <a:lnTo>
                    <a:pt x="2" y="1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24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2" y="31"/>
                  </a:lnTo>
                  <a:lnTo>
                    <a:pt x="13" y="31"/>
                  </a:lnTo>
                  <a:lnTo>
                    <a:pt x="13" y="31"/>
                  </a:lnTo>
                  <a:close/>
                  <a:moveTo>
                    <a:pt x="3" y="15"/>
                  </a:move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63" name="Freeform 1062"/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6403975" y="2063750"/>
              <a:ext cx="42862" cy="47625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5" y="27"/>
                </a:cxn>
                <a:cxn ang="0">
                  <a:pos x="20" y="30"/>
                </a:cxn>
                <a:cxn ang="0">
                  <a:pos x="20" y="30"/>
                </a:cxn>
                <a:cxn ang="0">
                  <a:pos x="20" y="30"/>
                </a:cxn>
                <a:cxn ang="0">
                  <a:pos x="24" y="28"/>
                </a:cxn>
                <a:cxn ang="0">
                  <a:pos x="24" y="28"/>
                </a:cxn>
                <a:cxn ang="0">
                  <a:pos x="25" y="25"/>
                </a:cxn>
                <a:cxn ang="0">
                  <a:pos x="25" y="22"/>
                </a:cxn>
                <a:cxn ang="0">
                  <a:pos x="27" y="14"/>
                </a:cxn>
                <a:cxn ang="0">
                  <a:pos x="27" y="14"/>
                </a:cxn>
                <a:cxn ang="0">
                  <a:pos x="25" y="7"/>
                </a:cxn>
                <a:cxn ang="0">
                  <a:pos x="22" y="3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5" y="3"/>
                </a:cxn>
                <a:cxn ang="0">
                  <a:pos x="10" y="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1" y="24"/>
                </a:cxn>
                <a:cxn ang="0">
                  <a:pos x="5" y="27"/>
                </a:cxn>
                <a:cxn ang="0">
                  <a:pos x="5" y="27"/>
                </a:cxn>
              </a:cxnLst>
              <a:rect l="0" t="0" r="r" b="b"/>
              <a:pathLst>
                <a:path w="27" h="30">
                  <a:moveTo>
                    <a:pt x="5" y="27"/>
                  </a:moveTo>
                  <a:lnTo>
                    <a:pt x="5" y="27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4" y="28"/>
                  </a:lnTo>
                  <a:lnTo>
                    <a:pt x="24" y="28"/>
                  </a:lnTo>
                  <a:lnTo>
                    <a:pt x="25" y="25"/>
                  </a:lnTo>
                  <a:lnTo>
                    <a:pt x="25" y="22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5" y="7"/>
                  </a:lnTo>
                  <a:lnTo>
                    <a:pt x="22" y="3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5" y="3"/>
                  </a:lnTo>
                  <a:lnTo>
                    <a:pt x="10" y="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24"/>
                  </a:lnTo>
                  <a:lnTo>
                    <a:pt x="5" y="27"/>
                  </a:lnTo>
                  <a:lnTo>
                    <a:pt x="5" y="2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64" name="Freeform 1063"/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6037263" y="2176463"/>
              <a:ext cx="42862" cy="44450"/>
            </a:xfrm>
            <a:custGeom>
              <a:avLst/>
              <a:gdLst/>
              <a:ahLst/>
              <a:cxnLst>
                <a:cxn ang="0">
                  <a:pos x="10" y="28"/>
                </a:cxn>
                <a:cxn ang="0">
                  <a:pos x="10" y="28"/>
                </a:cxn>
                <a:cxn ang="0">
                  <a:pos x="15" y="28"/>
                </a:cxn>
                <a:cxn ang="0">
                  <a:pos x="19" y="27"/>
                </a:cxn>
                <a:cxn ang="0">
                  <a:pos x="22" y="24"/>
                </a:cxn>
                <a:cxn ang="0">
                  <a:pos x="25" y="20"/>
                </a:cxn>
                <a:cxn ang="0">
                  <a:pos x="26" y="15"/>
                </a:cxn>
                <a:cxn ang="0">
                  <a:pos x="27" y="11"/>
                </a:cxn>
                <a:cxn ang="0">
                  <a:pos x="26" y="7"/>
                </a:cxn>
                <a:cxn ang="0">
                  <a:pos x="23" y="3"/>
                </a:cxn>
                <a:cxn ang="0">
                  <a:pos x="23" y="3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6" y="3"/>
                </a:cxn>
                <a:cxn ang="0">
                  <a:pos x="2" y="6"/>
                </a:cxn>
                <a:cxn ang="0">
                  <a:pos x="0" y="11"/>
                </a:cxn>
                <a:cxn ang="0">
                  <a:pos x="0" y="17"/>
                </a:cxn>
                <a:cxn ang="0">
                  <a:pos x="3" y="23"/>
                </a:cxn>
                <a:cxn ang="0">
                  <a:pos x="10" y="28"/>
                </a:cxn>
                <a:cxn ang="0">
                  <a:pos x="10" y="28"/>
                </a:cxn>
                <a:cxn ang="0">
                  <a:pos x="9" y="27"/>
                </a:cxn>
                <a:cxn ang="0">
                  <a:pos x="10" y="28"/>
                </a:cxn>
                <a:cxn ang="0">
                  <a:pos x="10" y="28"/>
                </a:cxn>
              </a:cxnLst>
              <a:rect l="0" t="0" r="r" b="b"/>
              <a:pathLst>
                <a:path w="27" h="28">
                  <a:moveTo>
                    <a:pt x="10" y="28"/>
                  </a:moveTo>
                  <a:lnTo>
                    <a:pt x="10" y="28"/>
                  </a:lnTo>
                  <a:lnTo>
                    <a:pt x="15" y="28"/>
                  </a:lnTo>
                  <a:lnTo>
                    <a:pt x="19" y="27"/>
                  </a:lnTo>
                  <a:lnTo>
                    <a:pt x="22" y="24"/>
                  </a:lnTo>
                  <a:lnTo>
                    <a:pt x="25" y="20"/>
                  </a:lnTo>
                  <a:lnTo>
                    <a:pt x="26" y="15"/>
                  </a:lnTo>
                  <a:lnTo>
                    <a:pt x="27" y="11"/>
                  </a:lnTo>
                  <a:lnTo>
                    <a:pt x="26" y="7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6" y="3"/>
                  </a:lnTo>
                  <a:lnTo>
                    <a:pt x="2" y="6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3" y="23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9" y="27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65" name="Freeform 1064"/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5949950" y="2198688"/>
              <a:ext cx="98425" cy="122238"/>
            </a:xfrm>
            <a:custGeom>
              <a:avLst/>
              <a:gdLst/>
              <a:ahLst/>
              <a:cxnLst>
                <a:cxn ang="0">
                  <a:pos x="11" y="48"/>
                </a:cxn>
                <a:cxn ang="0">
                  <a:pos x="11" y="48"/>
                </a:cxn>
                <a:cxn ang="0">
                  <a:pos x="16" y="50"/>
                </a:cxn>
                <a:cxn ang="0">
                  <a:pos x="18" y="54"/>
                </a:cxn>
                <a:cxn ang="0">
                  <a:pos x="23" y="63"/>
                </a:cxn>
                <a:cxn ang="0">
                  <a:pos x="25" y="67"/>
                </a:cxn>
                <a:cxn ang="0">
                  <a:pos x="28" y="71"/>
                </a:cxn>
                <a:cxn ang="0">
                  <a:pos x="33" y="74"/>
                </a:cxn>
                <a:cxn ang="0">
                  <a:pos x="40" y="77"/>
                </a:cxn>
                <a:cxn ang="0">
                  <a:pos x="40" y="77"/>
                </a:cxn>
                <a:cxn ang="0">
                  <a:pos x="47" y="77"/>
                </a:cxn>
                <a:cxn ang="0">
                  <a:pos x="57" y="75"/>
                </a:cxn>
                <a:cxn ang="0">
                  <a:pos x="61" y="74"/>
                </a:cxn>
                <a:cxn ang="0">
                  <a:pos x="62" y="71"/>
                </a:cxn>
                <a:cxn ang="0">
                  <a:pos x="62" y="68"/>
                </a:cxn>
                <a:cxn ang="0">
                  <a:pos x="58" y="63"/>
                </a:cxn>
                <a:cxn ang="0">
                  <a:pos x="58" y="63"/>
                </a:cxn>
                <a:cxn ang="0">
                  <a:pos x="54" y="57"/>
                </a:cxn>
                <a:cxn ang="0">
                  <a:pos x="52" y="50"/>
                </a:cxn>
                <a:cxn ang="0">
                  <a:pos x="54" y="44"/>
                </a:cxn>
                <a:cxn ang="0">
                  <a:pos x="57" y="38"/>
                </a:cxn>
                <a:cxn ang="0">
                  <a:pos x="60" y="34"/>
                </a:cxn>
                <a:cxn ang="0">
                  <a:pos x="61" y="29"/>
                </a:cxn>
                <a:cxn ang="0">
                  <a:pos x="61" y="24"/>
                </a:cxn>
                <a:cxn ang="0">
                  <a:pos x="58" y="20"/>
                </a:cxn>
                <a:cxn ang="0">
                  <a:pos x="58" y="20"/>
                </a:cxn>
                <a:cxn ang="0">
                  <a:pos x="44" y="9"/>
                </a:cxn>
                <a:cxn ang="0">
                  <a:pos x="38" y="4"/>
                </a:cxn>
                <a:cxn ang="0">
                  <a:pos x="33" y="0"/>
                </a:cxn>
                <a:cxn ang="0">
                  <a:pos x="28" y="0"/>
                </a:cxn>
                <a:cxn ang="0">
                  <a:pos x="23" y="1"/>
                </a:cxn>
                <a:cxn ang="0">
                  <a:pos x="17" y="6"/>
                </a:cxn>
                <a:cxn ang="0">
                  <a:pos x="11" y="14"/>
                </a:cxn>
                <a:cxn ang="0">
                  <a:pos x="11" y="14"/>
                </a:cxn>
                <a:cxn ang="0">
                  <a:pos x="6" y="21"/>
                </a:cxn>
                <a:cxn ang="0">
                  <a:pos x="1" y="30"/>
                </a:cxn>
                <a:cxn ang="0">
                  <a:pos x="0" y="34"/>
                </a:cxn>
                <a:cxn ang="0">
                  <a:pos x="0" y="38"/>
                </a:cxn>
                <a:cxn ang="0">
                  <a:pos x="1" y="43"/>
                </a:cxn>
                <a:cxn ang="0">
                  <a:pos x="6" y="47"/>
                </a:cxn>
                <a:cxn ang="0">
                  <a:pos x="6" y="47"/>
                </a:cxn>
                <a:cxn ang="0">
                  <a:pos x="11" y="48"/>
                </a:cxn>
                <a:cxn ang="0">
                  <a:pos x="11" y="48"/>
                </a:cxn>
                <a:cxn ang="0">
                  <a:pos x="11" y="48"/>
                </a:cxn>
                <a:cxn ang="0">
                  <a:pos x="11" y="48"/>
                </a:cxn>
                <a:cxn ang="0">
                  <a:pos x="11" y="48"/>
                </a:cxn>
              </a:cxnLst>
              <a:rect l="0" t="0" r="r" b="b"/>
              <a:pathLst>
                <a:path w="62" h="77">
                  <a:moveTo>
                    <a:pt x="11" y="48"/>
                  </a:moveTo>
                  <a:lnTo>
                    <a:pt x="11" y="48"/>
                  </a:lnTo>
                  <a:lnTo>
                    <a:pt x="16" y="50"/>
                  </a:lnTo>
                  <a:lnTo>
                    <a:pt x="18" y="54"/>
                  </a:lnTo>
                  <a:lnTo>
                    <a:pt x="23" y="63"/>
                  </a:lnTo>
                  <a:lnTo>
                    <a:pt x="25" y="67"/>
                  </a:lnTo>
                  <a:lnTo>
                    <a:pt x="28" y="71"/>
                  </a:lnTo>
                  <a:lnTo>
                    <a:pt x="33" y="74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47" y="77"/>
                  </a:lnTo>
                  <a:lnTo>
                    <a:pt x="57" y="75"/>
                  </a:lnTo>
                  <a:lnTo>
                    <a:pt x="61" y="74"/>
                  </a:lnTo>
                  <a:lnTo>
                    <a:pt x="62" y="71"/>
                  </a:lnTo>
                  <a:lnTo>
                    <a:pt x="62" y="68"/>
                  </a:lnTo>
                  <a:lnTo>
                    <a:pt x="58" y="63"/>
                  </a:lnTo>
                  <a:lnTo>
                    <a:pt x="58" y="63"/>
                  </a:lnTo>
                  <a:lnTo>
                    <a:pt x="54" y="57"/>
                  </a:lnTo>
                  <a:lnTo>
                    <a:pt x="52" y="50"/>
                  </a:lnTo>
                  <a:lnTo>
                    <a:pt x="54" y="44"/>
                  </a:lnTo>
                  <a:lnTo>
                    <a:pt x="57" y="38"/>
                  </a:lnTo>
                  <a:lnTo>
                    <a:pt x="60" y="34"/>
                  </a:lnTo>
                  <a:lnTo>
                    <a:pt x="61" y="29"/>
                  </a:lnTo>
                  <a:lnTo>
                    <a:pt x="61" y="24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44" y="9"/>
                  </a:lnTo>
                  <a:lnTo>
                    <a:pt x="38" y="4"/>
                  </a:lnTo>
                  <a:lnTo>
                    <a:pt x="33" y="0"/>
                  </a:lnTo>
                  <a:lnTo>
                    <a:pt x="28" y="0"/>
                  </a:lnTo>
                  <a:lnTo>
                    <a:pt x="23" y="1"/>
                  </a:lnTo>
                  <a:lnTo>
                    <a:pt x="17" y="6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6" y="21"/>
                  </a:lnTo>
                  <a:lnTo>
                    <a:pt x="1" y="30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1" y="43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66" name="Freeform 1065"/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6205538" y="2117725"/>
              <a:ext cx="39687" cy="38100"/>
            </a:xfrm>
            <a:custGeom>
              <a:avLst/>
              <a:gdLst/>
              <a:ahLst/>
              <a:cxnLst>
                <a:cxn ang="0">
                  <a:pos x="10" y="24"/>
                </a:cxn>
                <a:cxn ang="0">
                  <a:pos x="10" y="24"/>
                </a:cxn>
                <a:cxn ang="0">
                  <a:pos x="11" y="24"/>
                </a:cxn>
                <a:cxn ang="0">
                  <a:pos x="11" y="24"/>
                </a:cxn>
                <a:cxn ang="0">
                  <a:pos x="15" y="23"/>
                </a:cxn>
                <a:cxn ang="0">
                  <a:pos x="19" y="18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25" y="4"/>
                </a:cxn>
                <a:cxn ang="0">
                  <a:pos x="25" y="4"/>
                </a:cxn>
                <a:cxn ang="0">
                  <a:pos x="24" y="3"/>
                </a:cxn>
                <a:cxn ang="0">
                  <a:pos x="21" y="1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1"/>
                </a:cxn>
                <a:cxn ang="0">
                  <a:pos x="5" y="4"/>
                </a:cxn>
                <a:cxn ang="0">
                  <a:pos x="2" y="8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2" y="18"/>
                </a:cxn>
                <a:cxn ang="0">
                  <a:pos x="5" y="21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7" y="23"/>
                </a:cxn>
                <a:cxn ang="0">
                  <a:pos x="10" y="24"/>
                </a:cxn>
                <a:cxn ang="0">
                  <a:pos x="10" y="24"/>
                </a:cxn>
              </a:cxnLst>
              <a:rect l="0" t="0" r="r" b="b"/>
              <a:pathLst>
                <a:path w="25" h="24">
                  <a:moveTo>
                    <a:pt x="10" y="24"/>
                  </a:moveTo>
                  <a:lnTo>
                    <a:pt x="10" y="24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5" y="23"/>
                  </a:lnTo>
                  <a:lnTo>
                    <a:pt x="19" y="18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4" y="3"/>
                  </a:lnTo>
                  <a:lnTo>
                    <a:pt x="21" y="1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5" y="4"/>
                  </a:lnTo>
                  <a:lnTo>
                    <a:pt x="2" y="8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2" y="18"/>
                  </a:lnTo>
                  <a:lnTo>
                    <a:pt x="5" y="21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7" y="23"/>
                  </a:lnTo>
                  <a:lnTo>
                    <a:pt x="10" y="24"/>
                  </a:lnTo>
                  <a:lnTo>
                    <a:pt x="10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67" name="Freeform 1066"/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6356350" y="1778000"/>
              <a:ext cx="42862" cy="46038"/>
            </a:xfrm>
            <a:custGeom>
              <a:avLst/>
              <a:gdLst/>
              <a:ahLst/>
              <a:cxnLst>
                <a:cxn ang="0">
                  <a:pos x="4" y="29"/>
                </a:cxn>
                <a:cxn ang="0">
                  <a:pos x="4" y="29"/>
                </a:cxn>
                <a:cxn ang="0">
                  <a:pos x="8" y="29"/>
                </a:cxn>
                <a:cxn ang="0">
                  <a:pos x="13" y="27"/>
                </a:cxn>
                <a:cxn ang="0">
                  <a:pos x="18" y="25"/>
                </a:cxn>
                <a:cxn ang="0">
                  <a:pos x="23" y="20"/>
                </a:cxn>
                <a:cxn ang="0">
                  <a:pos x="23" y="20"/>
                </a:cxn>
                <a:cxn ang="0">
                  <a:pos x="25" y="16"/>
                </a:cxn>
                <a:cxn ang="0">
                  <a:pos x="27" y="13"/>
                </a:cxn>
                <a:cxn ang="0">
                  <a:pos x="25" y="5"/>
                </a:cxn>
                <a:cxn ang="0">
                  <a:pos x="25" y="5"/>
                </a:cxn>
                <a:cxn ang="0">
                  <a:pos x="24" y="2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18" y="0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1" y="1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1" y="26"/>
                </a:cxn>
                <a:cxn ang="0">
                  <a:pos x="4" y="29"/>
                </a:cxn>
                <a:cxn ang="0">
                  <a:pos x="4" y="29"/>
                </a:cxn>
              </a:cxnLst>
              <a:rect l="0" t="0" r="r" b="b"/>
              <a:pathLst>
                <a:path w="27" h="29">
                  <a:moveTo>
                    <a:pt x="4" y="29"/>
                  </a:moveTo>
                  <a:lnTo>
                    <a:pt x="4" y="29"/>
                  </a:lnTo>
                  <a:lnTo>
                    <a:pt x="8" y="29"/>
                  </a:lnTo>
                  <a:lnTo>
                    <a:pt x="13" y="27"/>
                  </a:lnTo>
                  <a:lnTo>
                    <a:pt x="18" y="25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5" y="16"/>
                  </a:lnTo>
                  <a:lnTo>
                    <a:pt x="27" y="13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4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8" y="0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3" y="2"/>
                  </a:lnTo>
                  <a:lnTo>
                    <a:pt x="3" y="2"/>
                  </a:lnTo>
                  <a:lnTo>
                    <a:pt x="1" y="1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26"/>
                  </a:lnTo>
                  <a:lnTo>
                    <a:pt x="4" y="29"/>
                  </a:lnTo>
                  <a:lnTo>
                    <a:pt x="4" y="2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68" name="Freeform 1067"/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6100763" y="2157413"/>
              <a:ext cx="106362" cy="58738"/>
            </a:xfrm>
            <a:custGeom>
              <a:avLst/>
              <a:gdLst/>
              <a:ahLst/>
              <a:cxnLst>
                <a:cxn ang="0">
                  <a:pos x="13" y="37"/>
                </a:cxn>
                <a:cxn ang="0">
                  <a:pos x="13" y="37"/>
                </a:cxn>
                <a:cxn ang="0">
                  <a:pos x="21" y="35"/>
                </a:cxn>
                <a:cxn ang="0">
                  <a:pos x="27" y="32"/>
                </a:cxn>
                <a:cxn ang="0">
                  <a:pos x="31" y="25"/>
                </a:cxn>
                <a:cxn ang="0">
                  <a:pos x="33" y="18"/>
                </a:cxn>
                <a:cxn ang="0">
                  <a:pos x="33" y="18"/>
                </a:cxn>
                <a:cxn ang="0">
                  <a:pos x="34" y="25"/>
                </a:cxn>
                <a:cxn ang="0">
                  <a:pos x="36" y="29"/>
                </a:cxn>
                <a:cxn ang="0">
                  <a:pos x="39" y="32"/>
                </a:cxn>
                <a:cxn ang="0">
                  <a:pos x="43" y="33"/>
                </a:cxn>
                <a:cxn ang="0">
                  <a:pos x="47" y="32"/>
                </a:cxn>
                <a:cxn ang="0">
                  <a:pos x="51" y="29"/>
                </a:cxn>
                <a:cxn ang="0">
                  <a:pos x="60" y="20"/>
                </a:cxn>
                <a:cxn ang="0">
                  <a:pos x="66" y="12"/>
                </a:cxn>
                <a:cxn ang="0">
                  <a:pos x="67" y="9"/>
                </a:cxn>
                <a:cxn ang="0">
                  <a:pos x="67" y="6"/>
                </a:cxn>
                <a:cxn ang="0">
                  <a:pos x="66" y="3"/>
                </a:cxn>
                <a:cxn ang="0">
                  <a:pos x="61" y="3"/>
                </a:cxn>
                <a:cxn ang="0">
                  <a:pos x="57" y="6"/>
                </a:cxn>
                <a:cxn ang="0">
                  <a:pos x="48" y="9"/>
                </a:cxn>
                <a:cxn ang="0">
                  <a:pos x="48" y="9"/>
                </a:cxn>
                <a:cxn ang="0">
                  <a:pos x="43" y="0"/>
                </a:cxn>
                <a:cxn ang="0">
                  <a:pos x="43" y="0"/>
                </a:cxn>
                <a:cxn ang="0">
                  <a:pos x="41" y="2"/>
                </a:cxn>
                <a:cxn ang="0">
                  <a:pos x="39" y="2"/>
                </a:cxn>
                <a:cxn ang="0">
                  <a:pos x="36" y="8"/>
                </a:cxn>
                <a:cxn ang="0">
                  <a:pos x="33" y="16"/>
                </a:cxn>
                <a:cxn ang="0">
                  <a:pos x="33" y="16"/>
                </a:cxn>
                <a:cxn ang="0">
                  <a:pos x="33" y="12"/>
                </a:cxn>
                <a:cxn ang="0">
                  <a:pos x="30" y="9"/>
                </a:cxn>
                <a:cxn ang="0">
                  <a:pos x="27" y="8"/>
                </a:cxn>
                <a:cxn ang="0">
                  <a:pos x="24" y="8"/>
                </a:cxn>
                <a:cxn ang="0">
                  <a:pos x="16" y="10"/>
                </a:cxn>
                <a:cxn ang="0">
                  <a:pos x="9" y="15"/>
                </a:cxn>
                <a:cxn ang="0">
                  <a:pos x="3" y="20"/>
                </a:cxn>
                <a:cxn ang="0">
                  <a:pos x="2" y="25"/>
                </a:cxn>
                <a:cxn ang="0">
                  <a:pos x="0" y="27"/>
                </a:cxn>
                <a:cxn ang="0">
                  <a:pos x="2" y="30"/>
                </a:cxn>
                <a:cxn ang="0">
                  <a:pos x="3" y="33"/>
                </a:cxn>
                <a:cxn ang="0">
                  <a:pos x="7" y="36"/>
                </a:cxn>
                <a:cxn ang="0">
                  <a:pos x="13" y="37"/>
                </a:cxn>
                <a:cxn ang="0">
                  <a:pos x="13" y="37"/>
                </a:cxn>
                <a:cxn ang="0">
                  <a:pos x="12" y="37"/>
                </a:cxn>
                <a:cxn ang="0">
                  <a:pos x="13" y="37"/>
                </a:cxn>
                <a:cxn ang="0">
                  <a:pos x="13" y="37"/>
                </a:cxn>
              </a:cxnLst>
              <a:rect l="0" t="0" r="r" b="b"/>
              <a:pathLst>
                <a:path w="67" h="37">
                  <a:moveTo>
                    <a:pt x="13" y="37"/>
                  </a:moveTo>
                  <a:lnTo>
                    <a:pt x="13" y="37"/>
                  </a:lnTo>
                  <a:lnTo>
                    <a:pt x="21" y="35"/>
                  </a:lnTo>
                  <a:lnTo>
                    <a:pt x="27" y="32"/>
                  </a:lnTo>
                  <a:lnTo>
                    <a:pt x="31" y="25"/>
                  </a:lnTo>
                  <a:lnTo>
                    <a:pt x="33" y="18"/>
                  </a:lnTo>
                  <a:lnTo>
                    <a:pt x="33" y="18"/>
                  </a:lnTo>
                  <a:lnTo>
                    <a:pt x="34" y="25"/>
                  </a:lnTo>
                  <a:lnTo>
                    <a:pt x="36" y="29"/>
                  </a:lnTo>
                  <a:lnTo>
                    <a:pt x="39" y="32"/>
                  </a:lnTo>
                  <a:lnTo>
                    <a:pt x="43" y="33"/>
                  </a:lnTo>
                  <a:lnTo>
                    <a:pt x="47" y="32"/>
                  </a:lnTo>
                  <a:lnTo>
                    <a:pt x="51" y="29"/>
                  </a:lnTo>
                  <a:lnTo>
                    <a:pt x="60" y="20"/>
                  </a:lnTo>
                  <a:lnTo>
                    <a:pt x="66" y="12"/>
                  </a:lnTo>
                  <a:lnTo>
                    <a:pt x="67" y="9"/>
                  </a:lnTo>
                  <a:lnTo>
                    <a:pt x="67" y="6"/>
                  </a:lnTo>
                  <a:lnTo>
                    <a:pt x="66" y="3"/>
                  </a:lnTo>
                  <a:lnTo>
                    <a:pt x="61" y="3"/>
                  </a:lnTo>
                  <a:lnTo>
                    <a:pt x="57" y="6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1" y="2"/>
                  </a:lnTo>
                  <a:lnTo>
                    <a:pt x="39" y="2"/>
                  </a:lnTo>
                  <a:lnTo>
                    <a:pt x="36" y="8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3" y="12"/>
                  </a:lnTo>
                  <a:lnTo>
                    <a:pt x="30" y="9"/>
                  </a:lnTo>
                  <a:lnTo>
                    <a:pt x="27" y="8"/>
                  </a:lnTo>
                  <a:lnTo>
                    <a:pt x="24" y="8"/>
                  </a:lnTo>
                  <a:lnTo>
                    <a:pt x="16" y="10"/>
                  </a:lnTo>
                  <a:lnTo>
                    <a:pt x="9" y="15"/>
                  </a:lnTo>
                  <a:lnTo>
                    <a:pt x="3" y="20"/>
                  </a:lnTo>
                  <a:lnTo>
                    <a:pt x="2" y="25"/>
                  </a:lnTo>
                  <a:lnTo>
                    <a:pt x="0" y="27"/>
                  </a:lnTo>
                  <a:lnTo>
                    <a:pt x="2" y="30"/>
                  </a:lnTo>
                  <a:lnTo>
                    <a:pt x="3" y="33"/>
                  </a:lnTo>
                  <a:lnTo>
                    <a:pt x="7" y="36"/>
                  </a:lnTo>
                  <a:lnTo>
                    <a:pt x="13" y="37"/>
                  </a:lnTo>
                  <a:lnTo>
                    <a:pt x="13" y="37"/>
                  </a:lnTo>
                  <a:lnTo>
                    <a:pt x="12" y="37"/>
                  </a:lnTo>
                  <a:lnTo>
                    <a:pt x="13" y="37"/>
                  </a:lnTo>
                  <a:lnTo>
                    <a:pt x="13" y="3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69" name="Freeform 1068"/>
            <p:cNvSpPr>
              <a:spLocks noEditPoints="1"/>
            </p:cNvSpPr>
            <p:nvPr>
              <p:custDataLst>
                <p:tags r:id="rId61"/>
              </p:custDataLst>
            </p:nvPr>
          </p:nvSpPr>
          <p:spPr bwMode="auto">
            <a:xfrm>
              <a:off x="6457950" y="1519238"/>
              <a:ext cx="268287" cy="458788"/>
            </a:xfrm>
            <a:custGeom>
              <a:avLst/>
              <a:gdLst/>
              <a:ahLst/>
              <a:cxnLst>
                <a:cxn ang="0">
                  <a:pos x="14" y="166"/>
                </a:cxn>
                <a:cxn ang="0">
                  <a:pos x="20" y="175"/>
                </a:cxn>
                <a:cxn ang="0">
                  <a:pos x="34" y="188"/>
                </a:cxn>
                <a:cxn ang="0">
                  <a:pos x="61" y="203"/>
                </a:cxn>
                <a:cxn ang="0">
                  <a:pos x="67" y="215"/>
                </a:cxn>
                <a:cxn ang="0">
                  <a:pos x="51" y="225"/>
                </a:cxn>
                <a:cxn ang="0">
                  <a:pos x="45" y="240"/>
                </a:cxn>
                <a:cxn ang="0">
                  <a:pos x="34" y="263"/>
                </a:cxn>
                <a:cxn ang="0">
                  <a:pos x="34" y="284"/>
                </a:cxn>
                <a:cxn ang="0">
                  <a:pos x="45" y="287"/>
                </a:cxn>
                <a:cxn ang="0">
                  <a:pos x="54" y="264"/>
                </a:cxn>
                <a:cxn ang="0">
                  <a:pos x="68" y="242"/>
                </a:cxn>
                <a:cxn ang="0">
                  <a:pos x="84" y="220"/>
                </a:cxn>
                <a:cxn ang="0">
                  <a:pos x="84" y="203"/>
                </a:cxn>
                <a:cxn ang="0">
                  <a:pos x="75" y="189"/>
                </a:cxn>
                <a:cxn ang="0">
                  <a:pos x="82" y="179"/>
                </a:cxn>
                <a:cxn ang="0">
                  <a:pos x="91" y="165"/>
                </a:cxn>
                <a:cxn ang="0">
                  <a:pos x="101" y="161"/>
                </a:cxn>
                <a:cxn ang="0">
                  <a:pos x="104" y="153"/>
                </a:cxn>
                <a:cxn ang="0">
                  <a:pos x="96" y="141"/>
                </a:cxn>
                <a:cxn ang="0">
                  <a:pos x="135" y="141"/>
                </a:cxn>
                <a:cxn ang="0">
                  <a:pos x="142" y="128"/>
                </a:cxn>
                <a:cxn ang="0">
                  <a:pos x="118" y="119"/>
                </a:cxn>
                <a:cxn ang="0">
                  <a:pos x="99" y="116"/>
                </a:cxn>
                <a:cxn ang="0">
                  <a:pos x="96" y="109"/>
                </a:cxn>
                <a:cxn ang="0">
                  <a:pos x="109" y="105"/>
                </a:cxn>
                <a:cxn ang="0">
                  <a:pos x="119" y="94"/>
                </a:cxn>
                <a:cxn ang="0">
                  <a:pos x="125" y="85"/>
                </a:cxn>
                <a:cxn ang="0">
                  <a:pos x="143" y="89"/>
                </a:cxn>
                <a:cxn ang="0">
                  <a:pos x="152" y="85"/>
                </a:cxn>
                <a:cxn ang="0">
                  <a:pos x="142" y="68"/>
                </a:cxn>
                <a:cxn ang="0">
                  <a:pos x="138" y="52"/>
                </a:cxn>
                <a:cxn ang="0">
                  <a:pos x="146" y="37"/>
                </a:cxn>
                <a:cxn ang="0">
                  <a:pos x="168" y="23"/>
                </a:cxn>
                <a:cxn ang="0">
                  <a:pos x="166" y="7"/>
                </a:cxn>
                <a:cxn ang="0">
                  <a:pos x="148" y="0"/>
                </a:cxn>
                <a:cxn ang="0">
                  <a:pos x="136" y="7"/>
                </a:cxn>
                <a:cxn ang="0">
                  <a:pos x="122" y="30"/>
                </a:cxn>
                <a:cxn ang="0">
                  <a:pos x="115" y="47"/>
                </a:cxn>
                <a:cxn ang="0">
                  <a:pos x="105" y="55"/>
                </a:cxn>
                <a:cxn ang="0">
                  <a:pos x="92" y="55"/>
                </a:cxn>
                <a:cxn ang="0">
                  <a:pos x="91" y="72"/>
                </a:cxn>
                <a:cxn ang="0">
                  <a:pos x="78" y="95"/>
                </a:cxn>
                <a:cxn ang="0">
                  <a:pos x="68" y="97"/>
                </a:cxn>
                <a:cxn ang="0">
                  <a:pos x="68" y="84"/>
                </a:cxn>
                <a:cxn ang="0">
                  <a:pos x="81" y="61"/>
                </a:cxn>
                <a:cxn ang="0">
                  <a:pos x="79" y="52"/>
                </a:cxn>
                <a:cxn ang="0">
                  <a:pos x="65" y="50"/>
                </a:cxn>
                <a:cxn ang="0">
                  <a:pos x="47" y="60"/>
                </a:cxn>
                <a:cxn ang="0">
                  <a:pos x="25" y="82"/>
                </a:cxn>
                <a:cxn ang="0">
                  <a:pos x="34" y="107"/>
                </a:cxn>
                <a:cxn ang="0">
                  <a:pos x="35" y="126"/>
                </a:cxn>
                <a:cxn ang="0">
                  <a:pos x="21" y="136"/>
                </a:cxn>
                <a:cxn ang="0">
                  <a:pos x="4" y="141"/>
                </a:cxn>
                <a:cxn ang="0">
                  <a:pos x="0" y="158"/>
                </a:cxn>
                <a:cxn ang="0">
                  <a:pos x="4" y="163"/>
                </a:cxn>
                <a:cxn ang="0">
                  <a:pos x="155" y="33"/>
                </a:cxn>
                <a:cxn ang="0">
                  <a:pos x="42" y="186"/>
                </a:cxn>
              </a:cxnLst>
              <a:rect l="0" t="0" r="r" b="b"/>
              <a:pathLst>
                <a:path w="169" h="289">
                  <a:moveTo>
                    <a:pt x="4" y="163"/>
                  </a:moveTo>
                  <a:lnTo>
                    <a:pt x="4" y="163"/>
                  </a:lnTo>
                  <a:lnTo>
                    <a:pt x="10" y="165"/>
                  </a:lnTo>
                  <a:lnTo>
                    <a:pt x="14" y="166"/>
                  </a:lnTo>
                  <a:lnTo>
                    <a:pt x="17" y="169"/>
                  </a:lnTo>
                  <a:lnTo>
                    <a:pt x="18" y="172"/>
                  </a:lnTo>
                  <a:lnTo>
                    <a:pt x="20" y="175"/>
                  </a:lnTo>
                  <a:lnTo>
                    <a:pt x="20" y="175"/>
                  </a:lnTo>
                  <a:lnTo>
                    <a:pt x="20" y="182"/>
                  </a:lnTo>
                  <a:lnTo>
                    <a:pt x="24" y="185"/>
                  </a:lnTo>
                  <a:lnTo>
                    <a:pt x="28" y="186"/>
                  </a:lnTo>
                  <a:lnTo>
                    <a:pt x="34" y="188"/>
                  </a:lnTo>
                  <a:lnTo>
                    <a:pt x="34" y="188"/>
                  </a:lnTo>
                  <a:lnTo>
                    <a:pt x="41" y="189"/>
                  </a:lnTo>
                  <a:lnTo>
                    <a:pt x="50" y="193"/>
                  </a:lnTo>
                  <a:lnTo>
                    <a:pt x="61" y="203"/>
                  </a:lnTo>
                  <a:lnTo>
                    <a:pt x="61" y="203"/>
                  </a:lnTo>
                  <a:lnTo>
                    <a:pt x="65" y="209"/>
                  </a:lnTo>
                  <a:lnTo>
                    <a:pt x="67" y="212"/>
                  </a:lnTo>
                  <a:lnTo>
                    <a:pt x="67" y="215"/>
                  </a:lnTo>
                  <a:lnTo>
                    <a:pt x="64" y="216"/>
                  </a:lnTo>
                  <a:lnTo>
                    <a:pt x="57" y="220"/>
                  </a:lnTo>
                  <a:lnTo>
                    <a:pt x="54" y="222"/>
                  </a:lnTo>
                  <a:lnTo>
                    <a:pt x="51" y="225"/>
                  </a:lnTo>
                  <a:lnTo>
                    <a:pt x="51" y="225"/>
                  </a:lnTo>
                  <a:lnTo>
                    <a:pt x="48" y="229"/>
                  </a:lnTo>
                  <a:lnTo>
                    <a:pt x="47" y="232"/>
                  </a:lnTo>
                  <a:lnTo>
                    <a:pt x="45" y="240"/>
                  </a:lnTo>
                  <a:lnTo>
                    <a:pt x="45" y="240"/>
                  </a:lnTo>
                  <a:lnTo>
                    <a:pt x="42" y="247"/>
                  </a:lnTo>
                  <a:lnTo>
                    <a:pt x="38" y="256"/>
                  </a:lnTo>
                  <a:lnTo>
                    <a:pt x="34" y="263"/>
                  </a:lnTo>
                  <a:lnTo>
                    <a:pt x="31" y="270"/>
                  </a:lnTo>
                  <a:lnTo>
                    <a:pt x="31" y="270"/>
                  </a:lnTo>
                  <a:lnTo>
                    <a:pt x="31" y="277"/>
                  </a:lnTo>
                  <a:lnTo>
                    <a:pt x="34" y="284"/>
                  </a:lnTo>
                  <a:lnTo>
                    <a:pt x="37" y="287"/>
                  </a:lnTo>
                  <a:lnTo>
                    <a:pt x="40" y="289"/>
                  </a:lnTo>
                  <a:lnTo>
                    <a:pt x="42" y="289"/>
                  </a:lnTo>
                  <a:lnTo>
                    <a:pt x="45" y="287"/>
                  </a:lnTo>
                  <a:lnTo>
                    <a:pt x="45" y="287"/>
                  </a:lnTo>
                  <a:lnTo>
                    <a:pt x="50" y="283"/>
                  </a:lnTo>
                  <a:lnTo>
                    <a:pt x="51" y="277"/>
                  </a:lnTo>
                  <a:lnTo>
                    <a:pt x="54" y="264"/>
                  </a:lnTo>
                  <a:lnTo>
                    <a:pt x="54" y="264"/>
                  </a:lnTo>
                  <a:lnTo>
                    <a:pt x="60" y="253"/>
                  </a:lnTo>
                  <a:lnTo>
                    <a:pt x="68" y="242"/>
                  </a:lnTo>
                  <a:lnTo>
                    <a:pt x="68" y="242"/>
                  </a:lnTo>
                  <a:lnTo>
                    <a:pt x="78" y="230"/>
                  </a:lnTo>
                  <a:lnTo>
                    <a:pt x="78" y="230"/>
                  </a:lnTo>
                  <a:lnTo>
                    <a:pt x="81" y="226"/>
                  </a:lnTo>
                  <a:lnTo>
                    <a:pt x="84" y="220"/>
                  </a:lnTo>
                  <a:lnTo>
                    <a:pt x="85" y="215"/>
                  </a:lnTo>
                  <a:lnTo>
                    <a:pt x="85" y="209"/>
                  </a:lnTo>
                  <a:lnTo>
                    <a:pt x="85" y="209"/>
                  </a:lnTo>
                  <a:lnTo>
                    <a:pt x="84" y="203"/>
                  </a:lnTo>
                  <a:lnTo>
                    <a:pt x="79" y="199"/>
                  </a:lnTo>
                  <a:lnTo>
                    <a:pt x="77" y="193"/>
                  </a:lnTo>
                  <a:lnTo>
                    <a:pt x="77" y="192"/>
                  </a:lnTo>
                  <a:lnTo>
                    <a:pt x="75" y="189"/>
                  </a:lnTo>
                  <a:lnTo>
                    <a:pt x="75" y="189"/>
                  </a:lnTo>
                  <a:lnTo>
                    <a:pt x="77" y="186"/>
                  </a:lnTo>
                  <a:lnTo>
                    <a:pt x="79" y="183"/>
                  </a:lnTo>
                  <a:lnTo>
                    <a:pt x="82" y="179"/>
                  </a:lnTo>
                  <a:lnTo>
                    <a:pt x="82" y="179"/>
                  </a:lnTo>
                  <a:lnTo>
                    <a:pt x="87" y="172"/>
                  </a:lnTo>
                  <a:lnTo>
                    <a:pt x="88" y="168"/>
                  </a:lnTo>
                  <a:lnTo>
                    <a:pt x="91" y="165"/>
                  </a:lnTo>
                  <a:lnTo>
                    <a:pt x="91" y="165"/>
                  </a:lnTo>
                  <a:lnTo>
                    <a:pt x="94" y="163"/>
                  </a:lnTo>
                  <a:lnTo>
                    <a:pt x="96" y="162"/>
                  </a:lnTo>
                  <a:lnTo>
                    <a:pt x="101" y="161"/>
                  </a:lnTo>
                  <a:lnTo>
                    <a:pt x="102" y="158"/>
                  </a:lnTo>
                  <a:lnTo>
                    <a:pt x="102" y="158"/>
                  </a:lnTo>
                  <a:lnTo>
                    <a:pt x="104" y="156"/>
                  </a:lnTo>
                  <a:lnTo>
                    <a:pt x="104" y="153"/>
                  </a:lnTo>
                  <a:lnTo>
                    <a:pt x="101" y="149"/>
                  </a:lnTo>
                  <a:lnTo>
                    <a:pt x="98" y="145"/>
                  </a:lnTo>
                  <a:lnTo>
                    <a:pt x="96" y="141"/>
                  </a:lnTo>
                  <a:lnTo>
                    <a:pt x="96" y="141"/>
                  </a:lnTo>
                  <a:lnTo>
                    <a:pt x="108" y="144"/>
                  </a:lnTo>
                  <a:lnTo>
                    <a:pt x="122" y="145"/>
                  </a:lnTo>
                  <a:lnTo>
                    <a:pt x="128" y="144"/>
                  </a:lnTo>
                  <a:lnTo>
                    <a:pt x="135" y="141"/>
                  </a:lnTo>
                  <a:lnTo>
                    <a:pt x="139" y="138"/>
                  </a:lnTo>
                  <a:lnTo>
                    <a:pt x="142" y="132"/>
                  </a:lnTo>
                  <a:lnTo>
                    <a:pt x="142" y="132"/>
                  </a:lnTo>
                  <a:lnTo>
                    <a:pt x="142" y="128"/>
                  </a:lnTo>
                  <a:lnTo>
                    <a:pt x="141" y="125"/>
                  </a:lnTo>
                  <a:lnTo>
                    <a:pt x="136" y="122"/>
                  </a:lnTo>
                  <a:lnTo>
                    <a:pt x="131" y="121"/>
                  </a:lnTo>
                  <a:lnTo>
                    <a:pt x="118" y="119"/>
                  </a:lnTo>
                  <a:lnTo>
                    <a:pt x="108" y="119"/>
                  </a:lnTo>
                  <a:lnTo>
                    <a:pt x="108" y="119"/>
                  </a:lnTo>
                  <a:lnTo>
                    <a:pt x="104" y="118"/>
                  </a:lnTo>
                  <a:lnTo>
                    <a:pt x="99" y="116"/>
                  </a:lnTo>
                  <a:lnTo>
                    <a:pt x="96" y="114"/>
                  </a:lnTo>
                  <a:lnTo>
                    <a:pt x="95" y="112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8" y="107"/>
                  </a:lnTo>
                  <a:lnTo>
                    <a:pt x="99" y="107"/>
                  </a:lnTo>
                  <a:lnTo>
                    <a:pt x="105" y="105"/>
                  </a:lnTo>
                  <a:lnTo>
                    <a:pt x="109" y="105"/>
                  </a:lnTo>
                  <a:lnTo>
                    <a:pt x="114" y="104"/>
                  </a:lnTo>
                  <a:lnTo>
                    <a:pt x="114" y="104"/>
                  </a:lnTo>
                  <a:lnTo>
                    <a:pt x="116" y="99"/>
                  </a:lnTo>
                  <a:lnTo>
                    <a:pt x="119" y="94"/>
                  </a:lnTo>
                  <a:lnTo>
                    <a:pt x="121" y="89"/>
                  </a:lnTo>
                  <a:lnTo>
                    <a:pt x="122" y="87"/>
                  </a:lnTo>
                  <a:lnTo>
                    <a:pt x="125" y="85"/>
                  </a:lnTo>
                  <a:lnTo>
                    <a:pt x="125" y="85"/>
                  </a:lnTo>
                  <a:lnTo>
                    <a:pt x="128" y="85"/>
                  </a:lnTo>
                  <a:lnTo>
                    <a:pt x="132" y="87"/>
                  </a:lnTo>
                  <a:lnTo>
                    <a:pt x="139" y="88"/>
                  </a:lnTo>
                  <a:lnTo>
                    <a:pt x="143" y="89"/>
                  </a:lnTo>
                  <a:lnTo>
                    <a:pt x="146" y="89"/>
                  </a:lnTo>
                  <a:lnTo>
                    <a:pt x="149" y="88"/>
                  </a:lnTo>
                  <a:lnTo>
                    <a:pt x="152" y="85"/>
                  </a:lnTo>
                  <a:lnTo>
                    <a:pt x="152" y="85"/>
                  </a:lnTo>
                  <a:lnTo>
                    <a:pt x="153" y="82"/>
                  </a:lnTo>
                  <a:lnTo>
                    <a:pt x="152" y="78"/>
                  </a:lnTo>
                  <a:lnTo>
                    <a:pt x="148" y="72"/>
                  </a:lnTo>
                  <a:lnTo>
                    <a:pt x="142" y="68"/>
                  </a:lnTo>
                  <a:lnTo>
                    <a:pt x="136" y="65"/>
                  </a:lnTo>
                  <a:lnTo>
                    <a:pt x="136" y="65"/>
                  </a:lnTo>
                  <a:lnTo>
                    <a:pt x="136" y="58"/>
                  </a:lnTo>
                  <a:lnTo>
                    <a:pt x="138" y="52"/>
                  </a:lnTo>
                  <a:lnTo>
                    <a:pt x="139" y="47"/>
                  </a:lnTo>
                  <a:lnTo>
                    <a:pt x="142" y="41"/>
                  </a:lnTo>
                  <a:lnTo>
                    <a:pt x="142" y="41"/>
                  </a:lnTo>
                  <a:lnTo>
                    <a:pt x="146" y="37"/>
                  </a:lnTo>
                  <a:lnTo>
                    <a:pt x="151" y="34"/>
                  </a:lnTo>
                  <a:lnTo>
                    <a:pt x="160" y="28"/>
                  </a:lnTo>
                  <a:lnTo>
                    <a:pt x="165" y="25"/>
                  </a:lnTo>
                  <a:lnTo>
                    <a:pt x="168" y="23"/>
                  </a:lnTo>
                  <a:lnTo>
                    <a:pt x="169" y="17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66" y="7"/>
                  </a:lnTo>
                  <a:lnTo>
                    <a:pt x="163" y="4"/>
                  </a:lnTo>
                  <a:lnTo>
                    <a:pt x="158" y="1"/>
                  </a:lnTo>
                  <a:lnTo>
                    <a:pt x="153" y="0"/>
                  </a:lnTo>
                  <a:lnTo>
                    <a:pt x="148" y="0"/>
                  </a:lnTo>
                  <a:lnTo>
                    <a:pt x="143" y="1"/>
                  </a:lnTo>
                  <a:lnTo>
                    <a:pt x="139" y="4"/>
                  </a:lnTo>
                  <a:lnTo>
                    <a:pt x="136" y="7"/>
                  </a:lnTo>
                  <a:lnTo>
                    <a:pt x="136" y="7"/>
                  </a:lnTo>
                  <a:lnTo>
                    <a:pt x="133" y="15"/>
                  </a:lnTo>
                  <a:lnTo>
                    <a:pt x="128" y="24"/>
                  </a:lnTo>
                  <a:lnTo>
                    <a:pt x="128" y="24"/>
                  </a:lnTo>
                  <a:lnTo>
                    <a:pt x="122" y="30"/>
                  </a:lnTo>
                  <a:lnTo>
                    <a:pt x="119" y="33"/>
                  </a:lnTo>
                  <a:lnTo>
                    <a:pt x="118" y="37"/>
                  </a:lnTo>
                  <a:lnTo>
                    <a:pt x="118" y="37"/>
                  </a:lnTo>
                  <a:lnTo>
                    <a:pt x="115" y="47"/>
                  </a:lnTo>
                  <a:lnTo>
                    <a:pt x="112" y="51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5" y="55"/>
                  </a:lnTo>
                  <a:lnTo>
                    <a:pt x="101" y="55"/>
                  </a:lnTo>
                  <a:lnTo>
                    <a:pt x="96" y="54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89" y="60"/>
                  </a:lnTo>
                  <a:lnTo>
                    <a:pt x="89" y="64"/>
                  </a:lnTo>
                  <a:lnTo>
                    <a:pt x="91" y="72"/>
                  </a:lnTo>
                  <a:lnTo>
                    <a:pt x="91" y="72"/>
                  </a:lnTo>
                  <a:lnTo>
                    <a:pt x="91" y="80"/>
                  </a:lnTo>
                  <a:lnTo>
                    <a:pt x="88" y="87"/>
                  </a:lnTo>
                  <a:lnTo>
                    <a:pt x="84" y="91"/>
                  </a:lnTo>
                  <a:lnTo>
                    <a:pt x="78" y="95"/>
                  </a:lnTo>
                  <a:lnTo>
                    <a:pt x="78" y="95"/>
                  </a:lnTo>
                  <a:lnTo>
                    <a:pt x="74" y="98"/>
                  </a:lnTo>
                  <a:lnTo>
                    <a:pt x="69" y="98"/>
                  </a:lnTo>
                  <a:lnTo>
                    <a:pt x="68" y="97"/>
                  </a:lnTo>
                  <a:lnTo>
                    <a:pt x="67" y="92"/>
                  </a:lnTo>
                  <a:lnTo>
                    <a:pt x="67" y="92"/>
                  </a:lnTo>
                  <a:lnTo>
                    <a:pt x="67" y="88"/>
                  </a:lnTo>
                  <a:lnTo>
                    <a:pt x="68" y="84"/>
                  </a:lnTo>
                  <a:lnTo>
                    <a:pt x="74" y="77"/>
                  </a:lnTo>
                  <a:lnTo>
                    <a:pt x="78" y="68"/>
                  </a:lnTo>
                  <a:lnTo>
                    <a:pt x="79" y="65"/>
                  </a:lnTo>
                  <a:lnTo>
                    <a:pt x="81" y="61"/>
                  </a:lnTo>
                  <a:lnTo>
                    <a:pt x="81" y="61"/>
                  </a:lnTo>
                  <a:lnTo>
                    <a:pt x="81" y="57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7" y="51"/>
                  </a:lnTo>
                  <a:lnTo>
                    <a:pt x="74" y="50"/>
                  </a:lnTo>
                  <a:lnTo>
                    <a:pt x="65" y="50"/>
                  </a:lnTo>
                  <a:lnTo>
                    <a:pt x="65" y="50"/>
                  </a:lnTo>
                  <a:lnTo>
                    <a:pt x="62" y="50"/>
                  </a:lnTo>
                  <a:lnTo>
                    <a:pt x="58" y="52"/>
                  </a:lnTo>
                  <a:lnTo>
                    <a:pt x="47" y="60"/>
                  </a:lnTo>
                  <a:lnTo>
                    <a:pt x="47" y="60"/>
                  </a:lnTo>
                  <a:lnTo>
                    <a:pt x="34" y="70"/>
                  </a:lnTo>
                  <a:lnTo>
                    <a:pt x="30" y="75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25" y="87"/>
                  </a:lnTo>
                  <a:lnTo>
                    <a:pt x="25" y="91"/>
                  </a:lnTo>
                  <a:lnTo>
                    <a:pt x="30" y="99"/>
                  </a:lnTo>
                  <a:lnTo>
                    <a:pt x="34" y="107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21"/>
                  </a:lnTo>
                  <a:lnTo>
                    <a:pt x="35" y="126"/>
                  </a:lnTo>
                  <a:lnTo>
                    <a:pt x="32" y="131"/>
                  </a:lnTo>
                  <a:lnTo>
                    <a:pt x="27" y="135"/>
                  </a:lnTo>
                  <a:lnTo>
                    <a:pt x="27" y="135"/>
                  </a:lnTo>
                  <a:lnTo>
                    <a:pt x="21" y="136"/>
                  </a:lnTo>
                  <a:lnTo>
                    <a:pt x="15" y="136"/>
                  </a:lnTo>
                  <a:lnTo>
                    <a:pt x="10" y="138"/>
                  </a:lnTo>
                  <a:lnTo>
                    <a:pt x="4" y="141"/>
                  </a:lnTo>
                  <a:lnTo>
                    <a:pt x="4" y="141"/>
                  </a:lnTo>
                  <a:lnTo>
                    <a:pt x="1" y="145"/>
                  </a:lnTo>
                  <a:lnTo>
                    <a:pt x="0" y="149"/>
                  </a:lnTo>
                  <a:lnTo>
                    <a:pt x="0" y="153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3" y="161"/>
                  </a:lnTo>
                  <a:lnTo>
                    <a:pt x="4" y="163"/>
                  </a:lnTo>
                  <a:lnTo>
                    <a:pt x="4" y="163"/>
                  </a:lnTo>
                  <a:close/>
                  <a:moveTo>
                    <a:pt x="155" y="33"/>
                  </a:moveTo>
                  <a:lnTo>
                    <a:pt x="155" y="33"/>
                  </a:lnTo>
                  <a:lnTo>
                    <a:pt x="155" y="33"/>
                  </a:lnTo>
                  <a:lnTo>
                    <a:pt x="155" y="33"/>
                  </a:lnTo>
                  <a:close/>
                  <a:moveTo>
                    <a:pt x="44" y="186"/>
                  </a:moveTo>
                  <a:lnTo>
                    <a:pt x="44" y="186"/>
                  </a:lnTo>
                  <a:lnTo>
                    <a:pt x="42" y="186"/>
                  </a:lnTo>
                  <a:lnTo>
                    <a:pt x="42" y="186"/>
                  </a:lnTo>
                  <a:lnTo>
                    <a:pt x="44" y="186"/>
                  </a:lnTo>
                  <a:lnTo>
                    <a:pt x="44" y="18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70" name="Freeform 1069"/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6138863" y="2230438"/>
              <a:ext cx="26987" cy="3333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7" y="0"/>
                </a:cxn>
                <a:cxn ang="0">
                  <a:pos x="3" y="0"/>
                </a:cxn>
                <a:cxn ang="0">
                  <a:pos x="2" y="3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3" y="17"/>
                </a:cxn>
                <a:cxn ang="0">
                  <a:pos x="7" y="20"/>
                </a:cxn>
                <a:cxn ang="0">
                  <a:pos x="12" y="21"/>
                </a:cxn>
                <a:cxn ang="0">
                  <a:pos x="12" y="21"/>
                </a:cxn>
                <a:cxn ang="0">
                  <a:pos x="15" y="21"/>
                </a:cxn>
                <a:cxn ang="0">
                  <a:pos x="16" y="18"/>
                </a:cxn>
                <a:cxn ang="0">
                  <a:pos x="17" y="16"/>
                </a:cxn>
                <a:cxn ang="0">
                  <a:pos x="17" y="11"/>
                </a:cxn>
                <a:cxn ang="0">
                  <a:pos x="17" y="7"/>
                </a:cxn>
                <a:cxn ang="0">
                  <a:pos x="16" y="4"/>
                </a:cxn>
                <a:cxn ang="0">
                  <a:pos x="12" y="1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10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7" h="21">
                  <a:moveTo>
                    <a:pt x="7" y="0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2" y="3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3" y="17"/>
                  </a:lnTo>
                  <a:lnTo>
                    <a:pt x="7" y="20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5" y="21"/>
                  </a:lnTo>
                  <a:lnTo>
                    <a:pt x="16" y="18"/>
                  </a:lnTo>
                  <a:lnTo>
                    <a:pt x="17" y="16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6" y="4"/>
                  </a:lnTo>
                  <a:lnTo>
                    <a:pt x="12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71" name="Freeform 1070"/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6064250" y="2111375"/>
              <a:ext cx="50800" cy="55563"/>
            </a:xfrm>
            <a:custGeom>
              <a:avLst/>
              <a:gdLst/>
              <a:ahLst/>
              <a:cxnLst>
                <a:cxn ang="0">
                  <a:pos x="6" y="35"/>
                </a:cxn>
                <a:cxn ang="0">
                  <a:pos x="6" y="35"/>
                </a:cxn>
                <a:cxn ang="0">
                  <a:pos x="19" y="34"/>
                </a:cxn>
                <a:cxn ang="0">
                  <a:pos x="26" y="32"/>
                </a:cxn>
                <a:cxn ang="0">
                  <a:pos x="30" y="29"/>
                </a:cxn>
                <a:cxn ang="0">
                  <a:pos x="30" y="29"/>
                </a:cxn>
                <a:cxn ang="0">
                  <a:pos x="32" y="27"/>
                </a:cxn>
                <a:cxn ang="0">
                  <a:pos x="32" y="22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8"/>
                </a:cxn>
                <a:cxn ang="0">
                  <a:pos x="30" y="8"/>
                </a:cxn>
                <a:cxn ang="0">
                  <a:pos x="29" y="4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3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6" y="0"/>
                </a:cxn>
                <a:cxn ang="0">
                  <a:pos x="12" y="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19"/>
                </a:cxn>
                <a:cxn ang="0">
                  <a:pos x="0" y="25"/>
                </a:cxn>
                <a:cxn ang="0">
                  <a:pos x="2" y="31"/>
                </a:cxn>
                <a:cxn ang="0">
                  <a:pos x="2" y="31"/>
                </a:cxn>
                <a:cxn ang="0">
                  <a:pos x="6" y="35"/>
                </a:cxn>
                <a:cxn ang="0">
                  <a:pos x="6" y="35"/>
                </a:cxn>
                <a:cxn ang="0">
                  <a:pos x="6" y="35"/>
                </a:cxn>
                <a:cxn ang="0">
                  <a:pos x="6" y="35"/>
                </a:cxn>
                <a:cxn ang="0">
                  <a:pos x="6" y="35"/>
                </a:cxn>
              </a:cxnLst>
              <a:rect l="0" t="0" r="r" b="b"/>
              <a:pathLst>
                <a:path w="32" h="35">
                  <a:moveTo>
                    <a:pt x="6" y="35"/>
                  </a:moveTo>
                  <a:lnTo>
                    <a:pt x="6" y="35"/>
                  </a:lnTo>
                  <a:lnTo>
                    <a:pt x="19" y="34"/>
                  </a:lnTo>
                  <a:lnTo>
                    <a:pt x="26" y="32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2" y="27"/>
                  </a:lnTo>
                  <a:lnTo>
                    <a:pt x="32" y="22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29" y="4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9"/>
                  </a:lnTo>
                  <a:lnTo>
                    <a:pt x="0" y="25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72" name="Freeform 1071"/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>
              <a:off x="4922838" y="3402013"/>
              <a:ext cx="63500" cy="57150"/>
            </a:xfrm>
            <a:custGeom>
              <a:avLst/>
              <a:gdLst/>
              <a:ahLst/>
              <a:cxnLst>
                <a:cxn ang="0">
                  <a:pos x="4" y="36"/>
                </a:cxn>
                <a:cxn ang="0">
                  <a:pos x="4" y="36"/>
                </a:cxn>
                <a:cxn ang="0">
                  <a:pos x="10" y="36"/>
                </a:cxn>
                <a:cxn ang="0">
                  <a:pos x="17" y="33"/>
                </a:cxn>
                <a:cxn ang="0">
                  <a:pos x="24" y="27"/>
                </a:cxn>
                <a:cxn ang="0">
                  <a:pos x="31" y="22"/>
                </a:cxn>
                <a:cxn ang="0">
                  <a:pos x="36" y="16"/>
                </a:cxn>
                <a:cxn ang="0">
                  <a:pos x="38" y="10"/>
                </a:cxn>
                <a:cxn ang="0">
                  <a:pos x="40" y="7"/>
                </a:cxn>
                <a:cxn ang="0">
                  <a:pos x="38" y="5"/>
                </a:cxn>
                <a:cxn ang="0">
                  <a:pos x="37" y="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8" y="9"/>
                </a:cxn>
                <a:cxn ang="0">
                  <a:pos x="6" y="15"/>
                </a:cxn>
                <a:cxn ang="0">
                  <a:pos x="6" y="15"/>
                </a:cxn>
                <a:cxn ang="0">
                  <a:pos x="4" y="17"/>
                </a:cxn>
                <a:cxn ang="0">
                  <a:pos x="1" y="24"/>
                </a:cxn>
                <a:cxn ang="0">
                  <a:pos x="0" y="29"/>
                </a:cxn>
                <a:cxn ang="0">
                  <a:pos x="0" y="33"/>
                </a:cxn>
                <a:cxn ang="0">
                  <a:pos x="1" y="36"/>
                </a:cxn>
                <a:cxn ang="0">
                  <a:pos x="4" y="36"/>
                </a:cxn>
                <a:cxn ang="0">
                  <a:pos x="4" y="36"/>
                </a:cxn>
                <a:cxn ang="0">
                  <a:pos x="4" y="36"/>
                </a:cxn>
                <a:cxn ang="0">
                  <a:pos x="4" y="36"/>
                </a:cxn>
                <a:cxn ang="0">
                  <a:pos x="4" y="36"/>
                </a:cxn>
              </a:cxnLst>
              <a:rect l="0" t="0" r="r" b="b"/>
              <a:pathLst>
                <a:path w="40" h="36">
                  <a:moveTo>
                    <a:pt x="4" y="36"/>
                  </a:moveTo>
                  <a:lnTo>
                    <a:pt x="4" y="36"/>
                  </a:lnTo>
                  <a:lnTo>
                    <a:pt x="10" y="36"/>
                  </a:lnTo>
                  <a:lnTo>
                    <a:pt x="17" y="33"/>
                  </a:lnTo>
                  <a:lnTo>
                    <a:pt x="24" y="27"/>
                  </a:lnTo>
                  <a:lnTo>
                    <a:pt x="31" y="22"/>
                  </a:lnTo>
                  <a:lnTo>
                    <a:pt x="36" y="16"/>
                  </a:lnTo>
                  <a:lnTo>
                    <a:pt x="38" y="10"/>
                  </a:lnTo>
                  <a:lnTo>
                    <a:pt x="40" y="7"/>
                  </a:lnTo>
                  <a:lnTo>
                    <a:pt x="38" y="5"/>
                  </a:lnTo>
                  <a:lnTo>
                    <a:pt x="37" y="2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18" y="9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7"/>
                  </a:lnTo>
                  <a:lnTo>
                    <a:pt x="1" y="24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1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73" name="Freeform 1072"/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4927600" y="2327275"/>
              <a:ext cx="304800" cy="315913"/>
            </a:xfrm>
            <a:custGeom>
              <a:avLst/>
              <a:gdLst/>
              <a:ahLst/>
              <a:cxnLst>
                <a:cxn ang="0">
                  <a:pos x="27" y="199"/>
                </a:cxn>
                <a:cxn ang="0">
                  <a:pos x="35" y="188"/>
                </a:cxn>
                <a:cxn ang="0">
                  <a:pos x="45" y="184"/>
                </a:cxn>
                <a:cxn ang="0">
                  <a:pos x="64" y="178"/>
                </a:cxn>
                <a:cxn ang="0">
                  <a:pos x="69" y="152"/>
                </a:cxn>
                <a:cxn ang="0">
                  <a:pos x="89" y="158"/>
                </a:cxn>
                <a:cxn ang="0">
                  <a:pos x="108" y="154"/>
                </a:cxn>
                <a:cxn ang="0">
                  <a:pos x="108" y="128"/>
                </a:cxn>
                <a:cxn ang="0">
                  <a:pos x="119" y="130"/>
                </a:cxn>
                <a:cxn ang="0">
                  <a:pos x="129" y="122"/>
                </a:cxn>
                <a:cxn ang="0">
                  <a:pos x="131" y="114"/>
                </a:cxn>
                <a:cxn ang="0">
                  <a:pos x="128" y="105"/>
                </a:cxn>
                <a:cxn ang="0">
                  <a:pos x="132" y="101"/>
                </a:cxn>
                <a:cxn ang="0">
                  <a:pos x="142" y="98"/>
                </a:cxn>
                <a:cxn ang="0">
                  <a:pos x="146" y="95"/>
                </a:cxn>
                <a:cxn ang="0">
                  <a:pos x="178" y="87"/>
                </a:cxn>
                <a:cxn ang="0">
                  <a:pos x="182" y="80"/>
                </a:cxn>
                <a:cxn ang="0">
                  <a:pos x="175" y="66"/>
                </a:cxn>
                <a:cxn ang="0">
                  <a:pos x="160" y="74"/>
                </a:cxn>
                <a:cxn ang="0">
                  <a:pos x="162" y="66"/>
                </a:cxn>
                <a:cxn ang="0">
                  <a:pos x="180" y="53"/>
                </a:cxn>
                <a:cxn ang="0">
                  <a:pos x="187" y="44"/>
                </a:cxn>
                <a:cxn ang="0">
                  <a:pos x="190" y="17"/>
                </a:cxn>
                <a:cxn ang="0">
                  <a:pos x="180" y="2"/>
                </a:cxn>
                <a:cxn ang="0">
                  <a:pos x="170" y="2"/>
                </a:cxn>
                <a:cxn ang="0">
                  <a:pos x="162" y="7"/>
                </a:cxn>
                <a:cxn ang="0">
                  <a:pos x="136" y="20"/>
                </a:cxn>
                <a:cxn ang="0">
                  <a:pos x="111" y="29"/>
                </a:cxn>
                <a:cxn ang="0">
                  <a:pos x="89" y="36"/>
                </a:cxn>
                <a:cxn ang="0">
                  <a:pos x="87" y="39"/>
                </a:cxn>
                <a:cxn ang="0">
                  <a:pos x="64" y="73"/>
                </a:cxn>
                <a:cxn ang="0">
                  <a:pos x="60" y="70"/>
                </a:cxn>
                <a:cxn ang="0">
                  <a:pos x="52" y="47"/>
                </a:cxn>
                <a:cxn ang="0">
                  <a:pos x="48" y="44"/>
                </a:cxn>
                <a:cxn ang="0">
                  <a:pos x="38" y="53"/>
                </a:cxn>
                <a:cxn ang="0">
                  <a:pos x="23" y="74"/>
                </a:cxn>
                <a:cxn ang="0">
                  <a:pos x="24" y="90"/>
                </a:cxn>
                <a:cxn ang="0">
                  <a:pos x="30" y="100"/>
                </a:cxn>
                <a:cxn ang="0">
                  <a:pos x="24" y="108"/>
                </a:cxn>
                <a:cxn ang="0">
                  <a:pos x="27" y="125"/>
                </a:cxn>
                <a:cxn ang="0">
                  <a:pos x="25" y="155"/>
                </a:cxn>
                <a:cxn ang="0">
                  <a:pos x="20" y="158"/>
                </a:cxn>
                <a:cxn ang="0">
                  <a:pos x="11" y="157"/>
                </a:cxn>
                <a:cxn ang="0">
                  <a:pos x="4" y="158"/>
                </a:cxn>
                <a:cxn ang="0">
                  <a:pos x="1" y="177"/>
                </a:cxn>
                <a:cxn ang="0">
                  <a:pos x="14" y="194"/>
                </a:cxn>
                <a:cxn ang="0">
                  <a:pos x="25" y="199"/>
                </a:cxn>
                <a:cxn ang="0">
                  <a:pos x="25" y="199"/>
                </a:cxn>
              </a:cxnLst>
              <a:rect l="0" t="0" r="r" b="b"/>
              <a:pathLst>
                <a:path w="192" h="199">
                  <a:moveTo>
                    <a:pt x="25" y="199"/>
                  </a:moveTo>
                  <a:lnTo>
                    <a:pt x="25" y="199"/>
                  </a:lnTo>
                  <a:lnTo>
                    <a:pt x="27" y="199"/>
                  </a:lnTo>
                  <a:lnTo>
                    <a:pt x="30" y="198"/>
                  </a:lnTo>
                  <a:lnTo>
                    <a:pt x="34" y="194"/>
                  </a:lnTo>
                  <a:lnTo>
                    <a:pt x="35" y="188"/>
                  </a:lnTo>
                  <a:lnTo>
                    <a:pt x="35" y="184"/>
                  </a:lnTo>
                  <a:lnTo>
                    <a:pt x="35" y="184"/>
                  </a:lnTo>
                  <a:lnTo>
                    <a:pt x="45" y="184"/>
                  </a:lnTo>
                  <a:lnTo>
                    <a:pt x="54" y="184"/>
                  </a:lnTo>
                  <a:lnTo>
                    <a:pt x="60" y="181"/>
                  </a:lnTo>
                  <a:lnTo>
                    <a:pt x="64" y="178"/>
                  </a:lnTo>
                  <a:lnTo>
                    <a:pt x="67" y="174"/>
                  </a:lnTo>
                  <a:lnTo>
                    <a:pt x="68" y="168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79" y="155"/>
                  </a:lnTo>
                  <a:lnTo>
                    <a:pt x="89" y="158"/>
                  </a:lnTo>
                  <a:lnTo>
                    <a:pt x="96" y="158"/>
                  </a:lnTo>
                  <a:lnTo>
                    <a:pt x="104" y="158"/>
                  </a:lnTo>
                  <a:lnTo>
                    <a:pt x="108" y="154"/>
                  </a:lnTo>
                  <a:lnTo>
                    <a:pt x="111" y="148"/>
                  </a:lnTo>
                  <a:lnTo>
                    <a:pt x="111" y="141"/>
                  </a:lnTo>
                  <a:lnTo>
                    <a:pt x="108" y="128"/>
                  </a:lnTo>
                  <a:lnTo>
                    <a:pt x="108" y="128"/>
                  </a:lnTo>
                  <a:lnTo>
                    <a:pt x="115" y="130"/>
                  </a:lnTo>
                  <a:lnTo>
                    <a:pt x="119" y="130"/>
                  </a:lnTo>
                  <a:lnTo>
                    <a:pt x="124" y="128"/>
                  </a:lnTo>
                  <a:lnTo>
                    <a:pt x="129" y="122"/>
                  </a:lnTo>
                  <a:lnTo>
                    <a:pt x="129" y="122"/>
                  </a:lnTo>
                  <a:lnTo>
                    <a:pt x="131" y="120"/>
                  </a:lnTo>
                  <a:lnTo>
                    <a:pt x="132" y="117"/>
                  </a:lnTo>
                  <a:lnTo>
                    <a:pt x="131" y="114"/>
                  </a:lnTo>
                  <a:lnTo>
                    <a:pt x="129" y="110"/>
                  </a:lnTo>
                  <a:lnTo>
                    <a:pt x="129" y="110"/>
                  </a:lnTo>
                  <a:lnTo>
                    <a:pt x="128" y="105"/>
                  </a:lnTo>
                  <a:lnTo>
                    <a:pt x="129" y="103"/>
                  </a:lnTo>
                  <a:lnTo>
                    <a:pt x="131" y="103"/>
                  </a:lnTo>
                  <a:lnTo>
                    <a:pt x="132" y="101"/>
                  </a:lnTo>
                  <a:lnTo>
                    <a:pt x="136" y="101"/>
                  </a:lnTo>
                  <a:lnTo>
                    <a:pt x="139" y="101"/>
                  </a:lnTo>
                  <a:lnTo>
                    <a:pt x="142" y="98"/>
                  </a:lnTo>
                  <a:lnTo>
                    <a:pt x="142" y="98"/>
                  </a:lnTo>
                  <a:lnTo>
                    <a:pt x="143" y="97"/>
                  </a:lnTo>
                  <a:lnTo>
                    <a:pt x="146" y="95"/>
                  </a:lnTo>
                  <a:lnTo>
                    <a:pt x="153" y="93"/>
                  </a:lnTo>
                  <a:lnTo>
                    <a:pt x="172" y="90"/>
                  </a:lnTo>
                  <a:lnTo>
                    <a:pt x="178" y="87"/>
                  </a:lnTo>
                  <a:lnTo>
                    <a:pt x="180" y="85"/>
                  </a:lnTo>
                  <a:lnTo>
                    <a:pt x="182" y="83"/>
                  </a:lnTo>
                  <a:lnTo>
                    <a:pt x="182" y="80"/>
                  </a:lnTo>
                  <a:lnTo>
                    <a:pt x="182" y="77"/>
                  </a:lnTo>
                  <a:lnTo>
                    <a:pt x="179" y="71"/>
                  </a:lnTo>
                  <a:lnTo>
                    <a:pt x="175" y="66"/>
                  </a:lnTo>
                  <a:lnTo>
                    <a:pt x="175" y="66"/>
                  </a:lnTo>
                  <a:lnTo>
                    <a:pt x="168" y="70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0" y="68"/>
                  </a:lnTo>
                  <a:lnTo>
                    <a:pt x="162" y="66"/>
                  </a:lnTo>
                  <a:lnTo>
                    <a:pt x="166" y="61"/>
                  </a:lnTo>
                  <a:lnTo>
                    <a:pt x="170" y="58"/>
                  </a:lnTo>
                  <a:lnTo>
                    <a:pt x="180" y="53"/>
                  </a:lnTo>
                  <a:lnTo>
                    <a:pt x="185" y="49"/>
                  </a:lnTo>
                  <a:lnTo>
                    <a:pt x="187" y="44"/>
                  </a:lnTo>
                  <a:lnTo>
                    <a:pt x="187" y="44"/>
                  </a:lnTo>
                  <a:lnTo>
                    <a:pt x="190" y="36"/>
                  </a:lnTo>
                  <a:lnTo>
                    <a:pt x="192" y="26"/>
                  </a:lnTo>
                  <a:lnTo>
                    <a:pt x="190" y="17"/>
                  </a:lnTo>
                  <a:lnTo>
                    <a:pt x="187" y="9"/>
                  </a:lnTo>
                  <a:lnTo>
                    <a:pt x="183" y="3"/>
                  </a:lnTo>
                  <a:lnTo>
                    <a:pt x="180" y="2"/>
                  </a:lnTo>
                  <a:lnTo>
                    <a:pt x="178" y="0"/>
                  </a:lnTo>
                  <a:lnTo>
                    <a:pt x="175" y="0"/>
                  </a:lnTo>
                  <a:lnTo>
                    <a:pt x="170" y="2"/>
                  </a:lnTo>
                  <a:lnTo>
                    <a:pt x="166" y="4"/>
                  </a:lnTo>
                  <a:lnTo>
                    <a:pt x="162" y="7"/>
                  </a:lnTo>
                  <a:lnTo>
                    <a:pt x="162" y="7"/>
                  </a:lnTo>
                  <a:lnTo>
                    <a:pt x="155" y="12"/>
                  </a:lnTo>
                  <a:lnTo>
                    <a:pt x="149" y="14"/>
                  </a:lnTo>
                  <a:lnTo>
                    <a:pt x="136" y="20"/>
                  </a:lnTo>
                  <a:lnTo>
                    <a:pt x="124" y="23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5" y="31"/>
                  </a:lnTo>
                  <a:lnTo>
                    <a:pt x="96" y="34"/>
                  </a:lnTo>
                  <a:lnTo>
                    <a:pt x="89" y="36"/>
                  </a:lnTo>
                  <a:lnTo>
                    <a:pt x="88" y="37"/>
                  </a:lnTo>
                  <a:lnTo>
                    <a:pt x="87" y="39"/>
                  </a:lnTo>
                  <a:lnTo>
                    <a:pt x="87" y="39"/>
                  </a:lnTo>
                  <a:lnTo>
                    <a:pt x="77" y="57"/>
                  </a:lnTo>
                  <a:lnTo>
                    <a:pt x="71" y="66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1" y="71"/>
                  </a:lnTo>
                  <a:lnTo>
                    <a:pt x="60" y="70"/>
                  </a:lnTo>
                  <a:lnTo>
                    <a:pt x="57" y="66"/>
                  </a:lnTo>
                  <a:lnTo>
                    <a:pt x="54" y="51"/>
                  </a:lnTo>
                  <a:lnTo>
                    <a:pt x="52" y="47"/>
                  </a:lnTo>
                  <a:lnTo>
                    <a:pt x="51" y="46"/>
                  </a:lnTo>
                  <a:lnTo>
                    <a:pt x="50" y="44"/>
                  </a:lnTo>
                  <a:lnTo>
                    <a:pt x="48" y="44"/>
                  </a:lnTo>
                  <a:lnTo>
                    <a:pt x="45" y="46"/>
                  </a:lnTo>
                  <a:lnTo>
                    <a:pt x="38" y="53"/>
                  </a:lnTo>
                  <a:lnTo>
                    <a:pt x="38" y="53"/>
                  </a:lnTo>
                  <a:lnTo>
                    <a:pt x="31" y="61"/>
                  </a:lnTo>
                  <a:lnTo>
                    <a:pt x="24" y="70"/>
                  </a:lnTo>
                  <a:lnTo>
                    <a:pt x="23" y="74"/>
                  </a:lnTo>
                  <a:lnTo>
                    <a:pt x="21" y="80"/>
                  </a:lnTo>
                  <a:lnTo>
                    <a:pt x="21" y="84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8" y="98"/>
                  </a:lnTo>
                  <a:lnTo>
                    <a:pt x="30" y="100"/>
                  </a:lnTo>
                  <a:lnTo>
                    <a:pt x="28" y="101"/>
                  </a:lnTo>
                  <a:lnTo>
                    <a:pt x="25" y="104"/>
                  </a:lnTo>
                  <a:lnTo>
                    <a:pt x="24" y="108"/>
                  </a:lnTo>
                  <a:lnTo>
                    <a:pt x="24" y="114"/>
                  </a:lnTo>
                  <a:lnTo>
                    <a:pt x="24" y="114"/>
                  </a:lnTo>
                  <a:lnTo>
                    <a:pt x="27" y="125"/>
                  </a:lnTo>
                  <a:lnTo>
                    <a:pt x="28" y="142"/>
                  </a:lnTo>
                  <a:lnTo>
                    <a:pt x="28" y="150"/>
                  </a:lnTo>
                  <a:lnTo>
                    <a:pt x="25" y="155"/>
                  </a:lnTo>
                  <a:lnTo>
                    <a:pt x="24" y="157"/>
                  </a:lnTo>
                  <a:lnTo>
                    <a:pt x="23" y="158"/>
                  </a:lnTo>
                  <a:lnTo>
                    <a:pt x="20" y="158"/>
                  </a:lnTo>
                  <a:lnTo>
                    <a:pt x="15" y="158"/>
                  </a:lnTo>
                  <a:lnTo>
                    <a:pt x="15" y="158"/>
                  </a:lnTo>
                  <a:lnTo>
                    <a:pt x="11" y="157"/>
                  </a:lnTo>
                  <a:lnTo>
                    <a:pt x="7" y="157"/>
                  </a:lnTo>
                  <a:lnTo>
                    <a:pt x="4" y="158"/>
                  </a:lnTo>
                  <a:lnTo>
                    <a:pt x="4" y="158"/>
                  </a:lnTo>
                  <a:lnTo>
                    <a:pt x="1" y="164"/>
                  </a:lnTo>
                  <a:lnTo>
                    <a:pt x="0" y="169"/>
                  </a:lnTo>
                  <a:lnTo>
                    <a:pt x="1" y="177"/>
                  </a:lnTo>
                  <a:lnTo>
                    <a:pt x="4" y="182"/>
                  </a:lnTo>
                  <a:lnTo>
                    <a:pt x="8" y="188"/>
                  </a:lnTo>
                  <a:lnTo>
                    <a:pt x="14" y="194"/>
                  </a:lnTo>
                  <a:lnTo>
                    <a:pt x="20" y="196"/>
                  </a:lnTo>
                  <a:lnTo>
                    <a:pt x="25" y="199"/>
                  </a:lnTo>
                  <a:lnTo>
                    <a:pt x="25" y="199"/>
                  </a:lnTo>
                  <a:lnTo>
                    <a:pt x="23" y="198"/>
                  </a:lnTo>
                  <a:lnTo>
                    <a:pt x="25" y="199"/>
                  </a:lnTo>
                  <a:lnTo>
                    <a:pt x="25" y="19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74" name="Freeform 1073"/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5045075" y="3033713"/>
              <a:ext cx="34925" cy="46038"/>
            </a:xfrm>
            <a:custGeom>
              <a:avLst/>
              <a:gdLst/>
              <a:ahLst/>
              <a:cxnLst>
                <a:cxn ang="0">
                  <a:pos x="1" y="12"/>
                </a:cxn>
                <a:cxn ang="0">
                  <a:pos x="1" y="12"/>
                </a:cxn>
                <a:cxn ang="0">
                  <a:pos x="0" y="17"/>
                </a:cxn>
                <a:cxn ang="0">
                  <a:pos x="1" y="23"/>
                </a:cxn>
                <a:cxn ang="0">
                  <a:pos x="3" y="27"/>
                </a:cxn>
                <a:cxn ang="0">
                  <a:pos x="3" y="27"/>
                </a:cxn>
                <a:cxn ang="0">
                  <a:pos x="7" y="29"/>
                </a:cxn>
                <a:cxn ang="0">
                  <a:pos x="7" y="29"/>
                </a:cxn>
                <a:cxn ang="0">
                  <a:pos x="17" y="26"/>
                </a:cxn>
                <a:cxn ang="0">
                  <a:pos x="17" y="26"/>
                </a:cxn>
                <a:cxn ang="0">
                  <a:pos x="20" y="25"/>
                </a:cxn>
                <a:cxn ang="0">
                  <a:pos x="21" y="22"/>
                </a:cxn>
                <a:cxn ang="0">
                  <a:pos x="22" y="15"/>
                </a:cxn>
                <a:cxn ang="0">
                  <a:pos x="22" y="15"/>
                </a:cxn>
                <a:cxn ang="0">
                  <a:pos x="22" y="9"/>
                </a:cxn>
                <a:cxn ang="0">
                  <a:pos x="22" y="9"/>
                </a:cxn>
                <a:cxn ang="0">
                  <a:pos x="22" y="3"/>
                </a:cxn>
                <a:cxn ang="0">
                  <a:pos x="22" y="3"/>
                </a:cxn>
                <a:cxn ang="0">
                  <a:pos x="18" y="2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0" y="2"/>
                </a:cxn>
                <a:cxn ang="0">
                  <a:pos x="7" y="5"/>
                </a:cxn>
                <a:cxn ang="0">
                  <a:pos x="1" y="12"/>
                </a:cxn>
                <a:cxn ang="0">
                  <a:pos x="1" y="12"/>
                </a:cxn>
              </a:cxnLst>
              <a:rect l="0" t="0" r="r" b="b"/>
              <a:pathLst>
                <a:path w="22" h="29">
                  <a:moveTo>
                    <a:pt x="1" y="12"/>
                  </a:moveTo>
                  <a:lnTo>
                    <a:pt x="1" y="12"/>
                  </a:lnTo>
                  <a:lnTo>
                    <a:pt x="0" y="17"/>
                  </a:lnTo>
                  <a:lnTo>
                    <a:pt x="1" y="23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20" y="25"/>
                  </a:lnTo>
                  <a:lnTo>
                    <a:pt x="21" y="22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18" y="2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0" y="2"/>
                  </a:lnTo>
                  <a:lnTo>
                    <a:pt x="7" y="5"/>
                  </a:lnTo>
                  <a:lnTo>
                    <a:pt x="1" y="12"/>
                  </a:lnTo>
                  <a:lnTo>
                    <a:pt x="1" y="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75" name="Freeform 1074"/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4972050" y="2940050"/>
              <a:ext cx="41275" cy="31750"/>
            </a:xfrm>
            <a:custGeom>
              <a:avLst/>
              <a:gdLst/>
              <a:ahLst/>
              <a:cxnLst>
                <a:cxn ang="0">
                  <a:pos x="22" y="8"/>
                </a:cxn>
                <a:cxn ang="0">
                  <a:pos x="22" y="8"/>
                </a:cxn>
                <a:cxn ang="0">
                  <a:pos x="20" y="5"/>
                </a:cxn>
                <a:cxn ang="0">
                  <a:pos x="19" y="3"/>
                </a:cxn>
                <a:cxn ang="0">
                  <a:pos x="19" y="3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5" y="1"/>
                </a:cxn>
                <a:cxn ang="0">
                  <a:pos x="2" y="5"/>
                </a:cxn>
                <a:cxn ang="0">
                  <a:pos x="0" y="11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0" y="20"/>
                </a:cxn>
                <a:cxn ang="0">
                  <a:pos x="16" y="18"/>
                </a:cxn>
                <a:cxn ang="0">
                  <a:pos x="22" y="17"/>
                </a:cxn>
                <a:cxn ang="0">
                  <a:pos x="22" y="17"/>
                </a:cxn>
                <a:cxn ang="0">
                  <a:pos x="23" y="14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2" y="8"/>
                </a:cxn>
                <a:cxn ang="0">
                  <a:pos x="22" y="8"/>
                </a:cxn>
              </a:cxnLst>
              <a:rect l="0" t="0" r="r" b="b"/>
              <a:pathLst>
                <a:path w="26" h="20">
                  <a:moveTo>
                    <a:pt x="22" y="8"/>
                  </a:moveTo>
                  <a:lnTo>
                    <a:pt x="22" y="8"/>
                  </a:lnTo>
                  <a:lnTo>
                    <a:pt x="20" y="5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9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1"/>
                  </a:lnTo>
                  <a:lnTo>
                    <a:pt x="2" y="5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0" y="20"/>
                  </a:lnTo>
                  <a:lnTo>
                    <a:pt x="16" y="18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3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2" y="8"/>
                  </a:lnTo>
                  <a:lnTo>
                    <a:pt x="22" y="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76" name="Freeform 1075"/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5003800" y="2973388"/>
              <a:ext cx="69850" cy="60325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4" y="4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0" y="13"/>
                </a:cxn>
                <a:cxn ang="0">
                  <a:pos x="0" y="20"/>
                </a:cxn>
                <a:cxn ang="0">
                  <a:pos x="2" y="26"/>
                </a:cxn>
                <a:cxn ang="0">
                  <a:pos x="3" y="28"/>
                </a:cxn>
                <a:cxn ang="0">
                  <a:pos x="3" y="28"/>
                </a:cxn>
                <a:cxn ang="0">
                  <a:pos x="7" y="31"/>
                </a:cxn>
                <a:cxn ang="0">
                  <a:pos x="12" y="36"/>
                </a:cxn>
                <a:cxn ang="0">
                  <a:pos x="12" y="36"/>
                </a:cxn>
                <a:cxn ang="0">
                  <a:pos x="14" y="37"/>
                </a:cxn>
                <a:cxn ang="0">
                  <a:pos x="17" y="38"/>
                </a:cxn>
                <a:cxn ang="0">
                  <a:pos x="17" y="38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33" y="34"/>
                </a:cxn>
                <a:cxn ang="0">
                  <a:pos x="37" y="31"/>
                </a:cxn>
                <a:cxn ang="0">
                  <a:pos x="43" y="27"/>
                </a:cxn>
                <a:cxn ang="0">
                  <a:pos x="43" y="27"/>
                </a:cxn>
                <a:cxn ang="0">
                  <a:pos x="44" y="26"/>
                </a:cxn>
                <a:cxn ang="0">
                  <a:pos x="43" y="21"/>
                </a:cxn>
                <a:cxn ang="0">
                  <a:pos x="37" y="13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44" h="38">
                  <a:moveTo>
                    <a:pt x="9" y="3"/>
                  </a:moveTo>
                  <a:lnTo>
                    <a:pt x="9" y="3"/>
                  </a:lnTo>
                  <a:lnTo>
                    <a:pt x="4" y="4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7" y="31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4" y="37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33" y="34"/>
                  </a:lnTo>
                  <a:lnTo>
                    <a:pt x="37" y="31"/>
                  </a:lnTo>
                  <a:lnTo>
                    <a:pt x="43" y="27"/>
                  </a:lnTo>
                  <a:lnTo>
                    <a:pt x="43" y="27"/>
                  </a:lnTo>
                  <a:lnTo>
                    <a:pt x="44" y="26"/>
                  </a:lnTo>
                  <a:lnTo>
                    <a:pt x="43" y="21"/>
                  </a:lnTo>
                  <a:lnTo>
                    <a:pt x="37" y="13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77" name="Freeform 1076"/>
            <p:cNvSpPr>
              <a:spLocks/>
            </p:cNvSpPr>
            <p:nvPr>
              <p:custDataLst>
                <p:tags r:id="rId69"/>
              </p:custDataLst>
            </p:nvPr>
          </p:nvSpPr>
          <p:spPr bwMode="auto">
            <a:xfrm>
              <a:off x="5002213" y="3598863"/>
              <a:ext cx="44450" cy="4921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15" y="1"/>
                </a:cxn>
                <a:cxn ang="0">
                  <a:pos x="11" y="4"/>
                </a:cxn>
                <a:cxn ang="0">
                  <a:pos x="5" y="10"/>
                </a:cxn>
                <a:cxn ang="0">
                  <a:pos x="3" y="16"/>
                </a:cxn>
                <a:cxn ang="0">
                  <a:pos x="0" y="23"/>
                </a:cxn>
                <a:cxn ang="0">
                  <a:pos x="0" y="26"/>
                </a:cxn>
                <a:cxn ang="0">
                  <a:pos x="1" y="27"/>
                </a:cxn>
                <a:cxn ang="0">
                  <a:pos x="3" y="30"/>
                </a:cxn>
                <a:cxn ang="0">
                  <a:pos x="5" y="31"/>
                </a:cxn>
                <a:cxn ang="0">
                  <a:pos x="10" y="31"/>
                </a:cxn>
                <a:cxn ang="0">
                  <a:pos x="15" y="31"/>
                </a:cxn>
                <a:cxn ang="0">
                  <a:pos x="15" y="31"/>
                </a:cxn>
                <a:cxn ang="0">
                  <a:pos x="20" y="30"/>
                </a:cxn>
                <a:cxn ang="0">
                  <a:pos x="24" y="27"/>
                </a:cxn>
                <a:cxn ang="0">
                  <a:pos x="27" y="21"/>
                </a:cxn>
                <a:cxn ang="0">
                  <a:pos x="28" y="17"/>
                </a:cxn>
                <a:cxn ang="0">
                  <a:pos x="28" y="11"/>
                </a:cxn>
                <a:cxn ang="0">
                  <a:pos x="27" y="6"/>
                </a:cxn>
                <a:cxn ang="0">
                  <a:pos x="24" y="1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8" h="31">
                  <a:moveTo>
                    <a:pt x="18" y="0"/>
                  </a:moveTo>
                  <a:lnTo>
                    <a:pt x="18" y="0"/>
                  </a:lnTo>
                  <a:lnTo>
                    <a:pt x="15" y="1"/>
                  </a:lnTo>
                  <a:lnTo>
                    <a:pt x="11" y="4"/>
                  </a:lnTo>
                  <a:lnTo>
                    <a:pt x="5" y="10"/>
                  </a:lnTo>
                  <a:lnTo>
                    <a:pt x="3" y="16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1" y="27"/>
                  </a:lnTo>
                  <a:lnTo>
                    <a:pt x="3" y="30"/>
                  </a:lnTo>
                  <a:lnTo>
                    <a:pt x="5" y="31"/>
                  </a:lnTo>
                  <a:lnTo>
                    <a:pt x="10" y="31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20" y="30"/>
                  </a:lnTo>
                  <a:lnTo>
                    <a:pt x="24" y="27"/>
                  </a:lnTo>
                  <a:lnTo>
                    <a:pt x="27" y="21"/>
                  </a:lnTo>
                  <a:lnTo>
                    <a:pt x="28" y="17"/>
                  </a:lnTo>
                  <a:lnTo>
                    <a:pt x="28" y="11"/>
                  </a:lnTo>
                  <a:lnTo>
                    <a:pt x="27" y="6"/>
                  </a:lnTo>
                  <a:lnTo>
                    <a:pt x="24" y="1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78" name="Freeform 1077"/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4806950" y="2701925"/>
              <a:ext cx="73025" cy="82550"/>
            </a:xfrm>
            <a:custGeom>
              <a:avLst/>
              <a:gdLst/>
              <a:ahLst/>
              <a:cxnLst>
                <a:cxn ang="0">
                  <a:pos x="37" y="52"/>
                </a:cxn>
                <a:cxn ang="0">
                  <a:pos x="37" y="52"/>
                </a:cxn>
                <a:cxn ang="0">
                  <a:pos x="42" y="47"/>
                </a:cxn>
                <a:cxn ang="0">
                  <a:pos x="45" y="43"/>
                </a:cxn>
                <a:cxn ang="0">
                  <a:pos x="46" y="37"/>
                </a:cxn>
                <a:cxn ang="0">
                  <a:pos x="46" y="33"/>
                </a:cxn>
                <a:cxn ang="0">
                  <a:pos x="45" y="22"/>
                </a:cxn>
                <a:cxn ang="0">
                  <a:pos x="42" y="13"/>
                </a:cxn>
                <a:cxn ang="0">
                  <a:pos x="35" y="5"/>
                </a:cxn>
                <a:cxn ang="0">
                  <a:pos x="30" y="2"/>
                </a:cxn>
                <a:cxn ang="0">
                  <a:pos x="27" y="0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3" y="2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5" y="10"/>
                </a:cxn>
                <a:cxn ang="0">
                  <a:pos x="2" y="13"/>
                </a:cxn>
                <a:cxn ang="0">
                  <a:pos x="0" y="17"/>
                </a:cxn>
                <a:cxn ang="0">
                  <a:pos x="0" y="22"/>
                </a:cxn>
                <a:cxn ang="0">
                  <a:pos x="0" y="26"/>
                </a:cxn>
                <a:cxn ang="0">
                  <a:pos x="2" y="29"/>
                </a:cxn>
                <a:cxn ang="0">
                  <a:pos x="8" y="36"/>
                </a:cxn>
                <a:cxn ang="0">
                  <a:pos x="13" y="43"/>
                </a:cxn>
                <a:cxn ang="0">
                  <a:pos x="22" y="47"/>
                </a:cxn>
                <a:cxn ang="0">
                  <a:pos x="30" y="50"/>
                </a:cxn>
                <a:cxn ang="0">
                  <a:pos x="37" y="52"/>
                </a:cxn>
                <a:cxn ang="0">
                  <a:pos x="37" y="52"/>
                </a:cxn>
                <a:cxn ang="0">
                  <a:pos x="37" y="52"/>
                </a:cxn>
                <a:cxn ang="0">
                  <a:pos x="37" y="52"/>
                </a:cxn>
              </a:cxnLst>
              <a:rect l="0" t="0" r="r" b="b"/>
              <a:pathLst>
                <a:path w="46" h="52">
                  <a:moveTo>
                    <a:pt x="37" y="52"/>
                  </a:moveTo>
                  <a:lnTo>
                    <a:pt x="37" y="52"/>
                  </a:lnTo>
                  <a:lnTo>
                    <a:pt x="42" y="47"/>
                  </a:lnTo>
                  <a:lnTo>
                    <a:pt x="45" y="43"/>
                  </a:lnTo>
                  <a:lnTo>
                    <a:pt x="46" y="37"/>
                  </a:lnTo>
                  <a:lnTo>
                    <a:pt x="46" y="33"/>
                  </a:lnTo>
                  <a:lnTo>
                    <a:pt x="45" y="22"/>
                  </a:lnTo>
                  <a:lnTo>
                    <a:pt x="42" y="13"/>
                  </a:lnTo>
                  <a:lnTo>
                    <a:pt x="35" y="5"/>
                  </a:lnTo>
                  <a:lnTo>
                    <a:pt x="30" y="2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3" y="2"/>
                  </a:lnTo>
                  <a:lnTo>
                    <a:pt x="9" y="6"/>
                  </a:lnTo>
                  <a:lnTo>
                    <a:pt x="9" y="6"/>
                  </a:lnTo>
                  <a:lnTo>
                    <a:pt x="5" y="10"/>
                  </a:lnTo>
                  <a:lnTo>
                    <a:pt x="2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29"/>
                  </a:lnTo>
                  <a:lnTo>
                    <a:pt x="8" y="36"/>
                  </a:lnTo>
                  <a:lnTo>
                    <a:pt x="13" y="43"/>
                  </a:lnTo>
                  <a:lnTo>
                    <a:pt x="22" y="47"/>
                  </a:lnTo>
                  <a:lnTo>
                    <a:pt x="30" y="50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37" y="5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79" name="Freeform 1078"/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4870450" y="3124200"/>
              <a:ext cx="93662" cy="58738"/>
            </a:xfrm>
            <a:custGeom>
              <a:avLst/>
              <a:gdLst/>
              <a:ahLst/>
              <a:cxnLst>
                <a:cxn ang="0">
                  <a:pos x="13" y="23"/>
                </a:cxn>
                <a:cxn ang="0">
                  <a:pos x="13" y="23"/>
                </a:cxn>
                <a:cxn ang="0">
                  <a:pos x="3" y="29"/>
                </a:cxn>
                <a:cxn ang="0">
                  <a:pos x="2" y="32"/>
                </a:cxn>
                <a:cxn ang="0">
                  <a:pos x="0" y="33"/>
                </a:cxn>
                <a:cxn ang="0">
                  <a:pos x="0" y="34"/>
                </a:cxn>
                <a:cxn ang="0">
                  <a:pos x="2" y="36"/>
                </a:cxn>
                <a:cxn ang="0">
                  <a:pos x="9" y="37"/>
                </a:cxn>
                <a:cxn ang="0">
                  <a:pos x="17" y="37"/>
                </a:cxn>
                <a:cxn ang="0">
                  <a:pos x="26" y="36"/>
                </a:cxn>
                <a:cxn ang="0">
                  <a:pos x="36" y="33"/>
                </a:cxn>
                <a:cxn ang="0">
                  <a:pos x="44" y="29"/>
                </a:cxn>
                <a:cxn ang="0">
                  <a:pos x="44" y="29"/>
                </a:cxn>
                <a:cxn ang="0">
                  <a:pos x="53" y="22"/>
                </a:cxn>
                <a:cxn ang="0">
                  <a:pos x="56" y="19"/>
                </a:cxn>
                <a:cxn ang="0">
                  <a:pos x="59" y="16"/>
                </a:cxn>
                <a:cxn ang="0">
                  <a:pos x="59" y="12"/>
                </a:cxn>
                <a:cxn ang="0">
                  <a:pos x="57" y="9"/>
                </a:cxn>
                <a:cxn ang="0">
                  <a:pos x="53" y="5"/>
                </a:cxn>
                <a:cxn ang="0">
                  <a:pos x="47" y="2"/>
                </a:cxn>
                <a:cxn ang="0">
                  <a:pos x="47" y="2"/>
                </a:cxn>
                <a:cxn ang="0">
                  <a:pos x="43" y="0"/>
                </a:cxn>
                <a:cxn ang="0">
                  <a:pos x="37" y="2"/>
                </a:cxn>
                <a:cxn ang="0">
                  <a:pos x="33" y="5"/>
                </a:cxn>
                <a:cxn ang="0">
                  <a:pos x="29" y="9"/>
                </a:cxn>
                <a:cxn ang="0">
                  <a:pos x="20" y="16"/>
                </a:cxn>
                <a:cxn ang="0">
                  <a:pos x="13" y="23"/>
                </a:cxn>
                <a:cxn ang="0">
                  <a:pos x="13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13" y="23"/>
                </a:cxn>
              </a:cxnLst>
              <a:rect l="0" t="0" r="r" b="b"/>
              <a:pathLst>
                <a:path w="59" h="37">
                  <a:moveTo>
                    <a:pt x="13" y="23"/>
                  </a:moveTo>
                  <a:lnTo>
                    <a:pt x="13" y="23"/>
                  </a:lnTo>
                  <a:lnTo>
                    <a:pt x="3" y="29"/>
                  </a:lnTo>
                  <a:lnTo>
                    <a:pt x="2" y="32"/>
                  </a:lnTo>
                  <a:lnTo>
                    <a:pt x="0" y="33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9" y="37"/>
                  </a:lnTo>
                  <a:lnTo>
                    <a:pt x="17" y="37"/>
                  </a:lnTo>
                  <a:lnTo>
                    <a:pt x="26" y="36"/>
                  </a:lnTo>
                  <a:lnTo>
                    <a:pt x="36" y="33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53" y="22"/>
                  </a:lnTo>
                  <a:lnTo>
                    <a:pt x="56" y="19"/>
                  </a:lnTo>
                  <a:lnTo>
                    <a:pt x="59" y="16"/>
                  </a:lnTo>
                  <a:lnTo>
                    <a:pt x="59" y="12"/>
                  </a:lnTo>
                  <a:lnTo>
                    <a:pt x="57" y="9"/>
                  </a:lnTo>
                  <a:lnTo>
                    <a:pt x="53" y="5"/>
                  </a:lnTo>
                  <a:lnTo>
                    <a:pt x="47" y="2"/>
                  </a:lnTo>
                  <a:lnTo>
                    <a:pt x="47" y="2"/>
                  </a:lnTo>
                  <a:lnTo>
                    <a:pt x="43" y="0"/>
                  </a:lnTo>
                  <a:lnTo>
                    <a:pt x="37" y="2"/>
                  </a:lnTo>
                  <a:lnTo>
                    <a:pt x="33" y="5"/>
                  </a:lnTo>
                  <a:lnTo>
                    <a:pt x="29" y="9"/>
                  </a:lnTo>
                  <a:lnTo>
                    <a:pt x="20" y="16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4" y="22"/>
                  </a:lnTo>
                  <a:lnTo>
                    <a:pt x="13" y="23"/>
                  </a:lnTo>
                  <a:lnTo>
                    <a:pt x="13" y="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80" name="Freeform 1079"/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4778375" y="3178175"/>
              <a:ext cx="80962" cy="428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1" y="3"/>
                </a:cxn>
                <a:cxn ang="0">
                  <a:pos x="13" y="8"/>
                </a:cxn>
                <a:cxn ang="0">
                  <a:pos x="6" y="15"/>
                </a:cxn>
                <a:cxn ang="0">
                  <a:pos x="1" y="23"/>
                </a:cxn>
                <a:cxn ang="0">
                  <a:pos x="1" y="23"/>
                </a:cxn>
                <a:cxn ang="0">
                  <a:pos x="0" y="26"/>
                </a:cxn>
                <a:cxn ang="0">
                  <a:pos x="3" y="27"/>
                </a:cxn>
                <a:cxn ang="0">
                  <a:pos x="6" y="27"/>
                </a:cxn>
                <a:cxn ang="0">
                  <a:pos x="10" y="27"/>
                </a:cxn>
                <a:cxn ang="0">
                  <a:pos x="23" y="25"/>
                </a:cxn>
                <a:cxn ang="0">
                  <a:pos x="23" y="25"/>
                </a:cxn>
                <a:cxn ang="0">
                  <a:pos x="33" y="23"/>
                </a:cxn>
                <a:cxn ang="0">
                  <a:pos x="41" y="22"/>
                </a:cxn>
                <a:cxn ang="0">
                  <a:pos x="47" y="18"/>
                </a:cxn>
                <a:cxn ang="0">
                  <a:pos x="50" y="15"/>
                </a:cxn>
                <a:cxn ang="0">
                  <a:pos x="51" y="10"/>
                </a:cxn>
                <a:cxn ang="0">
                  <a:pos x="48" y="6"/>
                </a:cxn>
                <a:cxn ang="0">
                  <a:pos x="41" y="3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31" y="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51" h="27">
                  <a:moveTo>
                    <a:pt x="30" y="0"/>
                  </a:moveTo>
                  <a:lnTo>
                    <a:pt x="30" y="0"/>
                  </a:lnTo>
                  <a:lnTo>
                    <a:pt x="26" y="0"/>
                  </a:lnTo>
                  <a:lnTo>
                    <a:pt x="21" y="3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0" y="26"/>
                  </a:lnTo>
                  <a:lnTo>
                    <a:pt x="3" y="27"/>
                  </a:lnTo>
                  <a:lnTo>
                    <a:pt x="6" y="27"/>
                  </a:lnTo>
                  <a:lnTo>
                    <a:pt x="10" y="27"/>
                  </a:lnTo>
                  <a:lnTo>
                    <a:pt x="23" y="25"/>
                  </a:lnTo>
                  <a:lnTo>
                    <a:pt x="23" y="25"/>
                  </a:lnTo>
                  <a:lnTo>
                    <a:pt x="33" y="23"/>
                  </a:lnTo>
                  <a:lnTo>
                    <a:pt x="41" y="22"/>
                  </a:lnTo>
                  <a:lnTo>
                    <a:pt x="47" y="18"/>
                  </a:lnTo>
                  <a:lnTo>
                    <a:pt x="50" y="15"/>
                  </a:lnTo>
                  <a:lnTo>
                    <a:pt x="51" y="10"/>
                  </a:lnTo>
                  <a:lnTo>
                    <a:pt x="48" y="6"/>
                  </a:lnTo>
                  <a:lnTo>
                    <a:pt x="41" y="3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81" name="Freeform 1080"/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4708525" y="2905125"/>
              <a:ext cx="74612" cy="82550"/>
            </a:xfrm>
            <a:custGeom>
              <a:avLst/>
              <a:gdLst/>
              <a:ahLst/>
              <a:cxnLst>
                <a:cxn ang="0">
                  <a:pos x="7" y="52"/>
                </a:cxn>
                <a:cxn ang="0">
                  <a:pos x="7" y="52"/>
                </a:cxn>
                <a:cxn ang="0">
                  <a:pos x="14" y="46"/>
                </a:cxn>
                <a:cxn ang="0">
                  <a:pos x="28" y="33"/>
                </a:cxn>
                <a:cxn ang="0">
                  <a:pos x="43" y="19"/>
                </a:cxn>
                <a:cxn ang="0">
                  <a:pos x="47" y="13"/>
                </a:cxn>
                <a:cxn ang="0">
                  <a:pos x="47" y="12"/>
                </a:cxn>
                <a:cxn ang="0">
                  <a:pos x="47" y="9"/>
                </a:cxn>
                <a:cxn ang="0">
                  <a:pos x="47" y="9"/>
                </a:cxn>
                <a:cxn ang="0">
                  <a:pos x="43" y="5"/>
                </a:cxn>
                <a:cxn ang="0">
                  <a:pos x="38" y="2"/>
                </a:cxn>
                <a:cxn ang="0">
                  <a:pos x="33" y="0"/>
                </a:cxn>
                <a:cxn ang="0">
                  <a:pos x="28" y="0"/>
                </a:cxn>
                <a:cxn ang="0">
                  <a:pos x="23" y="2"/>
                </a:cxn>
                <a:cxn ang="0">
                  <a:pos x="18" y="5"/>
                </a:cxn>
                <a:cxn ang="0">
                  <a:pos x="10" y="13"/>
                </a:cxn>
                <a:cxn ang="0">
                  <a:pos x="3" y="25"/>
                </a:cxn>
                <a:cxn ang="0">
                  <a:pos x="1" y="30"/>
                </a:cxn>
                <a:cxn ang="0">
                  <a:pos x="0" y="34"/>
                </a:cxn>
                <a:cxn ang="0">
                  <a:pos x="0" y="40"/>
                </a:cxn>
                <a:cxn ang="0">
                  <a:pos x="1" y="44"/>
                </a:cxn>
                <a:cxn ang="0">
                  <a:pos x="3" y="49"/>
                </a:cxn>
                <a:cxn ang="0">
                  <a:pos x="7" y="52"/>
                </a:cxn>
                <a:cxn ang="0">
                  <a:pos x="7" y="52"/>
                </a:cxn>
                <a:cxn ang="0">
                  <a:pos x="4" y="50"/>
                </a:cxn>
                <a:cxn ang="0">
                  <a:pos x="7" y="52"/>
                </a:cxn>
                <a:cxn ang="0">
                  <a:pos x="7" y="52"/>
                </a:cxn>
              </a:cxnLst>
              <a:rect l="0" t="0" r="r" b="b"/>
              <a:pathLst>
                <a:path w="47" h="52">
                  <a:moveTo>
                    <a:pt x="7" y="52"/>
                  </a:moveTo>
                  <a:lnTo>
                    <a:pt x="7" y="52"/>
                  </a:lnTo>
                  <a:lnTo>
                    <a:pt x="14" y="46"/>
                  </a:lnTo>
                  <a:lnTo>
                    <a:pt x="28" y="33"/>
                  </a:lnTo>
                  <a:lnTo>
                    <a:pt x="43" y="19"/>
                  </a:lnTo>
                  <a:lnTo>
                    <a:pt x="47" y="13"/>
                  </a:lnTo>
                  <a:lnTo>
                    <a:pt x="47" y="12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3" y="5"/>
                  </a:lnTo>
                  <a:lnTo>
                    <a:pt x="38" y="2"/>
                  </a:lnTo>
                  <a:lnTo>
                    <a:pt x="33" y="0"/>
                  </a:lnTo>
                  <a:lnTo>
                    <a:pt x="28" y="0"/>
                  </a:lnTo>
                  <a:lnTo>
                    <a:pt x="23" y="2"/>
                  </a:lnTo>
                  <a:lnTo>
                    <a:pt x="18" y="5"/>
                  </a:lnTo>
                  <a:lnTo>
                    <a:pt x="10" y="13"/>
                  </a:lnTo>
                  <a:lnTo>
                    <a:pt x="3" y="25"/>
                  </a:lnTo>
                  <a:lnTo>
                    <a:pt x="1" y="30"/>
                  </a:lnTo>
                  <a:lnTo>
                    <a:pt x="0" y="34"/>
                  </a:lnTo>
                  <a:lnTo>
                    <a:pt x="0" y="40"/>
                  </a:lnTo>
                  <a:lnTo>
                    <a:pt x="1" y="44"/>
                  </a:lnTo>
                  <a:lnTo>
                    <a:pt x="3" y="49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4" y="50"/>
                  </a:lnTo>
                  <a:lnTo>
                    <a:pt x="7" y="52"/>
                  </a:lnTo>
                  <a:lnTo>
                    <a:pt x="7" y="5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82" name="Freeform 1081"/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>
              <a:off x="4806950" y="2603500"/>
              <a:ext cx="101600" cy="106363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19" y="58"/>
                </a:cxn>
                <a:cxn ang="0">
                  <a:pos x="40" y="64"/>
                </a:cxn>
                <a:cxn ang="0">
                  <a:pos x="52" y="67"/>
                </a:cxn>
                <a:cxn ang="0">
                  <a:pos x="56" y="67"/>
                </a:cxn>
                <a:cxn ang="0">
                  <a:pos x="59" y="67"/>
                </a:cxn>
                <a:cxn ang="0">
                  <a:pos x="59" y="67"/>
                </a:cxn>
                <a:cxn ang="0">
                  <a:pos x="62" y="65"/>
                </a:cxn>
                <a:cxn ang="0">
                  <a:pos x="64" y="61"/>
                </a:cxn>
                <a:cxn ang="0">
                  <a:pos x="64" y="57"/>
                </a:cxn>
                <a:cxn ang="0">
                  <a:pos x="64" y="51"/>
                </a:cxn>
                <a:cxn ang="0">
                  <a:pos x="63" y="47"/>
                </a:cxn>
                <a:cxn ang="0">
                  <a:pos x="62" y="42"/>
                </a:cxn>
                <a:cxn ang="0">
                  <a:pos x="59" y="38"/>
                </a:cxn>
                <a:cxn ang="0">
                  <a:pos x="54" y="37"/>
                </a:cxn>
                <a:cxn ang="0">
                  <a:pos x="54" y="37"/>
                </a:cxn>
                <a:cxn ang="0">
                  <a:pos x="56" y="34"/>
                </a:cxn>
                <a:cxn ang="0">
                  <a:pos x="57" y="30"/>
                </a:cxn>
                <a:cxn ang="0">
                  <a:pos x="62" y="21"/>
                </a:cxn>
                <a:cxn ang="0">
                  <a:pos x="64" y="14"/>
                </a:cxn>
                <a:cxn ang="0">
                  <a:pos x="64" y="12"/>
                </a:cxn>
                <a:cxn ang="0">
                  <a:pos x="63" y="12"/>
                </a:cxn>
                <a:cxn ang="0">
                  <a:pos x="63" y="12"/>
                </a:cxn>
                <a:cxn ang="0">
                  <a:pos x="57" y="4"/>
                </a:cxn>
                <a:cxn ang="0">
                  <a:pos x="53" y="0"/>
                </a:cxn>
                <a:cxn ang="0">
                  <a:pos x="49" y="0"/>
                </a:cxn>
                <a:cxn ang="0">
                  <a:pos x="46" y="3"/>
                </a:cxn>
                <a:cxn ang="0">
                  <a:pos x="39" y="10"/>
                </a:cxn>
                <a:cxn ang="0">
                  <a:pos x="33" y="12"/>
                </a:cxn>
                <a:cxn ang="0">
                  <a:pos x="27" y="14"/>
                </a:cxn>
                <a:cxn ang="0">
                  <a:pos x="27" y="14"/>
                </a:cxn>
                <a:cxn ang="0">
                  <a:pos x="15" y="14"/>
                </a:cxn>
                <a:cxn ang="0">
                  <a:pos x="10" y="15"/>
                </a:cxn>
                <a:cxn ang="0">
                  <a:pos x="6" y="17"/>
                </a:cxn>
                <a:cxn ang="0">
                  <a:pos x="3" y="20"/>
                </a:cxn>
                <a:cxn ang="0">
                  <a:pos x="2" y="22"/>
                </a:cxn>
                <a:cxn ang="0">
                  <a:pos x="0" y="28"/>
                </a:cxn>
                <a:cxn ang="0">
                  <a:pos x="3" y="37"/>
                </a:cxn>
                <a:cxn ang="0">
                  <a:pos x="8" y="44"/>
                </a:cxn>
                <a:cxn ang="0">
                  <a:pos x="13" y="52"/>
                </a:cxn>
                <a:cxn ang="0">
                  <a:pos x="19" y="58"/>
                </a:cxn>
                <a:cxn ang="0">
                  <a:pos x="19" y="58"/>
                </a:cxn>
              </a:cxnLst>
              <a:rect l="0" t="0" r="r" b="b"/>
              <a:pathLst>
                <a:path w="64" h="67">
                  <a:moveTo>
                    <a:pt x="19" y="58"/>
                  </a:moveTo>
                  <a:lnTo>
                    <a:pt x="19" y="58"/>
                  </a:lnTo>
                  <a:lnTo>
                    <a:pt x="40" y="64"/>
                  </a:lnTo>
                  <a:lnTo>
                    <a:pt x="52" y="67"/>
                  </a:lnTo>
                  <a:lnTo>
                    <a:pt x="56" y="67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62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4" y="51"/>
                  </a:lnTo>
                  <a:lnTo>
                    <a:pt x="63" y="47"/>
                  </a:lnTo>
                  <a:lnTo>
                    <a:pt x="62" y="42"/>
                  </a:lnTo>
                  <a:lnTo>
                    <a:pt x="59" y="38"/>
                  </a:lnTo>
                  <a:lnTo>
                    <a:pt x="54" y="37"/>
                  </a:lnTo>
                  <a:lnTo>
                    <a:pt x="54" y="37"/>
                  </a:lnTo>
                  <a:lnTo>
                    <a:pt x="56" y="34"/>
                  </a:lnTo>
                  <a:lnTo>
                    <a:pt x="57" y="30"/>
                  </a:lnTo>
                  <a:lnTo>
                    <a:pt x="62" y="21"/>
                  </a:lnTo>
                  <a:lnTo>
                    <a:pt x="64" y="14"/>
                  </a:lnTo>
                  <a:lnTo>
                    <a:pt x="64" y="12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57" y="4"/>
                  </a:lnTo>
                  <a:lnTo>
                    <a:pt x="53" y="0"/>
                  </a:lnTo>
                  <a:lnTo>
                    <a:pt x="49" y="0"/>
                  </a:lnTo>
                  <a:lnTo>
                    <a:pt x="46" y="3"/>
                  </a:lnTo>
                  <a:lnTo>
                    <a:pt x="39" y="10"/>
                  </a:lnTo>
                  <a:lnTo>
                    <a:pt x="33" y="12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15" y="14"/>
                  </a:lnTo>
                  <a:lnTo>
                    <a:pt x="10" y="15"/>
                  </a:lnTo>
                  <a:lnTo>
                    <a:pt x="6" y="17"/>
                  </a:lnTo>
                  <a:lnTo>
                    <a:pt x="3" y="20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3" y="37"/>
                  </a:lnTo>
                  <a:lnTo>
                    <a:pt x="8" y="44"/>
                  </a:lnTo>
                  <a:lnTo>
                    <a:pt x="13" y="52"/>
                  </a:lnTo>
                  <a:lnTo>
                    <a:pt x="19" y="58"/>
                  </a:lnTo>
                  <a:lnTo>
                    <a:pt x="19" y="5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83" name="Freeform 1082"/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4773613" y="2770188"/>
              <a:ext cx="74612" cy="139700"/>
            </a:xfrm>
            <a:custGeom>
              <a:avLst/>
              <a:gdLst/>
              <a:ahLst/>
              <a:cxnLst>
                <a:cxn ang="0">
                  <a:pos x="3" y="81"/>
                </a:cxn>
                <a:cxn ang="0">
                  <a:pos x="3" y="81"/>
                </a:cxn>
                <a:cxn ang="0">
                  <a:pos x="7" y="85"/>
                </a:cxn>
                <a:cxn ang="0">
                  <a:pos x="11" y="87"/>
                </a:cxn>
                <a:cxn ang="0">
                  <a:pos x="16" y="88"/>
                </a:cxn>
                <a:cxn ang="0">
                  <a:pos x="20" y="88"/>
                </a:cxn>
                <a:cxn ang="0">
                  <a:pos x="24" y="87"/>
                </a:cxn>
                <a:cxn ang="0">
                  <a:pos x="27" y="82"/>
                </a:cxn>
                <a:cxn ang="0">
                  <a:pos x="29" y="78"/>
                </a:cxn>
                <a:cxn ang="0">
                  <a:pos x="29" y="73"/>
                </a:cxn>
                <a:cxn ang="0">
                  <a:pos x="29" y="73"/>
                </a:cxn>
                <a:cxn ang="0">
                  <a:pos x="29" y="61"/>
                </a:cxn>
                <a:cxn ang="0">
                  <a:pos x="30" y="54"/>
                </a:cxn>
                <a:cxn ang="0">
                  <a:pos x="36" y="47"/>
                </a:cxn>
                <a:cxn ang="0">
                  <a:pos x="44" y="40"/>
                </a:cxn>
                <a:cxn ang="0">
                  <a:pos x="44" y="40"/>
                </a:cxn>
                <a:cxn ang="0">
                  <a:pos x="46" y="37"/>
                </a:cxn>
                <a:cxn ang="0">
                  <a:pos x="47" y="34"/>
                </a:cxn>
                <a:cxn ang="0">
                  <a:pos x="46" y="28"/>
                </a:cxn>
                <a:cxn ang="0">
                  <a:pos x="43" y="23"/>
                </a:cxn>
                <a:cxn ang="0">
                  <a:pos x="41" y="18"/>
                </a:cxn>
                <a:cxn ang="0">
                  <a:pos x="41" y="18"/>
                </a:cxn>
                <a:cxn ang="0">
                  <a:pos x="37" y="7"/>
                </a:cxn>
                <a:cxn ang="0">
                  <a:pos x="36" y="4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4" y="3"/>
                </a:cxn>
                <a:cxn ang="0">
                  <a:pos x="20" y="9"/>
                </a:cxn>
                <a:cxn ang="0">
                  <a:pos x="14" y="14"/>
                </a:cxn>
                <a:cxn ang="0">
                  <a:pos x="7" y="24"/>
                </a:cxn>
                <a:cxn ang="0">
                  <a:pos x="7" y="24"/>
                </a:cxn>
                <a:cxn ang="0">
                  <a:pos x="3" y="30"/>
                </a:cxn>
                <a:cxn ang="0">
                  <a:pos x="2" y="36"/>
                </a:cxn>
                <a:cxn ang="0">
                  <a:pos x="0" y="43"/>
                </a:cxn>
                <a:cxn ang="0">
                  <a:pos x="0" y="51"/>
                </a:cxn>
                <a:cxn ang="0">
                  <a:pos x="2" y="67"/>
                </a:cxn>
                <a:cxn ang="0">
                  <a:pos x="3" y="81"/>
                </a:cxn>
                <a:cxn ang="0">
                  <a:pos x="3" y="81"/>
                </a:cxn>
              </a:cxnLst>
              <a:rect l="0" t="0" r="r" b="b"/>
              <a:pathLst>
                <a:path w="47" h="88">
                  <a:moveTo>
                    <a:pt x="3" y="81"/>
                  </a:moveTo>
                  <a:lnTo>
                    <a:pt x="3" y="81"/>
                  </a:lnTo>
                  <a:lnTo>
                    <a:pt x="7" y="85"/>
                  </a:lnTo>
                  <a:lnTo>
                    <a:pt x="11" y="87"/>
                  </a:lnTo>
                  <a:lnTo>
                    <a:pt x="16" y="88"/>
                  </a:lnTo>
                  <a:lnTo>
                    <a:pt x="20" y="88"/>
                  </a:lnTo>
                  <a:lnTo>
                    <a:pt x="24" y="87"/>
                  </a:lnTo>
                  <a:lnTo>
                    <a:pt x="27" y="82"/>
                  </a:lnTo>
                  <a:lnTo>
                    <a:pt x="29" y="78"/>
                  </a:lnTo>
                  <a:lnTo>
                    <a:pt x="29" y="73"/>
                  </a:lnTo>
                  <a:lnTo>
                    <a:pt x="29" y="73"/>
                  </a:lnTo>
                  <a:lnTo>
                    <a:pt x="29" y="61"/>
                  </a:lnTo>
                  <a:lnTo>
                    <a:pt x="30" y="54"/>
                  </a:lnTo>
                  <a:lnTo>
                    <a:pt x="36" y="47"/>
                  </a:lnTo>
                  <a:lnTo>
                    <a:pt x="44" y="40"/>
                  </a:lnTo>
                  <a:lnTo>
                    <a:pt x="44" y="40"/>
                  </a:lnTo>
                  <a:lnTo>
                    <a:pt x="46" y="37"/>
                  </a:lnTo>
                  <a:lnTo>
                    <a:pt x="47" y="34"/>
                  </a:lnTo>
                  <a:lnTo>
                    <a:pt x="46" y="28"/>
                  </a:lnTo>
                  <a:lnTo>
                    <a:pt x="43" y="23"/>
                  </a:lnTo>
                  <a:lnTo>
                    <a:pt x="41" y="18"/>
                  </a:lnTo>
                  <a:lnTo>
                    <a:pt x="41" y="18"/>
                  </a:lnTo>
                  <a:lnTo>
                    <a:pt x="37" y="7"/>
                  </a:lnTo>
                  <a:lnTo>
                    <a:pt x="36" y="4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4" y="3"/>
                  </a:lnTo>
                  <a:lnTo>
                    <a:pt x="20" y="9"/>
                  </a:lnTo>
                  <a:lnTo>
                    <a:pt x="14" y="1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3" y="30"/>
                  </a:lnTo>
                  <a:lnTo>
                    <a:pt x="2" y="36"/>
                  </a:lnTo>
                  <a:lnTo>
                    <a:pt x="0" y="43"/>
                  </a:lnTo>
                  <a:lnTo>
                    <a:pt x="0" y="51"/>
                  </a:lnTo>
                  <a:lnTo>
                    <a:pt x="2" y="67"/>
                  </a:lnTo>
                  <a:lnTo>
                    <a:pt x="3" y="81"/>
                  </a:lnTo>
                  <a:lnTo>
                    <a:pt x="3" y="8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84" name="Freeform 1083"/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5591175" y="3700463"/>
              <a:ext cx="414337" cy="338138"/>
            </a:xfrm>
            <a:custGeom>
              <a:avLst/>
              <a:gdLst/>
              <a:ahLst/>
              <a:cxnLst>
                <a:cxn ang="0">
                  <a:pos x="209" y="14"/>
                </a:cxn>
                <a:cxn ang="0">
                  <a:pos x="196" y="19"/>
                </a:cxn>
                <a:cxn ang="0">
                  <a:pos x="185" y="23"/>
                </a:cxn>
                <a:cxn ang="0">
                  <a:pos x="176" y="27"/>
                </a:cxn>
                <a:cxn ang="0">
                  <a:pos x="166" y="23"/>
                </a:cxn>
                <a:cxn ang="0">
                  <a:pos x="155" y="19"/>
                </a:cxn>
                <a:cxn ang="0">
                  <a:pos x="129" y="23"/>
                </a:cxn>
                <a:cxn ang="0">
                  <a:pos x="116" y="21"/>
                </a:cxn>
                <a:cxn ang="0">
                  <a:pos x="102" y="24"/>
                </a:cxn>
                <a:cxn ang="0">
                  <a:pos x="87" y="36"/>
                </a:cxn>
                <a:cxn ang="0">
                  <a:pos x="79" y="33"/>
                </a:cxn>
                <a:cxn ang="0">
                  <a:pos x="81" y="20"/>
                </a:cxn>
                <a:cxn ang="0">
                  <a:pos x="77" y="14"/>
                </a:cxn>
                <a:cxn ang="0">
                  <a:pos x="71" y="17"/>
                </a:cxn>
                <a:cxn ang="0">
                  <a:pos x="61" y="17"/>
                </a:cxn>
                <a:cxn ang="0">
                  <a:pos x="48" y="3"/>
                </a:cxn>
                <a:cxn ang="0">
                  <a:pos x="37" y="3"/>
                </a:cxn>
                <a:cxn ang="0">
                  <a:pos x="33" y="13"/>
                </a:cxn>
                <a:cxn ang="0">
                  <a:pos x="35" y="24"/>
                </a:cxn>
                <a:cxn ang="0">
                  <a:pos x="30" y="37"/>
                </a:cxn>
                <a:cxn ang="0">
                  <a:pos x="15" y="53"/>
                </a:cxn>
                <a:cxn ang="0">
                  <a:pos x="17" y="68"/>
                </a:cxn>
                <a:cxn ang="0">
                  <a:pos x="14" y="74"/>
                </a:cxn>
                <a:cxn ang="0">
                  <a:pos x="0" y="104"/>
                </a:cxn>
                <a:cxn ang="0">
                  <a:pos x="3" y="112"/>
                </a:cxn>
                <a:cxn ang="0">
                  <a:pos x="23" y="112"/>
                </a:cxn>
                <a:cxn ang="0">
                  <a:pos x="40" y="111"/>
                </a:cxn>
                <a:cxn ang="0">
                  <a:pos x="44" y="115"/>
                </a:cxn>
                <a:cxn ang="0">
                  <a:pos x="35" y="125"/>
                </a:cxn>
                <a:cxn ang="0">
                  <a:pos x="23" y="134"/>
                </a:cxn>
                <a:cxn ang="0">
                  <a:pos x="25" y="137"/>
                </a:cxn>
                <a:cxn ang="0">
                  <a:pos x="45" y="135"/>
                </a:cxn>
                <a:cxn ang="0">
                  <a:pos x="58" y="145"/>
                </a:cxn>
                <a:cxn ang="0">
                  <a:pos x="62" y="157"/>
                </a:cxn>
                <a:cxn ang="0">
                  <a:pos x="75" y="164"/>
                </a:cxn>
                <a:cxn ang="0">
                  <a:pos x="94" y="172"/>
                </a:cxn>
                <a:cxn ang="0">
                  <a:pos x="94" y="182"/>
                </a:cxn>
                <a:cxn ang="0">
                  <a:pos x="87" y="206"/>
                </a:cxn>
                <a:cxn ang="0">
                  <a:pos x="91" y="213"/>
                </a:cxn>
                <a:cxn ang="0">
                  <a:pos x="125" y="209"/>
                </a:cxn>
                <a:cxn ang="0">
                  <a:pos x="129" y="194"/>
                </a:cxn>
                <a:cxn ang="0">
                  <a:pos x="142" y="182"/>
                </a:cxn>
                <a:cxn ang="0">
                  <a:pos x="170" y="162"/>
                </a:cxn>
                <a:cxn ang="0">
                  <a:pos x="178" y="164"/>
                </a:cxn>
                <a:cxn ang="0">
                  <a:pos x="185" y="169"/>
                </a:cxn>
                <a:cxn ang="0">
                  <a:pos x="193" y="161"/>
                </a:cxn>
                <a:cxn ang="0">
                  <a:pos x="209" y="154"/>
                </a:cxn>
                <a:cxn ang="0">
                  <a:pos x="219" y="148"/>
                </a:cxn>
                <a:cxn ang="0">
                  <a:pos x="220" y="135"/>
                </a:cxn>
                <a:cxn ang="0">
                  <a:pos x="215" y="117"/>
                </a:cxn>
                <a:cxn ang="0">
                  <a:pos x="205" y="90"/>
                </a:cxn>
                <a:cxn ang="0">
                  <a:pos x="220" y="85"/>
                </a:cxn>
                <a:cxn ang="0">
                  <a:pos x="233" y="75"/>
                </a:cxn>
                <a:cxn ang="0">
                  <a:pos x="256" y="54"/>
                </a:cxn>
                <a:cxn ang="0">
                  <a:pos x="260" y="44"/>
                </a:cxn>
                <a:cxn ang="0">
                  <a:pos x="249" y="19"/>
                </a:cxn>
                <a:cxn ang="0">
                  <a:pos x="243" y="11"/>
                </a:cxn>
                <a:cxn ang="0">
                  <a:pos x="219" y="3"/>
                </a:cxn>
                <a:cxn ang="0">
                  <a:pos x="212" y="4"/>
                </a:cxn>
              </a:cxnLst>
              <a:rect l="0" t="0" r="r" b="b"/>
              <a:pathLst>
                <a:path w="261" h="213">
                  <a:moveTo>
                    <a:pt x="210" y="9"/>
                  </a:moveTo>
                  <a:lnTo>
                    <a:pt x="210" y="9"/>
                  </a:lnTo>
                  <a:lnTo>
                    <a:pt x="209" y="14"/>
                  </a:lnTo>
                  <a:lnTo>
                    <a:pt x="209" y="17"/>
                  </a:lnTo>
                  <a:lnTo>
                    <a:pt x="206" y="19"/>
                  </a:lnTo>
                  <a:lnTo>
                    <a:pt x="196" y="19"/>
                  </a:lnTo>
                  <a:lnTo>
                    <a:pt x="196" y="19"/>
                  </a:lnTo>
                  <a:lnTo>
                    <a:pt x="190" y="20"/>
                  </a:lnTo>
                  <a:lnTo>
                    <a:pt x="185" y="23"/>
                  </a:lnTo>
                  <a:lnTo>
                    <a:pt x="180" y="26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3" y="27"/>
                  </a:lnTo>
                  <a:lnTo>
                    <a:pt x="170" y="26"/>
                  </a:lnTo>
                  <a:lnTo>
                    <a:pt x="166" y="23"/>
                  </a:lnTo>
                  <a:lnTo>
                    <a:pt x="160" y="19"/>
                  </a:lnTo>
                  <a:lnTo>
                    <a:pt x="158" y="19"/>
                  </a:lnTo>
                  <a:lnTo>
                    <a:pt x="155" y="19"/>
                  </a:lnTo>
                  <a:lnTo>
                    <a:pt x="155" y="19"/>
                  </a:lnTo>
                  <a:lnTo>
                    <a:pt x="138" y="21"/>
                  </a:lnTo>
                  <a:lnTo>
                    <a:pt x="129" y="23"/>
                  </a:lnTo>
                  <a:lnTo>
                    <a:pt x="124" y="23"/>
                  </a:lnTo>
                  <a:lnTo>
                    <a:pt x="124" y="23"/>
                  </a:lnTo>
                  <a:lnTo>
                    <a:pt x="116" y="21"/>
                  </a:lnTo>
                  <a:lnTo>
                    <a:pt x="112" y="20"/>
                  </a:lnTo>
                  <a:lnTo>
                    <a:pt x="108" y="20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95" y="30"/>
                  </a:lnTo>
                  <a:lnTo>
                    <a:pt x="87" y="36"/>
                  </a:lnTo>
                  <a:lnTo>
                    <a:pt x="82" y="37"/>
                  </a:lnTo>
                  <a:lnTo>
                    <a:pt x="81" y="36"/>
                  </a:lnTo>
                  <a:lnTo>
                    <a:pt x="79" y="33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81" y="20"/>
                  </a:lnTo>
                  <a:lnTo>
                    <a:pt x="79" y="16"/>
                  </a:lnTo>
                  <a:lnTo>
                    <a:pt x="78" y="14"/>
                  </a:lnTo>
                  <a:lnTo>
                    <a:pt x="77" y="14"/>
                  </a:lnTo>
                  <a:lnTo>
                    <a:pt x="74" y="14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67" y="20"/>
                  </a:lnTo>
                  <a:lnTo>
                    <a:pt x="64" y="19"/>
                  </a:lnTo>
                  <a:lnTo>
                    <a:pt x="61" y="17"/>
                  </a:lnTo>
                  <a:lnTo>
                    <a:pt x="58" y="13"/>
                  </a:lnTo>
                  <a:lnTo>
                    <a:pt x="52" y="6"/>
                  </a:lnTo>
                  <a:lnTo>
                    <a:pt x="48" y="3"/>
                  </a:lnTo>
                  <a:lnTo>
                    <a:pt x="45" y="2"/>
                  </a:lnTo>
                  <a:lnTo>
                    <a:pt x="45" y="2"/>
                  </a:lnTo>
                  <a:lnTo>
                    <a:pt x="37" y="3"/>
                  </a:lnTo>
                  <a:lnTo>
                    <a:pt x="34" y="6"/>
                  </a:lnTo>
                  <a:lnTo>
                    <a:pt x="33" y="7"/>
                  </a:lnTo>
                  <a:lnTo>
                    <a:pt x="33" y="13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5" y="24"/>
                  </a:lnTo>
                  <a:lnTo>
                    <a:pt x="34" y="29"/>
                  </a:lnTo>
                  <a:lnTo>
                    <a:pt x="33" y="33"/>
                  </a:lnTo>
                  <a:lnTo>
                    <a:pt x="30" y="37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5" y="53"/>
                  </a:lnTo>
                  <a:lnTo>
                    <a:pt x="14" y="56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5" y="71"/>
                  </a:lnTo>
                  <a:lnTo>
                    <a:pt x="14" y="74"/>
                  </a:lnTo>
                  <a:lnTo>
                    <a:pt x="14" y="74"/>
                  </a:lnTo>
                  <a:lnTo>
                    <a:pt x="6" y="90"/>
                  </a:lnTo>
                  <a:lnTo>
                    <a:pt x="3" y="97"/>
                  </a:lnTo>
                  <a:lnTo>
                    <a:pt x="0" y="104"/>
                  </a:lnTo>
                  <a:lnTo>
                    <a:pt x="0" y="108"/>
                  </a:lnTo>
                  <a:lnTo>
                    <a:pt x="1" y="111"/>
                  </a:lnTo>
                  <a:lnTo>
                    <a:pt x="3" y="112"/>
                  </a:lnTo>
                  <a:lnTo>
                    <a:pt x="10" y="114"/>
                  </a:lnTo>
                  <a:lnTo>
                    <a:pt x="23" y="112"/>
                  </a:lnTo>
                  <a:lnTo>
                    <a:pt x="23" y="112"/>
                  </a:lnTo>
                  <a:lnTo>
                    <a:pt x="27" y="111"/>
                  </a:lnTo>
                  <a:lnTo>
                    <a:pt x="34" y="110"/>
                  </a:lnTo>
                  <a:lnTo>
                    <a:pt x="40" y="111"/>
                  </a:lnTo>
                  <a:lnTo>
                    <a:pt x="42" y="112"/>
                  </a:lnTo>
                  <a:lnTo>
                    <a:pt x="44" y="115"/>
                  </a:lnTo>
                  <a:lnTo>
                    <a:pt x="44" y="115"/>
                  </a:lnTo>
                  <a:lnTo>
                    <a:pt x="44" y="118"/>
                  </a:lnTo>
                  <a:lnTo>
                    <a:pt x="42" y="121"/>
                  </a:lnTo>
                  <a:lnTo>
                    <a:pt x="35" y="125"/>
                  </a:lnTo>
                  <a:lnTo>
                    <a:pt x="28" y="130"/>
                  </a:lnTo>
                  <a:lnTo>
                    <a:pt x="24" y="131"/>
                  </a:lnTo>
                  <a:lnTo>
                    <a:pt x="23" y="134"/>
                  </a:lnTo>
                  <a:lnTo>
                    <a:pt x="23" y="134"/>
                  </a:lnTo>
                  <a:lnTo>
                    <a:pt x="24" y="135"/>
                  </a:lnTo>
                  <a:lnTo>
                    <a:pt x="25" y="137"/>
                  </a:lnTo>
                  <a:lnTo>
                    <a:pt x="33" y="137"/>
                  </a:lnTo>
                  <a:lnTo>
                    <a:pt x="45" y="135"/>
                  </a:lnTo>
                  <a:lnTo>
                    <a:pt x="45" y="135"/>
                  </a:lnTo>
                  <a:lnTo>
                    <a:pt x="51" y="137"/>
                  </a:lnTo>
                  <a:lnTo>
                    <a:pt x="55" y="141"/>
                  </a:lnTo>
                  <a:lnTo>
                    <a:pt x="58" y="145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2" y="157"/>
                  </a:lnTo>
                  <a:lnTo>
                    <a:pt x="65" y="161"/>
                  </a:lnTo>
                  <a:lnTo>
                    <a:pt x="69" y="162"/>
                  </a:lnTo>
                  <a:lnTo>
                    <a:pt x="75" y="164"/>
                  </a:lnTo>
                  <a:lnTo>
                    <a:pt x="85" y="165"/>
                  </a:lnTo>
                  <a:lnTo>
                    <a:pt x="89" y="168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95" y="176"/>
                  </a:lnTo>
                  <a:lnTo>
                    <a:pt x="94" y="182"/>
                  </a:lnTo>
                  <a:lnTo>
                    <a:pt x="91" y="192"/>
                  </a:lnTo>
                  <a:lnTo>
                    <a:pt x="87" y="202"/>
                  </a:lnTo>
                  <a:lnTo>
                    <a:pt x="87" y="206"/>
                  </a:lnTo>
                  <a:lnTo>
                    <a:pt x="88" y="212"/>
                  </a:lnTo>
                  <a:lnTo>
                    <a:pt x="88" y="212"/>
                  </a:lnTo>
                  <a:lnTo>
                    <a:pt x="91" y="213"/>
                  </a:lnTo>
                  <a:lnTo>
                    <a:pt x="94" y="213"/>
                  </a:lnTo>
                  <a:lnTo>
                    <a:pt x="102" y="213"/>
                  </a:lnTo>
                  <a:lnTo>
                    <a:pt x="125" y="209"/>
                  </a:lnTo>
                  <a:lnTo>
                    <a:pt x="125" y="209"/>
                  </a:lnTo>
                  <a:lnTo>
                    <a:pt x="126" y="201"/>
                  </a:lnTo>
                  <a:lnTo>
                    <a:pt x="129" y="194"/>
                  </a:lnTo>
                  <a:lnTo>
                    <a:pt x="135" y="188"/>
                  </a:lnTo>
                  <a:lnTo>
                    <a:pt x="142" y="182"/>
                  </a:lnTo>
                  <a:lnTo>
                    <a:pt x="142" y="182"/>
                  </a:lnTo>
                  <a:lnTo>
                    <a:pt x="158" y="169"/>
                  </a:lnTo>
                  <a:lnTo>
                    <a:pt x="166" y="164"/>
                  </a:lnTo>
                  <a:lnTo>
                    <a:pt x="170" y="162"/>
                  </a:lnTo>
                  <a:lnTo>
                    <a:pt x="173" y="162"/>
                  </a:lnTo>
                  <a:lnTo>
                    <a:pt x="173" y="162"/>
                  </a:lnTo>
                  <a:lnTo>
                    <a:pt x="178" y="164"/>
                  </a:lnTo>
                  <a:lnTo>
                    <a:pt x="179" y="165"/>
                  </a:lnTo>
                  <a:lnTo>
                    <a:pt x="183" y="169"/>
                  </a:lnTo>
                  <a:lnTo>
                    <a:pt x="185" y="169"/>
                  </a:lnTo>
                  <a:lnTo>
                    <a:pt x="186" y="168"/>
                  </a:lnTo>
                  <a:lnTo>
                    <a:pt x="193" y="161"/>
                  </a:lnTo>
                  <a:lnTo>
                    <a:pt x="193" y="161"/>
                  </a:lnTo>
                  <a:lnTo>
                    <a:pt x="197" y="157"/>
                  </a:lnTo>
                  <a:lnTo>
                    <a:pt x="203" y="155"/>
                  </a:lnTo>
                  <a:lnTo>
                    <a:pt x="209" y="154"/>
                  </a:lnTo>
                  <a:lnTo>
                    <a:pt x="215" y="151"/>
                  </a:lnTo>
                  <a:lnTo>
                    <a:pt x="215" y="151"/>
                  </a:lnTo>
                  <a:lnTo>
                    <a:pt x="219" y="148"/>
                  </a:lnTo>
                  <a:lnTo>
                    <a:pt x="220" y="144"/>
                  </a:lnTo>
                  <a:lnTo>
                    <a:pt x="220" y="139"/>
                  </a:lnTo>
                  <a:lnTo>
                    <a:pt x="220" y="135"/>
                  </a:lnTo>
                  <a:lnTo>
                    <a:pt x="217" y="125"/>
                  </a:lnTo>
                  <a:lnTo>
                    <a:pt x="215" y="117"/>
                  </a:lnTo>
                  <a:lnTo>
                    <a:pt x="215" y="117"/>
                  </a:lnTo>
                  <a:lnTo>
                    <a:pt x="209" y="103"/>
                  </a:lnTo>
                  <a:lnTo>
                    <a:pt x="206" y="95"/>
                  </a:lnTo>
                  <a:lnTo>
                    <a:pt x="205" y="90"/>
                  </a:lnTo>
                  <a:lnTo>
                    <a:pt x="205" y="90"/>
                  </a:lnTo>
                  <a:lnTo>
                    <a:pt x="213" y="88"/>
                  </a:lnTo>
                  <a:lnTo>
                    <a:pt x="220" y="85"/>
                  </a:lnTo>
                  <a:lnTo>
                    <a:pt x="224" y="84"/>
                  </a:lnTo>
                  <a:lnTo>
                    <a:pt x="224" y="84"/>
                  </a:lnTo>
                  <a:lnTo>
                    <a:pt x="233" y="75"/>
                  </a:lnTo>
                  <a:lnTo>
                    <a:pt x="242" y="66"/>
                  </a:lnTo>
                  <a:lnTo>
                    <a:pt x="251" y="57"/>
                  </a:lnTo>
                  <a:lnTo>
                    <a:pt x="256" y="54"/>
                  </a:lnTo>
                  <a:lnTo>
                    <a:pt x="261" y="53"/>
                  </a:lnTo>
                  <a:lnTo>
                    <a:pt x="261" y="53"/>
                  </a:lnTo>
                  <a:lnTo>
                    <a:pt x="260" y="44"/>
                  </a:lnTo>
                  <a:lnTo>
                    <a:pt x="260" y="44"/>
                  </a:lnTo>
                  <a:lnTo>
                    <a:pt x="254" y="31"/>
                  </a:lnTo>
                  <a:lnTo>
                    <a:pt x="249" y="19"/>
                  </a:lnTo>
                  <a:lnTo>
                    <a:pt x="249" y="19"/>
                  </a:lnTo>
                  <a:lnTo>
                    <a:pt x="246" y="14"/>
                  </a:lnTo>
                  <a:lnTo>
                    <a:pt x="243" y="11"/>
                  </a:lnTo>
                  <a:lnTo>
                    <a:pt x="236" y="7"/>
                  </a:lnTo>
                  <a:lnTo>
                    <a:pt x="219" y="3"/>
                  </a:lnTo>
                  <a:lnTo>
                    <a:pt x="219" y="3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12" y="4"/>
                  </a:lnTo>
                  <a:lnTo>
                    <a:pt x="210" y="9"/>
                  </a:lnTo>
                  <a:lnTo>
                    <a:pt x="210" y="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85" name="Freeform 1084"/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>
              <a:off x="5095875" y="3822700"/>
              <a:ext cx="646112" cy="338138"/>
            </a:xfrm>
            <a:custGeom>
              <a:avLst/>
              <a:gdLst/>
              <a:ahLst/>
              <a:cxnLst>
                <a:cxn ang="0">
                  <a:pos x="360" y="162"/>
                </a:cxn>
                <a:cxn ang="0">
                  <a:pos x="387" y="151"/>
                </a:cxn>
                <a:cxn ang="0">
                  <a:pos x="403" y="136"/>
                </a:cxn>
                <a:cxn ang="0">
                  <a:pos x="399" y="125"/>
                </a:cxn>
                <a:cxn ang="0">
                  <a:pos x="406" y="95"/>
                </a:cxn>
                <a:cxn ang="0">
                  <a:pos x="387" y="87"/>
                </a:cxn>
                <a:cxn ang="0">
                  <a:pos x="372" y="74"/>
                </a:cxn>
                <a:cxn ang="0">
                  <a:pos x="363" y="60"/>
                </a:cxn>
                <a:cxn ang="0">
                  <a:pos x="337" y="60"/>
                </a:cxn>
                <a:cxn ang="0">
                  <a:pos x="336" y="54"/>
                </a:cxn>
                <a:cxn ang="0">
                  <a:pos x="356" y="41"/>
                </a:cxn>
                <a:cxn ang="0">
                  <a:pos x="352" y="34"/>
                </a:cxn>
                <a:cxn ang="0">
                  <a:pos x="335" y="35"/>
                </a:cxn>
                <a:cxn ang="0">
                  <a:pos x="312" y="30"/>
                </a:cxn>
                <a:cxn ang="0">
                  <a:pos x="300" y="37"/>
                </a:cxn>
                <a:cxn ang="0">
                  <a:pos x="292" y="57"/>
                </a:cxn>
                <a:cxn ang="0">
                  <a:pos x="281" y="57"/>
                </a:cxn>
                <a:cxn ang="0">
                  <a:pos x="268" y="27"/>
                </a:cxn>
                <a:cxn ang="0">
                  <a:pos x="256" y="3"/>
                </a:cxn>
                <a:cxn ang="0">
                  <a:pos x="229" y="3"/>
                </a:cxn>
                <a:cxn ang="0">
                  <a:pos x="214" y="18"/>
                </a:cxn>
                <a:cxn ang="0">
                  <a:pos x="204" y="43"/>
                </a:cxn>
                <a:cxn ang="0">
                  <a:pos x="190" y="34"/>
                </a:cxn>
                <a:cxn ang="0">
                  <a:pos x="175" y="30"/>
                </a:cxn>
                <a:cxn ang="0">
                  <a:pos x="154" y="57"/>
                </a:cxn>
                <a:cxn ang="0">
                  <a:pos x="143" y="70"/>
                </a:cxn>
                <a:cxn ang="0">
                  <a:pos x="107" y="68"/>
                </a:cxn>
                <a:cxn ang="0">
                  <a:pos x="101" y="82"/>
                </a:cxn>
                <a:cxn ang="0">
                  <a:pos x="99" y="92"/>
                </a:cxn>
                <a:cxn ang="0">
                  <a:pos x="69" y="85"/>
                </a:cxn>
                <a:cxn ang="0">
                  <a:pos x="57" y="85"/>
                </a:cxn>
                <a:cxn ang="0">
                  <a:pos x="40" y="92"/>
                </a:cxn>
                <a:cxn ang="0">
                  <a:pos x="15" y="88"/>
                </a:cxn>
                <a:cxn ang="0">
                  <a:pos x="3" y="94"/>
                </a:cxn>
                <a:cxn ang="0">
                  <a:pos x="0" y="119"/>
                </a:cxn>
                <a:cxn ang="0">
                  <a:pos x="8" y="151"/>
                </a:cxn>
                <a:cxn ang="0">
                  <a:pos x="19" y="181"/>
                </a:cxn>
                <a:cxn ang="0">
                  <a:pos x="18" y="200"/>
                </a:cxn>
                <a:cxn ang="0">
                  <a:pos x="26" y="208"/>
                </a:cxn>
                <a:cxn ang="0">
                  <a:pos x="30" y="202"/>
                </a:cxn>
                <a:cxn ang="0">
                  <a:pos x="29" y="176"/>
                </a:cxn>
                <a:cxn ang="0">
                  <a:pos x="30" y="152"/>
                </a:cxn>
                <a:cxn ang="0">
                  <a:pos x="45" y="142"/>
                </a:cxn>
                <a:cxn ang="0">
                  <a:pos x="56" y="145"/>
                </a:cxn>
                <a:cxn ang="0">
                  <a:pos x="64" y="163"/>
                </a:cxn>
                <a:cxn ang="0">
                  <a:pos x="79" y="172"/>
                </a:cxn>
                <a:cxn ang="0">
                  <a:pos x="91" y="193"/>
                </a:cxn>
                <a:cxn ang="0">
                  <a:pos x="111" y="212"/>
                </a:cxn>
                <a:cxn ang="0">
                  <a:pos x="118" y="205"/>
                </a:cxn>
                <a:cxn ang="0">
                  <a:pos x="123" y="183"/>
                </a:cxn>
                <a:cxn ang="0">
                  <a:pos x="127" y="165"/>
                </a:cxn>
                <a:cxn ang="0">
                  <a:pos x="148" y="189"/>
                </a:cxn>
                <a:cxn ang="0">
                  <a:pos x="168" y="199"/>
                </a:cxn>
                <a:cxn ang="0">
                  <a:pos x="198" y="199"/>
                </a:cxn>
                <a:cxn ang="0">
                  <a:pos x="246" y="186"/>
                </a:cxn>
                <a:cxn ang="0">
                  <a:pos x="262" y="178"/>
                </a:cxn>
                <a:cxn ang="0">
                  <a:pos x="271" y="162"/>
                </a:cxn>
                <a:cxn ang="0">
                  <a:pos x="285" y="161"/>
                </a:cxn>
                <a:cxn ang="0">
                  <a:pos x="308" y="171"/>
                </a:cxn>
                <a:cxn ang="0">
                  <a:pos x="339" y="179"/>
                </a:cxn>
                <a:cxn ang="0">
                  <a:pos x="340" y="183"/>
                </a:cxn>
                <a:cxn ang="0">
                  <a:pos x="357" y="172"/>
                </a:cxn>
              </a:cxnLst>
              <a:rect l="0" t="0" r="r" b="b"/>
              <a:pathLst>
                <a:path w="407" h="213">
                  <a:moveTo>
                    <a:pt x="359" y="168"/>
                  </a:moveTo>
                  <a:lnTo>
                    <a:pt x="359" y="168"/>
                  </a:lnTo>
                  <a:lnTo>
                    <a:pt x="360" y="165"/>
                  </a:lnTo>
                  <a:lnTo>
                    <a:pt x="360" y="162"/>
                  </a:lnTo>
                  <a:lnTo>
                    <a:pt x="363" y="161"/>
                  </a:lnTo>
                  <a:lnTo>
                    <a:pt x="366" y="159"/>
                  </a:lnTo>
                  <a:lnTo>
                    <a:pt x="366" y="159"/>
                  </a:lnTo>
                  <a:lnTo>
                    <a:pt x="387" y="151"/>
                  </a:lnTo>
                  <a:lnTo>
                    <a:pt x="397" y="145"/>
                  </a:lnTo>
                  <a:lnTo>
                    <a:pt x="407" y="136"/>
                  </a:lnTo>
                  <a:lnTo>
                    <a:pt x="407" y="136"/>
                  </a:lnTo>
                  <a:lnTo>
                    <a:pt x="403" y="136"/>
                  </a:lnTo>
                  <a:lnTo>
                    <a:pt x="400" y="135"/>
                  </a:lnTo>
                  <a:lnTo>
                    <a:pt x="400" y="135"/>
                  </a:lnTo>
                  <a:lnTo>
                    <a:pt x="399" y="129"/>
                  </a:lnTo>
                  <a:lnTo>
                    <a:pt x="399" y="125"/>
                  </a:lnTo>
                  <a:lnTo>
                    <a:pt x="403" y="115"/>
                  </a:lnTo>
                  <a:lnTo>
                    <a:pt x="406" y="105"/>
                  </a:lnTo>
                  <a:lnTo>
                    <a:pt x="407" y="99"/>
                  </a:lnTo>
                  <a:lnTo>
                    <a:pt x="406" y="95"/>
                  </a:lnTo>
                  <a:lnTo>
                    <a:pt x="406" y="95"/>
                  </a:lnTo>
                  <a:lnTo>
                    <a:pt x="401" y="91"/>
                  </a:lnTo>
                  <a:lnTo>
                    <a:pt x="397" y="88"/>
                  </a:lnTo>
                  <a:lnTo>
                    <a:pt x="387" y="87"/>
                  </a:lnTo>
                  <a:lnTo>
                    <a:pt x="381" y="85"/>
                  </a:lnTo>
                  <a:lnTo>
                    <a:pt x="377" y="84"/>
                  </a:lnTo>
                  <a:lnTo>
                    <a:pt x="374" y="80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70" y="68"/>
                  </a:lnTo>
                  <a:lnTo>
                    <a:pt x="367" y="64"/>
                  </a:lnTo>
                  <a:lnTo>
                    <a:pt x="363" y="60"/>
                  </a:lnTo>
                  <a:lnTo>
                    <a:pt x="357" y="58"/>
                  </a:lnTo>
                  <a:lnTo>
                    <a:pt x="357" y="58"/>
                  </a:lnTo>
                  <a:lnTo>
                    <a:pt x="345" y="60"/>
                  </a:lnTo>
                  <a:lnTo>
                    <a:pt x="337" y="60"/>
                  </a:lnTo>
                  <a:lnTo>
                    <a:pt x="336" y="58"/>
                  </a:lnTo>
                  <a:lnTo>
                    <a:pt x="335" y="57"/>
                  </a:lnTo>
                  <a:lnTo>
                    <a:pt x="335" y="57"/>
                  </a:lnTo>
                  <a:lnTo>
                    <a:pt x="336" y="54"/>
                  </a:lnTo>
                  <a:lnTo>
                    <a:pt x="340" y="53"/>
                  </a:lnTo>
                  <a:lnTo>
                    <a:pt x="347" y="48"/>
                  </a:lnTo>
                  <a:lnTo>
                    <a:pt x="354" y="44"/>
                  </a:lnTo>
                  <a:lnTo>
                    <a:pt x="356" y="41"/>
                  </a:lnTo>
                  <a:lnTo>
                    <a:pt x="356" y="38"/>
                  </a:lnTo>
                  <a:lnTo>
                    <a:pt x="356" y="38"/>
                  </a:lnTo>
                  <a:lnTo>
                    <a:pt x="354" y="35"/>
                  </a:lnTo>
                  <a:lnTo>
                    <a:pt x="352" y="34"/>
                  </a:lnTo>
                  <a:lnTo>
                    <a:pt x="346" y="33"/>
                  </a:lnTo>
                  <a:lnTo>
                    <a:pt x="339" y="34"/>
                  </a:lnTo>
                  <a:lnTo>
                    <a:pt x="335" y="35"/>
                  </a:lnTo>
                  <a:lnTo>
                    <a:pt x="335" y="35"/>
                  </a:lnTo>
                  <a:lnTo>
                    <a:pt x="323" y="37"/>
                  </a:lnTo>
                  <a:lnTo>
                    <a:pt x="316" y="35"/>
                  </a:lnTo>
                  <a:lnTo>
                    <a:pt x="313" y="34"/>
                  </a:lnTo>
                  <a:lnTo>
                    <a:pt x="312" y="30"/>
                  </a:lnTo>
                  <a:lnTo>
                    <a:pt x="312" y="30"/>
                  </a:lnTo>
                  <a:lnTo>
                    <a:pt x="305" y="33"/>
                  </a:lnTo>
                  <a:lnTo>
                    <a:pt x="300" y="37"/>
                  </a:lnTo>
                  <a:lnTo>
                    <a:pt x="300" y="37"/>
                  </a:lnTo>
                  <a:lnTo>
                    <a:pt x="298" y="40"/>
                  </a:lnTo>
                  <a:lnTo>
                    <a:pt x="296" y="43"/>
                  </a:lnTo>
                  <a:lnTo>
                    <a:pt x="295" y="50"/>
                  </a:lnTo>
                  <a:lnTo>
                    <a:pt x="292" y="57"/>
                  </a:lnTo>
                  <a:lnTo>
                    <a:pt x="289" y="58"/>
                  </a:lnTo>
                  <a:lnTo>
                    <a:pt x="286" y="58"/>
                  </a:lnTo>
                  <a:lnTo>
                    <a:pt x="286" y="58"/>
                  </a:lnTo>
                  <a:lnTo>
                    <a:pt x="281" y="57"/>
                  </a:lnTo>
                  <a:lnTo>
                    <a:pt x="276" y="54"/>
                  </a:lnTo>
                  <a:lnTo>
                    <a:pt x="273" y="48"/>
                  </a:lnTo>
                  <a:lnTo>
                    <a:pt x="271" y="41"/>
                  </a:lnTo>
                  <a:lnTo>
                    <a:pt x="268" y="27"/>
                  </a:lnTo>
                  <a:lnTo>
                    <a:pt x="265" y="16"/>
                  </a:lnTo>
                  <a:lnTo>
                    <a:pt x="265" y="16"/>
                  </a:lnTo>
                  <a:lnTo>
                    <a:pt x="261" y="7"/>
                  </a:lnTo>
                  <a:lnTo>
                    <a:pt x="256" y="3"/>
                  </a:lnTo>
                  <a:lnTo>
                    <a:pt x="251" y="0"/>
                  </a:lnTo>
                  <a:lnTo>
                    <a:pt x="244" y="0"/>
                  </a:lnTo>
                  <a:lnTo>
                    <a:pt x="236" y="0"/>
                  </a:lnTo>
                  <a:lnTo>
                    <a:pt x="229" y="3"/>
                  </a:lnTo>
                  <a:lnTo>
                    <a:pt x="224" y="7"/>
                  </a:lnTo>
                  <a:lnTo>
                    <a:pt x="218" y="11"/>
                  </a:lnTo>
                  <a:lnTo>
                    <a:pt x="218" y="11"/>
                  </a:lnTo>
                  <a:lnTo>
                    <a:pt x="214" y="18"/>
                  </a:lnTo>
                  <a:lnTo>
                    <a:pt x="211" y="2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4" y="43"/>
                  </a:lnTo>
                  <a:lnTo>
                    <a:pt x="202" y="44"/>
                  </a:lnTo>
                  <a:lnTo>
                    <a:pt x="199" y="43"/>
                  </a:lnTo>
                  <a:lnTo>
                    <a:pt x="195" y="40"/>
                  </a:lnTo>
                  <a:lnTo>
                    <a:pt x="190" y="34"/>
                  </a:lnTo>
                  <a:lnTo>
                    <a:pt x="187" y="31"/>
                  </a:lnTo>
                  <a:lnTo>
                    <a:pt x="184" y="30"/>
                  </a:lnTo>
                  <a:lnTo>
                    <a:pt x="184" y="30"/>
                  </a:lnTo>
                  <a:lnTo>
                    <a:pt x="175" y="30"/>
                  </a:lnTo>
                  <a:lnTo>
                    <a:pt x="170" y="33"/>
                  </a:lnTo>
                  <a:lnTo>
                    <a:pt x="164" y="37"/>
                  </a:lnTo>
                  <a:lnTo>
                    <a:pt x="161" y="44"/>
                  </a:lnTo>
                  <a:lnTo>
                    <a:pt x="154" y="57"/>
                  </a:lnTo>
                  <a:lnTo>
                    <a:pt x="151" y="64"/>
                  </a:lnTo>
                  <a:lnTo>
                    <a:pt x="147" y="68"/>
                  </a:lnTo>
                  <a:lnTo>
                    <a:pt x="147" y="68"/>
                  </a:lnTo>
                  <a:lnTo>
                    <a:pt x="143" y="70"/>
                  </a:lnTo>
                  <a:lnTo>
                    <a:pt x="137" y="70"/>
                  </a:lnTo>
                  <a:lnTo>
                    <a:pt x="121" y="67"/>
                  </a:lnTo>
                  <a:lnTo>
                    <a:pt x="113" y="67"/>
                  </a:lnTo>
                  <a:lnTo>
                    <a:pt x="107" y="68"/>
                  </a:lnTo>
                  <a:lnTo>
                    <a:pt x="104" y="71"/>
                  </a:lnTo>
                  <a:lnTo>
                    <a:pt x="103" y="74"/>
                  </a:lnTo>
                  <a:lnTo>
                    <a:pt x="101" y="78"/>
                  </a:lnTo>
                  <a:lnTo>
                    <a:pt x="101" y="82"/>
                  </a:lnTo>
                  <a:lnTo>
                    <a:pt x="101" y="82"/>
                  </a:lnTo>
                  <a:lnTo>
                    <a:pt x="101" y="87"/>
                  </a:lnTo>
                  <a:lnTo>
                    <a:pt x="100" y="91"/>
                  </a:lnTo>
                  <a:lnTo>
                    <a:pt x="99" y="92"/>
                  </a:lnTo>
                  <a:lnTo>
                    <a:pt x="97" y="94"/>
                  </a:lnTo>
                  <a:lnTo>
                    <a:pt x="91" y="94"/>
                  </a:lnTo>
                  <a:lnTo>
                    <a:pt x="84" y="91"/>
                  </a:lnTo>
                  <a:lnTo>
                    <a:pt x="69" y="85"/>
                  </a:lnTo>
                  <a:lnTo>
                    <a:pt x="63" y="84"/>
                  </a:lnTo>
                  <a:lnTo>
                    <a:pt x="60" y="85"/>
                  </a:lnTo>
                  <a:lnTo>
                    <a:pt x="57" y="85"/>
                  </a:lnTo>
                  <a:lnTo>
                    <a:pt x="57" y="85"/>
                  </a:lnTo>
                  <a:lnTo>
                    <a:pt x="54" y="90"/>
                  </a:lnTo>
                  <a:lnTo>
                    <a:pt x="50" y="91"/>
                  </a:lnTo>
                  <a:lnTo>
                    <a:pt x="46" y="92"/>
                  </a:lnTo>
                  <a:lnTo>
                    <a:pt x="40" y="92"/>
                  </a:lnTo>
                  <a:lnTo>
                    <a:pt x="32" y="91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15" y="88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5" y="91"/>
                  </a:lnTo>
                  <a:lnTo>
                    <a:pt x="3" y="94"/>
                  </a:lnTo>
                  <a:lnTo>
                    <a:pt x="0" y="98"/>
                  </a:lnTo>
                  <a:lnTo>
                    <a:pt x="0" y="102"/>
                  </a:lnTo>
                  <a:lnTo>
                    <a:pt x="0" y="111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3" y="135"/>
                  </a:lnTo>
                  <a:lnTo>
                    <a:pt x="8" y="151"/>
                  </a:lnTo>
                  <a:lnTo>
                    <a:pt x="8" y="151"/>
                  </a:lnTo>
                  <a:lnTo>
                    <a:pt x="13" y="166"/>
                  </a:lnTo>
                  <a:lnTo>
                    <a:pt x="16" y="173"/>
                  </a:lnTo>
                  <a:lnTo>
                    <a:pt x="19" y="181"/>
                  </a:lnTo>
                  <a:lnTo>
                    <a:pt x="19" y="181"/>
                  </a:lnTo>
                  <a:lnTo>
                    <a:pt x="19" y="186"/>
                  </a:lnTo>
                  <a:lnTo>
                    <a:pt x="18" y="191"/>
                  </a:lnTo>
                  <a:lnTo>
                    <a:pt x="16" y="196"/>
                  </a:lnTo>
                  <a:lnTo>
                    <a:pt x="18" y="200"/>
                  </a:lnTo>
                  <a:lnTo>
                    <a:pt x="18" y="200"/>
                  </a:lnTo>
                  <a:lnTo>
                    <a:pt x="19" y="205"/>
                  </a:lnTo>
                  <a:lnTo>
                    <a:pt x="22" y="208"/>
                  </a:lnTo>
                  <a:lnTo>
                    <a:pt x="26" y="208"/>
                  </a:lnTo>
                  <a:lnTo>
                    <a:pt x="27" y="208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30" y="202"/>
                  </a:lnTo>
                  <a:lnTo>
                    <a:pt x="30" y="199"/>
                  </a:lnTo>
                  <a:lnTo>
                    <a:pt x="30" y="192"/>
                  </a:lnTo>
                  <a:lnTo>
                    <a:pt x="29" y="183"/>
                  </a:lnTo>
                  <a:lnTo>
                    <a:pt x="29" y="176"/>
                  </a:lnTo>
                  <a:lnTo>
                    <a:pt x="29" y="176"/>
                  </a:lnTo>
                  <a:lnTo>
                    <a:pt x="29" y="165"/>
                  </a:lnTo>
                  <a:lnTo>
                    <a:pt x="29" y="159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3" y="148"/>
                  </a:lnTo>
                  <a:lnTo>
                    <a:pt x="39" y="145"/>
                  </a:lnTo>
                  <a:lnTo>
                    <a:pt x="45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53" y="144"/>
                  </a:lnTo>
                  <a:lnTo>
                    <a:pt x="56" y="145"/>
                  </a:lnTo>
                  <a:lnTo>
                    <a:pt x="59" y="149"/>
                  </a:lnTo>
                  <a:lnTo>
                    <a:pt x="62" y="159"/>
                  </a:lnTo>
                  <a:lnTo>
                    <a:pt x="62" y="159"/>
                  </a:lnTo>
                  <a:lnTo>
                    <a:pt x="64" y="163"/>
                  </a:lnTo>
                  <a:lnTo>
                    <a:pt x="69" y="166"/>
                  </a:lnTo>
                  <a:lnTo>
                    <a:pt x="74" y="169"/>
                  </a:lnTo>
                  <a:lnTo>
                    <a:pt x="79" y="172"/>
                  </a:lnTo>
                  <a:lnTo>
                    <a:pt x="79" y="172"/>
                  </a:lnTo>
                  <a:lnTo>
                    <a:pt x="84" y="179"/>
                  </a:lnTo>
                  <a:lnTo>
                    <a:pt x="89" y="188"/>
                  </a:lnTo>
                  <a:lnTo>
                    <a:pt x="89" y="188"/>
                  </a:lnTo>
                  <a:lnTo>
                    <a:pt x="91" y="193"/>
                  </a:lnTo>
                  <a:lnTo>
                    <a:pt x="96" y="199"/>
                  </a:lnTo>
                  <a:lnTo>
                    <a:pt x="107" y="209"/>
                  </a:lnTo>
                  <a:lnTo>
                    <a:pt x="107" y="209"/>
                  </a:lnTo>
                  <a:lnTo>
                    <a:pt x="111" y="212"/>
                  </a:lnTo>
                  <a:lnTo>
                    <a:pt x="116" y="213"/>
                  </a:lnTo>
                  <a:lnTo>
                    <a:pt x="117" y="210"/>
                  </a:lnTo>
                  <a:lnTo>
                    <a:pt x="118" y="205"/>
                  </a:lnTo>
                  <a:lnTo>
                    <a:pt x="118" y="205"/>
                  </a:lnTo>
                  <a:lnTo>
                    <a:pt x="118" y="199"/>
                  </a:lnTo>
                  <a:lnTo>
                    <a:pt x="120" y="195"/>
                  </a:lnTo>
                  <a:lnTo>
                    <a:pt x="123" y="183"/>
                  </a:lnTo>
                  <a:lnTo>
                    <a:pt x="123" y="183"/>
                  </a:lnTo>
                  <a:lnTo>
                    <a:pt x="123" y="173"/>
                  </a:lnTo>
                  <a:lnTo>
                    <a:pt x="124" y="169"/>
                  </a:lnTo>
                  <a:lnTo>
                    <a:pt x="127" y="165"/>
                  </a:lnTo>
                  <a:lnTo>
                    <a:pt x="127" y="165"/>
                  </a:lnTo>
                  <a:lnTo>
                    <a:pt x="128" y="165"/>
                  </a:lnTo>
                  <a:lnTo>
                    <a:pt x="131" y="168"/>
                  </a:lnTo>
                  <a:lnTo>
                    <a:pt x="138" y="175"/>
                  </a:lnTo>
                  <a:lnTo>
                    <a:pt x="148" y="189"/>
                  </a:lnTo>
                  <a:lnTo>
                    <a:pt x="148" y="189"/>
                  </a:lnTo>
                  <a:lnTo>
                    <a:pt x="151" y="192"/>
                  </a:lnTo>
                  <a:lnTo>
                    <a:pt x="157" y="195"/>
                  </a:lnTo>
                  <a:lnTo>
                    <a:pt x="168" y="199"/>
                  </a:lnTo>
                  <a:lnTo>
                    <a:pt x="180" y="202"/>
                  </a:lnTo>
                  <a:lnTo>
                    <a:pt x="191" y="202"/>
                  </a:lnTo>
                  <a:lnTo>
                    <a:pt x="191" y="202"/>
                  </a:lnTo>
                  <a:lnTo>
                    <a:pt x="198" y="199"/>
                  </a:lnTo>
                  <a:lnTo>
                    <a:pt x="205" y="196"/>
                  </a:lnTo>
                  <a:lnTo>
                    <a:pt x="205" y="196"/>
                  </a:lnTo>
                  <a:lnTo>
                    <a:pt x="225" y="189"/>
                  </a:lnTo>
                  <a:lnTo>
                    <a:pt x="246" y="186"/>
                  </a:lnTo>
                  <a:lnTo>
                    <a:pt x="246" y="186"/>
                  </a:lnTo>
                  <a:lnTo>
                    <a:pt x="255" y="185"/>
                  </a:lnTo>
                  <a:lnTo>
                    <a:pt x="259" y="182"/>
                  </a:lnTo>
                  <a:lnTo>
                    <a:pt x="262" y="178"/>
                  </a:lnTo>
                  <a:lnTo>
                    <a:pt x="262" y="178"/>
                  </a:lnTo>
                  <a:lnTo>
                    <a:pt x="263" y="172"/>
                  </a:lnTo>
                  <a:lnTo>
                    <a:pt x="266" y="166"/>
                  </a:lnTo>
                  <a:lnTo>
                    <a:pt x="271" y="162"/>
                  </a:lnTo>
                  <a:lnTo>
                    <a:pt x="273" y="161"/>
                  </a:lnTo>
                  <a:lnTo>
                    <a:pt x="278" y="161"/>
                  </a:lnTo>
                  <a:lnTo>
                    <a:pt x="278" y="161"/>
                  </a:lnTo>
                  <a:lnTo>
                    <a:pt x="285" y="161"/>
                  </a:lnTo>
                  <a:lnTo>
                    <a:pt x="293" y="163"/>
                  </a:lnTo>
                  <a:lnTo>
                    <a:pt x="300" y="168"/>
                  </a:lnTo>
                  <a:lnTo>
                    <a:pt x="308" y="171"/>
                  </a:lnTo>
                  <a:lnTo>
                    <a:pt x="308" y="171"/>
                  </a:lnTo>
                  <a:lnTo>
                    <a:pt x="325" y="172"/>
                  </a:lnTo>
                  <a:lnTo>
                    <a:pt x="333" y="175"/>
                  </a:lnTo>
                  <a:lnTo>
                    <a:pt x="336" y="176"/>
                  </a:lnTo>
                  <a:lnTo>
                    <a:pt x="339" y="179"/>
                  </a:lnTo>
                  <a:lnTo>
                    <a:pt x="339" y="179"/>
                  </a:lnTo>
                  <a:lnTo>
                    <a:pt x="340" y="182"/>
                  </a:lnTo>
                  <a:lnTo>
                    <a:pt x="340" y="183"/>
                  </a:lnTo>
                  <a:lnTo>
                    <a:pt x="340" y="183"/>
                  </a:lnTo>
                  <a:lnTo>
                    <a:pt x="346" y="182"/>
                  </a:lnTo>
                  <a:lnTo>
                    <a:pt x="346" y="182"/>
                  </a:lnTo>
                  <a:lnTo>
                    <a:pt x="354" y="176"/>
                  </a:lnTo>
                  <a:lnTo>
                    <a:pt x="357" y="172"/>
                  </a:lnTo>
                  <a:lnTo>
                    <a:pt x="359" y="168"/>
                  </a:lnTo>
                  <a:lnTo>
                    <a:pt x="359" y="16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86" name="Freeform 1085"/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4827588" y="3209925"/>
              <a:ext cx="819150" cy="762000"/>
            </a:xfrm>
            <a:custGeom>
              <a:avLst/>
              <a:gdLst/>
              <a:ahLst/>
              <a:cxnLst>
                <a:cxn ang="0">
                  <a:pos x="469" y="291"/>
                </a:cxn>
                <a:cxn ang="0">
                  <a:pos x="455" y="262"/>
                </a:cxn>
                <a:cxn ang="0">
                  <a:pos x="437" y="228"/>
                </a:cxn>
                <a:cxn ang="0">
                  <a:pos x="397" y="224"/>
                </a:cxn>
                <a:cxn ang="0">
                  <a:pos x="374" y="224"/>
                </a:cxn>
                <a:cxn ang="0">
                  <a:pos x="371" y="202"/>
                </a:cxn>
                <a:cxn ang="0">
                  <a:pos x="350" y="177"/>
                </a:cxn>
                <a:cxn ang="0">
                  <a:pos x="354" y="118"/>
                </a:cxn>
                <a:cxn ang="0">
                  <a:pos x="336" y="100"/>
                </a:cxn>
                <a:cxn ang="0">
                  <a:pos x="354" y="74"/>
                </a:cxn>
                <a:cxn ang="0">
                  <a:pos x="371" y="50"/>
                </a:cxn>
                <a:cxn ang="0">
                  <a:pos x="387" y="43"/>
                </a:cxn>
                <a:cxn ang="0">
                  <a:pos x="351" y="12"/>
                </a:cxn>
                <a:cxn ang="0">
                  <a:pos x="316" y="15"/>
                </a:cxn>
                <a:cxn ang="0">
                  <a:pos x="276" y="0"/>
                </a:cxn>
                <a:cxn ang="0">
                  <a:pos x="201" y="60"/>
                </a:cxn>
                <a:cxn ang="0">
                  <a:pos x="205" y="74"/>
                </a:cxn>
                <a:cxn ang="0">
                  <a:pos x="164" y="123"/>
                </a:cxn>
                <a:cxn ang="0">
                  <a:pos x="100" y="181"/>
                </a:cxn>
                <a:cxn ang="0">
                  <a:pos x="36" y="185"/>
                </a:cxn>
                <a:cxn ang="0">
                  <a:pos x="0" y="245"/>
                </a:cxn>
                <a:cxn ang="0">
                  <a:pos x="30" y="231"/>
                </a:cxn>
                <a:cxn ang="0">
                  <a:pos x="16" y="275"/>
                </a:cxn>
                <a:cxn ang="0">
                  <a:pos x="50" y="279"/>
                </a:cxn>
                <a:cxn ang="0">
                  <a:pos x="83" y="265"/>
                </a:cxn>
                <a:cxn ang="0">
                  <a:pos x="104" y="225"/>
                </a:cxn>
                <a:cxn ang="0">
                  <a:pos x="187" y="136"/>
                </a:cxn>
                <a:cxn ang="0">
                  <a:pos x="144" y="234"/>
                </a:cxn>
                <a:cxn ang="0">
                  <a:pos x="157" y="254"/>
                </a:cxn>
                <a:cxn ang="0">
                  <a:pos x="130" y="288"/>
                </a:cxn>
                <a:cxn ang="0">
                  <a:pos x="105" y="335"/>
                </a:cxn>
                <a:cxn ang="0">
                  <a:pos x="98" y="362"/>
                </a:cxn>
                <a:cxn ang="0">
                  <a:pos x="128" y="367"/>
                </a:cxn>
                <a:cxn ang="0">
                  <a:pos x="141" y="347"/>
                </a:cxn>
                <a:cxn ang="0">
                  <a:pos x="167" y="303"/>
                </a:cxn>
                <a:cxn ang="0">
                  <a:pos x="181" y="262"/>
                </a:cxn>
                <a:cxn ang="0">
                  <a:pos x="206" y="241"/>
                </a:cxn>
                <a:cxn ang="0">
                  <a:pos x="201" y="207"/>
                </a:cxn>
                <a:cxn ang="0">
                  <a:pos x="211" y="201"/>
                </a:cxn>
                <a:cxn ang="0">
                  <a:pos x="225" y="238"/>
                </a:cxn>
                <a:cxn ang="0">
                  <a:pos x="272" y="298"/>
                </a:cxn>
                <a:cxn ang="0">
                  <a:pos x="297" y="355"/>
                </a:cxn>
                <a:cxn ang="0">
                  <a:pos x="273" y="376"/>
                </a:cxn>
                <a:cxn ang="0">
                  <a:pos x="250" y="412"/>
                </a:cxn>
                <a:cxn ang="0">
                  <a:pos x="196" y="470"/>
                </a:cxn>
                <a:cxn ang="0">
                  <a:pos x="215" y="478"/>
                </a:cxn>
                <a:cxn ang="0">
                  <a:pos x="238" y="471"/>
                </a:cxn>
                <a:cxn ang="0">
                  <a:pos x="270" y="468"/>
                </a:cxn>
                <a:cxn ang="0">
                  <a:pos x="290" y="453"/>
                </a:cxn>
                <a:cxn ang="0">
                  <a:pos x="330" y="430"/>
                </a:cxn>
                <a:cxn ang="0">
                  <a:pos x="359" y="420"/>
                </a:cxn>
                <a:cxn ang="0">
                  <a:pos x="380" y="410"/>
                </a:cxn>
                <a:cxn ang="0">
                  <a:pos x="413" y="386"/>
                </a:cxn>
                <a:cxn ang="0">
                  <a:pos x="440" y="427"/>
                </a:cxn>
                <a:cxn ang="0">
                  <a:pos x="461" y="443"/>
                </a:cxn>
                <a:cxn ang="0">
                  <a:pos x="481" y="416"/>
                </a:cxn>
                <a:cxn ang="0">
                  <a:pos x="498" y="377"/>
                </a:cxn>
                <a:cxn ang="0">
                  <a:pos x="515" y="340"/>
                </a:cxn>
                <a:cxn ang="0">
                  <a:pos x="492" y="308"/>
                </a:cxn>
                <a:cxn ang="0">
                  <a:pos x="40" y="227"/>
                </a:cxn>
              </a:cxnLst>
              <a:rect l="0" t="0" r="r" b="b"/>
              <a:pathLst>
                <a:path w="516" h="480">
                  <a:moveTo>
                    <a:pt x="479" y="305"/>
                  </a:moveTo>
                  <a:lnTo>
                    <a:pt x="479" y="305"/>
                  </a:lnTo>
                  <a:lnTo>
                    <a:pt x="472" y="305"/>
                  </a:lnTo>
                  <a:lnTo>
                    <a:pt x="469" y="303"/>
                  </a:lnTo>
                  <a:lnTo>
                    <a:pt x="469" y="301"/>
                  </a:lnTo>
                  <a:lnTo>
                    <a:pt x="468" y="296"/>
                  </a:lnTo>
                  <a:lnTo>
                    <a:pt x="469" y="291"/>
                  </a:lnTo>
                  <a:lnTo>
                    <a:pt x="475" y="278"/>
                  </a:lnTo>
                  <a:lnTo>
                    <a:pt x="481" y="268"/>
                  </a:lnTo>
                  <a:lnTo>
                    <a:pt x="481" y="268"/>
                  </a:lnTo>
                  <a:lnTo>
                    <a:pt x="468" y="268"/>
                  </a:lnTo>
                  <a:lnTo>
                    <a:pt x="464" y="268"/>
                  </a:lnTo>
                  <a:lnTo>
                    <a:pt x="458" y="265"/>
                  </a:lnTo>
                  <a:lnTo>
                    <a:pt x="455" y="262"/>
                  </a:lnTo>
                  <a:lnTo>
                    <a:pt x="452" y="256"/>
                  </a:lnTo>
                  <a:lnTo>
                    <a:pt x="450" y="251"/>
                  </a:lnTo>
                  <a:lnTo>
                    <a:pt x="448" y="242"/>
                  </a:lnTo>
                  <a:lnTo>
                    <a:pt x="448" y="242"/>
                  </a:lnTo>
                  <a:lnTo>
                    <a:pt x="447" y="234"/>
                  </a:lnTo>
                  <a:lnTo>
                    <a:pt x="442" y="229"/>
                  </a:lnTo>
                  <a:lnTo>
                    <a:pt x="437" y="228"/>
                  </a:lnTo>
                  <a:lnTo>
                    <a:pt x="431" y="225"/>
                  </a:lnTo>
                  <a:lnTo>
                    <a:pt x="431" y="225"/>
                  </a:lnTo>
                  <a:lnTo>
                    <a:pt x="424" y="224"/>
                  </a:lnTo>
                  <a:lnTo>
                    <a:pt x="414" y="221"/>
                  </a:lnTo>
                  <a:lnTo>
                    <a:pt x="400" y="215"/>
                  </a:lnTo>
                  <a:lnTo>
                    <a:pt x="400" y="215"/>
                  </a:lnTo>
                  <a:lnTo>
                    <a:pt x="397" y="224"/>
                  </a:lnTo>
                  <a:lnTo>
                    <a:pt x="396" y="231"/>
                  </a:lnTo>
                  <a:lnTo>
                    <a:pt x="394" y="232"/>
                  </a:lnTo>
                  <a:lnTo>
                    <a:pt x="391" y="232"/>
                  </a:lnTo>
                  <a:lnTo>
                    <a:pt x="387" y="232"/>
                  </a:lnTo>
                  <a:lnTo>
                    <a:pt x="380" y="229"/>
                  </a:lnTo>
                  <a:lnTo>
                    <a:pt x="380" y="229"/>
                  </a:lnTo>
                  <a:lnTo>
                    <a:pt x="374" y="224"/>
                  </a:lnTo>
                  <a:lnTo>
                    <a:pt x="367" y="217"/>
                  </a:lnTo>
                  <a:lnTo>
                    <a:pt x="364" y="212"/>
                  </a:lnTo>
                  <a:lnTo>
                    <a:pt x="363" y="208"/>
                  </a:lnTo>
                  <a:lnTo>
                    <a:pt x="364" y="205"/>
                  </a:lnTo>
                  <a:lnTo>
                    <a:pt x="368" y="204"/>
                  </a:lnTo>
                  <a:lnTo>
                    <a:pt x="368" y="204"/>
                  </a:lnTo>
                  <a:lnTo>
                    <a:pt x="371" y="202"/>
                  </a:lnTo>
                  <a:lnTo>
                    <a:pt x="371" y="200"/>
                  </a:lnTo>
                  <a:lnTo>
                    <a:pt x="370" y="197"/>
                  </a:lnTo>
                  <a:lnTo>
                    <a:pt x="367" y="194"/>
                  </a:lnTo>
                  <a:lnTo>
                    <a:pt x="359" y="188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0" y="177"/>
                  </a:lnTo>
                  <a:lnTo>
                    <a:pt x="347" y="165"/>
                  </a:lnTo>
                  <a:lnTo>
                    <a:pt x="346" y="154"/>
                  </a:lnTo>
                  <a:lnTo>
                    <a:pt x="346" y="144"/>
                  </a:lnTo>
                  <a:lnTo>
                    <a:pt x="346" y="144"/>
                  </a:lnTo>
                  <a:lnTo>
                    <a:pt x="349" y="136"/>
                  </a:lnTo>
                  <a:lnTo>
                    <a:pt x="353" y="124"/>
                  </a:lnTo>
                  <a:lnTo>
                    <a:pt x="354" y="118"/>
                  </a:lnTo>
                  <a:lnTo>
                    <a:pt x="354" y="114"/>
                  </a:lnTo>
                  <a:lnTo>
                    <a:pt x="353" y="111"/>
                  </a:lnTo>
                  <a:lnTo>
                    <a:pt x="350" y="108"/>
                  </a:lnTo>
                  <a:lnTo>
                    <a:pt x="350" y="108"/>
                  </a:lnTo>
                  <a:lnTo>
                    <a:pt x="343" y="107"/>
                  </a:lnTo>
                  <a:lnTo>
                    <a:pt x="339" y="104"/>
                  </a:lnTo>
                  <a:lnTo>
                    <a:pt x="336" y="100"/>
                  </a:lnTo>
                  <a:lnTo>
                    <a:pt x="334" y="94"/>
                  </a:lnTo>
                  <a:lnTo>
                    <a:pt x="336" y="90"/>
                  </a:lnTo>
                  <a:lnTo>
                    <a:pt x="337" y="84"/>
                  </a:lnTo>
                  <a:lnTo>
                    <a:pt x="340" y="80"/>
                  </a:lnTo>
                  <a:lnTo>
                    <a:pt x="346" y="77"/>
                  </a:lnTo>
                  <a:lnTo>
                    <a:pt x="346" y="77"/>
                  </a:lnTo>
                  <a:lnTo>
                    <a:pt x="354" y="74"/>
                  </a:lnTo>
                  <a:lnTo>
                    <a:pt x="363" y="70"/>
                  </a:lnTo>
                  <a:lnTo>
                    <a:pt x="366" y="69"/>
                  </a:lnTo>
                  <a:lnTo>
                    <a:pt x="368" y="64"/>
                  </a:lnTo>
                  <a:lnTo>
                    <a:pt x="370" y="60"/>
                  </a:lnTo>
                  <a:lnTo>
                    <a:pt x="371" y="56"/>
                  </a:lnTo>
                  <a:lnTo>
                    <a:pt x="371" y="56"/>
                  </a:lnTo>
                  <a:lnTo>
                    <a:pt x="371" y="50"/>
                  </a:lnTo>
                  <a:lnTo>
                    <a:pt x="373" y="47"/>
                  </a:lnTo>
                  <a:lnTo>
                    <a:pt x="376" y="46"/>
                  </a:lnTo>
                  <a:lnTo>
                    <a:pt x="378" y="44"/>
                  </a:lnTo>
                  <a:lnTo>
                    <a:pt x="384" y="44"/>
                  </a:lnTo>
                  <a:lnTo>
                    <a:pt x="387" y="44"/>
                  </a:lnTo>
                  <a:lnTo>
                    <a:pt x="387" y="43"/>
                  </a:lnTo>
                  <a:lnTo>
                    <a:pt x="387" y="43"/>
                  </a:lnTo>
                  <a:lnTo>
                    <a:pt x="387" y="36"/>
                  </a:lnTo>
                  <a:lnTo>
                    <a:pt x="384" y="30"/>
                  </a:lnTo>
                  <a:lnTo>
                    <a:pt x="381" y="26"/>
                  </a:lnTo>
                  <a:lnTo>
                    <a:pt x="377" y="22"/>
                  </a:lnTo>
                  <a:lnTo>
                    <a:pt x="371" y="17"/>
                  </a:lnTo>
                  <a:lnTo>
                    <a:pt x="364" y="16"/>
                  </a:lnTo>
                  <a:lnTo>
                    <a:pt x="351" y="12"/>
                  </a:lnTo>
                  <a:lnTo>
                    <a:pt x="351" y="12"/>
                  </a:lnTo>
                  <a:lnTo>
                    <a:pt x="344" y="10"/>
                  </a:lnTo>
                  <a:lnTo>
                    <a:pt x="336" y="9"/>
                  </a:lnTo>
                  <a:lnTo>
                    <a:pt x="327" y="9"/>
                  </a:lnTo>
                  <a:lnTo>
                    <a:pt x="319" y="13"/>
                  </a:lnTo>
                  <a:lnTo>
                    <a:pt x="319" y="13"/>
                  </a:lnTo>
                  <a:lnTo>
                    <a:pt x="316" y="15"/>
                  </a:lnTo>
                  <a:lnTo>
                    <a:pt x="312" y="15"/>
                  </a:lnTo>
                  <a:lnTo>
                    <a:pt x="306" y="13"/>
                  </a:lnTo>
                  <a:lnTo>
                    <a:pt x="295" y="6"/>
                  </a:lnTo>
                  <a:lnTo>
                    <a:pt x="295" y="6"/>
                  </a:lnTo>
                  <a:lnTo>
                    <a:pt x="289" y="3"/>
                  </a:lnTo>
                  <a:lnTo>
                    <a:pt x="283" y="2"/>
                  </a:lnTo>
                  <a:lnTo>
                    <a:pt x="276" y="0"/>
                  </a:lnTo>
                  <a:lnTo>
                    <a:pt x="270" y="2"/>
                  </a:lnTo>
                  <a:lnTo>
                    <a:pt x="258" y="6"/>
                  </a:lnTo>
                  <a:lnTo>
                    <a:pt x="245" y="13"/>
                  </a:lnTo>
                  <a:lnTo>
                    <a:pt x="233" y="23"/>
                  </a:lnTo>
                  <a:lnTo>
                    <a:pt x="222" y="35"/>
                  </a:lnTo>
                  <a:lnTo>
                    <a:pt x="211" y="47"/>
                  </a:lnTo>
                  <a:lnTo>
                    <a:pt x="201" y="60"/>
                  </a:lnTo>
                  <a:lnTo>
                    <a:pt x="201" y="60"/>
                  </a:lnTo>
                  <a:lnTo>
                    <a:pt x="202" y="60"/>
                  </a:lnTo>
                  <a:lnTo>
                    <a:pt x="204" y="62"/>
                  </a:lnTo>
                  <a:lnTo>
                    <a:pt x="205" y="64"/>
                  </a:lnTo>
                  <a:lnTo>
                    <a:pt x="205" y="69"/>
                  </a:lnTo>
                  <a:lnTo>
                    <a:pt x="205" y="69"/>
                  </a:lnTo>
                  <a:lnTo>
                    <a:pt x="205" y="74"/>
                  </a:lnTo>
                  <a:lnTo>
                    <a:pt x="204" y="80"/>
                  </a:lnTo>
                  <a:lnTo>
                    <a:pt x="198" y="90"/>
                  </a:lnTo>
                  <a:lnTo>
                    <a:pt x="189" y="99"/>
                  </a:lnTo>
                  <a:lnTo>
                    <a:pt x="182" y="106"/>
                  </a:lnTo>
                  <a:lnTo>
                    <a:pt x="182" y="106"/>
                  </a:lnTo>
                  <a:lnTo>
                    <a:pt x="174" y="114"/>
                  </a:lnTo>
                  <a:lnTo>
                    <a:pt x="164" y="123"/>
                  </a:lnTo>
                  <a:lnTo>
                    <a:pt x="142" y="138"/>
                  </a:lnTo>
                  <a:lnTo>
                    <a:pt x="121" y="155"/>
                  </a:lnTo>
                  <a:lnTo>
                    <a:pt x="113" y="165"/>
                  </a:lnTo>
                  <a:lnTo>
                    <a:pt x="105" y="175"/>
                  </a:lnTo>
                  <a:lnTo>
                    <a:pt x="105" y="175"/>
                  </a:lnTo>
                  <a:lnTo>
                    <a:pt x="103" y="178"/>
                  </a:lnTo>
                  <a:lnTo>
                    <a:pt x="100" y="181"/>
                  </a:lnTo>
                  <a:lnTo>
                    <a:pt x="91" y="182"/>
                  </a:lnTo>
                  <a:lnTo>
                    <a:pt x="83" y="184"/>
                  </a:lnTo>
                  <a:lnTo>
                    <a:pt x="71" y="184"/>
                  </a:lnTo>
                  <a:lnTo>
                    <a:pt x="51" y="182"/>
                  </a:lnTo>
                  <a:lnTo>
                    <a:pt x="43" y="182"/>
                  </a:lnTo>
                  <a:lnTo>
                    <a:pt x="36" y="185"/>
                  </a:lnTo>
                  <a:lnTo>
                    <a:pt x="36" y="185"/>
                  </a:lnTo>
                  <a:lnTo>
                    <a:pt x="30" y="190"/>
                  </a:lnTo>
                  <a:lnTo>
                    <a:pt x="24" y="197"/>
                  </a:lnTo>
                  <a:lnTo>
                    <a:pt x="17" y="207"/>
                  </a:lnTo>
                  <a:lnTo>
                    <a:pt x="10" y="217"/>
                  </a:lnTo>
                  <a:lnTo>
                    <a:pt x="5" y="227"/>
                  </a:lnTo>
                  <a:lnTo>
                    <a:pt x="0" y="237"/>
                  </a:lnTo>
                  <a:lnTo>
                    <a:pt x="0" y="245"/>
                  </a:lnTo>
                  <a:lnTo>
                    <a:pt x="0" y="248"/>
                  </a:lnTo>
                  <a:lnTo>
                    <a:pt x="2" y="251"/>
                  </a:lnTo>
                  <a:lnTo>
                    <a:pt x="2" y="251"/>
                  </a:lnTo>
                  <a:lnTo>
                    <a:pt x="7" y="249"/>
                  </a:lnTo>
                  <a:lnTo>
                    <a:pt x="12" y="246"/>
                  </a:lnTo>
                  <a:lnTo>
                    <a:pt x="20" y="239"/>
                  </a:lnTo>
                  <a:lnTo>
                    <a:pt x="30" y="231"/>
                  </a:lnTo>
                  <a:lnTo>
                    <a:pt x="37" y="224"/>
                  </a:lnTo>
                  <a:lnTo>
                    <a:pt x="37" y="224"/>
                  </a:lnTo>
                  <a:lnTo>
                    <a:pt x="37" y="231"/>
                  </a:lnTo>
                  <a:lnTo>
                    <a:pt x="34" y="239"/>
                  </a:lnTo>
                  <a:lnTo>
                    <a:pt x="24" y="258"/>
                  </a:lnTo>
                  <a:lnTo>
                    <a:pt x="19" y="266"/>
                  </a:lnTo>
                  <a:lnTo>
                    <a:pt x="16" y="275"/>
                  </a:lnTo>
                  <a:lnTo>
                    <a:pt x="13" y="282"/>
                  </a:lnTo>
                  <a:lnTo>
                    <a:pt x="13" y="285"/>
                  </a:lnTo>
                  <a:lnTo>
                    <a:pt x="14" y="288"/>
                  </a:lnTo>
                  <a:lnTo>
                    <a:pt x="14" y="288"/>
                  </a:lnTo>
                  <a:lnTo>
                    <a:pt x="24" y="286"/>
                  </a:lnTo>
                  <a:lnTo>
                    <a:pt x="33" y="285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64" y="276"/>
                  </a:lnTo>
                  <a:lnTo>
                    <a:pt x="71" y="274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80" y="268"/>
                  </a:lnTo>
                  <a:lnTo>
                    <a:pt x="83" y="265"/>
                  </a:lnTo>
                  <a:lnTo>
                    <a:pt x="84" y="259"/>
                  </a:lnTo>
                  <a:lnTo>
                    <a:pt x="84" y="254"/>
                  </a:lnTo>
                  <a:lnTo>
                    <a:pt x="86" y="248"/>
                  </a:lnTo>
                  <a:lnTo>
                    <a:pt x="86" y="248"/>
                  </a:lnTo>
                  <a:lnTo>
                    <a:pt x="94" y="235"/>
                  </a:lnTo>
                  <a:lnTo>
                    <a:pt x="101" y="228"/>
                  </a:lnTo>
                  <a:lnTo>
                    <a:pt x="104" y="225"/>
                  </a:lnTo>
                  <a:lnTo>
                    <a:pt x="104" y="225"/>
                  </a:lnTo>
                  <a:lnTo>
                    <a:pt x="108" y="222"/>
                  </a:lnTo>
                  <a:lnTo>
                    <a:pt x="118" y="212"/>
                  </a:lnTo>
                  <a:lnTo>
                    <a:pt x="142" y="182"/>
                  </a:lnTo>
                  <a:lnTo>
                    <a:pt x="169" y="153"/>
                  </a:lnTo>
                  <a:lnTo>
                    <a:pt x="179" y="141"/>
                  </a:lnTo>
                  <a:lnTo>
                    <a:pt x="187" y="136"/>
                  </a:lnTo>
                  <a:lnTo>
                    <a:pt x="187" y="136"/>
                  </a:lnTo>
                  <a:lnTo>
                    <a:pt x="172" y="160"/>
                  </a:lnTo>
                  <a:lnTo>
                    <a:pt x="159" y="182"/>
                  </a:lnTo>
                  <a:lnTo>
                    <a:pt x="154" y="194"/>
                  </a:lnTo>
                  <a:lnTo>
                    <a:pt x="150" y="207"/>
                  </a:lnTo>
                  <a:lnTo>
                    <a:pt x="145" y="219"/>
                  </a:lnTo>
                  <a:lnTo>
                    <a:pt x="144" y="234"/>
                  </a:lnTo>
                  <a:lnTo>
                    <a:pt x="144" y="234"/>
                  </a:lnTo>
                  <a:lnTo>
                    <a:pt x="144" y="238"/>
                  </a:lnTo>
                  <a:lnTo>
                    <a:pt x="147" y="241"/>
                  </a:lnTo>
                  <a:lnTo>
                    <a:pt x="152" y="245"/>
                  </a:lnTo>
                  <a:lnTo>
                    <a:pt x="155" y="248"/>
                  </a:lnTo>
                  <a:lnTo>
                    <a:pt x="157" y="249"/>
                  </a:lnTo>
                  <a:lnTo>
                    <a:pt x="157" y="254"/>
                  </a:lnTo>
                  <a:lnTo>
                    <a:pt x="152" y="256"/>
                  </a:lnTo>
                  <a:lnTo>
                    <a:pt x="152" y="256"/>
                  </a:lnTo>
                  <a:lnTo>
                    <a:pt x="142" y="266"/>
                  </a:lnTo>
                  <a:lnTo>
                    <a:pt x="134" y="276"/>
                  </a:lnTo>
                  <a:lnTo>
                    <a:pt x="134" y="276"/>
                  </a:lnTo>
                  <a:lnTo>
                    <a:pt x="131" y="282"/>
                  </a:lnTo>
                  <a:lnTo>
                    <a:pt x="130" y="288"/>
                  </a:lnTo>
                  <a:lnTo>
                    <a:pt x="127" y="301"/>
                  </a:lnTo>
                  <a:lnTo>
                    <a:pt x="127" y="301"/>
                  </a:lnTo>
                  <a:lnTo>
                    <a:pt x="121" y="316"/>
                  </a:lnTo>
                  <a:lnTo>
                    <a:pt x="118" y="323"/>
                  </a:lnTo>
                  <a:lnTo>
                    <a:pt x="113" y="329"/>
                  </a:lnTo>
                  <a:lnTo>
                    <a:pt x="113" y="329"/>
                  </a:lnTo>
                  <a:lnTo>
                    <a:pt x="105" y="335"/>
                  </a:lnTo>
                  <a:lnTo>
                    <a:pt x="103" y="336"/>
                  </a:lnTo>
                  <a:lnTo>
                    <a:pt x="101" y="340"/>
                  </a:lnTo>
                  <a:lnTo>
                    <a:pt x="101" y="340"/>
                  </a:lnTo>
                  <a:lnTo>
                    <a:pt x="98" y="347"/>
                  </a:lnTo>
                  <a:lnTo>
                    <a:pt x="97" y="355"/>
                  </a:lnTo>
                  <a:lnTo>
                    <a:pt x="97" y="357"/>
                  </a:lnTo>
                  <a:lnTo>
                    <a:pt x="98" y="362"/>
                  </a:lnTo>
                  <a:lnTo>
                    <a:pt x="100" y="363"/>
                  </a:lnTo>
                  <a:lnTo>
                    <a:pt x="104" y="366"/>
                  </a:lnTo>
                  <a:lnTo>
                    <a:pt x="104" y="366"/>
                  </a:lnTo>
                  <a:lnTo>
                    <a:pt x="110" y="367"/>
                  </a:lnTo>
                  <a:lnTo>
                    <a:pt x="115" y="367"/>
                  </a:lnTo>
                  <a:lnTo>
                    <a:pt x="128" y="367"/>
                  </a:lnTo>
                  <a:lnTo>
                    <a:pt x="128" y="367"/>
                  </a:lnTo>
                  <a:lnTo>
                    <a:pt x="132" y="366"/>
                  </a:lnTo>
                  <a:lnTo>
                    <a:pt x="137" y="365"/>
                  </a:lnTo>
                  <a:lnTo>
                    <a:pt x="140" y="362"/>
                  </a:lnTo>
                  <a:lnTo>
                    <a:pt x="141" y="357"/>
                  </a:lnTo>
                  <a:lnTo>
                    <a:pt x="141" y="357"/>
                  </a:lnTo>
                  <a:lnTo>
                    <a:pt x="142" y="352"/>
                  </a:lnTo>
                  <a:lnTo>
                    <a:pt x="141" y="347"/>
                  </a:lnTo>
                  <a:lnTo>
                    <a:pt x="141" y="342"/>
                  </a:lnTo>
                  <a:lnTo>
                    <a:pt x="142" y="338"/>
                  </a:lnTo>
                  <a:lnTo>
                    <a:pt x="142" y="338"/>
                  </a:lnTo>
                  <a:lnTo>
                    <a:pt x="147" y="329"/>
                  </a:lnTo>
                  <a:lnTo>
                    <a:pt x="152" y="320"/>
                  </a:lnTo>
                  <a:lnTo>
                    <a:pt x="152" y="320"/>
                  </a:lnTo>
                  <a:lnTo>
                    <a:pt x="167" y="303"/>
                  </a:lnTo>
                  <a:lnTo>
                    <a:pt x="167" y="303"/>
                  </a:lnTo>
                  <a:lnTo>
                    <a:pt x="169" y="298"/>
                  </a:lnTo>
                  <a:lnTo>
                    <a:pt x="172" y="292"/>
                  </a:lnTo>
                  <a:lnTo>
                    <a:pt x="174" y="279"/>
                  </a:lnTo>
                  <a:lnTo>
                    <a:pt x="175" y="274"/>
                  </a:lnTo>
                  <a:lnTo>
                    <a:pt x="177" y="266"/>
                  </a:lnTo>
                  <a:lnTo>
                    <a:pt x="181" y="262"/>
                  </a:lnTo>
                  <a:lnTo>
                    <a:pt x="185" y="256"/>
                  </a:lnTo>
                  <a:lnTo>
                    <a:pt x="185" y="256"/>
                  </a:lnTo>
                  <a:lnTo>
                    <a:pt x="194" y="254"/>
                  </a:lnTo>
                  <a:lnTo>
                    <a:pt x="201" y="249"/>
                  </a:lnTo>
                  <a:lnTo>
                    <a:pt x="201" y="249"/>
                  </a:lnTo>
                  <a:lnTo>
                    <a:pt x="205" y="245"/>
                  </a:lnTo>
                  <a:lnTo>
                    <a:pt x="206" y="241"/>
                  </a:lnTo>
                  <a:lnTo>
                    <a:pt x="206" y="235"/>
                  </a:lnTo>
                  <a:lnTo>
                    <a:pt x="205" y="229"/>
                  </a:lnTo>
                  <a:lnTo>
                    <a:pt x="205" y="229"/>
                  </a:lnTo>
                  <a:lnTo>
                    <a:pt x="204" y="222"/>
                  </a:lnTo>
                  <a:lnTo>
                    <a:pt x="202" y="214"/>
                  </a:lnTo>
                  <a:lnTo>
                    <a:pt x="202" y="214"/>
                  </a:lnTo>
                  <a:lnTo>
                    <a:pt x="201" y="207"/>
                  </a:lnTo>
                  <a:lnTo>
                    <a:pt x="201" y="204"/>
                  </a:lnTo>
                  <a:lnTo>
                    <a:pt x="202" y="201"/>
                  </a:lnTo>
                  <a:lnTo>
                    <a:pt x="202" y="201"/>
                  </a:lnTo>
                  <a:lnTo>
                    <a:pt x="206" y="198"/>
                  </a:lnTo>
                  <a:lnTo>
                    <a:pt x="208" y="197"/>
                  </a:lnTo>
                  <a:lnTo>
                    <a:pt x="209" y="198"/>
                  </a:lnTo>
                  <a:lnTo>
                    <a:pt x="211" y="201"/>
                  </a:lnTo>
                  <a:lnTo>
                    <a:pt x="212" y="208"/>
                  </a:lnTo>
                  <a:lnTo>
                    <a:pt x="212" y="214"/>
                  </a:lnTo>
                  <a:lnTo>
                    <a:pt x="212" y="214"/>
                  </a:lnTo>
                  <a:lnTo>
                    <a:pt x="214" y="221"/>
                  </a:lnTo>
                  <a:lnTo>
                    <a:pt x="216" y="227"/>
                  </a:lnTo>
                  <a:lnTo>
                    <a:pt x="225" y="238"/>
                  </a:lnTo>
                  <a:lnTo>
                    <a:pt x="225" y="238"/>
                  </a:lnTo>
                  <a:lnTo>
                    <a:pt x="233" y="251"/>
                  </a:lnTo>
                  <a:lnTo>
                    <a:pt x="242" y="265"/>
                  </a:lnTo>
                  <a:lnTo>
                    <a:pt x="242" y="265"/>
                  </a:lnTo>
                  <a:lnTo>
                    <a:pt x="248" y="274"/>
                  </a:lnTo>
                  <a:lnTo>
                    <a:pt x="256" y="282"/>
                  </a:lnTo>
                  <a:lnTo>
                    <a:pt x="272" y="298"/>
                  </a:lnTo>
                  <a:lnTo>
                    <a:pt x="272" y="298"/>
                  </a:lnTo>
                  <a:lnTo>
                    <a:pt x="279" y="306"/>
                  </a:lnTo>
                  <a:lnTo>
                    <a:pt x="286" y="318"/>
                  </a:lnTo>
                  <a:lnTo>
                    <a:pt x="293" y="329"/>
                  </a:lnTo>
                  <a:lnTo>
                    <a:pt x="296" y="342"/>
                  </a:lnTo>
                  <a:lnTo>
                    <a:pt x="296" y="342"/>
                  </a:lnTo>
                  <a:lnTo>
                    <a:pt x="297" y="350"/>
                  </a:lnTo>
                  <a:lnTo>
                    <a:pt x="297" y="355"/>
                  </a:lnTo>
                  <a:lnTo>
                    <a:pt x="297" y="359"/>
                  </a:lnTo>
                  <a:lnTo>
                    <a:pt x="297" y="359"/>
                  </a:lnTo>
                  <a:lnTo>
                    <a:pt x="295" y="363"/>
                  </a:lnTo>
                  <a:lnTo>
                    <a:pt x="292" y="366"/>
                  </a:lnTo>
                  <a:lnTo>
                    <a:pt x="283" y="370"/>
                  </a:lnTo>
                  <a:lnTo>
                    <a:pt x="283" y="370"/>
                  </a:lnTo>
                  <a:lnTo>
                    <a:pt x="273" y="376"/>
                  </a:lnTo>
                  <a:lnTo>
                    <a:pt x="269" y="377"/>
                  </a:lnTo>
                  <a:lnTo>
                    <a:pt x="266" y="380"/>
                  </a:lnTo>
                  <a:lnTo>
                    <a:pt x="266" y="380"/>
                  </a:lnTo>
                  <a:lnTo>
                    <a:pt x="259" y="392"/>
                  </a:lnTo>
                  <a:lnTo>
                    <a:pt x="253" y="403"/>
                  </a:lnTo>
                  <a:lnTo>
                    <a:pt x="253" y="403"/>
                  </a:lnTo>
                  <a:lnTo>
                    <a:pt x="250" y="412"/>
                  </a:lnTo>
                  <a:lnTo>
                    <a:pt x="246" y="419"/>
                  </a:lnTo>
                  <a:lnTo>
                    <a:pt x="236" y="431"/>
                  </a:lnTo>
                  <a:lnTo>
                    <a:pt x="223" y="444"/>
                  </a:lnTo>
                  <a:lnTo>
                    <a:pt x="211" y="456"/>
                  </a:lnTo>
                  <a:lnTo>
                    <a:pt x="211" y="456"/>
                  </a:lnTo>
                  <a:lnTo>
                    <a:pt x="201" y="466"/>
                  </a:lnTo>
                  <a:lnTo>
                    <a:pt x="196" y="470"/>
                  </a:lnTo>
                  <a:lnTo>
                    <a:pt x="191" y="474"/>
                  </a:lnTo>
                  <a:lnTo>
                    <a:pt x="191" y="474"/>
                  </a:lnTo>
                  <a:lnTo>
                    <a:pt x="191" y="474"/>
                  </a:lnTo>
                  <a:lnTo>
                    <a:pt x="191" y="474"/>
                  </a:lnTo>
                  <a:lnTo>
                    <a:pt x="201" y="477"/>
                  </a:lnTo>
                  <a:lnTo>
                    <a:pt x="209" y="478"/>
                  </a:lnTo>
                  <a:lnTo>
                    <a:pt x="215" y="478"/>
                  </a:lnTo>
                  <a:lnTo>
                    <a:pt x="219" y="477"/>
                  </a:lnTo>
                  <a:lnTo>
                    <a:pt x="223" y="476"/>
                  </a:lnTo>
                  <a:lnTo>
                    <a:pt x="226" y="471"/>
                  </a:lnTo>
                  <a:lnTo>
                    <a:pt x="226" y="471"/>
                  </a:lnTo>
                  <a:lnTo>
                    <a:pt x="229" y="471"/>
                  </a:lnTo>
                  <a:lnTo>
                    <a:pt x="232" y="470"/>
                  </a:lnTo>
                  <a:lnTo>
                    <a:pt x="238" y="471"/>
                  </a:lnTo>
                  <a:lnTo>
                    <a:pt x="253" y="477"/>
                  </a:lnTo>
                  <a:lnTo>
                    <a:pt x="260" y="480"/>
                  </a:lnTo>
                  <a:lnTo>
                    <a:pt x="266" y="480"/>
                  </a:lnTo>
                  <a:lnTo>
                    <a:pt x="268" y="478"/>
                  </a:lnTo>
                  <a:lnTo>
                    <a:pt x="269" y="477"/>
                  </a:lnTo>
                  <a:lnTo>
                    <a:pt x="270" y="473"/>
                  </a:lnTo>
                  <a:lnTo>
                    <a:pt x="270" y="468"/>
                  </a:lnTo>
                  <a:lnTo>
                    <a:pt x="270" y="468"/>
                  </a:lnTo>
                  <a:lnTo>
                    <a:pt x="270" y="464"/>
                  </a:lnTo>
                  <a:lnTo>
                    <a:pt x="272" y="460"/>
                  </a:lnTo>
                  <a:lnTo>
                    <a:pt x="273" y="457"/>
                  </a:lnTo>
                  <a:lnTo>
                    <a:pt x="276" y="454"/>
                  </a:lnTo>
                  <a:lnTo>
                    <a:pt x="282" y="453"/>
                  </a:lnTo>
                  <a:lnTo>
                    <a:pt x="290" y="453"/>
                  </a:lnTo>
                  <a:lnTo>
                    <a:pt x="306" y="456"/>
                  </a:lnTo>
                  <a:lnTo>
                    <a:pt x="312" y="456"/>
                  </a:lnTo>
                  <a:lnTo>
                    <a:pt x="316" y="454"/>
                  </a:lnTo>
                  <a:lnTo>
                    <a:pt x="316" y="454"/>
                  </a:lnTo>
                  <a:lnTo>
                    <a:pt x="320" y="450"/>
                  </a:lnTo>
                  <a:lnTo>
                    <a:pt x="323" y="443"/>
                  </a:lnTo>
                  <a:lnTo>
                    <a:pt x="330" y="430"/>
                  </a:lnTo>
                  <a:lnTo>
                    <a:pt x="333" y="423"/>
                  </a:lnTo>
                  <a:lnTo>
                    <a:pt x="339" y="419"/>
                  </a:lnTo>
                  <a:lnTo>
                    <a:pt x="344" y="416"/>
                  </a:lnTo>
                  <a:lnTo>
                    <a:pt x="353" y="416"/>
                  </a:lnTo>
                  <a:lnTo>
                    <a:pt x="353" y="416"/>
                  </a:lnTo>
                  <a:lnTo>
                    <a:pt x="356" y="417"/>
                  </a:lnTo>
                  <a:lnTo>
                    <a:pt x="359" y="420"/>
                  </a:lnTo>
                  <a:lnTo>
                    <a:pt x="364" y="426"/>
                  </a:lnTo>
                  <a:lnTo>
                    <a:pt x="368" y="429"/>
                  </a:lnTo>
                  <a:lnTo>
                    <a:pt x="371" y="430"/>
                  </a:lnTo>
                  <a:lnTo>
                    <a:pt x="373" y="429"/>
                  </a:lnTo>
                  <a:lnTo>
                    <a:pt x="376" y="424"/>
                  </a:lnTo>
                  <a:lnTo>
                    <a:pt x="376" y="424"/>
                  </a:lnTo>
                  <a:lnTo>
                    <a:pt x="380" y="410"/>
                  </a:lnTo>
                  <a:lnTo>
                    <a:pt x="383" y="404"/>
                  </a:lnTo>
                  <a:lnTo>
                    <a:pt x="387" y="397"/>
                  </a:lnTo>
                  <a:lnTo>
                    <a:pt x="387" y="397"/>
                  </a:lnTo>
                  <a:lnTo>
                    <a:pt x="393" y="393"/>
                  </a:lnTo>
                  <a:lnTo>
                    <a:pt x="398" y="389"/>
                  </a:lnTo>
                  <a:lnTo>
                    <a:pt x="405" y="386"/>
                  </a:lnTo>
                  <a:lnTo>
                    <a:pt x="413" y="386"/>
                  </a:lnTo>
                  <a:lnTo>
                    <a:pt x="420" y="386"/>
                  </a:lnTo>
                  <a:lnTo>
                    <a:pt x="425" y="389"/>
                  </a:lnTo>
                  <a:lnTo>
                    <a:pt x="430" y="393"/>
                  </a:lnTo>
                  <a:lnTo>
                    <a:pt x="434" y="402"/>
                  </a:lnTo>
                  <a:lnTo>
                    <a:pt x="434" y="402"/>
                  </a:lnTo>
                  <a:lnTo>
                    <a:pt x="437" y="413"/>
                  </a:lnTo>
                  <a:lnTo>
                    <a:pt x="440" y="427"/>
                  </a:lnTo>
                  <a:lnTo>
                    <a:pt x="442" y="434"/>
                  </a:lnTo>
                  <a:lnTo>
                    <a:pt x="445" y="440"/>
                  </a:lnTo>
                  <a:lnTo>
                    <a:pt x="450" y="443"/>
                  </a:lnTo>
                  <a:lnTo>
                    <a:pt x="455" y="444"/>
                  </a:lnTo>
                  <a:lnTo>
                    <a:pt x="455" y="444"/>
                  </a:lnTo>
                  <a:lnTo>
                    <a:pt x="458" y="444"/>
                  </a:lnTo>
                  <a:lnTo>
                    <a:pt x="461" y="443"/>
                  </a:lnTo>
                  <a:lnTo>
                    <a:pt x="464" y="436"/>
                  </a:lnTo>
                  <a:lnTo>
                    <a:pt x="465" y="429"/>
                  </a:lnTo>
                  <a:lnTo>
                    <a:pt x="467" y="426"/>
                  </a:lnTo>
                  <a:lnTo>
                    <a:pt x="469" y="423"/>
                  </a:lnTo>
                  <a:lnTo>
                    <a:pt x="469" y="423"/>
                  </a:lnTo>
                  <a:lnTo>
                    <a:pt x="474" y="419"/>
                  </a:lnTo>
                  <a:lnTo>
                    <a:pt x="481" y="416"/>
                  </a:lnTo>
                  <a:lnTo>
                    <a:pt x="481" y="416"/>
                  </a:lnTo>
                  <a:lnTo>
                    <a:pt x="482" y="409"/>
                  </a:lnTo>
                  <a:lnTo>
                    <a:pt x="485" y="402"/>
                  </a:lnTo>
                  <a:lnTo>
                    <a:pt x="495" y="383"/>
                  </a:lnTo>
                  <a:lnTo>
                    <a:pt x="495" y="383"/>
                  </a:lnTo>
                  <a:lnTo>
                    <a:pt x="496" y="380"/>
                  </a:lnTo>
                  <a:lnTo>
                    <a:pt x="498" y="377"/>
                  </a:lnTo>
                  <a:lnTo>
                    <a:pt x="496" y="370"/>
                  </a:lnTo>
                  <a:lnTo>
                    <a:pt x="495" y="365"/>
                  </a:lnTo>
                  <a:lnTo>
                    <a:pt x="496" y="362"/>
                  </a:lnTo>
                  <a:lnTo>
                    <a:pt x="498" y="359"/>
                  </a:lnTo>
                  <a:lnTo>
                    <a:pt x="498" y="359"/>
                  </a:lnTo>
                  <a:lnTo>
                    <a:pt x="509" y="347"/>
                  </a:lnTo>
                  <a:lnTo>
                    <a:pt x="515" y="340"/>
                  </a:lnTo>
                  <a:lnTo>
                    <a:pt x="516" y="338"/>
                  </a:lnTo>
                  <a:lnTo>
                    <a:pt x="516" y="333"/>
                  </a:lnTo>
                  <a:lnTo>
                    <a:pt x="516" y="333"/>
                  </a:lnTo>
                  <a:lnTo>
                    <a:pt x="509" y="322"/>
                  </a:lnTo>
                  <a:lnTo>
                    <a:pt x="502" y="313"/>
                  </a:lnTo>
                  <a:lnTo>
                    <a:pt x="498" y="309"/>
                  </a:lnTo>
                  <a:lnTo>
                    <a:pt x="492" y="308"/>
                  </a:lnTo>
                  <a:lnTo>
                    <a:pt x="487" y="306"/>
                  </a:lnTo>
                  <a:lnTo>
                    <a:pt x="479" y="305"/>
                  </a:lnTo>
                  <a:lnTo>
                    <a:pt x="479" y="305"/>
                  </a:lnTo>
                  <a:close/>
                  <a:moveTo>
                    <a:pt x="40" y="227"/>
                  </a:moveTo>
                  <a:lnTo>
                    <a:pt x="40" y="227"/>
                  </a:lnTo>
                  <a:lnTo>
                    <a:pt x="40" y="222"/>
                  </a:lnTo>
                  <a:lnTo>
                    <a:pt x="40" y="227"/>
                  </a:lnTo>
                  <a:lnTo>
                    <a:pt x="40" y="22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87" name="Freeform 1086"/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5357813" y="3308350"/>
              <a:ext cx="576262" cy="450850"/>
            </a:xfrm>
            <a:custGeom>
              <a:avLst/>
              <a:gdLst/>
              <a:ahLst/>
              <a:cxnLst>
                <a:cxn ang="0">
                  <a:pos x="293" y="75"/>
                </a:cxn>
                <a:cxn ang="0">
                  <a:pos x="235" y="92"/>
                </a:cxn>
                <a:cxn ang="0">
                  <a:pos x="245" y="101"/>
                </a:cxn>
                <a:cxn ang="0">
                  <a:pos x="238" y="109"/>
                </a:cxn>
                <a:cxn ang="0">
                  <a:pos x="234" y="138"/>
                </a:cxn>
                <a:cxn ang="0">
                  <a:pos x="221" y="147"/>
                </a:cxn>
                <a:cxn ang="0">
                  <a:pos x="184" y="132"/>
                </a:cxn>
                <a:cxn ang="0">
                  <a:pos x="162" y="122"/>
                </a:cxn>
                <a:cxn ang="0">
                  <a:pos x="125" y="92"/>
                </a:cxn>
                <a:cxn ang="0">
                  <a:pos x="94" y="64"/>
                </a:cxn>
                <a:cxn ang="0">
                  <a:pos x="106" y="44"/>
                </a:cxn>
                <a:cxn ang="0">
                  <a:pos x="116" y="31"/>
                </a:cxn>
                <a:cxn ang="0">
                  <a:pos x="124" y="24"/>
                </a:cxn>
                <a:cxn ang="0">
                  <a:pos x="93" y="8"/>
                </a:cxn>
                <a:cxn ang="0">
                  <a:pos x="66" y="0"/>
                </a:cxn>
                <a:cxn ang="0">
                  <a:pos x="12" y="15"/>
                </a:cxn>
                <a:cxn ang="0">
                  <a:pos x="2" y="38"/>
                </a:cxn>
                <a:cxn ang="0">
                  <a:pos x="20" y="52"/>
                </a:cxn>
                <a:cxn ang="0">
                  <a:pos x="12" y="92"/>
                </a:cxn>
                <a:cxn ang="0">
                  <a:pos x="33" y="132"/>
                </a:cxn>
                <a:cxn ang="0">
                  <a:pos x="30" y="143"/>
                </a:cxn>
                <a:cxn ang="0">
                  <a:pos x="46" y="167"/>
                </a:cxn>
                <a:cxn ang="0">
                  <a:pos x="66" y="153"/>
                </a:cxn>
                <a:cxn ang="0">
                  <a:pos x="103" y="166"/>
                </a:cxn>
                <a:cxn ang="0">
                  <a:pos x="118" y="194"/>
                </a:cxn>
                <a:cxn ang="0">
                  <a:pos x="147" y="206"/>
                </a:cxn>
                <a:cxn ang="0">
                  <a:pos x="138" y="243"/>
                </a:cxn>
                <a:cxn ang="0">
                  <a:pos x="168" y="251"/>
                </a:cxn>
                <a:cxn ang="0">
                  <a:pos x="180" y="260"/>
                </a:cxn>
                <a:cxn ang="0">
                  <a:pos x="195" y="250"/>
                </a:cxn>
                <a:cxn ang="0">
                  <a:pos x="218" y="264"/>
                </a:cxn>
                <a:cxn ang="0">
                  <a:pos x="228" y="267"/>
                </a:cxn>
                <a:cxn ang="0">
                  <a:pos x="234" y="283"/>
                </a:cxn>
                <a:cxn ang="0">
                  <a:pos x="263" y="268"/>
                </a:cxn>
                <a:cxn ang="0">
                  <a:pos x="302" y="266"/>
                </a:cxn>
                <a:cxn ang="0">
                  <a:pos x="323" y="274"/>
                </a:cxn>
                <a:cxn ang="0">
                  <a:pos x="343" y="266"/>
                </a:cxn>
                <a:cxn ang="0">
                  <a:pos x="359" y="251"/>
                </a:cxn>
                <a:cxn ang="0">
                  <a:pos x="349" y="233"/>
                </a:cxn>
                <a:cxn ang="0">
                  <a:pos x="330" y="209"/>
                </a:cxn>
                <a:cxn ang="0">
                  <a:pos x="300" y="197"/>
                </a:cxn>
                <a:cxn ang="0">
                  <a:pos x="283" y="212"/>
                </a:cxn>
                <a:cxn ang="0">
                  <a:pos x="256" y="221"/>
                </a:cxn>
                <a:cxn ang="0">
                  <a:pos x="198" y="196"/>
                </a:cxn>
                <a:cxn ang="0">
                  <a:pos x="154" y="177"/>
                </a:cxn>
                <a:cxn ang="0">
                  <a:pos x="170" y="169"/>
                </a:cxn>
                <a:cxn ang="0">
                  <a:pos x="191" y="186"/>
                </a:cxn>
                <a:cxn ang="0">
                  <a:pos x="218" y="184"/>
                </a:cxn>
                <a:cxn ang="0">
                  <a:pos x="242" y="182"/>
                </a:cxn>
                <a:cxn ang="0">
                  <a:pos x="268" y="157"/>
                </a:cxn>
                <a:cxn ang="0">
                  <a:pos x="307" y="160"/>
                </a:cxn>
                <a:cxn ang="0">
                  <a:pos x="329" y="159"/>
                </a:cxn>
                <a:cxn ang="0">
                  <a:pos x="343" y="145"/>
                </a:cxn>
                <a:cxn ang="0">
                  <a:pos x="320" y="115"/>
                </a:cxn>
                <a:cxn ang="0">
                  <a:pos x="325" y="89"/>
                </a:cxn>
              </a:cxnLst>
              <a:rect l="0" t="0" r="r" b="b"/>
              <a:pathLst>
                <a:path w="363" h="284">
                  <a:moveTo>
                    <a:pt x="322" y="75"/>
                  </a:moveTo>
                  <a:lnTo>
                    <a:pt x="322" y="75"/>
                  </a:lnTo>
                  <a:lnTo>
                    <a:pt x="315" y="75"/>
                  </a:lnTo>
                  <a:lnTo>
                    <a:pt x="309" y="76"/>
                  </a:lnTo>
                  <a:lnTo>
                    <a:pt x="302" y="76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89" y="76"/>
                  </a:lnTo>
                  <a:lnTo>
                    <a:pt x="282" y="78"/>
                  </a:lnTo>
                  <a:lnTo>
                    <a:pt x="261" y="85"/>
                  </a:lnTo>
                  <a:lnTo>
                    <a:pt x="241" y="91"/>
                  </a:lnTo>
                  <a:lnTo>
                    <a:pt x="235" y="92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32" y="95"/>
                  </a:lnTo>
                  <a:lnTo>
                    <a:pt x="234" y="98"/>
                  </a:lnTo>
                  <a:lnTo>
                    <a:pt x="239" y="99"/>
                  </a:lnTo>
                  <a:lnTo>
                    <a:pt x="245" y="101"/>
                  </a:lnTo>
                  <a:lnTo>
                    <a:pt x="249" y="99"/>
                  </a:lnTo>
                  <a:lnTo>
                    <a:pt x="249" y="99"/>
                  </a:lnTo>
                  <a:lnTo>
                    <a:pt x="249" y="102"/>
                  </a:lnTo>
                  <a:lnTo>
                    <a:pt x="248" y="105"/>
                  </a:lnTo>
                  <a:lnTo>
                    <a:pt x="244" y="108"/>
                  </a:lnTo>
                  <a:lnTo>
                    <a:pt x="238" y="109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29" y="113"/>
                  </a:lnTo>
                  <a:lnTo>
                    <a:pt x="228" y="116"/>
                  </a:lnTo>
                  <a:lnTo>
                    <a:pt x="229" y="123"/>
                  </a:lnTo>
                  <a:lnTo>
                    <a:pt x="234" y="138"/>
                  </a:lnTo>
                  <a:lnTo>
                    <a:pt x="234" y="138"/>
                  </a:lnTo>
                  <a:lnTo>
                    <a:pt x="234" y="142"/>
                  </a:lnTo>
                  <a:lnTo>
                    <a:pt x="234" y="145"/>
                  </a:lnTo>
                  <a:lnTo>
                    <a:pt x="231" y="146"/>
                  </a:lnTo>
                  <a:lnTo>
                    <a:pt x="228" y="147"/>
                  </a:lnTo>
                  <a:lnTo>
                    <a:pt x="221" y="147"/>
                  </a:lnTo>
                  <a:lnTo>
                    <a:pt x="211" y="146"/>
                  </a:lnTo>
                  <a:lnTo>
                    <a:pt x="191" y="142"/>
                  </a:lnTo>
                  <a:lnTo>
                    <a:pt x="182" y="139"/>
                  </a:lnTo>
                  <a:lnTo>
                    <a:pt x="178" y="139"/>
                  </a:lnTo>
                  <a:lnTo>
                    <a:pt x="178" y="139"/>
                  </a:lnTo>
                  <a:lnTo>
                    <a:pt x="184" y="132"/>
                  </a:lnTo>
                  <a:lnTo>
                    <a:pt x="184" y="129"/>
                  </a:lnTo>
                  <a:lnTo>
                    <a:pt x="184" y="128"/>
                  </a:lnTo>
                  <a:lnTo>
                    <a:pt x="178" y="125"/>
                  </a:lnTo>
                  <a:lnTo>
                    <a:pt x="168" y="123"/>
                  </a:lnTo>
                  <a:lnTo>
                    <a:pt x="168" y="123"/>
                  </a:lnTo>
                  <a:lnTo>
                    <a:pt x="162" y="122"/>
                  </a:lnTo>
                  <a:lnTo>
                    <a:pt x="158" y="120"/>
                  </a:lnTo>
                  <a:lnTo>
                    <a:pt x="148" y="113"/>
                  </a:lnTo>
                  <a:lnTo>
                    <a:pt x="140" y="106"/>
                  </a:lnTo>
                  <a:lnTo>
                    <a:pt x="133" y="98"/>
                  </a:lnTo>
                  <a:lnTo>
                    <a:pt x="133" y="98"/>
                  </a:lnTo>
                  <a:lnTo>
                    <a:pt x="125" y="92"/>
                  </a:lnTo>
                  <a:lnTo>
                    <a:pt x="117" y="86"/>
                  </a:lnTo>
                  <a:lnTo>
                    <a:pt x="108" y="81"/>
                  </a:lnTo>
                  <a:lnTo>
                    <a:pt x="101" y="76"/>
                  </a:lnTo>
                  <a:lnTo>
                    <a:pt x="96" y="71"/>
                  </a:lnTo>
                  <a:lnTo>
                    <a:pt x="94" y="66"/>
                  </a:lnTo>
                  <a:lnTo>
                    <a:pt x="94" y="64"/>
                  </a:lnTo>
                  <a:lnTo>
                    <a:pt x="94" y="59"/>
                  </a:lnTo>
                  <a:lnTo>
                    <a:pt x="96" y="56"/>
                  </a:lnTo>
                  <a:lnTo>
                    <a:pt x="98" y="52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6" y="44"/>
                  </a:lnTo>
                  <a:lnTo>
                    <a:pt x="107" y="41"/>
                  </a:lnTo>
                  <a:lnTo>
                    <a:pt x="107" y="37"/>
                  </a:lnTo>
                  <a:lnTo>
                    <a:pt x="108" y="34"/>
                  </a:lnTo>
                  <a:lnTo>
                    <a:pt x="108" y="34"/>
                  </a:lnTo>
                  <a:lnTo>
                    <a:pt x="111" y="32"/>
                  </a:lnTo>
                  <a:lnTo>
                    <a:pt x="116" y="31"/>
                  </a:lnTo>
                  <a:lnTo>
                    <a:pt x="121" y="29"/>
                  </a:lnTo>
                  <a:lnTo>
                    <a:pt x="124" y="28"/>
                  </a:lnTo>
                  <a:lnTo>
                    <a:pt x="124" y="28"/>
                  </a:lnTo>
                  <a:lnTo>
                    <a:pt x="125" y="27"/>
                  </a:lnTo>
                  <a:lnTo>
                    <a:pt x="125" y="25"/>
                  </a:lnTo>
                  <a:lnTo>
                    <a:pt x="124" y="24"/>
                  </a:lnTo>
                  <a:lnTo>
                    <a:pt x="113" y="21"/>
                  </a:lnTo>
                  <a:lnTo>
                    <a:pt x="100" y="18"/>
                  </a:lnTo>
                  <a:lnTo>
                    <a:pt x="94" y="17"/>
                  </a:lnTo>
                  <a:lnTo>
                    <a:pt x="93" y="14"/>
                  </a:lnTo>
                  <a:lnTo>
                    <a:pt x="93" y="14"/>
                  </a:lnTo>
                  <a:lnTo>
                    <a:pt x="93" y="8"/>
                  </a:lnTo>
                  <a:lnTo>
                    <a:pt x="90" y="4"/>
                  </a:lnTo>
                  <a:lnTo>
                    <a:pt x="89" y="1"/>
                  </a:lnTo>
                  <a:lnTo>
                    <a:pt x="84" y="1"/>
                  </a:lnTo>
                  <a:lnTo>
                    <a:pt x="76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49" y="1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0" y="8"/>
                  </a:lnTo>
                  <a:lnTo>
                    <a:pt x="25" y="11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6" y="18"/>
                  </a:lnTo>
                  <a:lnTo>
                    <a:pt x="3" y="22"/>
                  </a:lnTo>
                  <a:lnTo>
                    <a:pt x="2" y="28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5" y="42"/>
                  </a:lnTo>
                  <a:lnTo>
                    <a:pt x="9" y="45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9" y="49"/>
                  </a:lnTo>
                  <a:lnTo>
                    <a:pt x="20" y="52"/>
                  </a:lnTo>
                  <a:lnTo>
                    <a:pt x="20" y="56"/>
                  </a:lnTo>
                  <a:lnTo>
                    <a:pt x="19" y="62"/>
                  </a:lnTo>
                  <a:lnTo>
                    <a:pt x="15" y="74"/>
                  </a:lnTo>
                  <a:lnTo>
                    <a:pt x="12" y="82"/>
                  </a:lnTo>
                  <a:lnTo>
                    <a:pt x="12" y="82"/>
                  </a:lnTo>
                  <a:lnTo>
                    <a:pt x="12" y="92"/>
                  </a:lnTo>
                  <a:lnTo>
                    <a:pt x="13" y="103"/>
                  </a:lnTo>
                  <a:lnTo>
                    <a:pt x="16" y="115"/>
                  </a:lnTo>
                  <a:lnTo>
                    <a:pt x="20" y="123"/>
                  </a:lnTo>
                  <a:lnTo>
                    <a:pt x="20" y="123"/>
                  </a:lnTo>
                  <a:lnTo>
                    <a:pt x="25" y="126"/>
                  </a:lnTo>
                  <a:lnTo>
                    <a:pt x="33" y="132"/>
                  </a:lnTo>
                  <a:lnTo>
                    <a:pt x="36" y="135"/>
                  </a:lnTo>
                  <a:lnTo>
                    <a:pt x="37" y="138"/>
                  </a:lnTo>
                  <a:lnTo>
                    <a:pt x="37" y="140"/>
                  </a:lnTo>
                  <a:lnTo>
                    <a:pt x="34" y="142"/>
                  </a:lnTo>
                  <a:lnTo>
                    <a:pt x="34" y="142"/>
                  </a:lnTo>
                  <a:lnTo>
                    <a:pt x="30" y="143"/>
                  </a:lnTo>
                  <a:lnTo>
                    <a:pt x="29" y="146"/>
                  </a:lnTo>
                  <a:lnTo>
                    <a:pt x="30" y="150"/>
                  </a:lnTo>
                  <a:lnTo>
                    <a:pt x="33" y="155"/>
                  </a:lnTo>
                  <a:lnTo>
                    <a:pt x="40" y="162"/>
                  </a:lnTo>
                  <a:lnTo>
                    <a:pt x="46" y="167"/>
                  </a:lnTo>
                  <a:lnTo>
                    <a:pt x="46" y="167"/>
                  </a:lnTo>
                  <a:lnTo>
                    <a:pt x="53" y="170"/>
                  </a:lnTo>
                  <a:lnTo>
                    <a:pt x="57" y="170"/>
                  </a:lnTo>
                  <a:lnTo>
                    <a:pt x="60" y="170"/>
                  </a:lnTo>
                  <a:lnTo>
                    <a:pt x="62" y="169"/>
                  </a:lnTo>
                  <a:lnTo>
                    <a:pt x="63" y="162"/>
                  </a:lnTo>
                  <a:lnTo>
                    <a:pt x="66" y="153"/>
                  </a:lnTo>
                  <a:lnTo>
                    <a:pt x="66" y="153"/>
                  </a:lnTo>
                  <a:lnTo>
                    <a:pt x="80" y="159"/>
                  </a:lnTo>
                  <a:lnTo>
                    <a:pt x="90" y="162"/>
                  </a:lnTo>
                  <a:lnTo>
                    <a:pt x="97" y="163"/>
                  </a:lnTo>
                  <a:lnTo>
                    <a:pt x="97" y="163"/>
                  </a:lnTo>
                  <a:lnTo>
                    <a:pt x="103" y="166"/>
                  </a:lnTo>
                  <a:lnTo>
                    <a:pt x="108" y="167"/>
                  </a:lnTo>
                  <a:lnTo>
                    <a:pt x="113" y="172"/>
                  </a:lnTo>
                  <a:lnTo>
                    <a:pt x="114" y="180"/>
                  </a:lnTo>
                  <a:lnTo>
                    <a:pt x="114" y="180"/>
                  </a:lnTo>
                  <a:lnTo>
                    <a:pt x="116" y="189"/>
                  </a:lnTo>
                  <a:lnTo>
                    <a:pt x="118" y="194"/>
                  </a:lnTo>
                  <a:lnTo>
                    <a:pt x="121" y="200"/>
                  </a:lnTo>
                  <a:lnTo>
                    <a:pt x="124" y="203"/>
                  </a:lnTo>
                  <a:lnTo>
                    <a:pt x="130" y="206"/>
                  </a:lnTo>
                  <a:lnTo>
                    <a:pt x="134" y="206"/>
                  </a:lnTo>
                  <a:lnTo>
                    <a:pt x="147" y="206"/>
                  </a:lnTo>
                  <a:lnTo>
                    <a:pt x="147" y="206"/>
                  </a:lnTo>
                  <a:lnTo>
                    <a:pt x="141" y="216"/>
                  </a:lnTo>
                  <a:lnTo>
                    <a:pt x="135" y="229"/>
                  </a:lnTo>
                  <a:lnTo>
                    <a:pt x="134" y="234"/>
                  </a:lnTo>
                  <a:lnTo>
                    <a:pt x="135" y="239"/>
                  </a:lnTo>
                  <a:lnTo>
                    <a:pt x="135" y="241"/>
                  </a:lnTo>
                  <a:lnTo>
                    <a:pt x="138" y="243"/>
                  </a:lnTo>
                  <a:lnTo>
                    <a:pt x="145" y="243"/>
                  </a:lnTo>
                  <a:lnTo>
                    <a:pt x="145" y="243"/>
                  </a:lnTo>
                  <a:lnTo>
                    <a:pt x="153" y="244"/>
                  </a:lnTo>
                  <a:lnTo>
                    <a:pt x="158" y="246"/>
                  </a:lnTo>
                  <a:lnTo>
                    <a:pt x="164" y="247"/>
                  </a:lnTo>
                  <a:lnTo>
                    <a:pt x="168" y="251"/>
                  </a:lnTo>
                  <a:lnTo>
                    <a:pt x="175" y="260"/>
                  </a:lnTo>
                  <a:lnTo>
                    <a:pt x="182" y="271"/>
                  </a:lnTo>
                  <a:lnTo>
                    <a:pt x="182" y="271"/>
                  </a:lnTo>
                  <a:lnTo>
                    <a:pt x="181" y="267"/>
                  </a:lnTo>
                  <a:lnTo>
                    <a:pt x="181" y="267"/>
                  </a:lnTo>
                  <a:lnTo>
                    <a:pt x="180" y="260"/>
                  </a:lnTo>
                  <a:lnTo>
                    <a:pt x="180" y="254"/>
                  </a:lnTo>
                  <a:lnTo>
                    <a:pt x="181" y="253"/>
                  </a:lnTo>
                  <a:lnTo>
                    <a:pt x="184" y="250"/>
                  </a:lnTo>
                  <a:lnTo>
                    <a:pt x="192" y="249"/>
                  </a:lnTo>
                  <a:lnTo>
                    <a:pt x="192" y="249"/>
                  </a:lnTo>
                  <a:lnTo>
                    <a:pt x="195" y="250"/>
                  </a:lnTo>
                  <a:lnTo>
                    <a:pt x="199" y="253"/>
                  </a:lnTo>
                  <a:lnTo>
                    <a:pt x="205" y="260"/>
                  </a:lnTo>
                  <a:lnTo>
                    <a:pt x="208" y="264"/>
                  </a:lnTo>
                  <a:lnTo>
                    <a:pt x="211" y="266"/>
                  </a:lnTo>
                  <a:lnTo>
                    <a:pt x="214" y="267"/>
                  </a:lnTo>
                  <a:lnTo>
                    <a:pt x="218" y="264"/>
                  </a:lnTo>
                  <a:lnTo>
                    <a:pt x="218" y="264"/>
                  </a:lnTo>
                  <a:lnTo>
                    <a:pt x="221" y="261"/>
                  </a:lnTo>
                  <a:lnTo>
                    <a:pt x="224" y="261"/>
                  </a:lnTo>
                  <a:lnTo>
                    <a:pt x="225" y="261"/>
                  </a:lnTo>
                  <a:lnTo>
                    <a:pt x="226" y="263"/>
                  </a:lnTo>
                  <a:lnTo>
                    <a:pt x="228" y="267"/>
                  </a:lnTo>
                  <a:lnTo>
                    <a:pt x="228" y="273"/>
                  </a:lnTo>
                  <a:lnTo>
                    <a:pt x="228" y="273"/>
                  </a:lnTo>
                  <a:lnTo>
                    <a:pt x="226" y="280"/>
                  </a:lnTo>
                  <a:lnTo>
                    <a:pt x="228" y="283"/>
                  </a:lnTo>
                  <a:lnTo>
                    <a:pt x="229" y="284"/>
                  </a:lnTo>
                  <a:lnTo>
                    <a:pt x="234" y="283"/>
                  </a:lnTo>
                  <a:lnTo>
                    <a:pt x="242" y="277"/>
                  </a:lnTo>
                  <a:lnTo>
                    <a:pt x="249" y="271"/>
                  </a:lnTo>
                  <a:lnTo>
                    <a:pt x="249" y="271"/>
                  </a:lnTo>
                  <a:lnTo>
                    <a:pt x="255" y="267"/>
                  </a:lnTo>
                  <a:lnTo>
                    <a:pt x="259" y="267"/>
                  </a:lnTo>
                  <a:lnTo>
                    <a:pt x="263" y="268"/>
                  </a:lnTo>
                  <a:lnTo>
                    <a:pt x="271" y="270"/>
                  </a:lnTo>
                  <a:lnTo>
                    <a:pt x="271" y="270"/>
                  </a:lnTo>
                  <a:lnTo>
                    <a:pt x="276" y="270"/>
                  </a:lnTo>
                  <a:lnTo>
                    <a:pt x="285" y="268"/>
                  </a:lnTo>
                  <a:lnTo>
                    <a:pt x="302" y="266"/>
                  </a:lnTo>
                  <a:lnTo>
                    <a:pt x="302" y="266"/>
                  </a:lnTo>
                  <a:lnTo>
                    <a:pt x="305" y="266"/>
                  </a:lnTo>
                  <a:lnTo>
                    <a:pt x="307" y="266"/>
                  </a:lnTo>
                  <a:lnTo>
                    <a:pt x="313" y="270"/>
                  </a:lnTo>
                  <a:lnTo>
                    <a:pt x="317" y="273"/>
                  </a:lnTo>
                  <a:lnTo>
                    <a:pt x="320" y="274"/>
                  </a:lnTo>
                  <a:lnTo>
                    <a:pt x="323" y="274"/>
                  </a:lnTo>
                  <a:lnTo>
                    <a:pt x="323" y="274"/>
                  </a:lnTo>
                  <a:lnTo>
                    <a:pt x="327" y="273"/>
                  </a:lnTo>
                  <a:lnTo>
                    <a:pt x="332" y="270"/>
                  </a:lnTo>
                  <a:lnTo>
                    <a:pt x="337" y="267"/>
                  </a:lnTo>
                  <a:lnTo>
                    <a:pt x="343" y="266"/>
                  </a:lnTo>
                  <a:lnTo>
                    <a:pt x="343" y="266"/>
                  </a:lnTo>
                  <a:lnTo>
                    <a:pt x="353" y="266"/>
                  </a:lnTo>
                  <a:lnTo>
                    <a:pt x="356" y="264"/>
                  </a:lnTo>
                  <a:lnTo>
                    <a:pt x="356" y="261"/>
                  </a:lnTo>
                  <a:lnTo>
                    <a:pt x="357" y="256"/>
                  </a:lnTo>
                  <a:lnTo>
                    <a:pt x="357" y="256"/>
                  </a:lnTo>
                  <a:lnTo>
                    <a:pt x="359" y="251"/>
                  </a:lnTo>
                  <a:lnTo>
                    <a:pt x="363" y="247"/>
                  </a:lnTo>
                  <a:lnTo>
                    <a:pt x="363" y="247"/>
                  </a:lnTo>
                  <a:lnTo>
                    <a:pt x="360" y="244"/>
                  </a:lnTo>
                  <a:lnTo>
                    <a:pt x="356" y="240"/>
                  </a:lnTo>
                  <a:lnTo>
                    <a:pt x="356" y="240"/>
                  </a:lnTo>
                  <a:lnTo>
                    <a:pt x="349" y="233"/>
                  </a:lnTo>
                  <a:lnTo>
                    <a:pt x="340" y="224"/>
                  </a:lnTo>
                  <a:lnTo>
                    <a:pt x="340" y="224"/>
                  </a:lnTo>
                  <a:lnTo>
                    <a:pt x="337" y="221"/>
                  </a:lnTo>
                  <a:lnTo>
                    <a:pt x="334" y="217"/>
                  </a:lnTo>
                  <a:lnTo>
                    <a:pt x="330" y="209"/>
                  </a:lnTo>
                  <a:lnTo>
                    <a:pt x="330" y="209"/>
                  </a:lnTo>
                  <a:lnTo>
                    <a:pt x="329" y="206"/>
                  </a:lnTo>
                  <a:lnTo>
                    <a:pt x="327" y="204"/>
                  </a:lnTo>
                  <a:lnTo>
                    <a:pt x="320" y="202"/>
                  </a:lnTo>
                  <a:lnTo>
                    <a:pt x="320" y="202"/>
                  </a:lnTo>
                  <a:lnTo>
                    <a:pt x="307" y="197"/>
                  </a:lnTo>
                  <a:lnTo>
                    <a:pt x="300" y="197"/>
                  </a:lnTo>
                  <a:lnTo>
                    <a:pt x="295" y="197"/>
                  </a:lnTo>
                  <a:lnTo>
                    <a:pt x="295" y="197"/>
                  </a:lnTo>
                  <a:lnTo>
                    <a:pt x="292" y="200"/>
                  </a:lnTo>
                  <a:lnTo>
                    <a:pt x="289" y="204"/>
                  </a:lnTo>
                  <a:lnTo>
                    <a:pt x="283" y="212"/>
                  </a:lnTo>
                  <a:lnTo>
                    <a:pt x="283" y="212"/>
                  </a:lnTo>
                  <a:lnTo>
                    <a:pt x="279" y="216"/>
                  </a:lnTo>
                  <a:lnTo>
                    <a:pt x="275" y="217"/>
                  </a:lnTo>
                  <a:lnTo>
                    <a:pt x="266" y="220"/>
                  </a:lnTo>
                  <a:lnTo>
                    <a:pt x="266" y="220"/>
                  </a:lnTo>
                  <a:lnTo>
                    <a:pt x="261" y="221"/>
                  </a:lnTo>
                  <a:lnTo>
                    <a:pt x="256" y="221"/>
                  </a:lnTo>
                  <a:lnTo>
                    <a:pt x="248" y="219"/>
                  </a:lnTo>
                  <a:lnTo>
                    <a:pt x="239" y="216"/>
                  </a:lnTo>
                  <a:lnTo>
                    <a:pt x="231" y="210"/>
                  </a:lnTo>
                  <a:lnTo>
                    <a:pt x="231" y="210"/>
                  </a:lnTo>
                  <a:lnTo>
                    <a:pt x="215" y="203"/>
                  </a:lnTo>
                  <a:lnTo>
                    <a:pt x="198" y="196"/>
                  </a:lnTo>
                  <a:lnTo>
                    <a:pt x="181" y="189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60" y="183"/>
                  </a:lnTo>
                  <a:lnTo>
                    <a:pt x="157" y="180"/>
                  </a:lnTo>
                  <a:lnTo>
                    <a:pt x="154" y="177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8" y="170"/>
                  </a:lnTo>
                  <a:lnTo>
                    <a:pt x="162" y="169"/>
                  </a:lnTo>
                  <a:lnTo>
                    <a:pt x="167" y="169"/>
                  </a:lnTo>
                  <a:lnTo>
                    <a:pt x="170" y="169"/>
                  </a:lnTo>
                  <a:lnTo>
                    <a:pt x="170" y="169"/>
                  </a:lnTo>
                  <a:lnTo>
                    <a:pt x="174" y="172"/>
                  </a:lnTo>
                  <a:lnTo>
                    <a:pt x="178" y="175"/>
                  </a:lnTo>
                  <a:lnTo>
                    <a:pt x="184" y="182"/>
                  </a:lnTo>
                  <a:lnTo>
                    <a:pt x="184" y="182"/>
                  </a:lnTo>
                  <a:lnTo>
                    <a:pt x="191" y="186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204" y="187"/>
                  </a:lnTo>
                  <a:lnTo>
                    <a:pt x="211" y="184"/>
                  </a:lnTo>
                  <a:lnTo>
                    <a:pt x="211" y="184"/>
                  </a:lnTo>
                  <a:lnTo>
                    <a:pt x="218" y="184"/>
                  </a:lnTo>
                  <a:lnTo>
                    <a:pt x="218" y="184"/>
                  </a:lnTo>
                  <a:lnTo>
                    <a:pt x="226" y="184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9" y="183"/>
                  </a:lnTo>
                  <a:lnTo>
                    <a:pt x="242" y="182"/>
                  </a:lnTo>
                  <a:lnTo>
                    <a:pt x="245" y="176"/>
                  </a:lnTo>
                  <a:lnTo>
                    <a:pt x="245" y="176"/>
                  </a:lnTo>
                  <a:lnTo>
                    <a:pt x="249" y="170"/>
                  </a:lnTo>
                  <a:lnTo>
                    <a:pt x="255" y="165"/>
                  </a:lnTo>
                  <a:lnTo>
                    <a:pt x="261" y="160"/>
                  </a:lnTo>
                  <a:lnTo>
                    <a:pt x="268" y="157"/>
                  </a:lnTo>
                  <a:lnTo>
                    <a:pt x="268" y="157"/>
                  </a:lnTo>
                  <a:lnTo>
                    <a:pt x="272" y="156"/>
                  </a:lnTo>
                  <a:lnTo>
                    <a:pt x="276" y="156"/>
                  </a:lnTo>
                  <a:lnTo>
                    <a:pt x="276" y="156"/>
                  </a:lnTo>
                  <a:lnTo>
                    <a:pt x="292" y="157"/>
                  </a:lnTo>
                  <a:lnTo>
                    <a:pt x="307" y="160"/>
                  </a:lnTo>
                  <a:lnTo>
                    <a:pt x="307" y="160"/>
                  </a:lnTo>
                  <a:lnTo>
                    <a:pt x="316" y="162"/>
                  </a:lnTo>
                  <a:lnTo>
                    <a:pt x="320" y="162"/>
                  </a:lnTo>
                  <a:lnTo>
                    <a:pt x="325" y="160"/>
                  </a:lnTo>
                  <a:lnTo>
                    <a:pt x="325" y="160"/>
                  </a:lnTo>
                  <a:lnTo>
                    <a:pt x="329" y="159"/>
                  </a:lnTo>
                  <a:lnTo>
                    <a:pt x="332" y="156"/>
                  </a:lnTo>
                  <a:lnTo>
                    <a:pt x="332" y="156"/>
                  </a:lnTo>
                  <a:lnTo>
                    <a:pt x="340" y="152"/>
                  </a:lnTo>
                  <a:lnTo>
                    <a:pt x="342" y="149"/>
                  </a:lnTo>
                  <a:lnTo>
                    <a:pt x="343" y="145"/>
                  </a:lnTo>
                  <a:lnTo>
                    <a:pt x="343" y="145"/>
                  </a:lnTo>
                  <a:lnTo>
                    <a:pt x="342" y="139"/>
                  </a:lnTo>
                  <a:lnTo>
                    <a:pt x="339" y="135"/>
                  </a:lnTo>
                  <a:lnTo>
                    <a:pt x="332" y="125"/>
                  </a:lnTo>
                  <a:lnTo>
                    <a:pt x="332" y="125"/>
                  </a:lnTo>
                  <a:lnTo>
                    <a:pt x="326" y="120"/>
                  </a:lnTo>
                  <a:lnTo>
                    <a:pt x="320" y="115"/>
                  </a:lnTo>
                  <a:lnTo>
                    <a:pt x="320" y="115"/>
                  </a:lnTo>
                  <a:lnTo>
                    <a:pt x="319" y="109"/>
                  </a:lnTo>
                  <a:lnTo>
                    <a:pt x="317" y="105"/>
                  </a:lnTo>
                  <a:lnTo>
                    <a:pt x="317" y="101"/>
                  </a:lnTo>
                  <a:lnTo>
                    <a:pt x="319" y="96"/>
                  </a:lnTo>
                  <a:lnTo>
                    <a:pt x="325" y="89"/>
                  </a:lnTo>
                  <a:lnTo>
                    <a:pt x="333" y="82"/>
                  </a:lnTo>
                  <a:lnTo>
                    <a:pt x="333" y="82"/>
                  </a:lnTo>
                  <a:lnTo>
                    <a:pt x="327" y="78"/>
                  </a:lnTo>
                  <a:lnTo>
                    <a:pt x="322" y="75"/>
                  </a:lnTo>
                  <a:lnTo>
                    <a:pt x="322" y="7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88" name="Freeform 1087"/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5667375" y="2824163"/>
              <a:ext cx="565150" cy="500063"/>
            </a:xfrm>
            <a:custGeom>
              <a:avLst/>
              <a:gdLst/>
              <a:ahLst/>
              <a:cxnLst>
                <a:cxn ang="0">
                  <a:pos x="351" y="85"/>
                </a:cxn>
                <a:cxn ang="0">
                  <a:pos x="339" y="67"/>
                </a:cxn>
                <a:cxn ang="0">
                  <a:pos x="317" y="57"/>
                </a:cxn>
                <a:cxn ang="0">
                  <a:pos x="296" y="56"/>
                </a:cxn>
                <a:cxn ang="0">
                  <a:pos x="276" y="50"/>
                </a:cxn>
                <a:cxn ang="0">
                  <a:pos x="249" y="48"/>
                </a:cxn>
                <a:cxn ang="0">
                  <a:pos x="216" y="31"/>
                </a:cxn>
                <a:cxn ang="0">
                  <a:pos x="188" y="27"/>
                </a:cxn>
                <a:cxn ang="0">
                  <a:pos x="169" y="30"/>
                </a:cxn>
                <a:cxn ang="0">
                  <a:pos x="142" y="16"/>
                </a:cxn>
                <a:cxn ang="0">
                  <a:pos x="125" y="2"/>
                </a:cxn>
                <a:cxn ang="0">
                  <a:pos x="101" y="2"/>
                </a:cxn>
                <a:cxn ang="0">
                  <a:pos x="88" y="13"/>
                </a:cxn>
                <a:cxn ang="0">
                  <a:pos x="77" y="19"/>
                </a:cxn>
                <a:cxn ang="0">
                  <a:pos x="64" y="26"/>
                </a:cxn>
                <a:cxn ang="0">
                  <a:pos x="63" y="44"/>
                </a:cxn>
                <a:cxn ang="0">
                  <a:pos x="63" y="60"/>
                </a:cxn>
                <a:cxn ang="0">
                  <a:pos x="51" y="77"/>
                </a:cxn>
                <a:cxn ang="0">
                  <a:pos x="67" y="71"/>
                </a:cxn>
                <a:cxn ang="0">
                  <a:pos x="91" y="77"/>
                </a:cxn>
                <a:cxn ang="0">
                  <a:pos x="103" y="91"/>
                </a:cxn>
                <a:cxn ang="0">
                  <a:pos x="91" y="107"/>
                </a:cxn>
                <a:cxn ang="0">
                  <a:pos x="84" y="118"/>
                </a:cxn>
                <a:cxn ang="0">
                  <a:pos x="81" y="137"/>
                </a:cxn>
                <a:cxn ang="0">
                  <a:pos x="80" y="154"/>
                </a:cxn>
                <a:cxn ang="0">
                  <a:pos x="54" y="165"/>
                </a:cxn>
                <a:cxn ang="0">
                  <a:pos x="27" y="177"/>
                </a:cxn>
                <a:cxn ang="0">
                  <a:pos x="21" y="192"/>
                </a:cxn>
                <a:cxn ang="0">
                  <a:pos x="0" y="212"/>
                </a:cxn>
                <a:cxn ang="0">
                  <a:pos x="31" y="221"/>
                </a:cxn>
                <a:cxn ang="0">
                  <a:pos x="50" y="236"/>
                </a:cxn>
                <a:cxn ang="0">
                  <a:pos x="71" y="241"/>
                </a:cxn>
                <a:cxn ang="0">
                  <a:pos x="97" y="238"/>
                </a:cxn>
                <a:cxn ang="0">
                  <a:pos x="112" y="249"/>
                </a:cxn>
                <a:cxn ang="0">
                  <a:pos x="121" y="229"/>
                </a:cxn>
                <a:cxn ang="0">
                  <a:pos x="137" y="226"/>
                </a:cxn>
                <a:cxn ang="0">
                  <a:pos x="179" y="248"/>
                </a:cxn>
                <a:cxn ang="0">
                  <a:pos x="184" y="258"/>
                </a:cxn>
                <a:cxn ang="0">
                  <a:pos x="178" y="289"/>
                </a:cxn>
                <a:cxn ang="0">
                  <a:pos x="195" y="306"/>
                </a:cxn>
                <a:cxn ang="0">
                  <a:pos x="206" y="313"/>
                </a:cxn>
                <a:cxn ang="0">
                  <a:pos x="238" y="295"/>
                </a:cxn>
                <a:cxn ang="0">
                  <a:pos x="250" y="268"/>
                </a:cxn>
                <a:cxn ang="0">
                  <a:pos x="275" y="231"/>
                </a:cxn>
                <a:cxn ang="0">
                  <a:pos x="286" y="199"/>
                </a:cxn>
                <a:cxn ang="0">
                  <a:pos x="310" y="174"/>
                </a:cxn>
                <a:cxn ang="0">
                  <a:pos x="340" y="148"/>
                </a:cxn>
                <a:cxn ang="0">
                  <a:pos x="351" y="128"/>
                </a:cxn>
                <a:cxn ang="0">
                  <a:pos x="354" y="108"/>
                </a:cxn>
              </a:cxnLst>
              <a:rect l="0" t="0" r="r" b="b"/>
              <a:pathLst>
                <a:path w="356" h="315">
                  <a:moveTo>
                    <a:pt x="354" y="108"/>
                  </a:moveTo>
                  <a:lnTo>
                    <a:pt x="354" y="108"/>
                  </a:lnTo>
                  <a:lnTo>
                    <a:pt x="353" y="97"/>
                  </a:lnTo>
                  <a:lnTo>
                    <a:pt x="351" y="85"/>
                  </a:lnTo>
                  <a:lnTo>
                    <a:pt x="350" y="80"/>
                  </a:lnTo>
                  <a:lnTo>
                    <a:pt x="347" y="74"/>
                  </a:lnTo>
                  <a:lnTo>
                    <a:pt x="344" y="70"/>
                  </a:lnTo>
                  <a:lnTo>
                    <a:pt x="339" y="67"/>
                  </a:lnTo>
                  <a:lnTo>
                    <a:pt x="339" y="67"/>
                  </a:lnTo>
                  <a:lnTo>
                    <a:pt x="323" y="58"/>
                  </a:lnTo>
                  <a:lnTo>
                    <a:pt x="323" y="58"/>
                  </a:lnTo>
                  <a:lnTo>
                    <a:pt x="317" y="57"/>
                  </a:lnTo>
                  <a:lnTo>
                    <a:pt x="313" y="56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296" y="56"/>
                  </a:lnTo>
                  <a:lnTo>
                    <a:pt x="289" y="53"/>
                  </a:lnTo>
                  <a:lnTo>
                    <a:pt x="283" y="51"/>
                  </a:lnTo>
                  <a:lnTo>
                    <a:pt x="276" y="50"/>
                  </a:lnTo>
                  <a:lnTo>
                    <a:pt x="276" y="50"/>
                  </a:lnTo>
                  <a:lnTo>
                    <a:pt x="255" y="50"/>
                  </a:lnTo>
                  <a:lnTo>
                    <a:pt x="255" y="50"/>
                  </a:lnTo>
                  <a:lnTo>
                    <a:pt x="252" y="50"/>
                  </a:lnTo>
                  <a:lnTo>
                    <a:pt x="249" y="48"/>
                  </a:lnTo>
                  <a:lnTo>
                    <a:pt x="242" y="44"/>
                  </a:lnTo>
                  <a:lnTo>
                    <a:pt x="242" y="44"/>
                  </a:lnTo>
                  <a:lnTo>
                    <a:pt x="226" y="36"/>
                  </a:lnTo>
                  <a:lnTo>
                    <a:pt x="216" y="31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198" y="27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79" y="30"/>
                  </a:lnTo>
                  <a:lnTo>
                    <a:pt x="175" y="30"/>
                  </a:lnTo>
                  <a:lnTo>
                    <a:pt x="169" y="30"/>
                  </a:lnTo>
                  <a:lnTo>
                    <a:pt x="169" y="30"/>
                  </a:lnTo>
                  <a:lnTo>
                    <a:pt x="159" y="29"/>
                  </a:lnTo>
                  <a:lnTo>
                    <a:pt x="149" y="23"/>
                  </a:lnTo>
                  <a:lnTo>
                    <a:pt x="142" y="16"/>
                  </a:lnTo>
                  <a:lnTo>
                    <a:pt x="135" y="9"/>
                  </a:lnTo>
                  <a:lnTo>
                    <a:pt x="135" y="9"/>
                  </a:lnTo>
                  <a:lnTo>
                    <a:pt x="131" y="4"/>
                  </a:lnTo>
                  <a:lnTo>
                    <a:pt x="125" y="2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05" y="0"/>
                  </a:lnTo>
                  <a:lnTo>
                    <a:pt x="101" y="2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3" y="9"/>
                  </a:lnTo>
                  <a:lnTo>
                    <a:pt x="88" y="13"/>
                  </a:lnTo>
                  <a:lnTo>
                    <a:pt x="84" y="17"/>
                  </a:lnTo>
                  <a:lnTo>
                    <a:pt x="81" y="19"/>
                  </a:lnTo>
                  <a:lnTo>
                    <a:pt x="77" y="19"/>
                  </a:lnTo>
                  <a:lnTo>
                    <a:pt x="77" y="19"/>
                  </a:lnTo>
                  <a:lnTo>
                    <a:pt x="70" y="17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4" y="26"/>
                  </a:lnTo>
                  <a:lnTo>
                    <a:pt x="64" y="31"/>
                  </a:lnTo>
                  <a:lnTo>
                    <a:pt x="64" y="39"/>
                  </a:lnTo>
                  <a:lnTo>
                    <a:pt x="64" y="39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4"/>
                  </a:lnTo>
                  <a:lnTo>
                    <a:pt x="63" y="60"/>
                  </a:lnTo>
                  <a:lnTo>
                    <a:pt x="63" y="60"/>
                  </a:lnTo>
                  <a:lnTo>
                    <a:pt x="61" y="66"/>
                  </a:lnTo>
                  <a:lnTo>
                    <a:pt x="57" y="68"/>
                  </a:lnTo>
                  <a:lnTo>
                    <a:pt x="54" y="73"/>
                  </a:lnTo>
                  <a:lnTo>
                    <a:pt x="51" y="77"/>
                  </a:lnTo>
                  <a:lnTo>
                    <a:pt x="51" y="77"/>
                  </a:lnTo>
                  <a:lnTo>
                    <a:pt x="54" y="76"/>
                  </a:lnTo>
                  <a:lnTo>
                    <a:pt x="57" y="74"/>
                  </a:lnTo>
                  <a:lnTo>
                    <a:pt x="67" y="71"/>
                  </a:lnTo>
                  <a:lnTo>
                    <a:pt x="77" y="71"/>
                  </a:lnTo>
                  <a:lnTo>
                    <a:pt x="84" y="71"/>
                  </a:lnTo>
                  <a:lnTo>
                    <a:pt x="84" y="71"/>
                  </a:lnTo>
                  <a:lnTo>
                    <a:pt x="91" y="77"/>
                  </a:lnTo>
                  <a:lnTo>
                    <a:pt x="98" y="84"/>
                  </a:lnTo>
                  <a:lnTo>
                    <a:pt x="98" y="84"/>
                  </a:lnTo>
                  <a:lnTo>
                    <a:pt x="101" y="87"/>
                  </a:lnTo>
                  <a:lnTo>
                    <a:pt x="103" y="91"/>
                  </a:lnTo>
                  <a:lnTo>
                    <a:pt x="103" y="94"/>
                  </a:lnTo>
                  <a:lnTo>
                    <a:pt x="101" y="97"/>
                  </a:lnTo>
                  <a:lnTo>
                    <a:pt x="98" y="103"/>
                  </a:lnTo>
                  <a:lnTo>
                    <a:pt x="91" y="107"/>
                  </a:lnTo>
                  <a:lnTo>
                    <a:pt x="91" y="107"/>
                  </a:lnTo>
                  <a:lnTo>
                    <a:pt x="88" y="108"/>
                  </a:lnTo>
                  <a:lnTo>
                    <a:pt x="85" y="111"/>
                  </a:lnTo>
                  <a:lnTo>
                    <a:pt x="84" y="118"/>
                  </a:lnTo>
                  <a:lnTo>
                    <a:pt x="83" y="125"/>
                  </a:lnTo>
                  <a:lnTo>
                    <a:pt x="81" y="132"/>
                  </a:lnTo>
                  <a:lnTo>
                    <a:pt x="81" y="132"/>
                  </a:lnTo>
                  <a:lnTo>
                    <a:pt x="81" y="137"/>
                  </a:lnTo>
                  <a:lnTo>
                    <a:pt x="81" y="141"/>
                  </a:lnTo>
                  <a:lnTo>
                    <a:pt x="83" y="148"/>
                  </a:lnTo>
                  <a:lnTo>
                    <a:pt x="81" y="151"/>
                  </a:lnTo>
                  <a:lnTo>
                    <a:pt x="80" y="154"/>
                  </a:lnTo>
                  <a:lnTo>
                    <a:pt x="77" y="157"/>
                  </a:lnTo>
                  <a:lnTo>
                    <a:pt x="71" y="159"/>
                  </a:lnTo>
                  <a:lnTo>
                    <a:pt x="71" y="159"/>
                  </a:lnTo>
                  <a:lnTo>
                    <a:pt x="54" y="165"/>
                  </a:lnTo>
                  <a:lnTo>
                    <a:pt x="39" y="171"/>
                  </a:lnTo>
                  <a:lnTo>
                    <a:pt x="39" y="171"/>
                  </a:lnTo>
                  <a:lnTo>
                    <a:pt x="30" y="174"/>
                  </a:lnTo>
                  <a:lnTo>
                    <a:pt x="27" y="177"/>
                  </a:lnTo>
                  <a:lnTo>
                    <a:pt x="24" y="181"/>
                  </a:lnTo>
                  <a:lnTo>
                    <a:pt x="23" y="189"/>
                  </a:lnTo>
                  <a:lnTo>
                    <a:pt x="23" y="189"/>
                  </a:lnTo>
                  <a:lnTo>
                    <a:pt x="21" y="192"/>
                  </a:lnTo>
                  <a:lnTo>
                    <a:pt x="20" y="196"/>
                  </a:lnTo>
                  <a:lnTo>
                    <a:pt x="14" y="202"/>
                  </a:lnTo>
                  <a:lnTo>
                    <a:pt x="7" y="208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10" y="215"/>
                  </a:lnTo>
                  <a:lnTo>
                    <a:pt x="21" y="216"/>
                  </a:lnTo>
                  <a:lnTo>
                    <a:pt x="31" y="221"/>
                  </a:lnTo>
                  <a:lnTo>
                    <a:pt x="36" y="223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50" y="236"/>
                  </a:lnTo>
                  <a:lnTo>
                    <a:pt x="56" y="239"/>
                  </a:lnTo>
                  <a:lnTo>
                    <a:pt x="64" y="242"/>
                  </a:lnTo>
                  <a:lnTo>
                    <a:pt x="64" y="242"/>
                  </a:lnTo>
                  <a:lnTo>
                    <a:pt x="71" y="241"/>
                  </a:lnTo>
                  <a:lnTo>
                    <a:pt x="78" y="239"/>
                  </a:lnTo>
                  <a:lnTo>
                    <a:pt x="93" y="236"/>
                  </a:lnTo>
                  <a:lnTo>
                    <a:pt x="93" y="236"/>
                  </a:lnTo>
                  <a:lnTo>
                    <a:pt x="97" y="238"/>
                  </a:lnTo>
                  <a:lnTo>
                    <a:pt x="104" y="242"/>
                  </a:lnTo>
                  <a:lnTo>
                    <a:pt x="110" y="246"/>
                  </a:lnTo>
                  <a:lnTo>
                    <a:pt x="112" y="249"/>
                  </a:lnTo>
                  <a:lnTo>
                    <a:pt x="112" y="249"/>
                  </a:lnTo>
                  <a:lnTo>
                    <a:pt x="115" y="243"/>
                  </a:lnTo>
                  <a:lnTo>
                    <a:pt x="117" y="239"/>
                  </a:lnTo>
                  <a:lnTo>
                    <a:pt x="120" y="232"/>
                  </a:lnTo>
                  <a:lnTo>
                    <a:pt x="121" y="229"/>
                  </a:lnTo>
                  <a:lnTo>
                    <a:pt x="125" y="226"/>
                  </a:lnTo>
                  <a:lnTo>
                    <a:pt x="130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48" y="229"/>
                  </a:lnTo>
                  <a:lnTo>
                    <a:pt x="165" y="238"/>
                  </a:lnTo>
                  <a:lnTo>
                    <a:pt x="174" y="242"/>
                  </a:lnTo>
                  <a:lnTo>
                    <a:pt x="179" y="248"/>
                  </a:lnTo>
                  <a:lnTo>
                    <a:pt x="184" y="253"/>
                  </a:lnTo>
                  <a:lnTo>
                    <a:pt x="185" y="256"/>
                  </a:lnTo>
                  <a:lnTo>
                    <a:pt x="184" y="258"/>
                  </a:lnTo>
                  <a:lnTo>
                    <a:pt x="184" y="258"/>
                  </a:lnTo>
                  <a:lnTo>
                    <a:pt x="181" y="269"/>
                  </a:lnTo>
                  <a:lnTo>
                    <a:pt x="176" y="279"/>
                  </a:lnTo>
                  <a:lnTo>
                    <a:pt x="176" y="285"/>
                  </a:lnTo>
                  <a:lnTo>
                    <a:pt x="178" y="289"/>
                  </a:lnTo>
                  <a:lnTo>
                    <a:pt x="181" y="293"/>
                  </a:lnTo>
                  <a:lnTo>
                    <a:pt x="186" y="297"/>
                  </a:lnTo>
                  <a:lnTo>
                    <a:pt x="186" y="297"/>
                  </a:lnTo>
                  <a:lnTo>
                    <a:pt x="195" y="306"/>
                  </a:lnTo>
                  <a:lnTo>
                    <a:pt x="205" y="315"/>
                  </a:lnTo>
                  <a:lnTo>
                    <a:pt x="205" y="315"/>
                  </a:lnTo>
                  <a:lnTo>
                    <a:pt x="206" y="313"/>
                  </a:lnTo>
                  <a:lnTo>
                    <a:pt x="206" y="313"/>
                  </a:lnTo>
                  <a:lnTo>
                    <a:pt x="216" y="307"/>
                  </a:lnTo>
                  <a:lnTo>
                    <a:pt x="226" y="303"/>
                  </a:lnTo>
                  <a:lnTo>
                    <a:pt x="235" y="297"/>
                  </a:lnTo>
                  <a:lnTo>
                    <a:pt x="238" y="295"/>
                  </a:lnTo>
                  <a:lnTo>
                    <a:pt x="240" y="290"/>
                  </a:lnTo>
                  <a:lnTo>
                    <a:pt x="240" y="290"/>
                  </a:lnTo>
                  <a:lnTo>
                    <a:pt x="245" y="279"/>
                  </a:lnTo>
                  <a:lnTo>
                    <a:pt x="250" y="268"/>
                  </a:lnTo>
                  <a:lnTo>
                    <a:pt x="262" y="246"/>
                  </a:lnTo>
                  <a:lnTo>
                    <a:pt x="262" y="246"/>
                  </a:lnTo>
                  <a:lnTo>
                    <a:pt x="270" y="239"/>
                  </a:lnTo>
                  <a:lnTo>
                    <a:pt x="275" y="231"/>
                  </a:lnTo>
                  <a:lnTo>
                    <a:pt x="277" y="223"/>
                  </a:lnTo>
                  <a:lnTo>
                    <a:pt x="280" y="215"/>
                  </a:lnTo>
                  <a:lnTo>
                    <a:pt x="283" y="206"/>
                  </a:lnTo>
                  <a:lnTo>
                    <a:pt x="286" y="199"/>
                  </a:lnTo>
                  <a:lnTo>
                    <a:pt x="290" y="191"/>
                  </a:lnTo>
                  <a:lnTo>
                    <a:pt x="297" y="182"/>
                  </a:lnTo>
                  <a:lnTo>
                    <a:pt x="297" y="182"/>
                  </a:lnTo>
                  <a:lnTo>
                    <a:pt x="310" y="174"/>
                  </a:lnTo>
                  <a:lnTo>
                    <a:pt x="323" y="164"/>
                  </a:lnTo>
                  <a:lnTo>
                    <a:pt x="329" y="159"/>
                  </a:lnTo>
                  <a:lnTo>
                    <a:pt x="334" y="154"/>
                  </a:lnTo>
                  <a:lnTo>
                    <a:pt x="340" y="148"/>
                  </a:lnTo>
                  <a:lnTo>
                    <a:pt x="344" y="141"/>
                  </a:lnTo>
                  <a:lnTo>
                    <a:pt x="344" y="141"/>
                  </a:lnTo>
                  <a:lnTo>
                    <a:pt x="347" y="134"/>
                  </a:lnTo>
                  <a:lnTo>
                    <a:pt x="351" y="128"/>
                  </a:lnTo>
                  <a:lnTo>
                    <a:pt x="351" y="128"/>
                  </a:lnTo>
                  <a:lnTo>
                    <a:pt x="354" y="124"/>
                  </a:lnTo>
                  <a:lnTo>
                    <a:pt x="356" y="120"/>
                  </a:lnTo>
                  <a:lnTo>
                    <a:pt x="354" y="108"/>
                  </a:lnTo>
                  <a:lnTo>
                    <a:pt x="354" y="10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89" name="Freeform 1088"/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5411788" y="3149600"/>
              <a:ext cx="581025" cy="392113"/>
            </a:xfrm>
            <a:custGeom>
              <a:avLst/>
              <a:gdLst/>
              <a:ahLst/>
              <a:cxnLst>
                <a:cxn ang="0">
                  <a:pos x="133" y="7"/>
                </a:cxn>
                <a:cxn ang="0">
                  <a:pos x="114" y="3"/>
                </a:cxn>
                <a:cxn ang="0">
                  <a:pos x="97" y="11"/>
                </a:cxn>
                <a:cxn ang="0">
                  <a:pos x="80" y="16"/>
                </a:cxn>
                <a:cxn ang="0">
                  <a:pos x="63" y="24"/>
                </a:cxn>
                <a:cxn ang="0">
                  <a:pos x="49" y="17"/>
                </a:cxn>
                <a:cxn ang="0">
                  <a:pos x="40" y="18"/>
                </a:cxn>
                <a:cxn ang="0">
                  <a:pos x="13" y="48"/>
                </a:cxn>
                <a:cxn ang="0">
                  <a:pos x="15" y="65"/>
                </a:cxn>
                <a:cxn ang="0">
                  <a:pos x="19" y="82"/>
                </a:cxn>
                <a:cxn ang="0">
                  <a:pos x="5" y="85"/>
                </a:cxn>
                <a:cxn ang="0">
                  <a:pos x="2" y="100"/>
                </a:cxn>
                <a:cxn ang="0">
                  <a:pos x="32" y="100"/>
                </a:cxn>
                <a:cxn ang="0">
                  <a:pos x="55" y="101"/>
                </a:cxn>
                <a:cxn ang="0">
                  <a:pos x="59" y="114"/>
                </a:cxn>
                <a:cxn ang="0">
                  <a:pos x="90" y="124"/>
                </a:cxn>
                <a:cxn ang="0">
                  <a:pos x="90" y="128"/>
                </a:cxn>
                <a:cxn ang="0">
                  <a:pos x="74" y="134"/>
                </a:cxn>
                <a:cxn ang="0">
                  <a:pos x="72" y="144"/>
                </a:cxn>
                <a:cxn ang="0">
                  <a:pos x="62" y="156"/>
                </a:cxn>
                <a:cxn ang="0">
                  <a:pos x="62" y="171"/>
                </a:cxn>
                <a:cxn ang="0">
                  <a:pos x="91" y="192"/>
                </a:cxn>
                <a:cxn ang="0">
                  <a:pos x="114" y="213"/>
                </a:cxn>
                <a:cxn ang="0">
                  <a:pos x="134" y="223"/>
                </a:cxn>
                <a:cxn ang="0">
                  <a:pos x="150" y="232"/>
                </a:cxn>
                <a:cxn ang="0">
                  <a:pos x="157" y="242"/>
                </a:cxn>
                <a:cxn ang="0">
                  <a:pos x="197" y="246"/>
                </a:cxn>
                <a:cxn ang="0">
                  <a:pos x="200" y="238"/>
                </a:cxn>
                <a:cxn ang="0">
                  <a:pos x="198" y="212"/>
                </a:cxn>
                <a:cxn ang="0">
                  <a:pos x="214" y="205"/>
                </a:cxn>
                <a:cxn ang="0">
                  <a:pos x="211" y="201"/>
                </a:cxn>
                <a:cxn ang="0">
                  <a:pos x="198" y="192"/>
                </a:cxn>
                <a:cxn ang="0">
                  <a:pos x="227" y="185"/>
                </a:cxn>
                <a:cxn ang="0">
                  <a:pos x="259" y="175"/>
                </a:cxn>
                <a:cxn ang="0">
                  <a:pos x="288" y="175"/>
                </a:cxn>
                <a:cxn ang="0">
                  <a:pos x="299" y="182"/>
                </a:cxn>
                <a:cxn ang="0">
                  <a:pos x="340" y="155"/>
                </a:cxn>
                <a:cxn ang="0">
                  <a:pos x="353" y="135"/>
                </a:cxn>
                <a:cxn ang="0">
                  <a:pos x="360" y="122"/>
                </a:cxn>
                <a:cxn ang="0">
                  <a:pos x="366" y="110"/>
                </a:cxn>
                <a:cxn ang="0">
                  <a:pos x="347" y="92"/>
                </a:cxn>
                <a:cxn ang="0">
                  <a:pos x="337" y="74"/>
                </a:cxn>
                <a:cxn ang="0">
                  <a:pos x="346" y="51"/>
                </a:cxn>
                <a:cxn ang="0">
                  <a:pos x="326" y="33"/>
                </a:cxn>
                <a:cxn ang="0">
                  <a:pos x="291" y="21"/>
                </a:cxn>
                <a:cxn ang="0">
                  <a:pos x="278" y="34"/>
                </a:cxn>
                <a:cxn ang="0">
                  <a:pos x="271" y="41"/>
                </a:cxn>
                <a:cxn ang="0">
                  <a:pos x="254" y="31"/>
                </a:cxn>
                <a:cxn ang="0">
                  <a:pos x="225" y="37"/>
                </a:cxn>
                <a:cxn ang="0">
                  <a:pos x="201" y="21"/>
                </a:cxn>
                <a:cxn ang="0">
                  <a:pos x="171" y="10"/>
                </a:cxn>
                <a:cxn ang="0">
                  <a:pos x="161" y="7"/>
                </a:cxn>
                <a:cxn ang="0">
                  <a:pos x="140" y="1"/>
                </a:cxn>
              </a:cxnLst>
              <a:rect l="0" t="0" r="r" b="b"/>
              <a:pathLst>
                <a:path w="366" h="247">
                  <a:moveTo>
                    <a:pt x="140" y="1"/>
                  </a:moveTo>
                  <a:lnTo>
                    <a:pt x="140" y="1"/>
                  </a:lnTo>
                  <a:lnTo>
                    <a:pt x="136" y="6"/>
                  </a:lnTo>
                  <a:lnTo>
                    <a:pt x="133" y="7"/>
                  </a:lnTo>
                  <a:lnTo>
                    <a:pt x="128" y="7"/>
                  </a:lnTo>
                  <a:lnTo>
                    <a:pt x="121" y="6"/>
                  </a:lnTo>
                  <a:lnTo>
                    <a:pt x="121" y="6"/>
                  </a:lnTo>
                  <a:lnTo>
                    <a:pt x="114" y="3"/>
                  </a:lnTo>
                  <a:lnTo>
                    <a:pt x="110" y="3"/>
                  </a:lnTo>
                  <a:lnTo>
                    <a:pt x="106" y="4"/>
                  </a:lnTo>
                  <a:lnTo>
                    <a:pt x="103" y="7"/>
                  </a:lnTo>
                  <a:lnTo>
                    <a:pt x="97" y="11"/>
                  </a:lnTo>
                  <a:lnTo>
                    <a:pt x="93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0" y="16"/>
                  </a:lnTo>
                  <a:lnTo>
                    <a:pt x="74" y="20"/>
                  </a:lnTo>
                  <a:lnTo>
                    <a:pt x="70" y="23"/>
                  </a:lnTo>
                  <a:lnTo>
                    <a:pt x="63" y="24"/>
                  </a:lnTo>
                  <a:lnTo>
                    <a:pt x="63" y="24"/>
                  </a:lnTo>
                  <a:lnTo>
                    <a:pt x="60" y="24"/>
                  </a:lnTo>
                  <a:lnTo>
                    <a:pt x="57" y="23"/>
                  </a:lnTo>
                  <a:lnTo>
                    <a:pt x="52" y="18"/>
                  </a:lnTo>
                  <a:lnTo>
                    <a:pt x="49" y="17"/>
                  </a:lnTo>
                  <a:lnTo>
                    <a:pt x="46" y="16"/>
                  </a:lnTo>
                  <a:lnTo>
                    <a:pt x="43" y="17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7" y="26"/>
                  </a:lnTo>
                  <a:lnTo>
                    <a:pt x="33" y="31"/>
                  </a:lnTo>
                  <a:lnTo>
                    <a:pt x="23" y="41"/>
                  </a:lnTo>
                  <a:lnTo>
                    <a:pt x="13" y="4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9" y="60"/>
                  </a:lnTo>
                  <a:lnTo>
                    <a:pt x="15" y="65"/>
                  </a:lnTo>
                  <a:lnTo>
                    <a:pt x="19" y="73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9" y="82"/>
                  </a:lnTo>
                  <a:lnTo>
                    <a:pt x="16" y="82"/>
                  </a:lnTo>
                  <a:lnTo>
                    <a:pt x="10" y="82"/>
                  </a:lnTo>
                  <a:lnTo>
                    <a:pt x="8" y="84"/>
                  </a:lnTo>
                  <a:lnTo>
                    <a:pt x="5" y="85"/>
                  </a:lnTo>
                  <a:lnTo>
                    <a:pt x="3" y="88"/>
                  </a:lnTo>
                  <a:lnTo>
                    <a:pt x="3" y="94"/>
                  </a:lnTo>
                  <a:lnTo>
                    <a:pt x="3" y="94"/>
                  </a:lnTo>
                  <a:lnTo>
                    <a:pt x="2" y="100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15" y="101"/>
                  </a:lnTo>
                  <a:lnTo>
                    <a:pt x="32" y="100"/>
                  </a:lnTo>
                  <a:lnTo>
                    <a:pt x="32" y="100"/>
                  </a:lnTo>
                  <a:lnTo>
                    <a:pt x="42" y="100"/>
                  </a:lnTo>
                  <a:lnTo>
                    <a:pt x="50" y="101"/>
                  </a:lnTo>
                  <a:lnTo>
                    <a:pt x="55" y="101"/>
                  </a:lnTo>
                  <a:lnTo>
                    <a:pt x="56" y="104"/>
                  </a:lnTo>
                  <a:lnTo>
                    <a:pt x="59" y="108"/>
                  </a:lnTo>
                  <a:lnTo>
                    <a:pt x="59" y="114"/>
                  </a:lnTo>
                  <a:lnTo>
                    <a:pt x="59" y="114"/>
                  </a:lnTo>
                  <a:lnTo>
                    <a:pt x="60" y="117"/>
                  </a:lnTo>
                  <a:lnTo>
                    <a:pt x="66" y="118"/>
                  </a:lnTo>
                  <a:lnTo>
                    <a:pt x="79" y="121"/>
                  </a:lnTo>
                  <a:lnTo>
                    <a:pt x="90" y="124"/>
                  </a:lnTo>
                  <a:lnTo>
                    <a:pt x="91" y="125"/>
                  </a:lnTo>
                  <a:lnTo>
                    <a:pt x="91" y="127"/>
                  </a:lnTo>
                  <a:lnTo>
                    <a:pt x="90" y="128"/>
                  </a:lnTo>
                  <a:lnTo>
                    <a:pt x="90" y="128"/>
                  </a:lnTo>
                  <a:lnTo>
                    <a:pt x="87" y="129"/>
                  </a:lnTo>
                  <a:lnTo>
                    <a:pt x="82" y="131"/>
                  </a:lnTo>
                  <a:lnTo>
                    <a:pt x="77" y="132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3" y="137"/>
                  </a:lnTo>
                  <a:lnTo>
                    <a:pt x="73" y="141"/>
                  </a:lnTo>
                  <a:lnTo>
                    <a:pt x="72" y="144"/>
                  </a:lnTo>
                  <a:lnTo>
                    <a:pt x="69" y="148"/>
                  </a:lnTo>
                  <a:lnTo>
                    <a:pt x="69" y="148"/>
                  </a:lnTo>
                  <a:lnTo>
                    <a:pt x="64" y="152"/>
                  </a:lnTo>
                  <a:lnTo>
                    <a:pt x="62" y="156"/>
                  </a:lnTo>
                  <a:lnTo>
                    <a:pt x="60" y="159"/>
                  </a:lnTo>
                  <a:lnTo>
                    <a:pt x="60" y="164"/>
                  </a:lnTo>
                  <a:lnTo>
                    <a:pt x="60" y="166"/>
                  </a:lnTo>
                  <a:lnTo>
                    <a:pt x="62" y="171"/>
                  </a:lnTo>
                  <a:lnTo>
                    <a:pt x="67" y="176"/>
                  </a:lnTo>
                  <a:lnTo>
                    <a:pt x="74" y="181"/>
                  </a:lnTo>
                  <a:lnTo>
                    <a:pt x="83" y="186"/>
                  </a:lnTo>
                  <a:lnTo>
                    <a:pt x="91" y="192"/>
                  </a:lnTo>
                  <a:lnTo>
                    <a:pt x="99" y="198"/>
                  </a:lnTo>
                  <a:lnTo>
                    <a:pt x="99" y="198"/>
                  </a:lnTo>
                  <a:lnTo>
                    <a:pt x="106" y="206"/>
                  </a:lnTo>
                  <a:lnTo>
                    <a:pt x="114" y="213"/>
                  </a:lnTo>
                  <a:lnTo>
                    <a:pt x="124" y="220"/>
                  </a:lnTo>
                  <a:lnTo>
                    <a:pt x="128" y="222"/>
                  </a:lnTo>
                  <a:lnTo>
                    <a:pt x="134" y="223"/>
                  </a:lnTo>
                  <a:lnTo>
                    <a:pt x="134" y="223"/>
                  </a:lnTo>
                  <a:lnTo>
                    <a:pt x="144" y="225"/>
                  </a:lnTo>
                  <a:lnTo>
                    <a:pt x="150" y="228"/>
                  </a:lnTo>
                  <a:lnTo>
                    <a:pt x="150" y="229"/>
                  </a:lnTo>
                  <a:lnTo>
                    <a:pt x="150" y="232"/>
                  </a:lnTo>
                  <a:lnTo>
                    <a:pt x="144" y="239"/>
                  </a:lnTo>
                  <a:lnTo>
                    <a:pt x="144" y="239"/>
                  </a:lnTo>
                  <a:lnTo>
                    <a:pt x="148" y="239"/>
                  </a:lnTo>
                  <a:lnTo>
                    <a:pt x="157" y="242"/>
                  </a:lnTo>
                  <a:lnTo>
                    <a:pt x="177" y="246"/>
                  </a:lnTo>
                  <a:lnTo>
                    <a:pt x="187" y="247"/>
                  </a:lnTo>
                  <a:lnTo>
                    <a:pt x="194" y="247"/>
                  </a:lnTo>
                  <a:lnTo>
                    <a:pt x="197" y="246"/>
                  </a:lnTo>
                  <a:lnTo>
                    <a:pt x="200" y="245"/>
                  </a:lnTo>
                  <a:lnTo>
                    <a:pt x="200" y="242"/>
                  </a:lnTo>
                  <a:lnTo>
                    <a:pt x="200" y="238"/>
                  </a:lnTo>
                  <a:lnTo>
                    <a:pt x="200" y="238"/>
                  </a:lnTo>
                  <a:lnTo>
                    <a:pt x="195" y="223"/>
                  </a:lnTo>
                  <a:lnTo>
                    <a:pt x="194" y="216"/>
                  </a:lnTo>
                  <a:lnTo>
                    <a:pt x="195" y="213"/>
                  </a:lnTo>
                  <a:lnTo>
                    <a:pt x="198" y="212"/>
                  </a:lnTo>
                  <a:lnTo>
                    <a:pt x="198" y="212"/>
                  </a:lnTo>
                  <a:lnTo>
                    <a:pt x="204" y="209"/>
                  </a:lnTo>
                  <a:lnTo>
                    <a:pt x="210" y="208"/>
                  </a:lnTo>
                  <a:lnTo>
                    <a:pt x="214" y="205"/>
                  </a:lnTo>
                  <a:lnTo>
                    <a:pt x="215" y="202"/>
                  </a:lnTo>
                  <a:lnTo>
                    <a:pt x="215" y="199"/>
                  </a:lnTo>
                  <a:lnTo>
                    <a:pt x="215" y="199"/>
                  </a:lnTo>
                  <a:lnTo>
                    <a:pt x="211" y="201"/>
                  </a:lnTo>
                  <a:lnTo>
                    <a:pt x="205" y="199"/>
                  </a:lnTo>
                  <a:lnTo>
                    <a:pt x="200" y="198"/>
                  </a:lnTo>
                  <a:lnTo>
                    <a:pt x="198" y="195"/>
                  </a:lnTo>
                  <a:lnTo>
                    <a:pt x="198" y="192"/>
                  </a:lnTo>
                  <a:lnTo>
                    <a:pt x="198" y="192"/>
                  </a:lnTo>
                  <a:lnTo>
                    <a:pt x="201" y="192"/>
                  </a:lnTo>
                  <a:lnTo>
                    <a:pt x="207" y="191"/>
                  </a:lnTo>
                  <a:lnTo>
                    <a:pt x="227" y="185"/>
                  </a:lnTo>
                  <a:lnTo>
                    <a:pt x="248" y="178"/>
                  </a:lnTo>
                  <a:lnTo>
                    <a:pt x="255" y="176"/>
                  </a:lnTo>
                  <a:lnTo>
                    <a:pt x="259" y="175"/>
                  </a:lnTo>
                  <a:lnTo>
                    <a:pt x="259" y="175"/>
                  </a:lnTo>
                  <a:lnTo>
                    <a:pt x="268" y="176"/>
                  </a:lnTo>
                  <a:lnTo>
                    <a:pt x="275" y="176"/>
                  </a:lnTo>
                  <a:lnTo>
                    <a:pt x="281" y="175"/>
                  </a:lnTo>
                  <a:lnTo>
                    <a:pt x="288" y="175"/>
                  </a:lnTo>
                  <a:lnTo>
                    <a:pt x="288" y="175"/>
                  </a:lnTo>
                  <a:lnTo>
                    <a:pt x="293" y="178"/>
                  </a:lnTo>
                  <a:lnTo>
                    <a:pt x="299" y="182"/>
                  </a:lnTo>
                  <a:lnTo>
                    <a:pt x="299" y="182"/>
                  </a:lnTo>
                  <a:lnTo>
                    <a:pt x="315" y="172"/>
                  </a:lnTo>
                  <a:lnTo>
                    <a:pt x="329" y="164"/>
                  </a:lnTo>
                  <a:lnTo>
                    <a:pt x="329" y="164"/>
                  </a:lnTo>
                  <a:lnTo>
                    <a:pt x="340" y="155"/>
                  </a:lnTo>
                  <a:lnTo>
                    <a:pt x="345" y="149"/>
                  </a:lnTo>
                  <a:lnTo>
                    <a:pt x="349" y="142"/>
                  </a:lnTo>
                  <a:lnTo>
                    <a:pt x="349" y="142"/>
                  </a:lnTo>
                  <a:lnTo>
                    <a:pt x="353" y="135"/>
                  </a:lnTo>
                  <a:lnTo>
                    <a:pt x="353" y="135"/>
                  </a:lnTo>
                  <a:lnTo>
                    <a:pt x="359" y="128"/>
                  </a:lnTo>
                  <a:lnTo>
                    <a:pt x="359" y="128"/>
                  </a:lnTo>
                  <a:lnTo>
                    <a:pt x="360" y="122"/>
                  </a:lnTo>
                  <a:lnTo>
                    <a:pt x="360" y="117"/>
                  </a:lnTo>
                  <a:lnTo>
                    <a:pt x="360" y="117"/>
                  </a:lnTo>
                  <a:lnTo>
                    <a:pt x="363" y="114"/>
                  </a:lnTo>
                  <a:lnTo>
                    <a:pt x="366" y="110"/>
                  </a:lnTo>
                  <a:lnTo>
                    <a:pt x="366" y="110"/>
                  </a:lnTo>
                  <a:lnTo>
                    <a:pt x="356" y="101"/>
                  </a:lnTo>
                  <a:lnTo>
                    <a:pt x="347" y="92"/>
                  </a:lnTo>
                  <a:lnTo>
                    <a:pt x="347" y="92"/>
                  </a:lnTo>
                  <a:lnTo>
                    <a:pt x="342" y="88"/>
                  </a:lnTo>
                  <a:lnTo>
                    <a:pt x="339" y="84"/>
                  </a:lnTo>
                  <a:lnTo>
                    <a:pt x="337" y="80"/>
                  </a:lnTo>
                  <a:lnTo>
                    <a:pt x="337" y="74"/>
                  </a:lnTo>
                  <a:lnTo>
                    <a:pt x="342" y="64"/>
                  </a:lnTo>
                  <a:lnTo>
                    <a:pt x="345" y="53"/>
                  </a:lnTo>
                  <a:lnTo>
                    <a:pt x="345" y="53"/>
                  </a:lnTo>
                  <a:lnTo>
                    <a:pt x="346" y="51"/>
                  </a:lnTo>
                  <a:lnTo>
                    <a:pt x="345" y="48"/>
                  </a:lnTo>
                  <a:lnTo>
                    <a:pt x="340" y="43"/>
                  </a:lnTo>
                  <a:lnTo>
                    <a:pt x="335" y="37"/>
                  </a:lnTo>
                  <a:lnTo>
                    <a:pt x="326" y="33"/>
                  </a:lnTo>
                  <a:lnTo>
                    <a:pt x="309" y="24"/>
                  </a:lnTo>
                  <a:lnTo>
                    <a:pt x="298" y="21"/>
                  </a:lnTo>
                  <a:lnTo>
                    <a:pt x="298" y="21"/>
                  </a:lnTo>
                  <a:lnTo>
                    <a:pt x="291" y="21"/>
                  </a:lnTo>
                  <a:lnTo>
                    <a:pt x="286" y="21"/>
                  </a:lnTo>
                  <a:lnTo>
                    <a:pt x="282" y="24"/>
                  </a:lnTo>
                  <a:lnTo>
                    <a:pt x="281" y="27"/>
                  </a:lnTo>
                  <a:lnTo>
                    <a:pt x="278" y="34"/>
                  </a:lnTo>
                  <a:lnTo>
                    <a:pt x="276" y="38"/>
                  </a:lnTo>
                  <a:lnTo>
                    <a:pt x="273" y="44"/>
                  </a:lnTo>
                  <a:lnTo>
                    <a:pt x="273" y="44"/>
                  </a:lnTo>
                  <a:lnTo>
                    <a:pt x="271" y="41"/>
                  </a:lnTo>
                  <a:lnTo>
                    <a:pt x="265" y="37"/>
                  </a:lnTo>
                  <a:lnTo>
                    <a:pt x="258" y="33"/>
                  </a:lnTo>
                  <a:lnTo>
                    <a:pt x="254" y="31"/>
                  </a:lnTo>
                  <a:lnTo>
                    <a:pt x="254" y="31"/>
                  </a:lnTo>
                  <a:lnTo>
                    <a:pt x="239" y="34"/>
                  </a:lnTo>
                  <a:lnTo>
                    <a:pt x="232" y="36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17" y="34"/>
                  </a:lnTo>
                  <a:lnTo>
                    <a:pt x="211" y="31"/>
                  </a:lnTo>
                  <a:lnTo>
                    <a:pt x="201" y="21"/>
                  </a:lnTo>
                  <a:lnTo>
                    <a:pt x="201" y="21"/>
                  </a:lnTo>
                  <a:lnTo>
                    <a:pt x="197" y="18"/>
                  </a:lnTo>
                  <a:lnTo>
                    <a:pt x="192" y="16"/>
                  </a:lnTo>
                  <a:lnTo>
                    <a:pt x="182" y="11"/>
                  </a:lnTo>
                  <a:lnTo>
                    <a:pt x="171" y="10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48" y="1"/>
                  </a:lnTo>
                  <a:lnTo>
                    <a:pt x="143" y="0"/>
                  </a:lnTo>
                  <a:lnTo>
                    <a:pt x="141" y="0"/>
                  </a:lnTo>
                  <a:lnTo>
                    <a:pt x="140" y="1"/>
                  </a:lnTo>
                  <a:lnTo>
                    <a:pt x="140" y="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90" name="Freeform 1089"/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4922838" y="2330450"/>
              <a:ext cx="1106487" cy="1023938"/>
            </a:xfrm>
            <a:custGeom>
              <a:avLst/>
              <a:gdLst/>
              <a:ahLst/>
              <a:cxnLst>
                <a:cxn ang="0">
                  <a:pos x="651" y="41"/>
                </a:cxn>
                <a:cxn ang="0">
                  <a:pos x="634" y="56"/>
                </a:cxn>
                <a:cxn ang="0">
                  <a:pos x="566" y="48"/>
                </a:cxn>
                <a:cxn ang="0">
                  <a:pos x="503" y="49"/>
                </a:cxn>
                <a:cxn ang="0">
                  <a:pos x="465" y="27"/>
                </a:cxn>
                <a:cxn ang="0">
                  <a:pos x="436" y="15"/>
                </a:cxn>
                <a:cxn ang="0">
                  <a:pos x="397" y="11"/>
                </a:cxn>
                <a:cxn ang="0">
                  <a:pos x="381" y="44"/>
                </a:cxn>
                <a:cxn ang="0">
                  <a:pos x="358" y="88"/>
                </a:cxn>
                <a:cxn ang="0">
                  <a:pos x="338" y="93"/>
                </a:cxn>
                <a:cxn ang="0">
                  <a:pos x="316" y="91"/>
                </a:cxn>
                <a:cxn ang="0">
                  <a:pos x="330" y="122"/>
                </a:cxn>
                <a:cxn ang="0">
                  <a:pos x="301" y="136"/>
                </a:cxn>
                <a:cxn ang="0">
                  <a:pos x="311" y="170"/>
                </a:cxn>
                <a:cxn ang="0">
                  <a:pos x="274" y="193"/>
                </a:cxn>
                <a:cxn ang="0">
                  <a:pos x="252" y="183"/>
                </a:cxn>
                <a:cxn ang="0">
                  <a:pos x="229" y="184"/>
                </a:cxn>
                <a:cxn ang="0">
                  <a:pos x="202" y="249"/>
                </a:cxn>
                <a:cxn ang="0">
                  <a:pos x="182" y="347"/>
                </a:cxn>
                <a:cxn ang="0">
                  <a:pos x="171" y="374"/>
                </a:cxn>
                <a:cxn ang="0">
                  <a:pos x="155" y="332"/>
                </a:cxn>
                <a:cxn ang="0">
                  <a:pos x="127" y="317"/>
                </a:cxn>
                <a:cxn ang="0">
                  <a:pos x="136" y="249"/>
                </a:cxn>
                <a:cxn ang="0">
                  <a:pos x="97" y="256"/>
                </a:cxn>
                <a:cxn ang="0">
                  <a:pos x="48" y="240"/>
                </a:cxn>
                <a:cxn ang="0">
                  <a:pos x="37" y="263"/>
                </a:cxn>
                <a:cxn ang="0">
                  <a:pos x="57" y="313"/>
                </a:cxn>
                <a:cxn ang="0">
                  <a:pos x="70" y="334"/>
                </a:cxn>
                <a:cxn ang="0">
                  <a:pos x="98" y="378"/>
                </a:cxn>
                <a:cxn ang="0">
                  <a:pos x="125" y="399"/>
                </a:cxn>
                <a:cxn ang="0">
                  <a:pos x="115" y="436"/>
                </a:cxn>
                <a:cxn ang="0">
                  <a:pos x="181" y="418"/>
                </a:cxn>
                <a:cxn ang="0">
                  <a:pos x="156" y="438"/>
                </a:cxn>
                <a:cxn ang="0">
                  <a:pos x="122" y="472"/>
                </a:cxn>
                <a:cxn ang="0">
                  <a:pos x="67" y="506"/>
                </a:cxn>
                <a:cxn ang="0">
                  <a:pos x="45" y="537"/>
                </a:cxn>
                <a:cxn ang="0">
                  <a:pos x="50" y="591"/>
                </a:cxn>
                <a:cxn ang="0">
                  <a:pos x="11" y="610"/>
                </a:cxn>
                <a:cxn ang="0">
                  <a:pos x="21" y="644"/>
                </a:cxn>
                <a:cxn ang="0">
                  <a:pos x="87" y="635"/>
                </a:cxn>
                <a:cxn ang="0">
                  <a:pos x="162" y="589"/>
                </a:cxn>
                <a:cxn ang="0">
                  <a:pos x="252" y="569"/>
                </a:cxn>
                <a:cxn ang="0">
                  <a:pos x="310" y="571"/>
                </a:cxn>
                <a:cxn ang="0">
                  <a:pos x="365" y="539"/>
                </a:cxn>
                <a:cxn ang="0">
                  <a:pos x="411" y="523"/>
                </a:cxn>
                <a:cxn ang="0">
                  <a:pos x="449" y="516"/>
                </a:cxn>
                <a:cxn ang="0">
                  <a:pos x="493" y="492"/>
                </a:cxn>
                <a:cxn ang="0">
                  <a:pos x="552" y="459"/>
                </a:cxn>
                <a:cxn ang="0">
                  <a:pos x="567" y="414"/>
                </a:cxn>
                <a:cxn ang="0">
                  <a:pos x="536" y="382"/>
                </a:cxn>
                <a:cxn ang="0">
                  <a:pos x="532" y="359"/>
                </a:cxn>
                <a:cxn ang="0">
                  <a:pos x="509" y="331"/>
                </a:cxn>
                <a:cxn ang="0">
                  <a:pos x="444" y="344"/>
                </a:cxn>
                <a:cxn ang="0">
                  <a:pos x="468" y="321"/>
                </a:cxn>
                <a:cxn ang="0">
                  <a:pos x="445" y="311"/>
                </a:cxn>
                <a:cxn ang="0">
                  <a:pos x="489" y="298"/>
                </a:cxn>
                <a:cxn ang="0">
                  <a:pos x="532" y="264"/>
                </a:cxn>
                <a:cxn ang="0">
                  <a:pos x="475" y="254"/>
                </a:cxn>
                <a:cxn ang="0">
                  <a:pos x="481" y="247"/>
                </a:cxn>
                <a:cxn ang="0">
                  <a:pos x="515" y="224"/>
                </a:cxn>
                <a:cxn ang="0">
                  <a:pos x="628" y="156"/>
                </a:cxn>
                <a:cxn ang="0">
                  <a:pos x="695" y="65"/>
                </a:cxn>
              </a:cxnLst>
              <a:rect l="0" t="0" r="r" b="b"/>
              <a:pathLst>
                <a:path w="697" h="645">
                  <a:moveTo>
                    <a:pt x="692" y="56"/>
                  </a:moveTo>
                  <a:lnTo>
                    <a:pt x="692" y="56"/>
                  </a:lnTo>
                  <a:lnTo>
                    <a:pt x="684" y="54"/>
                  </a:lnTo>
                  <a:lnTo>
                    <a:pt x="675" y="52"/>
                  </a:lnTo>
                  <a:lnTo>
                    <a:pt x="675" y="52"/>
                  </a:lnTo>
                  <a:lnTo>
                    <a:pt x="664" y="51"/>
                  </a:lnTo>
                  <a:lnTo>
                    <a:pt x="658" y="49"/>
                  </a:lnTo>
                  <a:lnTo>
                    <a:pt x="654" y="45"/>
                  </a:lnTo>
                  <a:lnTo>
                    <a:pt x="654" y="45"/>
                  </a:lnTo>
                  <a:lnTo>
                    <a:pt x="651" y="41"/>
                  </a:lnTo>
                  <a:lnTo>
                    <a:pt x="651" y="41"/>
                  </a:lnTo>
                  <a:lnTo>
                    <a:pt x="648" y="38"/>
                  </a:lnTo>
                  <a:lnTo>
                    <a:pt x="647" y="38"/>
                  </a:lnTo>
                  <a:lnTo>
                    <a:pt x="645" y="38"/>
                  </a:lnTo>
                  <a:lnTo>
                    <a:pt x="644" y="39"/>
                  </a:lnTo>
                  <a:lnTo>
                    <a:pt x="643" y="45"/>
                  </a:lnTo>
                  <a:lnTo>
                    <a:pt x="641" y="49"/>
                  </a:lnTo>
                  <a:lnTo>
                    <a:pt x="641" y="49"/>
                  </a:lnTo>
                  <a:lnTo>
                    <a:pt x="640" y="55"/>
                  </a:lnTo>
                  <a:lnTo>
                    <a:pt x="637" y="56"/>
                  </a:lnTo>
                  <a:lnTo>
                    <a:pt x="634" y="56"/>
                  </a:lnTo>
                  <a:lnTo>
                    <a:pt x="634" y="56"/>
                  </a:lnTo>
                  <a:lnTo>
                    <a:pt x="624" y="54"/>
                  </a:lnTo>
                  <a:lnTo>
                    <a:pt x="616" y="49"/>
                  </a:lnTo>
                  <a:lnTo>
                    <a:pt x="616" y="49"/>
                  </a:lnTo>
                  <a:lnTo>
                    <a:pt x="610" y="48"/>
                  </a:lnTo>
                  <a:lnTo>
                    <a:pt x="606" y="48"/>
                  </a:lnTo>
                  <a:lnTo>
                    <a:pt x="594" y="49"/>
                  </a:lnTo>
                  <a:lnTo>
                    <a:pt x="584" y="52"/>
                  </a:lnTo>
                  <a:lnTo>
                    <a:pt x="580" y="52"/>
                  </a:lnTo>
                  <a:lnTo>
                    <a:pt x="574" y="52"/>
                  </a:lnTo>
                  <a:lnTo>
                    <a:pt x="574" y="52"/>
                  </a:lnTo>
                  <a:lnTo>
                    <a:pt x="566" y="48"/>
                  </a:lnTo>
                  <a:lnTo>
                    <a:pt x="557" y="45"/>
                  </a:lnTo>
                  <a:lnTo>
                    <a:pt x="557" y="45"/>
                  </a:lnTo>
                  <a:lnTo>
                    <a:pt x="550" y="45"/>
                  </a:lnTo>
                  <a:lnTo>
                    <a:pt x="545" y="47"/>
                  </a:lnTo>
                  <a:lnTo>
                    <a:pt x="532" y="48"/>
                  </a:lnTo>
                  <a:lnTo>
                    <a:pt x="532" y="48"/>
                  </a:lnTo>
                  <a:lnTo>
                    <a:pt x="519" y="49"/>
                  </a:lnTo>
                  <a:lnTo>
                    <a:pt x="513" y="49"/>
                  </a:lnTo>
                  <a:lnTo>
                    <a:pt x="508" y="52"/>
                  </a:lnTo>
                  <a:lnTo>
                    <a:pt x="508" y="52"/>
                  </a:lnTo>
                  <a:lnTo>
                    <a:pt x="503" y="49"/>
                  </a:lnTo>
                  <a:lnTo>
                    <a:pt x="498" y="48"/>
                  </a:lnTo>
                  <a:lnTo>
                    <a:pt x="488" y="47"/>
                  </a:lnTo>
                  <a:lnTo>
                    <a:pt x="488" y="47"/>
                  </a:lnTo>
                  <a:lnTo>
                    <a:pt x="485" y="45"/>
                  </a:lnTo>
                  <a:lnTo>
                    <a:pt x="482" y="44"/>
                  </a:lnTo>
                  <a:lnTo>
                    <a:pt x="479" y="39"/>
                  </a:lnTo>
                  <a:lnTo>
                    <a:pt x="476" y="35"/>
                  </a:lnTo>
                  <a:lnTo>
                    <a:pt x="472" y="31"/>
                  </a:lnTo>
                  <a:lnTo>
                    <a:pt x="472" y="31"/>
                  </a:lnTo>
                  <a:lnTo>
                    <a:pt x="468" y="28"/>
                  </a:lnTo>
                  <a:lnTo>
                    <a:pt x="465" y="27"/>
                  </a:lnTo>
                  <a:lnTo>
                    <a:pt x="461" y="28"/>
                  </a:lnTo>
                  <a:lnTo>
                    <a:pt x="458" y="29"/>
                  </a:lnTo>
                  <a:lnTo>
                    <a:pt x="458" y="29"/>
                  </a:lnTo>
                  <a:lnTo>
                    <a:pt x="451" y="35"/>
                  </a:lnTo>
                  <a:lnTo>
                    <a:pt x="444" y="38"/>
                  </a:lnTo>
                  <a:lnTo>
                    <a:pt x="444" y="38"/>
                  </a:lnTo>
                  <a:lnTo>
                    <a:pt x="444" y="31"/>
                  </a:lnTo>
                  <a:lnTo>
                    <a:pt x="441" y="24"/>
                  </a:lnTo>
                  <a:lnTo>
                    <a:pt x="441" y="24"/>
                  </a:lnTo>
                  <a:lnTo>
                    <a:pt x="439" y="19"/>
                  </a:lnTo>
                  <a:lnTo>
                    <a:pt x="436" y="15"/>
                  </a:lnTo>
                  <a:lnTo>
                    <a:pt x="436" y="15"/>
                  </a:lnTo>
                  <a:lnTo>
                    <a:pt x="425" y="7"/>
                  </a:lnTo>
                  <a:lnTo>
                    <a:pt x="425" y="7"/>
                  </a:lnTo>
                  <a:lnTo>
                    <a:pt x="421" y="4"/>
                  </a:lnTo>
                  <a:lnTo>
                    <a:pt x="414" y="1"/>
                  </a:lnTo>
                  <a:lnTo>
                    <a:pt x="407" y="0"/>
                  </a:lnTo>
                  <a:lnTo>
                    <a:pt x="404" y="1"/>
                  </a:lnTo>
                  <a:lnTo>
                    <a:pt x="402" y="1"/>
                  </a:lnTo>
                  <a:lnTo>
                    <a:pt x="402" y="1"/>
                  </a:lnTo>
                  <a:lnTo>
                    <a:pt x="398" y="7"/>
                  </a:lnTo>
                  <a:lnTo>
                    <a:pt x="397" y="11"/>
                  </a:lnTo>
                  <a:lnTo>
                    <a:pt x="394" y="17"/>
                  </a:lnTo>
                  <a:lnTo>
                    <a:pt x="391" y="21"/>
                  </a:lnTo>
                  <a:lnTo>
                    <a:pt x="391" y="21"/>
                  </a:lnTo>
                  <a:lnTo>
                    <a:pt x="387" y="22"/>
                  </a:lnTo>
                  <a:lnTo>
                    <a:pt x="381" y="24"/>
                  </a:lnTo>
                  <a:lnTo>
                    <a:pt x="381" y="24"/>
                  </a:lnTo>
                  <a:lnTo>
                    <a:pt x="380" y="27"/>
                  </a:lnTo>
                  <a:lnTo>
                    <a:pt x="380" y="28"/>
                  </a:lnTo>
                  <a:lnTo>
                    <a:pt x="380" y="34"/>
                  </a:lnTo>
                  <a:lnTo>
                    <a:pt x="381" y="38"/>
                  </a:lnTo>
                  <a:lnTo>
                    <a:pt x="381" y="44"/>
                  </a:lnTo>
                  <a:lnTo>
                    <a:pt x="381" y="44"/>
                  </a:lnTo>
                  <a:lnTo>
                    <a:pt x="378" y="48"/>
                  </a:lnTo>
                  <a:lnTo>
                    <a:pt x="375" y="52"/>
                  </a:lnTo>
                  <a:lnTo>
                    <a:pt x="367" y="58"/>
                  </a:lnTo>
                  <a:lnTo>
                    <a:pt x="367" y="58"/>
                  </a:lnTo>
                  <a:lnTo>
                    <a:pt x="361" y="62"/>
                  </a:lnTo>
                  <a:lnTo>
                    <a:pt x="360" y="69"/>
                  </a:lnTo>
                  <a:lnTo>
                    <a:pt x="358" y="76"/>
                  </a:lnTo>
                  <a:lnTo>
                    <a:pt x="358" y="83"/>
                  </a:lnTo>
                  <a:lnTo>
                    <a:pt x="358" y="83"/>
                  </a:lnTo>
                  <a:lnTo>
                    <a:pt x="358" y="88"/>
                  </a:lnTo>
                  <a:lnTo>
                    <a:pt x="357" y="93"/>
                  </a:lnTo>
                  <a:lnTo>
                    <a:pt x="355" y="98"/>
                  </a:lnTo>
                  <a:lnTo>
                    <a:pt x="353" y="99"/>
                  </a:lnTo>
                  <a:lnTo>
                    <a:pt x="351" y="98"/>
                  </a:lnTo>
                  <a:lnTo>
                    <a:pt x="351" y="98"/>
                  </a:lnTo>
                  <a:lnTo>
                    <a:pt x="348" y="96"/>
                  </a:lnTo>
                  <a:lnTo>
                    <a:pt x="345" y="93"/>
                  </a:lnTo>
                  <a:lnTo>
                    <a:pt x="345" y="93"/>
                  </a:lnTo>
                  <a:lnTo>
                    <a:pt x="343" y="93"/>
                  </a:lnTo>
                  <a:lnTo>
                    <a:pt x="338" y="93"/>
                  </a:lnTo>
                  <a:lnTo>
                    <a:pt x="338" y="93"/>
                  </a:lnTo>
                  <a:lnTo>
                    <a:pt x="333" y="95"/>
                  </a:lnTo>
                  <a:lnTo>
                    <a:pt x="330" y="95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6" y="92"/>
                  </a:lnTo>
                  <a:lnTo>
                    <a:pt x="324" y="89"/>
                  </a:lnTo>
                  <a:lnTo>
                    <a:pt x="321" y="88"/>
                  </a:lnTo>
                  <a:lnTo>
                    <a:pt x="318" y="88"/>
                  </a:lnTo>
                  <a:lnTo>
                    <a:pt x="318" y="88"/>
                  </a:lnTo>
                  <a:lnTo>
                    <a:pt x="317" y="89"/>
                  </a:lnTo>
                  <a:lnTo>
                    <a:pt x="316" y="91"/>
                  </a:lnTo>
                  <a:lnTo>
                    <a:pt x="318" y="96"/>
                  </a:lnTo>
                  <a:lnTo>
                    <a:pt x="318" y="96"/>
                  </a:lnTo>
                  <a:lnTo>
                    <a:pt x="321" y="102"/>
                  </a:lnTo>
                  <a:lnTo>
                    <a:pt x="321" y="108"/>
                  </a:lnTo>
                  <a:lnTo>
                    <a:pt x="320" y="113"/>
                  </a:lnTo>
                  <a:lnTo>
                    <a:pt x="321" y="119"/>
                  </a:lnTo>
                  <a:lnTo>
                    <a:pt x="321" y="119"/>
                  </a:lnTo>
                  <a:lnTo>
                    <a:pt x="323" y="120"/>
                  </a:lnTo>
                  <a:lnTo>
                    <a:pt x="324" y="122"/>
                  </a:lnTo>
                  <a:lnTo>
                    <a:pt x="330" y="122"/>
                  </a:lnTo>
                  <a:lnTo>
                    <a:pt x="330" y="122"/>
                  </a:lnTo>
                  <a:lnTo>
                    <a:pt x="327" y="126"/>
                  </a:lnTo>
                  <a:lnTo>
                    <a:pt x="324" y="130"/>
                  </a:lnTo>
                  <a:lnTo>
                    <a:pt x="324" y="130"/>
                  </a:lnTo>
                  <a:lnTo>
                    <a:pt x="321" y="136"/>
                  </a:lnTo>
                  <a:lnTo>
                    <a:pt x="318" y="140"/>
                  </a:lnTo>
                  <a:lnTo>
                    <a:pt x="317" y="142"/>
                  </a:lnTo>
                  <a:lnTo>
                    <a:pt x="314" y="142"/>
                  </a:lnTo>
                  <a:lnTo>
                    <a:pt x="308" y="140"/>
                  </a:lnTo>
                  <a:lnTo>
                    <a:pt x="308" y="140"/>
                  </a:lnTo>
                  <a:lnTo>
                    <a:pt x="304" y="138"/>
                  </a:lnTo>
                  <a:lnTo>
                    <a:pt x="301" y="136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296" y="136"/>
                  </a:lnTo>
                  <a:lnTo>
                    <a:pt x="294" y="139"/>
                  </a:lnTo>
                  <a:lnTo>
                    <a:pt x="294" y="142"/>
                  </a:lnTo>
                  <a:lnTo>
                    <a:pt x="296" y="146"/>
                  </a:lnTo>
                  <a:lnTo>
                    <a:pt x="300" y="153"/>
                  </a:lnTo>
                  <a:lnTo>
                    <a:pt x="304" y="157"/>
                  </a:lnTo>
                  <a:lnTo>
                    <a:pt x="304" y="157"/>
                  </a:lnTo>
                  <a:lnTo>
                    <a:pt x="307" y="163"/>
                  </a:lnTo>
                  <a:lnTo>
                    <a:pt x="311" y="170"/>
                  </a:lnTo>
                  <a:lnTo>
                    <a:pt x="313" y="176"/>
                  </a:lnTo>
                  <a:lnTo>
                    <a:pt x="311" y="180"/>
                  </a:lnTo>
                  <a:lnTo>
                    <a:pt x="310" y="183"/>
                  </a:lnTo>
                  <a:lnTo>
                    <a:pt x="310" y="183"/>
                  </a:lnTo>
                  <a:lnTo>
                    <a:pt x="307" y="186"/>
                  </a:lnTo>
                  <a:lnTo>
                    <a:pt x="303" y="187"/>
                  </a:lnTo>
                  <a:lnTo>
                    <a:pt x="294" y="189"/>
                  </a:lnTo>
                  <a:lnTo>
                    <a:pt x="294" y="189"/>
                  </a:lnTo>
                  <a:lnTo>
                    <a:pt x="284" y="192"/>
                  </a:lnTo>
                  <a:lnTo>
                    <a:pt x="274" y="193"/>
                  </a:lnTo>
                  <a:lnTo>
                    <a:pt x="274" y="193"/>
                  </a:lnTo>
                  <a:lnTo>
                    <a:pt x="272" y="193"/>
                  </a:lnTo>
                  <a:lnTo>
                    <a:pt x="270" y="192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7" y="182"/>
                  </a:lnTo>
                  <a:lnTo>
                    <a:pt x="264" y="180"/>
                  </a:lnTo>
                  <a:lnTo>
                    <a:pt x="260" y="179"/>
                  </a:lnTo>
                  <a:lnTo>
                    <a:pt x="256" y="180"/>
                  </a:lnTo>
                  <a:lnTo>
                    <a:pt x="256" y="180"/>
                  </a:lnTo>
                  <a:lnTo>
                    <a:pt x="254" y="180"/>
                  </a:lnTo>
                  <a:lnTo>
                    <a:pt x="252" y="183"/>
                  </a:lnTo>
                  <a:lnTo>
                    <a:pt x="249" y="186"/>
                  </a:lnTo>
                  <a:lnTo>
                    <a:pt x="249" y="186"/>
                  </a:lnTo>
                  <a:lnTo>
                    <a:pt x="246" y="189"/>
                  </a:lnTo>
                  <a:lnTo>
                    <a:pt x="245" y="190"/>
                  </a:lnTo>
                  <a:lnTo>
                    <a:pt x="242" y="189"/>
                  </a:lnTo>
                  <a:lnTo>
                    <a:pt x="242" y="189"/>
                  </a:lnTo>
                  <a:lnTo>
                    <a:pt x="239" y="186"/>
                  </a:lnTo>
                  <a:lnTo>
                    <a:pt x="236" y="183"/>
                  </a:lnTo>
                  <a:lnTo>
                    <a:pt x="236" y="183"/>
                  </a:lnTo>
                  <a:lnTo>
                    <a:pt x="233" y="183"/>
                  </a:lnTo>
                  <a:lnTo>
                    <a:pt x="229" y="184"/>
                  </a:lnTo>
                  <a:lnTo>
                    <a:pt x="225" y="187"/>
                  </a:lnTo>
                  <a:lnTo>
                    <a:pt x="225" y="187"/>
                  </a:lnTo>
                  <a:lnTo>
                    <a:pt x="222" y="193"/>
                  </a:lnTo>
                  <a:lnTo>
                    <a:pt x="220" y="199"/>
                  </a:lnTo>
                  <a:lnTo>
                    <a:pt x="220" y="212"/>
                  </a:lnTo>
                  <a:lnTo>
                    <a:pt x="220" y="212"/>
                  </a:lnTo>
                  <a:lnTo>
                    <a:pt x="219" y="223"/>
                  </a:lnTo>
                  <a:lnTo>
                    <a:pt x="218" y="229"/>
                  </a:lnTo>
                  <a:lnTo>
                    <a:pt x="213" y="234"/>
                  </a:lnTo>
                  <a:lnTo>
                    <a:pt x="213" y="234"/>
                  </a:lnTo>
                  <a:lnTo>
                    <a:pt x="202" y="249"/>
                  </a:lnTo>
                  <a:lnTo>
                    <a:pt x="196" y="257"/>
                  </a:lnTo>
                  <a:lnTo>
                    <a:pt x="195" y="261"/>
                  </a:lnTo>
                  <a:lnTo>
                    <a:pt x="195" y="266"/>
                  </a:lnTo>
                  <a:lnTo>
                    <a:pt x="195" y="266"/>
                  </a:lnTo>
                  <a:lnTo>
                    <a:pt x="195" y="276"/>
                  </a:lnTo>
                  <a:lnTo>
                    <a:pt x="193" y="286"/>
                  </a:lnTo>
                  <a:lnTo>
                    <a:pt x="189" y="304"/>
                  </a:lnTo>
                  <a:lnTo>
                    <a:pt x="185" y="322"/>
                  </a:lnTo>
                  <a:lnTo>
                    <a:pt x="182" y="341"/>
                  </a:lnTo>
                  <a:lnTo>
                    <a:pt x="182" y="341"/>
                  </a:lnTo>
                  <a:lnTo>
                    <a:pt x="182" y="347"/>
                  </a:lnTo>
                  <a:lnTo>
                    <a:pt x="182" y="352"/>
                  </a:lnTo>
                  <a:lnTo>
                    <a:pt x="182" y="352"/>
                  </a:lnTo>
                  <a:lnTo>
                    <a:pt x="185" y="355"/>
                  </a:lnTo>
                  <a:lnTo>
                    <a:pt x="185" y="359"/>
                  </a:lnTo>
                  <a:lnTo>
                    <a:pt x="185" y="359"/>
                  </a:lnTo>
                  <a:lnTo>
                    <a:pt x="185" y="364"/>
                  </a:lnTo>
                  <a:lnTo>
                    <a:pt x="185" y="368"/>
                  </a:lnTo>
                  <a:lnTo>
                    <a:pt x="182" y="371"/>
                  </a:lnTo>
                  <a:lnTo>
                    <a:pt x="179" y="372"/>
                  </a:lnTo>
                  <a:lnTo>
                    <a:pt x="179" y="372"/>
                  </a:lnTo>
                  <a:lnTo>
                    <a:pt x="171" y="374"/>
                  </a:lnTo>
                  <a:lnTo>
                    <a:pt x="161" y="372"/>
                  </a:lnTo>
                  <a:lnTo>
                    <a:pt x="151" y="369"/>
                  </a:lnTo>
                  <a:lnTo>
                    <a:pt x="144" y="365"/>
                  </a:lnTo>
                  <a:lnTo>
                    <a:pt x="144" y="365"/>
                  </a:lnTo>
                  <a:lnTo>
                    <a:pt x="135" y="355"/>
                  </a:lnTo>
                  <a:lnTo>
                    <a:pt x="132" y="348"/>
                  </a:lnTo>
                  <a:lnTo>
                    <a:pt x="132" y="347"/>
                  </a:lnTo>
                  <a:lnTo>
                    <a:pt x="132" y="344"/>
                  </a:lnTo>
                  <a:lnTo>
                    <a:pt x="136" y="341"/>
                  </a:lnTo>
                  <a:lnTo>
                    <a:pt x="149" y="335"/>
                  </a:lnTo>
                  <a:lnTo>
                    <a:pt x="155" y="332"/>
                  </a:lnTo>
                  <a:lnTo>
                    <a:pt x="156" y="330"/>
                  </a:lnTo>
                  <a:lnTo>
                    <a:pt x="159" y="327"/>
                  </a:lnTo>
                  <a:lnTo>
                    <a:pt x="159" y="327"/>
                  </a:lnTo>
                  <a:lnTo>
                    <a:pt x="159" y="321"/>
                  </a:lnTo>
                  <a:lnTo>
                    <a:pt x="158" y="317"/>
                  </a:lnTo>
                  <a:lnTo>
                    <a:pt x="154" y="314"/>
                  </a:lnTo>
                  <a:lnTo>
                    <a:pt x="148" y="313"/>
                  </a:lnTo>
                  <a:lnTo>
                    <a:pt x="142" y="313"/>
                  </a:lnTo>
                  <a:lnTo>
                    <a:pt x="136" y="313"/>
                  </a:lnTo>
                  <a:lnTo>
                    <a:pt x="131" y="314"/>
                  </a:lnTo>
                  <a:lnTo>
                    <a:pt x="127" y="317"/>
                  </a:lnTo>
                  <a:lnTo>
                    <a:pt x="127" y="317"/>
                  </a:lnTo>
                  <a:lnTo>
                    <a:pt x="125" y="308"/>
                  </a:lnTo>
                  <a:lnTo>
                    <a:pt x="125" y="303"/>
                  </a:lnTo>
                  <a:lnTo>
                    <a:pt x="127" y="295"/>
                  </a:lnTo>
                  <a:lnTo>
                    <a:pt x="129" y="290"/>
                  </a:lnTo>
                  <a:lnTo>
                    <a:pt x="136" y="278"/>
                  </a:lnTo>
                  <a:lnTo>
                    <a:pt x="139" y="271"/>
                  </a:lnTo>
                  <a:lnTo>
                    <a:pt x="141" y="266"/>
                  </a:lnTo>
                  <a:lnTo>
                    <a:pt x="141" y="266"/>
                  </a:lnTo>
                  <a:lnTo>
                    <a:pt x="139" y="258"/>
                  </a:lnTo>
                  <a:lnTo>
                    <a:pt x="136" y="249"/>
                  </a:lnTo>
                  <a:lnTo>
                    <a:pt x="131" y="240"/>
                  </a:lnTo>
                  <a:lnTo>
                    <a:pt x="124" y="231"/>
                  </a:lnTo>
                  <a:lnTo>
                    <a:pt x="117" y="226"/>
                  </a:lnTo>
                  <a:lnTo>
                    <a:pt x="114" y="223"/>
                  </a:lnTo>
                  <a:lnTo>
                    <a:pt x="111" y="223"/>
                  </a:lnTo>
                  <a:lnTo>
                    <a:pt x="108" y="224"/>
                  </a:lnTo>
                  <a:lnTo>
                    <a:pt x="105" y="226"/>
                  </a:lnTo>
                  <a:lnTo>
                    <a:pt x="102" y="230"/>
                  </a:lnTo>
                  <a:lnTo>
                    <a:pt x="101" y="236"/>
                  </a:lnTo>
                  <a:lnTo>
                    <a:pt x="101" y="236"/>
                  </a:lnTo>
                  <a:lnTo>
                    <a:pt x="97" y="256"/>
                  </a:lnTo>
                  <a:lnTo>
                    <a:pt x="92" y="266"/>
                  </a:lnTo>
                  <a:lnTo>
                    <a:pt x="91" y="267"/>
                  </a:lnTo>
                  <a:lnTo>
                    <a:pt x="90" y="267"/>
                  </a:lnTo>
                  <a:lnTo>
                    <a:pt x="87" y="261"/>
                  </a:lnTo>
                  <a:lnTo>
                    <a:pt x="81" y="254"/>
                  </a:lnTo>
                  <a:lnTo>
                    <a:pt x="74" y="246"/>
                  </a:lnTo>
                  <a:lnTo>
                    <a:pt x="70" y="243"/>
                  </a:lnTo>
                  <a:lnTo>
                    <a:pt x="64" y="240"/>
                  </a:lnTo>
                  <a:lnTo>
                    <a:pt x="57" y="239"/>
                  </a:lnTo>
                  <a:lnTo>
                    <a:pt x="48" y="240"/>
                  </a:lnTo>
                  <a:lnTo>
                    <a:pt x="48" y="240"/>
                  </a:lnTo>
                  <a:lnTo>
                    <a:pt x="51" y="246"/>
                  </a:lnTo>
                  <a:lnTo>
                    <a:pt x="53" y="254"/>
                  </a:lnTo>
                  <a:lnTo>
                    <a:pt x="54" y="261"/>
                  </a:lnTo>
                  <a:lnTo>
                    <a:pt x="55" y="267"/>
                  </a:lnTo>
                  <a:lnTo>
                    <a:pt x="55" y="267"/>
                  </a:lnTo>
                  <a:lnTo>
                    <a:pt x="51" y="263"/>
                  </a:lnTo>
                  <a:lnTo>
                    <a:pt x="48" y="261"/>
                  </a:lnTo>
                  <a:lnTo>
                    <a:pt x="44" y="260"/>
                  </a:lnTo>
                  <a:lnTo>
                    <a:pt x="43" y="260"/>
                  </a:lnTo>
                  <a:lnTo>
                    <a:pt x="40" y="261"/>
                  </a:lnTo>
                  <a:lnTo>
                    <a:pt x="37" y="263"/>
                  </a:lnTo>
                  <a:lnTo>
                    <a:pt x="34" y="270"/>
                  </a:lnTo>
                  <a:lnTo>
                    <a:pt x="33" y="277"/>
                  </a:lnTo>
                  <a:lnTo>
                    <a:pt x="31" y="286"/>
                  </a:lnTo>
                  <a:lnTo>
                    <a:pt x="31" y="300"/>
                  </a:lnTo>
                  <a:lnTo>
                    <a:pt x="31" y="300"/>
                  </a:lnTo>
                  <a:lnTo>
                    <a:pt x="33" y="305"/>
                  </a:lnTo>
                  <a:lnTo>
                    <a:pt x="34" y="308"/>
                  </a:lnTo>
                  <a:lnTo>
                    <a:pt x="37" y="311"/>
                  </a:lnTo>
                  <a:lnTo>
                    <a:pt x="40" y="313"/>
                  </a:lnTo>
                  <a:lnTo>
                    <a:pt x="48" y="313"/>
                  </a:lnTo>
                  <a:lnTo>
                    <a:pt x="57" y="313"/>
                  </a:lnTo>
                  <a:lnTo>
                    <a:pt x="65" y="313"/>
                  </a:lnTo>
                  <a:lnTo>
                    <a:pt x="75" y="314"/>
                  </a:lnTo>
                  <a:lnTo>
                    <a:pt x="78" y="315"/>
                  </a:lnTo>
                  <a:lnTo>
                    <a:pt x="82" y="320"/>
                  </a:lnTo>
                  <a:lnTo>
                    <a:pt x="85" y="324"/>
                  </a:lnTo>
                  <a:lnTo>
                    <a:pt x="88" y="330"/>
                  </a:lnTo>
                  <a:lnTo>
                    <a:pt x="88" y="330"/>
                  </a:lnTo>
                  <a:lnTo>
                    <a:pt x="82" y="330"/>
                  </a:lnTo>
                  <a:lnTo>
                    <a:pt x="78" y="330"/>
                  </a:lnTo>
                  <a:lnTo>
                    <a:pt x="74" y="331"/>
                  </a:lnTo>
                  <a:lnTo>
                    <a:pt x="70" y="334"/>
                  </a:lnTo>
                  <a:lnTo>
                    <a:pt x="68" y="337"/>
                  </a:lnTo>
                  <a:lnTo>
                    <a:pt x="65" y="341"/>
                  </a:lnTo>
                  <a:lnTo>
                    <a:pt x="64" y="350"/>
                  </a:lnTo>
                  <a:lnTo>
                    <a:pt x="65" y="359"/>
                  </a:lnTo>
                  <a:lnTo>
                    <a:pt x="68" y="368"/>
                  </a:lnTo>
                  <a:lnTo>
                    <a:pt x="74" y="374"/>
                  </a:lnTo>
                  <a:lnTo>
                    <a:pt x="78" y="377"/>
                  </a:lnTo>
                  <a:lnTo>
                    <a:pt x="81" y="378"/>
                  </a:lnTo>
                  <a:lnTo>
                    <a:pt x="81" y="378"/>
                  </a:lnTo>
                  <a:lnTo>
                    <a:pt x="90" y="379"/>
                  </a:lnTo>
                  <a:lnTo>
                    <a:pt x="98" y="378"/>
                  </a:lnTo>
                  <a:lnTo>
                    <a:pt x="112" y="377"/>
                  </a:lnTo>
                  <a:lnTo>
                    <a:pt x="117" y="378"/>
                  </a:lnTo>
                  <a:lnTo>
                    <a:pt x="118" y="379"/>
                  </a:lnTo>
                  <a:lnTo>
                    <a:pt x="118" y="381"/>
                  </a:lnTo>
                  <a:lnTo>
                    <a:pt x="117" y="387"/>
                  </a:lnTo>
                  <a:lnTo>
                    <a:pt x="111" y="396"/>
                  </a:lnTo>
                  <a:lnTo>
                    <a:pt x="111" y="396"/>
                  </a:lnTo>
                  <a:lnTo>
                    <a:pt x="114" y="399"/>
                  </a:lnTo>
                  <a:lnTo>
                    <a:pt x="117" y="402"/>
                  </a:lnTo>
                  <a:lnTo>
                    <a:pt x="121" y="401"/>
                  </a:lnTo>
                  <a:lnTo>
                    <a:pt x="125" y="399"/>
                  </a:lnTo>
                  <a:lnTo>
                    <a:pt x="134" y="395"/>
                  </a:lnTo>
                  <a:lnTo>
                    <a:pt x="139" y="394"/>
                  </a:lnTo>
                  <a:lnTo>
                    <a:pt x="139" y="394"/>
                  </a:lnTo>
                  <a:lnTo>
                    <a:pt x="139" y="395"/>
                  </a:lnTo>
                  <a:lnTo>
                    <a:pt x="138" y="398"/>
                  </a:lnTo>
                  <a:lnTo>
                    <a:pt x="135" y="404"/>
                  </a:lnTo>
                  <a:lnTo>
                    <a:pt x="124" y="416"/>
                  </a:lnTo>
                  <a:lnTo>
                    <a:pt x="118" y="422"/>
                  </a:lnTo>
                  <a:lnTo>
                    <a:pt x="115" y="429"/>
                  </a:lnTo>
                  <a:lnTo>
                    <a:pt x="114" y="433"/>
                  </a:lnTo>
                  <a:lnTo>
                    <a:pt x="115" y="436"/>
                  </a:lnTo>
                  <a:lnTo>
                    <a:pt x="117" y="439"/>
                  </a:lnTo>
                  <a:lnTo>
                    <a:pt x="118" y="442"/>
                  </a:lnTo>
                  <a:lnTo>
                    <a:pt x="118" y="442"/>
                  </a:lnTo>
                  <a:lnTo>
                    <a:pt x="124" y="441"/>
                  </a:lnTo>
                  <a:lnTo>
                    <a:pt x="131" y="438"/>
                  </a:lnTo>
                  <a:lnTo>
                    <a:pt x="146" y="426"/>
                  </a:lnTo>
                  <a:lnTo>
                    <a:pt x="162" y="415"/>
                  </a:lnTo>
                  <a:lnTo>
                    <a:pt x="175" y="405"/>
                  </a:lnTo>
                  <a:lnTo>
                    <a:pt x="175" y="405"/>
                  </a:lnTo>
                  <a:lnTo>
                    <a:pt x="176" y="412"/>
                  </a:lnTo>
                  <a:lnTo>
                    <a:pt x="181" y="418"/>
                  </a:lnTo>
                  <a:lnTo>
                    <a:pt x="181" y="418"/>
                  </a:lnTo>
                  <a:lnTo>
                    <a:pt x="173" y="418"/>
                  </a:lnTo>
                  <a:lnTo>
                    <a:pt x="169" y="418"/>
                  </a:lnTo>
                  <a:lnTo>
                    <a:pt x="165" y="419"/>
                  </a:lnTo>
                  <a:lnTo>
                    <a:pt x="162" y="422"/>
                  </a:lnTo>
                  <a:lnTo>
                    <a:pt x="162" y="426"/>
                  </a:lnTo>
                  <a:lnTo>
                    <a:pt x="161" y="431"/>
                  </a:lnTo>
                  <a:lnTo>
                    <a:pt x="162" y="435"/>
                  </a:lnTo>
                  <a:lnTo>
                    <a:pt x="165" y="441"/>
                  </a:lnTo>
                  <a:lnTo>
                    <a:pt x="165" y="441"/>
                  </a:lnTo>
                  <a:lnTo>
                    <a:pt x="156" y="438"/>
                  </a:lnTo>
                  <a:lnTo>
                    <a:pt x="151" y="436"/>
                  </a:lnTo>
                  <a:lnTo>
                    <a:pt x="145" y="438"/>
                  </a:lnTo>
                  <a:lnTo>
                    <a:pt x="141" y="439"/>
                  </a:lnTo>
                  <a:lnTo>
                    <a:pt x="138" y="443"/>
                  </a:lnTo>
                  <a:lnTo>
                    <a:pt x="135" y="448"/>
                  </a:lnTo>
                  <a:lnTo>
                    <a:pt x="129" y="459"/>
                  </a:lnTo>
                  <a:lnTo>
                    <a:pt x="129" y="459"/>
                  </a:lnTo>
                  <a:lnTo>
                    <a:pt x="125" y="466"/>
                  </a:lnTo>
                  <a:lnTo>
                    <a:pt x="124" y="469"/>
                  </a:lnTo>
                  <a:lnTo>
                    <a:pt x="122" y="472"/>
                  </a:lnTo>
                  <a:lnTo>
                    <a:pt x="122" y="472"/>
                  </a:lnTo>
                  <a:lnTo>
                    <a:pt x="124" y="475"/>
                  </a:lnTo>
                  <a:lnTo>
                    <a:pt x="127" y="478"/>
                  </a:lnTo>
                  <a:lnTo>
                    <a:pt x="132" y="482"/>
                  </a:lnTo>
                  <a:lnTo>
                    <a:pt x="146" y="489"/>
                  </a:lnTo>
                  <a:lnTo>
                    <a:pt x="146" y="489"/>
                  </a:lnTo>
                  <a:lnTo>
                    <a:pt x="125" y="493"/>
                  </a:lnTo>
                  <a:lnTo>
                    <a:pt x="105" y="497"/>
                  </a:lnTo>
                  <a:lnTo>
                    <a:pt x="105" y="497"/>
                  </a:lnTo>
                  <a:lnTo>
                    <a:pt x="82" y="500"/>
                  </a:lnTo>
                  <a:lnTo>
                    <a:pt x="71" y="503"/>
                  </a:lnTo>
                  <a:lnTo>
                    <a:pt x="67" y="506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3" y="513"/>
                  </a:lnTo>
                  <a:lnTo>
                    <a:pt x="63" y="519"/>
                  </a:lnTo>
                  <a:lnTo>
                    <a:pt x="63" y="524"/>
                  </a:lnTo>
                  <a:lnTo>
                    <a:pt x="60" y="529"/>
                  </a:lnTo>
                  <a:lnTo>
                    <a:pt x="60" y="529"/>
                  </a:lnTo>
                  <a:lnTo>
                    <a:pt x="57" y="530"/>
                  </a:lnTo>
                  <a:lnTo>
                    <a:pt x="53" y="532"/>
                  </a:lnTo>
                  <a:lnTo>
                    <a:pt x="48" y="533"/>
                  </a:lnTo>
                  <a:lnTo>
                    <a:pt x="45" y="537"/>
                  </a:lnTo>
                  <a:lnTo>
                    <a:pt x="45" y="537"/>
                  </a:lnTo>
                  <a:lnTo>
                    <a:pt x="43" y="544"/>
                  </a:lnTo>
                  <a:lnTo>
                    <a:pt x="43" y="550"/>
                  </a:lnTo>
                  <a:lnTo>
                    <a:pt x="44" y="556"/>
                  </a:lnTo>
                  <a:lnTo>
                    <a:pt x="47" y="561"/>
                  </a:lnTo>
                  <a:lnTo>
                    <a:pt x="54" y="570"/>
                  </a:lnTo>
                  <a:lnTo>
                    <a:pt x="55" y="574"/>
                  </a:lnTo>
                  <a:lnTo>
                    <a:pt x="54" y="580"/>
                  </a:lnTo>
                  <a:lnTo>
                    <a:pt x="54" y="580"/>
                  </a:lnTo>
                  <a:lnTo>
                    <a:pt x="53" y="586"/>
                  </a:lnTo>
                  <a:lnTo>
                    <a:pt x="50" y="591"/>
                  </a:lnTo>
                  <a:lnTo>
                    <a:pt x="43" y="603"/>
                  </a:lnTo>
                  <a:lnTo>
                    <a:pt x="34" y="614"/>
                  </a:lnTo>
                  <a:lnTo>
                    <a:pt x="31" y="620"/>
                  </a:lnTo>
                  <a:lnTo>
                    <a:pt x="28" y="626"/>
                  </a:lnTo>
                  <a:lnTo>
                    <a:pt x="28" y="626"/>
                  </a:lnTo>
                  <a:lnTo>
                    <a:pt x="26" y="621"/>
                  </a:lnTo>
                  <a:lnTo>
                    <a:pt x="24" y="617"/>
                  </a:lnTo>
                  <a:lnTo>
                    <a:pt x="21" y="613"/>
                  </a:lnTo>
                  <a:lnTo>
                    <a:pt x="17" y="610"/>
                  </a:lnTo>
                  <a:lnTo>
                    <a:pt x="17" y="610"/>
                  </a:lnTo>
                  <a:lnTo>
                    <a:pt x="11" y="610"/>
                  </a:lnTo>
                  <a:lnTo>
                    <a:pt x="7" y="613"/>
                  </a:lnTo>
                  <a:lnTo>
                    <a:pt x="3" y="616"/>
                  </a:lnTo>
                  <a:lnTo>
                    <a:pt x="0" y="620"/>
                  </a:lnTo>
                  <a:lnTo>
                    <a:pt x="0" y="620"/>
                  </a:lnTo>
                  <a:lnTo>
                    <a:pt x="0" y="626"/>
                  </a:lnTo>
                  <a:lnTo>
                    <a:pt x="1" y="631"/>
                  </a:lnTo>
                  <a:lnTo>
                    <a:pt x="6" y="635"/>
                  </a:lnTo>
                  <a:lnTo>
                    <a:pt x="10" y="638"/>
                  </a:lnTo>
                  <a:lnTo>
                    <a:pt x="10" y="638"/>
                  </a:lnTo>
                  <a:lnTo>
                    <a:pt x="14" y="643"/>
                  </a:lnTo>
                  <a:lnTo>
                    <a:pt x="21" y="644"/>
                  </a:lnTo>
                  <a:lnTo>
                    <a:pt x="28" y="645"/>
                  </a:lnTo>
                  <a:lnTo>
                    <a:pt x="34" y="644"/>
                  </a:lnTo>
                  <a:lnTo>
                    <a:pt x="41" y="643"/>
                  </a:lnTo>
                  <a:lnTo>
                    <a:pt x="48" y="641"/>
                  </a:lnTo>
                  <a:lnTo>
                    <a:pt x="54" y="637"/>
                  </a:lnTo>
                  <a:lnTo>
                    <a:pt x="60" y="634"/>
                  </a:lnTo>
                  <a:lnTo>
                    <a:pt x="60" y="634"/>
                  </a:lnTo>
                  <a:lnTo>
                    <a:pt x="61" y="633"/>
                  </a:lnTo>
                  <a:lnTo>
                    <a:pt x="65" y="633"/>
                  </a:lnTo>
                  <a:lnTo>
                    <a:pt x="75" y="634"/>
                  </a:lnTo>
                  <a:lnTo>
                    <a:pt x="87" y="635"/>
                  </a:lnTo>
                  <a:lnTo>
                    <a:pt x="95" y="635"/>
                  </a:lnTo>
                  <a:lnTo>
                    <a:pt x="95" y="635"/>
                  </a:lnTo>
                  <a:lnTo>
                    <a:pt x="104" y="633"/>
                  </a:lnTo>
                  <a:lnTo>
                    <a:pt x="112" y="628"/>
                  </a:lnTo>
                  <a:lnTo>
                    <a:pt x="129" y="618"/>
                  </a:lnTo>
                  <a:lnTo>
                    <a:pt x="129" y="618"/>
                  </a:lnTo>
                  <a:lnTo>
                    <a:pt x="135" y="616"/>
                  </a:lnTo>
                  <a:lnTo>
                    <a:pt x="141" y="614"/>
                  </a:lnTo>
                  <a:lnTo>
                    <a:pt x="141" y="614"/>
                  </a:lnTo>
                  <a:lnTo>
                    <a:pt x="151" y="601"/>
                  </a:lnTo>
                  <a:lnTo>
                    <a:pt x="162" y="589"/>
                  </a:lnTo>
                  <a:lnTo>
                    <a:pt x="173" y="577"/>
                  </a:lnTo>
                  <a:lnTo>
                    <a:pt x="185" y="567"/>
                  </a:lnTo>
                  <a:lnTo>
                    <a:pt x="198" y="560"/>
                  </a:lnTo>
                  <a:lnTo>
                    <a:pt x="210" y="556"/>
                  </a:lnTo>
                  <a:lnTo>
                    <a:pt x="216" y="554"/>
                  </a:lnTo>
                  <a:lnTo>
                    <a:pt x="223" y="556"/>
                  </a:lnTo>
                  <a:lnTo>
                    <a:pt x="229" y="557"/>
                  </a:lnTo>
                  <a:lnTo>
                    <a:pt x="235" y="560"/>
                  </a:lnTo>
                  <a:lnTo>
                    <a:pt x="235" y="560"/>
                  </a:lnTo>
                  <a:lnTo>
                    <a:pt x="246" y="567"/>
                  </a:lnTo>
                  <a:lnTo>
                    <a:pt x="252" y="569"/>
                  </a:lnTo>
                  <a:lnTo>
                    <a:pt x="256" y="569"/>
                  </a:lnTo>
                  <a:lnTo>
                    <a:pt x="259" y="567"/>
                  </a:lnTo>
                  <a:lnTo>
                    <a:pt x="259" y="567"/>
                  </a:lnTo>
                  <a:lnTo>
                    <a:pt x="267" y="563"/>
                  </a:lnTo>
                  <a:lnTo>
                    <a:pt x="276" y="563"/>
                  </a:lnTo>
                  <a:lnTo>
                    <a:pt x="284" y="564"/>
                  </a:lnTo>
                  <a:lnTo>
                    <a:pt x="291" y="566"/>
                  </a:lnTo>
                  <a:lnTo>
                    <a:pt x="291" y="566"/>
                  </a:lnTo>
                  <a:lnTo>
                    <a:pt x="301" y="569"/>
                  </a:lnTo>
                  <a:lnTo>
                    <a:pt x="310" y="571"/>
                  </a:lnTo>
                  <a:lnTo>
                    <a:pt x="310" y="571"/>
                  </a:lnTo>
                  <a:lnTo>
                    <a:pt x="321" y="564"/>
                  </a:lnTo>
                  <a:lnTo>
                    <a:pt x="331" y="557"/>
                  </a:lnTo>
                  <a:lnTo>
                    <a:pt x="341" y="547"/>
                  </a:lnTo>
                  <a:lnTo>
                    <a:pt x="345" y="542"/>
                  </a:lnTo>
                  <a:lnTo>
                    <a:pt x="348" y="534"/>
                  </a:lnTo>
                  <a:lnTo>
                    <a:pt x="348" y="534"/>
                  </a:lnTo>
                  <a:lnTo>
                    <a:pt x="351" y="533"/>
                  </a:lnTo>
                  <a:lnTo>
                    <a:pt x="354" y="532"/>
                  </a:lnTo>
                  <a:lnTo>
                    <a:pt x="357" y="533"/>
                  </a:lnTo>
                  <a:lnTo>
                    <a:pt x="360" y="534"/>
                  </a:lnTo>
                  <a:lnTo>
                    <a:pt x="365" y="539"/>
                  </a:lnTo>
                  <a:lnTo>
                    <a:pt x="368" y="540"/>
                  </a:lnTo>
                  <a:lnTo>
                    <a:pt x="371" y="540"/>
                  </a:lnTo>
                  <a:lnTo>
                    <a:pt x="371" y="540"/>
                  </a:lnTo>
                  <a:lnTo>
                    <a:pt x="378" y="539"/>
                  </a:lnTo>
                  <a:lnTo>
                    <a:pt x="382" y="536"/>
                  </a:lnTo>
                  <a:lnTo>
                    <a:pt x="388" y="532"/>
                  </a:lnTo>
                  <a:lnTo>
                    <a:pt x="395" y="530"/>
                  </a:lnTo>
                  <a:lnTo>
                    <a:pt x="395" y="530"/>
                  </a:lnTo>
                  <a:lnTo>
                    <a:pt x="401" y="530"/>
                  </a:lnTo>
                  <a:lnTo>
                    <a:pt x="405" y="527"/>
                  </a:lnTo>
                  <a:lnTo>
                    <a:pt x="411" y="523"/>
                  </a:lnTo>
                  <a:lnTo>
                    <a:pt x="414" y="520"/>
                  </a:lnTo>
                  <a:lnTo>
                    <a:pt x="418" y="519"/>
                  </a:lnTo>
                  <a:lnTo>
                    <a:pt x="422" y="519"/>
                  </a:lnTo>
                  <a:lnTo>
                    <a:pt x="429" y="522"/>
                  </a:lnTo>
                  <a:lnTo>
                    <a:pt x="429" y="522"/>
                  </a:lnTo>
                  <a:lnTo>
                    <a:pt x="436" y="523"/>
                  </a:lnTo>
                  <a:lnTo>
                    <a:pt x="441" y="523"/>
                  </a:lnTo>
                  <a:lnTo>
                    <a:pt x="444" y="522"/>
                  </a:lnTo>
                  <a:lnTo>
                    <a:pt x="448" y="517"/>
                  </a:lnTo>
                  <a:lnTo>
                    <a:pt x="448" y="517"/>
                  </a:lnTo>
                  <a:lnTo>
                    <a:pt x="449" y="516"/>
                  </a:lnTo>
                  <a:lnTo>
                    <a:pt x="451" y="516"/>
                  </a:lnTo>
                  <a:lnTo>
                    <a:pt x="456" y="517"/>
                  </a:lnTo>
                  <a:lnTo>
                    <a:pt x="469" y="523"/>
                  </a:lnTo>
                  <a:lnTo>
                    <a:pt x="469" y="523"/>
                  </a:lnTo>
                  <a:lnTo>
                    <a:pt x="476" y="519"/>
                  </a:lnTo>
                  <a:lnTo>
                    <a:pt x="483" y="513"/>
                  </a:lnTo>
                  <a:lnTo>
                    <a:pt x="489" y="507"/>
                  </a:lnTo>
                  <a:lnTo>
                    <a:pt x="490" y="503"/>
                  </a:lnTo>
                  <a:lnTo>
                    <a:pt x="492" y="500"/>
                  </a:lnTo>
                  <a:lnTo>
                    <a:pt x="492" y="500"/>
                  </a:lnTo>
                  <a:lnTo>
                    <a:pt x="493" y="492"/>
                  </a:lnTo>
                  <a:lnTo>
                    <a:pt x="496" y="488"/>
                  </a:lnTo>
                  <a:lnTo>
                    <a:pt x="499" y="485"/>
                  </a:lnTo>
                  <a:lnTo>
                    <a:pt x="508" y="482"/>
                  </a:lnTo>
                  <a:lnTo>
                    <a:pt x="508" y="482"/>
                  </a:lnTo>
                  <a:lnTo>
                    <a:pt x="523" y="476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46" y="468"/>
                  </a:lnTo>
                  <a:lnTo>
                    <a:pt x="549" y="465"/>
                  </a:lnTo>
                  <a:lnTo>
                    <a:pt x="550" y="462"/>
                  </a:lnTo>
                  <a:lnTo>
                    <a:pt x="552" y="459"/>
                  </a:lnTo>
                  <a:lnTo>
                    <a:pt x="550" y="452"/>
                  </a:lnTo>
                  <a:lnTo>
                    <a:pt x="550" y="448"/>
                  </a:lnTo>
                  <a:lnTo>
                    <a:pt x="550" y="443"/>
                  </a:lnTo>
                  <a:lnTo>
                    <a:pt x="550" y="443"/>
                  </a:lnTo>
                  <a:lnTo>
                    <a:pt x="552" y="436"/>
                  </a:lnTo>
                  <a:lnTo>
                    <a:pt x="553" y="429"/>
                  </a:lnTo>
                  <a:lnTo>
                    <a:pt x="554" y="422"/>
                  </a:lnTo>
                  <a:lnTo>
                    <a:pt x="557" y="419"/>
                  </a:lnTo>
                  <a:lnTo>
                    <a:pt x="560" y="418"/>
                  </a:lnTo>
                  <a:lnTo>
                    <a:pt x="560" y="418"/>
                  </a:lnTo>
                  <a:lnTo>
                    <a:pt x="567" y="414"/>
                  </a:lnTo>
                  <a:lnTo>
                    <a:pt x="570" y="408"/>
                  </a:lnTo>
                  <a:lnTo>
                    <a:pt x="572" y="405"/>
                  </a:lnTo>
                  <a:lnTo>
                    <a:pt x="572" y="402"/>
                  </a:lnTo>
                  <a:lnTo>
                    <a:pt x="570" y="398"/>
                  </a:lnTo>
                  <a:lnTo>
                    <a:pt x="567" y="395"/>
                  </a:lnTo>
                  <a:lnTo>
                    <a:pt x="567" y="395"/>
                  </a:lnTo>
                  <a:lnTo>
                    <a:pt x="560" y="388"/>
                  </a:lnTo>
                  <a:lnTo>
                    <a:pt x="553" y="382"/>
                  </a:lnTo>
                  <a:lnTo>
                    <a:pt x="553" y="382"/>
                  </a:lnTo>
                  <a:lnTo>
                    <a:pt x="546" y="382"/>
                  </a:lnTo>
                  <a:lnTo>
                    <a:pt x="536" y="382"/>
                  </a:lnTo>
                  <a:lnTo>
                    <a:pt x="526" y="385"/>
                  </a:lnTo>
                  <a:lnTo>
                    <a:pt x="523" y="387"/>
                  </a:lnTo>
                  <a:lnTo>
                    <a:pt x="520" y="388"/>
                  </a:lnTo>
                  <a:lnTo>
                    <a:pt x="520" y="388"/>
                  </a:lnTo>
                  <a:lnTo>
                    <a:pt x="523" y="384"/>
                  </a:lnTo>
                  <a:lnTo>
                    <a:pt x="526" y="379"/>
                  </a:lnTo>
                  <a:lnTo>
                    <a:pt x="530" y="377"/>
                  </a:lnTo>
                  <a:lnTo>
                    <a:pt x="532" y="371"/>
                  </a:lnTo>
                  <a:lnTo>
                    <a:pt x="532" y="371"/>
                  </a:lnTo>
                  <a:lnTo>
                    <a:pt x="532" y="365"/>
                  </a:lnTo>
                  <a:lnTo>
                    <a:pt x="532" y="359"/>
                  </a:lnTo>
                  <a:lnTo>
                    <a:pt x="532" y="355"/>
                  </a:lnTo>
                  <a:lnTo>
                    <a:pt x="533" y="350"/>
                  </a:lnTo>
                  <a:lnTo>
                    <a:pt x="533" y="350"/>
                  </a:lnTo>
                  <a:lnTo>
                    <a:pt x="533" y="342"/>
                  </a:lnTo>
                  <a:lnTo>
                    <a:pt x="533" y="337"/>
                  </a:lnTo>
                  <a:lnTo>
                    <a:pt x="532" y="325"/>
                  </a:lnTo>
                  <a:lnTo>
                    <a:pt x="532" y="325"/>
                  </a:lnTo>
                  <a:lnTo>
                    <a:pt x="525" y="325"/>
                  </a:lnTo>
                  <a:lnTo>
                    <a:pt x="519" y="327"/>
                  </a:lnTo>
                  <a:lnTo>
                    <a:pt x="519" y="327"/>
                  </a:lnTo>
                  <a:lnTo>
                    <a:pt x="509" y="331"/>
                  </a:lnTo>
                  <a:lnTo>
                    <a:pt x="499" y="331"/>
                  </a:lnTo>
                  <a:lnTo>
                    <a:pt x="499" y="331"/>
                  </a:lnTo>
                  <a:lnTo>
                    <a:pt x="488" y="331"/>
                  </a:lnTo>
                  <a:lnTo>
                    <a:pt x="482" y="331"/>
                  </a:lnTo>
                  <a:lnTo>
                    <a:pt x="476" y="331"/>
                  </a:lnTo>
                  <a:lnTo>
                    <a:pt x="476" y="331"/>
                  </a:lnTo>
                  <a:lnTo>
                    <a:pt x="466" y="337"/>
                  </a:lnTo>
                  <a:lnTo>
                    <a:pt x="455" y="342"/>
                  </a:lnTo>
                  <a:lnTo>
                    <a:pt x="455" y="342"/>
                  </a:lnTo>
                  <a:lnTo>
                    <a:pt x="448" y="344"/>
                  </a:lnTo>
                  <a:lnTo>
                    <a:pt x="444" y="344"/>
                  </a:lnTo>
                  <a:lnTo>
                    <a:pt x="441" y="342"/>
                  </a:lnTo>
                  <a:lnTo>
                    <a:pt x="441" y="342"/>
                  </a:lnTo>
                  <a:lnTo>
                    <a:pt x="439" y="340"/>
                  </a:lnTo>
                  <a:lnTo>
                    <a:pt x="441" y="337"/>
                  </a:lnTo>
                  <a:lnTo>
                    <a:pt x="444" y="334"/>
                  </a:lnTo>
                  <a:lnTo>
                    <a:pt x="446" y="332"/>
                  </a:lnTo>
                  <a:lnTo>
                    <a:pt x="446" y="332"/>
                  </a:lnTo>
                  <a:lnTo>
                    <a:pt x="454" y="331"/>
                  </a:lnTo>
                  <a:lnTo>
                    <a:pt x="459" y="327"/>
                  </a:lnTo>
                  <a:lnTo>
                    <a:pt x="459" y="327"/>
                  </a:lnTo>
                  <a:lnTo>
                    <a:pt x="468" y="321"/>
                  </a:lnTo>
                  <a:lnTo>
                    <a:pt x="476" y="315"/>
                  </a:lnTo>
                  <a:lnTo>
                    <a:pt x="476" y="315"/>
                  </a:lnTo>
                  <a:lnTo>
                    <a:pt x="481" y="314"/>
                  </a:lnTo>
                  <a:lnTo>
                    <a:pt x="483" y="311"/>
                  </a:lnTo>
                  <a:lnTo>
                    <a:pt x="483" y="311"/>
                  </a:lnTo>
                  <a:lnTo>
                    <a:pt x="485" y="307"/>
                  </a:lnTo>
                  <a:lnTo>
                    <a:pt x="486" y="304"/>
                  </a:lnTo>
                  <a:lnTo>
                    <a:pt x="486" y="304"/>
                  </a:lnTo>
                  <a:lnTo>
                    <a:pt x="475" y="305"/>
                  </a:lnTo>
                  <a:lnTo>
                    <a:pt x="465" y="307"/>
                  </a:lnTo>
                  <a:lnTo>
                    <a:pt x="445" y="311"/>
                  </a:lnTo>
                  <a:lnTo>
                    <a:pt x="402" y="325"/>
                  </a:lnTo>
                  <a:lnTo>
                    <a:pt x="402" y="325"/>
                  </a:lnTo>
                  <a:lnTo>
                    <a:pt x="419" y="315"/>
                  </a:lnTo>
                  <a:lnTo>
                    <a:pt x="439" y="304"/>
                  </a:lnTo>
                  <a:lnTo>
                    <a:pt x="451" y="300"/>
                  </a:lnTo>
                  <a:lnTo>
                    <a:pt x="461" y="297"/>
                  </a:lnTo>
                  <a:lnTo>
                    <a:pt x="471" y="295"/>
                  </a:lnTo>
                  <a:lnTo>
                    <a:pt x="481" y="297"/>
                  </a:lnTo>
                  <a:lnTo>
                    <a:pt x="481" y="297"/>
                  </a:lnTo>
                  <a:lnTo>
                    <a:pt x="485" y="298"/>
                  </a:lnTo>
                  <a:lnTo>
                    <a:pt x="489" y="298"/>
                  </a:lnTo>
                  <a:lnTo>
                    <a:pt x="493" y="298"/>
                  </a:lnTo>
                  <a:lnTo>
                    <a:pt x="498" y="295"/>
                  </a:lnTo>
                  <a:lnTo>
                    <a:pt x="498" y="295"/>
                  </a:lnTo>
                  <a:lnTo>
                    <a:pt x="503" y="291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518" y="281"/>
                  </a:lnTo>
                  <a:lnTo>
                    <a:pt x="525" y="276"/>
                  </a:lnTo>
                  <a:lnTo>
                    <a:pt x="525" y="276"/>
                  </a:lnTo>
                  <a:lnTo>
                    <a:pt x="530" y="268"/>
                  </a:lnTo>
                  <a:lnTo>
                    <a:pt x="532" y="264"/>
                  </a:lnTo>
                  <a:lnTo>
                    <a:pt x="532" y="263"/>
                  </a:lnTo>
                  <a:lnTo>
                    <a:pt x="530" y="261"/>
                  </a:lnTo>
                  <a:lnTo>
                    <a:pt x="530" y="261"/>
                  </a:lnTo>
                  <a:lnTo>
                    <a:pt x="529" y="260"/>
                  </a:lnTo>
                  <a:lnTo>
                    <a:pt x="527" y="260"/>
                  </a:lnTo>
                  <a:lnTo>
                    <a:pt x="523" y="261"/>
                  </a:lnTo>
                  <a:lnTo>
                    <a:pt x="523" y="261"/>
                  </a:lnTo>
                  <a:lnTo>
                    <a:pt x="510" y="261"/>
                  </a:lnTo>
                  <a:lnTo>
                    <a:pt x="499" y="260"/>
                  </a:lnTo>
                  <a:lnTo>
                    <a:pt x="486" y="257"/>
                  </a:lnTo>
                  <a:lnTo>
                    <a:pt x="475" y="254"/>
                  </a:lnTo>
                  <a:lnTo>
                    <a:pt x="475" y="254"/>
                  </a:lnTo>
                  <a:lnTo>
                    <a:pt x="469" y="251"/>
                  </a:lnTo>
                  <a:lnTo>
                    <a:pt x="462" y="249"/>
                  </a:lnTo>
                  <a:lnTo>
                    <a:pt x="458" y="244"/>
                  </a:lnTo>
                  <a:lnTo>
                    <a:pt x="455" y="239"/>
                  </a:lnTo>
                  <a:lnTo>
                    <a:pt x="455" y="239"/>
                  </a:lnTo>
                  <a:lnTo>
                    <a:pt x="458" y="240"/>
                  </a:lnTo>
                  <a:lnTo>
                    <a:pt x="463" y="241"/>
                  </a:lnTo>
                  <a:lnTo>
                    <a:pt x="475" y="246"/>
                  </a:lnTo>
                  <a:lnTo>
                    <a:pt x="475" y="246"/>
                  </a:lnTo>
                  <a:lnTo>
                    <a:pt x="481" y="247"/>
                  </a:lnTo>
                  <a:lnTo>
                    <a:pt x="485" y="249"/>
                  </a:lnTo>
                  <a:lnTo>
                    <a:pt x="495" y="249"/>
                  </a:lnTo>
                  <a:lnTo>
                    <a:pt x="495" y="249"/>
                  </a:lnTo>
                  <a:lnTo>
                    <a:pt x="499" y="247"/>
                  </a:lnTo>
                  <a:lnTo>
                    <a:pt x="502" y="246"/>
                  </a:lnTo>
                  <a:lnTo>
                    <a:pt x="505" y="240"/>
                  </a:lnTo>
                  <a:lnTo>
                    <a:pt x="506" y="234"/>
                  </a:lnTo>
                  <a:lnTo>
                    <a:pt x="508" y="231"/>
                  </a:lnTo>
                  <a:lnTo>
                    <a:pt x="509" y="229"/>
                  </a:lnTo>
                  <a:lnTo>
                    <a:pt x="509" y="229"/>
                  </a:lnTo>
                  <a:lnTo>
                    <a:pt x="515" y="224"/>
                  </a:lnTo>
                  <a:lnTo>
                    <a:pt x="520" y="221"/>
                  </a:lnTo>
                  <a:lnTo>
                    <a:pt x="532" y="216"/>
                  </a:lnTo>
                  <a:lnTo>
                    <a:pt x="532" y="216"/>
                  </a:lnTo>
                  <a:lnTo>
                    <a:pt x="557" y="200"/>
                  </a:lnTo>
                  <a:lnTo>
                    <a:pt x="557" y="200"/>
                  </a:lnTo>
                  <a:lnTo>
                    <a:pt x="574" y="189"/>
                  </a:lnTo>
                  <a:lnTo>
                    <a:pt x="593" y="177"/>
                  </a:lnTo>
                  <a:lnTo>
                    <a:pt x="610" y="166"/>
                  </a:lnTo>
                  <a:lnTo>
                    <a:pt x="620" y="160"/>
                  </a:lnTo>
                  <a:lnTo>
                    <a:pt x="628" y="156"/>
                  </a:lnTo>
                  <a:lnTo>
                    <a:pt x="628" y="156"/>
                  </a:lnTo>
                  <a:lnTo>
                    <a:pt x="650" y="149"/>
                  </a:lnTo>
                  <a:lnTo>
                    <a:pt x="660" y="143"/>
                  </a:lnTo>
                  <a:lnTo>
                    <a:pt x="664" y="140"/>
                  </a:lnTo>
                  <a:lnTo>
                    <a:pt x="668" y="136"/>
                  </a:lnTo>
                  <a:lnTo>
                    <a:pt x="668" y="136"/>
                  </a:lnTo>
                  <a:lnTo>
                    <a:pt x="675" y="125"/>
                  </a:lnTo>
                  <a:lnTo>
                    <a:pt x="681" y="111"/>
                  </a:lnTo>
                  <a:lnTo>
                    <a:pt x="691" y="83"/>
                  </a:lnTo>
                  <a:lnTo>
                    <a:pt x="691" y="83"/>
                  </a:lnTo>
                  <a:lnTo>
                    <a:pt x="692" y="75"/>
                  </a:lnTo>
                  <a:lnTo>
                    <a:pt x="695" y="65"/>
                  </a:lnTo>
                  <a:lnTo>
                    <a:pt x="695" y="65"/>
                  </a:lnTo>
                  <a:lnTo>
                    <a:pt x="697" y="62"/>
                  </a:lnTo>
                  <a:lnTo>
                    <a:pt x="697" y="59"/>
                  </a:lnTo>
                  <a:lnTo>
                    <a:pt x="695" y="58"/>
                  </a:lnTo>
                  <a:lnTo>
                    <a:pt x="692" y="56"/>
                  </a:lnTo>
                  <a:lnTo>
                    <a:pt x="692" y="5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91" name="Freeform 1090"/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4367213" y="1852613"/>
              <a:ext cx="58737" cy="109538"/>
            </a:xfrm>
            <a:custGeom>
              <a:avLst/>
              <a:gdLst/>
              <a:ahLst/>
              <a:cxnLst>
                <a:cxn ang="0">
                  <a:pos x="2" y="56"/>
                </a:cxn>
                <a:cxn ang="0">
                  <a:pos x="2" y="56"/>
                </a:cxn>
                <a:cxn ang="0">
                  <a:pos x="3" y="47"/>
                </a:cxn>
                <a:cxn ang="0">
                  <a:pos x="3" y="39"/>
                </a:cxn>
                <a:cxn ang="0">
                  <a:pos x="4" y="32"/>
                </a:cxn>
                <a:cxn ang="0">
                  <a:pos x="6" y="27"/>
                </a:cxn>
                <a:cxn ang="0">
                  <a:pos x="9" y="25"/>
                </a:cxn>
                <a:cxn ang="0">
                  <a:pos x="9" y="25"/>
                </a:cxn>
                <a:cxn ang="0">
                  <a:pos x="10" y="27"/>
                </a:cxn>
                <a:cxn ang="0">
                  <a:pos x="13" y="30"/>
                </a:cxn>
                <a:cxn ang="0">
                  <a:pos x="13" y="30"/>
                </a:cxn>
                <a:cxn ang="0">
                  <a:pos x="16" y="25"/>
                </a:cxn>
                <a:cxn ang="0">
                  <a:pos x="17" y="19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4" y="0"/>
                </a:cxn>
                <a:cxn ang="0">
                  <a:pos x="26" y="0"/>
                </a:cxn>
                <a:cxn ang="0">
                  <a:pos x="27" y="0"/>
                </a:cxn>
                <a:cxn ang="0">
                  <a:pos x="31" y="2"/>
                </a:cxn>
                <a:cxn ang="0">
                  <a:pos x="37" y="2"/>
                </a:cxn>
                <a:cxn ang="0">
                  <a:pos x="37" y="2"/>
                </a:cxn>
                <a:cxn ang="0">
                  <a:pos x="37" y="9"/>
                </a:cxn>
                <a:cxn ang="0">
                  <a:pos x="34" y="17"/>
                </a:cxn>
                <a:cxn ang="0">
                  <a:pos x="33" y="22"/>
                </a:cxn>
                <a:cxn ang="0">
                  <a:pos x="31" y="25"/>
                </a:cxn>
                <a:cxn ang="0">
                  <a:pos x="29" y="26"/>
                </a:cxn>
                <a:cxn ang="0">
                  <a:pos x="26" y="26"/>
                </a:cxn>
                <a:cxn ang="0">
                  <a:pos x="26" y="26"/>
                </a:cxn>
                <a:cxn ang="0">
                  <a:pos x="26" y="30"/>
                </a:cxn>
                <a:cxn ang="0">
                  <a:pos x="24" y="33"/>
                </a:cxn>
                <a:cxn ang="0">
                  <a:pos x="20" y="39"/>
                </a:cxn>
                <a:cxn ang="0">
                  <a:pos x="20" y="39"/>
                </a:cxn>
                <a:cxn ang="0">
                  <a:pos x="22" y="43"/>
                </a:cxn>
                <a:cxn ang="0">
                  <a:pos x="23" y="47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0" y="66"/>
                </a:cxn>
                <a:cxn ang="0">
                  <a:pos x="19" y="67"/>
                </a:cxn>
                <a:cxn ang="0">
                  <a:pos x="13" y="69"/>
                </a:cxn>
                <a:cxn ang="0">
                  <a:pos x="13" y="69"/>
                </a:cxn>
                <a:cxn ang="0">
                  <a:pos x="7" y="69"/>
                </a:cxn>
                <a:cxn ang="0">
                  <a:pos x="0" y="69"/>
                </a:cxn>
                <a:cxn ang="0">
                  <a:pos x="0" y="69"/>
                </a:cxn>
                <a:cxn ang="0">
                  <a:pos x="2" y="56"/>
                </a:cxn>
                <a:cxn ang="0">
                  <a:pos x="2" y="56"/>
                </a:cxn>
                <a:cxn ang="0">
                  <a:pos x="3" y="52"/>
                </a:cxn>
                <a:cxn ang="0">
                  <a:pos x="2" y="56"/>
                </a:cxn>
                <a:cxn ang="0">
                  <a:pos x="2" y="56"/>
                </a:cxn>
              </a:cxnLst>
              <a:rect l="0" t="0" r="r" b="b"/>
              <a:pathLst>
                <a:path w="37" h="69">
                  <a:moveTo>
                    <a:pt x="2" y="56"/>
                  </a:moveTo>
                  <a:lnTo>
                    <a:pt x="2" y="56"/>
                  </a:lnTo>
                  <a:lnTo>
                    <a:pt x="3" y="47"/>
                  </a:lnTo>
                  <a:lnTo>
                    <a:pt x="3" y="39"/>
                  </a:lnTo>
                  <a:lnTo>
                    <a:pt x="4" y="32"/>
                  </a:lnTo>
                  <a:lnTo>
                    <a:pt x="6" y="27"/>
                  </a:lnTo>
                  <a:lnTo>
                    <a:pt x="9" y="25"/>
                  </a:lnTo>
                  <a:lnTo>
                    <a:pt x="9" y="25"/>
                  </a:lnTo>
                  <a:lnTo>
                    <a:pt x="10" y="27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6" y="25"/>
                  </a:lnTo>
                  <a:lnTo>
                    <a:pt x="17" y="19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31" y="2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37" y="9"/>
                  </a:lnTo>
                  <a:lnTo>
                    <a:pt x="34" y="17"/>
                  </a:lnTo>
                  <a:lnTo>
                    <a:pt x="33" y="22"/>
                  </a:lnTo>
                  <a:lnTo>
                    <a:pt x="31" y="25"/>
                  </a:lnTo>
                  <a:lnTo>
                    <a:pt x="29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24" y="33"/>
                  </a:lnTo>
                  <a:lnTo>
                    <a:pt x="20" y="39"/>
                  </a:lnTo>
                  <a:lnTo>
                    <a:pt x="20" y="39"/>
                  </a:lnTo>
                  <a:lnTo>
                    <a:pt x="22" y="43"/>
                  </a:lnTo>
                  <a:lnTo>
                    <a:pt x="23" y="47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0" y="66"/>
                  </a:lnTo>
                  <a:lnTo>
                    <a:pt x="19" y="67"/>
                  </a:lnTo>
                  <a:lnTo>
                    <a:pt x="13" y="69"/>
                  </a:lnTo>
                  <a:lnTo>
                    <a:pt x="13" y="69"/>
                  </a:lnTo>
                  <a:lnTo>
                    <a:pt x="7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3" y="52"/>
                  </a:lnTo>
                  <a:lnTo>
                    <a:pt x="2" y="56"/>
                  </a:lnTo>
                  <a:lnTo>
                    <a:pt x="2" y="5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92" name="Freeform 1091"/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4432300" y="1820863"/>
              <a:ext cx="55562" cy="73025"/>
            </a:xfrm>
            <a:custGeom>
              <a:avLst/>
              <a:gdLst/>
              <a:ahLst/>
              <a:cxnLst>
                <a:cxn ang="0">
                  <a:pos x="20" y="46"/>
                </a:cxn>
                <a:cxn ang="0">
                  <a:pos x="20" y="46"/>
                </a:cxn>
                <a:cxn ang="0">
                  <a:pos x="9" y="45"/>
                </a:cxn>
                <a:cxn ang="0">
                  <a:pos x="3" y="43"/>
                </a:cxn>
                <a:cxn ang="0">
                  <a:pos x="2" y="42"/>
                </a:cxn>
                <a:cxn ang="0">
                  <a:pos x="0" y="39"/>
                </a:cxn>
                <a:cxn ang="0">
                  <a:pos x="0" y="39"/>
                </a:cxn>
                <a:cxn ang="0">
                  <a:pos x="3" y="28"/>
                </a:cxn>
                <a:cxn ang="0">
                  <a:pos x="6" y="16"/>
                </a:cxn>
                <a:cxn ang="0">
                  <a:pos x="9" y="10"/>
                </a:cxn>
                <a:cxn ang="0">
                  <a:pos x="12" y="6"/>
                </a:cxn>
                <a:cxn ang="0">
                  <a:pos x="16" y="3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0" y="5"/>
                </a:cxn>
                <a:cxn ang="0">
                  <a:pos x="19" y="10"/>
                </a:cxn>
                <a:cxn ang="0">
                  <a:pos x="19" y="10"/>
                </a:cxn>
                <a:cxn ang="0">
                  <a:pos x="23" y="9"/>
                </a:cxn>
                <a:cxn ang="0">
                  <a:pos x="26" y="6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5" y="3"/>
                </a:cxn>
                <a:cxn ang="0">
                  <a:pos x="35" y="8"/>
                </a:cxn>
                <a:cxn ang="0">
                  <a:pos x="33" y="15"/>
                </a:cxn>
                <a:cxn ang="0">
                  <a:pos x="29" y="23"/>
                </a:cxn>
                <a:cxn ang="0">
                  <a:pos x="23" y="29"/>
                </a:cxn>
                <a:cxn ang="0">
                  <a:pos x="23" y="29"/>
                </a:cxn>
                <a:cxn ang="0">
                  <a:pos x="20" y="33"/>
                </a:cxn>
                <a:cxn ang="0">
                  <a:pos x="19" y="37"/>
                </a:cxn>
                <a:cxn ang="0">
                  <a:pos x="20" y="42"/>
                </a:cxn>
                <a:cxn ang="0">
                  <a:pos x="20" y="46"/>
                </a:cxn>
                <a:cxn ang="0">
                  <a:pos x="20" y="46"/>
                </a:cxn>
                <a:cxn ang="0">
                  <a:pos x="19" y="46"/>
                </a:cxn>
                <a:cxn ang="0">
                  <a:pos x="20" y="46"/>
                </a:cxn>
                <a:cxn ang="0">
                  <a:pos x="20" y="46"/>
                </a:cxn>
              </a:cxnLst>
              <a:rect l="0" t="0" r="r" b="b"/>
              <a:pathLst>
                <a:path w="35" h="46">
                  <a:moveTo>
                    <a:pt x="20" y="46"/>
                  </a:moveTo>
                  <a:lnTo>
                    <a:pt x="20" y="46"/>
                  </a:lnTo>
                  <a:lnTo>
                    <a:pt x="9" y="45"/>
                  </a:lnTo>
                  <a:lnTo>
                    <a:pt x="3" y="43"/>
                  </a:lnTo>
                  <a:lnTo>
                    <a:pt x="2" y="42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3" y="28"/>
                  </a:lnTo>
                  <a:lnTo>
                    <a:pt x="6" y="16"/>
                  </a:lnTo>
                  <a:lnTo>
                    <a:pt x="9" y="10"/>
                  </a:lnTo>
                  <a:lnTo>
                    <a:pt x="12" y="6"/>
                  </a:lnTo>
                  <a:lnTo>
                    <a:pt x="16" y="3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5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23" y="9"/>
                  </a:lnTo>
                  <a:lnTo>
                    <a:pt x="26" y="6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3"/>
                  </a:lnTo>
                  <a:lnTo>
                    <a:pt x="35" y="8"/>
                  </a:lnTo>
                  <a:lnTo>
                    <a:pt x="33" y="15"/>
                  </a:lnTo>
                  <a:lnTo>
                    <a:pt x="29" y="23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0" y="33"/>
                  </a:lnTo>
                  <a:lnTo>
                    <a:pt x="19" y="37"/>
                  </a:lnTo>
                  <a:lnTo>
                    <a:pt x="20" y="42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19" y="46"/>
                  </a:lnTo>
                  <a:lnTo>
                    <a:pt x="20" y="46"/>
                  </a:lnTo>
                  <a:lnTo>
                    <a:pt x="20" y="4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93" name="Freeform 1092"/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4216400" y="1893888"/>
              <a:ext cx="169862" cy="346075"/>
            </a:xfrm>
            <a:custGeom>
              <a:avLst/>
              <a:gdLst/>
              <a:ahLst/>
              <a:cxnLst>
                <a:cxn ang="0">
                  <a:pos x="68" y="38"/>
                </a:cxn>
                <a:cxn ang="0">
                  <a:pos x="74" y="51"/>
                </a:cxn>
                <a:cxn ang="0">
                  <a:pos x="81" y="43"/>
                </a:cxn>
                <a:cxn ang="0">
                  <a:pos x="87" y="46"/>
                </a:cxn>
                <a:cxn ang="0">
                  <a:pos x="90" y="55"/>
                </a:cxn>
                <a:cxn ang="0">
                  <a:pos x="82" y="64"/>
                </a:cxn>
                <a:cxn ang="0">
                  <a:pos x="92" y="65"/>
                </a:cxn>
                <a:cxn ang="0">
                  <a:pos x="104" y="61"/>
                </a:cxn>
                <a:cxn ang="0">
                  <a:pos x="107" y="61"/>
                </a:cxn>
                <a:cxn ang="0">
                  <a:pos x="98" y="70"/>
                </a:cxn>
                <a:cxn ang="0">
                  <a:pos x="97" y="75"/>
                </a:cxn>
                <a:cxn ang="0">
                  <a:pos x="98" y="81"/>
                </a:cxn>
                <a:cxn ang="0">
                  <a:pos x="88" y="87"/>
                </a:cxn>
                <a:cxn ang="0">
                  <a:pos x="95" y="95"/>
                </a:cxn>
                <a:cxn ang="0">
                  <a:pos x="87" y="108"/>
                </a:cxn>
                <a:cxn ang="0">
                  <a:pos x="82" y="111"/>
                </a:cxn>
                <a:cxn ang="0">
                  <a:pos x="74" y="110"/>
                </a:cxn>
                <a:cxn ang="0">
                  <a:pos x="71" y="114"/>
                </a:cxn>
                <a:cxn ang="0">
                  <a:pos x="81" y="135"/>
                </a:cxn>
                <a:cxn ang="0">
                  <a:pos x="85" y="152"/>
                </a:cxn>
                <a:cxn ang="0">
                  <a:pos x="82" y="155"/>
                </a:cxn>
                <a:cxn ang="0">
                  <a:pos x="77" y="152"/>
                </a:cxn>
                <a:cxn ang="0">
                  <a:pos x="71" y="147"/>
                </a:cxn>
                <a:cxn ang="0">
                  <a:pos x="62" y="148"/>
                </a:cxn>
                <a:cxn ang="0">
                  <a:pos x="58" y="158"/>
                </a:cxn>
                <a:cxn ang="0">
                  <a:pos x="43" y="199"/>
                </a:cxn>
                <a:cxn ang="0">
                  <a:pos x="30" y="216"/>
                </a:cxn>
                <a:cxn ang="0">
                  <a:pos x="24" y="212"/>
                </a:cxn>
                <a:cxn ang="0">
                  <a:pos x="26" y="193"/>
                </a:cxn>
                <a:cxn ang="0">
                  <a:pos x="40" y="165"/>
                </a:cxn>
                <a:cxn ang="0">
                  <a:pos x="47" y="137"/>
                </a:cxn>
                <a:cxn ang="0">
                  <a:pos x="54" y="118"/>
                </a:cxn>
                <a:cxn ang="0">
                  <a:pos x="53" y="108"/>
                </a:cxn>
                <a:cxn ang="0">
                  <a:pos x="43" y="107"/>
                </a:cxn>
                <a:cxn ang="0">
                  <a:pos x="40" y="114"/>
                </a:cxn>
                <a:cxn ang="0">
                  <a:pos x="33" y="125"/>
                </a:cxn>
                <a:cxn ang="0">
                  <a:pos x="24" y="118"/>
                </a:cxn>
                <a:cxn ang="0">
                  <a:pos x="26" y="107"/>
                </a:cxn>
                <a:cxn ang="0">
                  <a:pos x="8" y="104"/>
                </a:cxn>
                <a:cxn ang="0">
                  <a:pos x="0" y="88"/>
                </a:cxn>
                <a:cxn ang="0">
                  <a:pos x="7" y="80"/>
                </a:cxn>
                <a:cxn ang="0">
                  <a:pos x="20" y="81"/>
                </a:cxn>
                <a:cxn ang="0">
                  <a:pos x="33" y="85"/>
                </a:cxn>
                <a:cxn ang="0">
                  <a:pos x="50" y="84"/>
                </a:cxn>
                <a:cxn ang="0">
                  <a:pos x="58" y="77"/>
                </a:cxn>
                <a:cxn ang="0">
                  <a:pos x="64" y="73"/>
                </a:cxn>
                <a:cxn ang="0">
                  <a:pos x="62" y="68"/>
                </a:cxn>
                <a:cxn ang="0">
                  <a:pos x="48" y="36"/>
                </a:cxn>
                <a:cxn ang="0">
                  <a:pos x="37" y="31"/>
                </a:cxn>
                <a:cxn ang="0">
                  <a:pos x="31" y="21"/>
                </a:cxn>
                <a:cxn ang="0">
                  <a:pos x="44" y="10"/>
                </a:cxn>
                <a:cxn ang="0">
                  <a:pos x="47" y="21"/>
                </a:cxn>
                <a:cxn ang="0">
                  <a:pos x="61" y="9"/>
                </a:cxn>
                <a:cxn ang="0">
                  <a:pos x="70" y="3"/>
                </a:cxn>
                <a:cxn ang="0">
                  <a:pos x="75" y="13"/>
                </a:cxn>
                <a:cxn ang="0">
                  <a:pos x="71" y="28"/>
                </a:cxn>
                <a:cxn ang="0">
                  <a:pos x="71" y="28"/>
                </a:cxn>
              </a:cxnLst>
              <a:rect l="0" t="0" r="r" b="b"/>
              <a:pathLst>
                <a:path w="107" h="218">
                  <a:moveTo>
                    <a:pt x="71" y="28"/>
                  </a:moveTo>
                  <a:lnTo>
                    <a:pt x="71" y="28"/>
                  </a:lnTo>
                  <a:lnTo>
                    <a:pt x="68" y="38"/>
                  </a:lnTo>
                  <a:lnTo>
                    <a:pt x="70" y="47"/>
                  </a:lnTo>
                  <a:lnTo>
                    <a:pt x="71" y="50"/>
                  </a:lnTo>
                  <a:lnTo>
                    <a:pt x="74" y="51"/>
                  </a:lnTo>
                  <a:lnTo>
                    <a:pt x="77" y="48"/>
                  </a:lnTo>
                  <a:lnTo>
                    <a:pt x="81" y="43"/>
                  </a:lnTo>
                  <a:lnTo>
                    <a:pt x="81" y="43"/>
                  </a:lnTo>
                  <a:lnTo>
                    <a:pt x="82" y="43"/>
                  </a:lnTo>
                  <a:lnTo>
                    <a:pt x="84" y="43"/>
                  </a:lnTo>
                  <a:lnTo>
                    <a:pt x="87" y="46"/>
                  </a:lnTo>
                  <a:lnTo>
                    <a:pt x="88" y="48"/>
                  </a:lnTo>
                  <a:lnTo>
                    <a:pt x="90" y="51"/>
                  </a:lnTo>
                  <a:lnTo>
                    <a:pt x="90" y="55"/>
                  </a:lnTo>
                  <a:lnTo>
                    <a:pt x="87" y="60"/>
                  </a:lnTo>
                  <a:lnTo>
                    <a:pt x="82" y="64"/>
                  </a:lnTo>
                  <a:lnTo>
                    <a:pt x="82" y="64"/>
                  </a:lnTo>
                  <a:lnTo>
                    <a:pt x="88" y="67"/>
                  </a:lnTo>
                  <a:lnTo>
                    <a:pt x="88" y="67"/>
                  </a:lnTo>
                  <a:lnTo>
                    <a:pt x="92" y="65"/>
                  </a:lnTo>
                  <a:lnTo>
                    <a:pt x="97" y="64"/>
                  </a:lnTo>
                  <a:lnTo>
                    <a:pt x="101" y="61"/>
                  </a:lnTo>
                  <a:lnTo>
                    <a:pt x="104" y="61"/>
                  </a:lnTo>
                  <a:lnTo>
                    <a:pt x="107" y="61"/>
                  </a:lnTo>
                  <a:lnTo>
                    <a:pt x="107" y="61"/>
                  </a:lnTo>
                  <a:lnTo>
                    <a:pt x="107" y="61"/>
                  </a:lnTo>
                  <a:lnTo>
                    <a:pt x="105" y="63"/>
                  </a:lnTo>
                  <a:lnTo>
                    <a:pt x="104" y="65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7" y="73"/>
                  </a:lnTo>
                  <a:lnTo>
                    <a:pt x="97" y="75"/>
                  </a:lnTo>
                  <a:lnTo>
                    <a:pt x="98" y="78"/>
                  </a:lnTo>
                  <a:lnTo>
                    <a:pt x="98" y="81"/>
                  </a:lnTo>
                  <a:lnTo>
                    <a:pt x="98" y="81"/>
                  </a:lnTo>
                  <a:lnTo>
                    <a:pt x="97" y="84"/>
                  </a:lnTo>
                  <a:lnTo>
                    <a:pt x="94" y="85"/>
                  </a:lnTo>
                  <a:lnTo>
                    <a:pt x="88" y="87"/>
                  </a:lnTo>
                  <a:lnTo>
                    <a:pt x="87" y="87"/>
                  </a:lnTo>
                  <a:lnTo>
                    <a:pt x="87" y="88"/>
                  </a:lnTo>
                  <a:lnTo>
                    <a:pt x="95" y="95"/>
                  </a:lnTo>
                  <a:lnTo>
                    <a:pt x="95" y="95"/>
                  </a:lnTo>
                  <a:lnTo>
                    <a:pt x="91" y="101"/>
                  </a:lnTo>
                  <a:lnTo>
                    <a:pt x="87" y="108"/>
                  </a:lnTo>
                  <a:lnTo>
                    <a:pt x="87" y="108"/>
                  </a:lnTo>
                  <a:lnTo>
                    <a:pt x="85" y="111"/>
                  </a:lnTo>
                  <a:lnTo>
                    <a:pt x="82" y="111"/>
                  </a:lnTo>
                  <a:lnTo>
                    <a:pt x="78" y="110"/>
                  </a:lnTo>
                  <a:lnTo>
                    <a:pt x="75" y="110"/>
                  </a:lnTo>
                  <a:lnTo>
                    <a:pt x="74" y="110"/>
                  </a:lnTo>
                  <a:lnTo>
                    <a:pt x="72" y="111"/>
                  </a:lnTo>
                  <a:lnTo>
                    <a:pt x="71" y="114"/>
                  </a:lnTo>
                  <a:lnTo>
                    <a:pt x="71" y="114"/>
                  </a:lnTo>
                  <a:lnTo>
                    <a:pt x="72" y="118"/>
                  </a:lnTo>
                  <a:lnTo>
                    <a:pt x="74" y="124"/>
                  </a:lnTo>
                  <a:lnTo>
                    <a:pt x="81" y="135"/>
                  </a:lnTo>
                  <a:lnTo>
                    <a:pt x="84" y="141"/>
                  </a:lnTo>
                  <a:lnTo>
                    <a:pt x="87" y="147"/>
                  </a:lnTo>
                  <a:lnTo>
                    <a:pt x="85" y="152"/>
                  </a:lnTo>
                  <a:lnTo>
                    <a:pt x="84" y="154"/>
                  </a:lnTo>
                  <a:lnTo>
                    <a:pt x="82" y="155"/>
                  </a:lnTo>
                  <a:lnTo>
                    <a:pt x="82" y="155"/>
                  </a:lnTo>
                  <a:lnTo>
                    <a:pt x="80" y="155"/>
                  </a:lnTo>
                  <a:lnTo>
                    <a:pt x="78" y="155"/>
                  </a:lnTo>
                  <a:lnTo>
                    <a:pt x="77" y="152"/>
                  </a:lnTo>
                  <a:lnTo>
                    <a:pt x="74" y="148"/>
                  </a:lnTo>
                  <a:lnTo>
                    <a:pt x="74" y="147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67" y="147"/>
                  </a:lnTo>
                  <a:lnTo>
                    <a:pt x="62" y="148"/>
                  </a:lnTo>
                  <a:lnTo>
                    <a:pt x="60" y="154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4" y="172"/>
                  </a:lnTo>
                  <a:lnTo>
                    <a:pt x="48" y="186"/>
                  </a:lnTo>
                  <a:lnTo>
                    <a:pt x="43" y="199"/>
                  </a:lnTo>
                  <a:lnTo>
                    <a:pt x="34" y="212"/>
                  </a:lnTo>
                  <a:lnTo>
                    <a:pt x="34" y="212"/>
                  </a:lnTo>
                  <a:lnTo>
                    <a:pt x="30" y="216"/>
                  </a:lnTo>
                  <a:lnTo>
                    <a:pt x="27" y="218"/>
                  </a:lnTo>
                  <a:lnTo>
                    <a:pt x="24" y="216"/>
                  </a:lnTo>
                  <a:lnTo>
                    <a:pt x="24" y="212"/>
                  </a:lnTo>
                  <a:lnTo>
                    <a:pt x="24" y="203"/>
                  </a:lnTo>
                  <a:lnTo>
                    <a:pt x="26" y="193"/>
                  </a:lnTo>
                  <a:lnTo>
                    <a:pt x="26" y="193"/>
                  </a:lnTo>
                  <a:lnTo>
                    <a:pt x="33" y="179"/>
                  </a:lnTo>
                  <a:lnTo>
                    <a:pt x="40" y="165"/>
                  </a:lnTo>
                  <a:lnTo>
                    <a:pt x="40" y="165"/>
                  </a:lnTo>
                  <a:lnTo>
                    <a:pt x="43" y="156"/>
                  </a:lnTo>
                  <a:lnTo>
                    <a:pt x="44" y="147"/>
                  </a:lnTo>
                  <a:lnTo>
                    <a:pt x="47" y="137"/>
                  </a:lnTo>
                  <a:lnTo>
                    <a:pt x="50" y="128"/>
                  </a:lnTo>
                  <a:lnTo>
                    <a:pt x="50" y="128"/>
                  </a:lnTo>
                  <a:lnTo>
                    <a:pt x="54" y="118"/>
                  </a:lnTo>
                  <a:lnTo>
                    <a:pt x="55" y="112"/>
                  </a:lnTo>
                  <a:lnTo>
                    <a:pt x="54" y="110"/>
                  </a:lnTo>
                  <a:lnTo>
                    <a:pt x="53" y="108"/>
                  </a:lnTo>
                  <a:lnTo>
                    <a:pt x="53" y="108"/>
                  </a:lnTo>
                  <a:lnTo>
                    <a:pt x="47" y="105"/>
                  </a:lnTo>
                  <a:lnTo>
                    <a:pt x="43" y="107"/>
                  </a:lnTo>
                  <a:lnTo>
                    <a:pt x="40" y="110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38" y="119"/>
                  </a:lnTo>
                  <a:lnTo>
                    <a:pt x="37" y="124"/>
                  </a:lnTo>
                  <a:lnTo>
                    <a:pt x="33" y="125"/>
                  </a:lnTo>
                  <a:lnTo>
                    <a:pt x="30" y="124"/>
                  </a:lnTo>
                  <a:lnTo>
                    <a:pt x="26" y="122"/>
                  </a:lnTo>
                  <a:lnTo>
                    <a:pt x="24" y="118"/>
                  </a:lnTo>
                  <a:lnTo>
                    <a:pt x="24" y="114"/>
                  </a:lnTo>
                  <a:lnTo>
                    <a:pt x="26" y="107"/>
                  </a:lnTo>
                  <a:lnTo>
                    <a:pt x="26" y="107"/>
                  </a:lnTo>
                  <a:lnTo>
                    <a:pt x="20" y="108"/>
                  </a:lnTo>
                  <a:lnTo>
                    <a:pt x="14" y="107"/>
                  </a:lnTo>
                  <a:lnTo>
                    <a:pt x="8" y="104"/>
                  </a:lnTo>
                  <a:lnTo>
                    <a:pt x="4" y="98"/>
                  </a:lnTo>
                  <a:lnTo>
                    <a:pt x="1" y="94"/>
                  </a:lnTo>
                  <a:lnTo>
                    <a:pt x="0" y="88"/>
                  </a:lnTo>
                  <a:lnTo>
                    <a:pt x="1" y="84"/>
                  </a:lnTo>
                  <a:lnTo>
                    <a:pt x="7" y="80"/>
                  </a:lnTo>
                  <a:lnTo>
                    <a:pt x="7" y="80"/>
                  </a:lnTo>
                  <a:lnTo>
                    <a:pt x="8" y="78"/>
                  </a:lnTo>
                  <a:lnTo>
                    <a:pt x="13" y="78"/>
                  </a:lnTo>
                  <a:lnTo>
                    <a:pt x="20" y="81"/>
                  </a:lnTo>
                  <a:lnTo>
                    <a:pt x="27" y="84"/>
                  </a:lnTo>
                  <a:lnTo>
                    <a:pt x="33" y="85"/>
                  </a:lnTo>
                  <a:lnTo>
                    <a:pt x="33" y="85"/>
                  </a:lnTo>
                  <a:lnTo>
                    <a:pt x="41" y="85"/>
                  </a:lnTo>
                  <a:lnTo>
                    <a:pt x="45" y="85"/>
                  </a:lnTo>
                  <a:lnTo>
                    <a:pt x="50" y="84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8" y="77"/>
                  </a:lnTo>
                  <a:lnTo>
                    <a:pt x="62" y="75"/>
                  </a:lnTo>
                  <a:lnTo>
                    <a:pt x="64" y="74"/>
                  </a:lnTo>
                  <a:lnTo>
                    <a:pt x="64" y="73"/>
                  </a:lnTo>
                  <a:lnTo>
                    <a:pt x="64" y="71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54" y="53"/>
                  </a:lnTo>
                  <a:lnTo>
                    <a:pt x="51" y="44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43" y="34"/>
                  </a:lnTo>
                  <a:lnTo>
                    <a:pt x="37" y="31"/>
                  </a:lnTo>
                  <a:lnTo>
                    <a:pt x="33" y="28"/>
                  </a:lnTo>
                  <a:lnTo>
                    <a:pt x="31" y="24"/>
                  </a:lnTo>
                  <a:lnTo>
                    <a:pt x="31" y="21"/>
                  </a:lnTo>
                  <a:lnTo>
                    <a:pt x="33" y="17"/>
                  </a:lnTo>
                  <a:lnTo>
                    <a:pt x="38" y="13"/>
                  </a:lnTo>
                  <a:lnTo>
                    <a:pt x="44" y="10"/>
                  </a:lnTo>
                  <a:lnTo>
                    <a:pt x="44" y="10"/>
                  </a:lnTo>
                  <a:lnTo>
                    <a:pt x="45" y="17"/>
                  </a:lnTo>
                  <a:lnTo>
                    <a:pt x="47" y="21"/>
                  </a:lnTo>
                  <a:lnTo>
                    <a:pt x="51" y="21"/>
                  </a:lnTo>
                  <a:lnTo>
                    <a:pt x="54" y="18"/>
                  </a:lnTo>
                  <a:lnTo>
                    <a:pt x="61" y="9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0" y="3"/>
                  </a:lnTo>
                  <a:lnTo>
                    <a:pt x="72" y="6"/>
                  </a:lnTo>
                  <a:lnTo>
                    <a:pt x="74" y="9"/>
                  </a:lnTo>
                  <a:lnTo>
                    <a:pt x="75" y="13"/>
                  </a:lnTo>
                  <a:lnTo>
                    <a:pt x="74" y="20"/>
                  </a:lnTo>
                  <a:lnTo>
                    <a:pt x="71" y="28"/>
                  </a:lnTo>
                  <a:lnTo>
                    <a:pt x="71" y="28"/>
                  </a:lnTo>
                  <a:lnTo>
                    <a:pt x="71" y="27"/>
                  </a:lnTo>
                  <a:lnTo>
                    <a:pt x="71" y="28"/>
                  </a:lnTo>
                  <a:lnTo>
                    <a:pt x="71" y="2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94" name="Freeform 1093"/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5099050" y="3646488"/>
              <a:ext cx="87312" cy="146050"/>
            </a:xfrm>
            <a:custGeom>
              <a:avLst/>
              <a:gdLst/>
              <a:ahLst/>
              <a:cxnLst>
                <a:cxn ang="0">
                  <a:pos x="52" y="24"/>
                </a:cxn>
                <a:cxn ang="0">
                  <a:pos x="52" y="24"/>
                </a:cxn>
                <a:cxn ang="0">
                  <a:pos x="54" y="21"/>
                </a:cxn>
                <a:cxn ang="0">
                  <a:pos x="55" y="17"/>
                </a:cxn>
                <a:cxn ang="0">
                  <a:pos x="55" y="14"/>
                </a:cxn>
                <a:cxn ang="0">
                  <a:pos x="54" y="11"/>
                </a:cxn>
                <a:cxn ang="0">
                  <a:pos x="48" y="7"/>
                </a:cxn>
                <a:cxn ang="0">
                  <a:pos x="41" y="3"/>
                </a:cxn>
                <a:cxn ang="0">
                  <a:pos x="41" y="3"/>
                </a:cxn>
                <a:cxn ang="0">
                  <a:pos x="35" y="0"/>
                </a:cxn>
                <a:cxn ang="0">
                  <a:pos x="33" y="0"/>
                </a:cxn>
                <a:cxn ang="0">
                  <a:pos x="28" y="1"/>
                </a:cxn>
                <a:cxn ang="0">
                  <a:pos x="25" y="3"/>
                </a:cxn>
                <a:cxn ang="0">
                  <a:pos x="21" y="8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10" y="17"/>
                </a:cxn>
                <a:cxn ang="0">
                  <a:pos x="7" y="21"/>
                </a:cxn>
                <a:cxn ang="0">
                  <a:pos x="4" y="26"/>
                </a:cxn>
                <a:cxn ang="0">
                  <a:pos x="3" y="31"/>
                </a:cxn>
                <a:cxn ang="0">
                  <a:pos x="0" y="41"/>
                </a:cxn>
                <a:cxn ang="0">
                  <a:pos x="1" y="53"/>
                </a:cxn>
                <a:cxn ang="0">
                  <a:pos x="1" y="53"/>
                </a:cxn>
                <a:cxn ang="0">
                  <a:pos x="1" y="60"/>
                </a:cxn>
                <a:cxn ang="0">
                  <a:pos x="4" y="68"/>
                </a:cxn>
                <a:cxn ang="0">
                  <a:pos x="7" y="74"/>
                </a:cxn>
                <a:cxn ang="0">
                  <a:pos x="11" y="80"/>
                </a:cxn>
                <a:cxn ang="0">
                  <a:pos x="16" y="84"/>
                </a:cxn>
                <a:cxn ang="0">
                  <a:pos x="23" y="87"/>
                </a:cxn>
                <a:cxn ang="0">
                  <a:pos x="30" y="90"/>
                </a:cxn>
                <a:cxn ang="0">
                  <a:pos x="38" y="92"/>
                </a:cxn>
                <a:cxn ang="0">
                  <a:pos x="38" y="92"/>
                </a:cxn>
                <a:cxn ang="0">
                  <a:pos x="43" y="91"/>
                </a:cxn>
                <a:cxn ang="0">
                  <a:pos x="45" y="90"/>
                </a:cxn>
                <a:cxn ang="0">
                  <a:pos x="48" y="87"/>
                </a:cxn>
                <a:cxn ang="0">
                  <a:pos x="50" y="82"/>
                </a:cxn>
                <a:cxn ang="0">
                  <a:pos x="51" y="71"/>
                </a:cxn>
                <a:cxn ang="0">
                  <a:pos x="50" y="60"/>
                </a:cxn>
                <a:cxn ang="0">
                  <a:pos x="48" y="37"/>
                </a:cxn>
                <a:cxn ang="0">
                  <a:pos x="48" y="28"/>
                </a:cxn>
                <a:cxn ang="0">
                  <a:pos x="50" y="26"/>
                </a:cxn>
                <a:cxn ang="0">
                  <a:pos x="52" y="24"/>
                </a:cxn>
                <a:cxn ang="0">
                  <a:pos x="52" y="24"/>
                </a:cxn>
                <a:cxn ang="0">
                  <a:pos x="51" y="26"/>
                </a:cxn>
                <a:cxn ang="0">
                  <a:pos x="52" y="24"/>
                </a:cxn>
                <a:cxn ang="0">
                  <a:pos x="52" y="24"/>
                </a:cxn>
              </a:cxnLst>
              <a:rect l="0" t="0" r="r" b="b"/>
              <a:pathLst>
                <a:path w="55" h="92">
                  <a:moveTo>
                    <a:pt x="52" y="24"/>
                  </a:moveTo>
                  <a:lnTo>
                    <a:pt x="52" y="24"/>
                  </a:lnTo>
                  <a:lnTo>
                    <a:pt x="54" y="21"/>
                  </a:lnTo>
                  <a:lnTo>
                    <a:pt x="55" y="17"/>
                  </a:lnTo>
                  <a:lnTo>
                    <a:pt x="55" y="14"/>
                  </a:lnTo>
                  <a:lnTo>
                    <a:pt x="54" y="11"/>
                  </a:lnTo>
                  <a:lnTo>
                    <a:pt x="48" y="7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28" y="1"/>
                  </a:lnTo>
                  <a:lnTo>
                    <a:pt x="25" y="3"/>
                  </a:lnTo>
                  <a:lnTo>
                    <a:pt x="21" y="8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0" y="17"/>
                  </a:lnTo>
                  <a:lnTo>
                    <a:pt x="7" y="21"/>
                  </a:lnTo>
                  <a:lnTo>
                    <a:pt x="4" y="26"/>
                  </a:lnTo>
                  <a:lnTo>
                    <a:pt x="3" y="31"/>
                  </a:lnTo>
                  <a:lnTo>
                    <a:pt x="0" y="41"/>
                  </a:lnTo>
                  <a:lnTo>
                    <a:pt x="1" y="53"/>
                  </a:lnTo>
                  <a:lnTo>
                    <a:pt x="1" y="53"/>
                  </a:lnTo>
                  <a:lnTo>
                    <a:pt x="1" y="60"/>
                  </a:lnTo>
                  <a:lnTo>
                    <a:pt x="4" y="68"/>
                  </a:lnTo>
                  <a:lnTo>
                    <a:pt x="7" y="74"/>
                  </a:lnTo>
                  <a:lnTo>
                    <a:pt x="11" y="80"/>
                  </a:lnTo>
                  <a:lnTo>
                    <a:pt x="16" y="84"/>
                  </a:lnTo>
                  <a:lnTo>
                    <a:pt x="23" y="87"/>
                  </a:lnTo>
                  <a:lnTo>
                    <a:pt x="30" y="90"/>
                  </a:lnTo>
                  <a:lnTo>
                    <a:pt x="38" y="92"/>
                  </a:lnTo>
                  <a:lnTo>
                    <a:pt x="38" y="92"/>
                  </a:lnTo>
                  <a:lnTo>
                    <a:pt x="43" y="91"/>
                  </a:lnTo>
                  <a:lnTo>
                    <a:pt x="45" y="90"/>
                  </a:lnTo>
                  <a:lnTo>
                    <a:pt x="48" y="87"/>
                  </a:lnTo>
                  <a:lnTo>
                    <a:pt x="50" y="82"/>
                  </a:lnTo>
                  <a:lnTo>
                    <a:pt x="51" y="71"/>
                  </a:lnTo>
                  <a:lnTo>
                    <a:pt x="50" y="60"/>
                  </a:lnTo>
                  <a:lnTo>
                    <a:pt x="48" y="37"/>
                  </a:lnTo>
                  <a:lnTo>
                    <a:pt x="48" y="28"/>
                  </a:lnTo>
                  <a:lnTo>
                    <a:pt x="50" y="26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1" y="26"/>
                  </a:lnTo>
                  <a:lnTo>
                    <a:pt x="52" y="24"/>
                  </a:lnTo>
                  <a:lnTo>
                    <a:pt x="52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95" name="Freeform 1094"/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4670425" y="2982913"/>
              <a:ext cx="31750" cy="39688"/>
            </a:xfrm>
            <a:custGeom>
              <a:avLst/>
              <a:gdLst/>
              <a:ahLst/>
              <a:cxnLst>
                <a:cxn ang="0">
                  <a:pos x="8" y="25"/>
                </a:cxn>
                <a:cxn ang="0">
                  <a:pos x="8" y="25"/>
                </a:cxn>
                <a:cxn ang="0">
                  <a:pos x="13" y="25"/>
                </a:cxn>
                <a:cxn ang="0">
                  <a:pos x="15" y="21"/>
                </a:cxn>
                <a:cxn ang="0">
                  <a:pos x="18" y="17"/>
                </a:cxn>
                <a:cxn ang="0">
                  <a:pos x="20" y="11"/>
                </a:cxn>
                <a:cxn ang="0">
                  <a:pos x="20" y="5"/>
                </a:cxn>
                <a:cxn ang="0">
                  <a:pos x="18" y="1"/>
                </a:cxn>
                <a:cxn ang="0">
                  <a:pos x="15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4" y="3"/>
                </a:cxn>
                <a:cxn ang="0">
                  <a:pos x="3" y="7"/>
                </a:cxn>
                <a:cxn ang="0">
                  <a:pos x="0" y="12"/>
                </a:cxn>
                <a:cxn ang="0">
                  <a:pos x="0" y="17"/>
                </a:cxn>
                <a:cxn ang="0">
                  <a:pos x="0" y="21"/>
                </a:cxn>
                <a:cxn ang="0">
                  <a:pos x="3" y="25"/>
                </a:cxn>
                <a:cxn ang="0">
                  <a:pos x="8" y="25"/>
                </a:cxn>
                <a:cxn ang="0">
                  <a:pos x="8" y="25"/>
                </a:cxn>
                <a:cxn ang="0">
                  <a:pos x="10" y="25"/>
                </a:cxn>
                <a:cxn ang="0">
                  <a:pos x="8" y="25"/>
                </a:cxn>
                <a:cxn ang="0">
                  <a:pos x="8" y="25"/>
                </a:cxn>
              </a:cxnLst>
              <a:rect l="0" t="0" r="r" b="b"/>
              <a:pathLst>
                <a:path w="20" h="25">
                  <a:moveTo>
                    <a:pt x="8" y="25"/>
                  </a:moveTo>
                  <a:lnTo>
                    <a:pt x="8" y="25"/>
                  </a:lnTo>
                  <a:lnTo>
                    <a:pt x="13" y="25"/>
                  </a:lnTo>
                  <a:lnTo>
                    <a:pt x="15" y="21"/>
                  </a:lnTo>
                  <a:lnTo>
                    <a:pt x="18" y="17"/>
                  </a:lnTo>
                  <a:lnTo>
                    <a:pt x="20" y="11"/>
                  </a:lnTo>
                  <a:lnTo>
                    <a:pt x="20" y="5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4" y="3"/>
                  </a:lnTo>
                  <a:lnTo>
                    <a:pt x="3" y="7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3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8" y="25"/>
                  </a:lnTo>
                  <a:lnTo>
                    <a:pt x="8" y="2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96" name="Freeform 1095"/>
            <p:cNvSpPr>
              <a:spLocks/>
            </p:cNvSpPr>
            <p:nvPr>
              <p:custDataLst>
                <p:tags r:id="rId88"/>
              </p:custDataLst>
            </p:nvPr>
          </p:nvSpPr>
          <p:spPr bwMode="auto">
            <a:xfrm>
              <a:off x="4681538" y="3784600"/>
              <a:ext cx="95250" cy="114300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0"/>
                </a:cxn>
                <a:cxn ang="0">
                  <a:pos x="3" y="30"/>
                </a:cxn>
                <a:cxn ang="0">
                  <a:pos x="4" y="35"/>
                </a:cxn>
                <a:cxn ang="0">
                  <a:pos x="4" y="35"/>
                </a:cxn>
                <a:cxn ang="0">
                  <a:pos x="4" y="38"/>
                </a:cxn>
                <a:cxn ang="0">
                  <a:pos x="4" y="40"/>
                </a:cxn>
                <a:cxn ang="0">
                  <a:pos x="3" y="42"/>
                </a:cxn>
                <a:cxn ang="0">
                  <a:pos x="0" y="47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4" y="64"/>
                </a:cxn>
                <a:cxn ang="0">
                  <a:pos x="4" y="64"/>
                </a:cxn>
                <a:cxn ang="0">
                  <a:pos x="7" y="62"/>
                </a:cxn>
                <a:cxn ang="0">
                  <a:pos x="8" y="62"/>
                </a:cxn>
                <a:cxn ang="0">
                  <a:pos x="8" y="62"/>
                </a:cxn>
                <a:cxn ang="0">
                  <a:pos x="11" y="65"/>
                </a:cxn>
                <a:cxn ang="0">
                  <a:pos x="14" y="67"/>
                </a:cxn>
                <a:cxn ang="0">
                  <a:pos x="18" y="67"/>
                </a:cxn>
                <a:cxn ang="0">
                  <a:pos x="24" y="67"/>
                </a:cxn>
                <a:cxn ang="0">
                  <a:pos x="30" y="68"/>
                </a:cxn>
                <a:cxn ang="0">
                  <a:pos x="30" y="68"/>
                </a:cxn>
                <a:cxn ang="0">
                  <a:pos x="37" y="71"/>
                </a:cxn>
                <a:cxn ang="0">
                  <a:pos x="44" y="72"/>
                </a:cxn>
                <a:cxn ang="0">
                  <a:pos x="44" y="72"/>
                </a:cxn>
                <a:cxn ang="0">
                  <a:pos x="42" y="68"/>
                </a:cxn>
                <a:cxn ang="0">
                  <a:pos x="41" y="62"/>
                </a:cxn>
                <a:cxn ang="0">
                  <a:pos x="40" y="51"/>
                </a:cxn>
                <a:cxn ang="0">
                  <a:pos x="40" y="40"/>
                </a:cxn>
                <a:cxn ang="0">
                  <a:pos x="40" y="30"/>
                </a:cxn>
                <a:cxn ang="0">
                  <a:pos x="40" y="30"/>
                </a:cxn>
                <a:cxn ang="0">
                  <a:pos x="40" y="25"/>
                </a:cxn>
                <a:cxn ang="0">
                  <a:pos x="41" y="21"/>
                </a:cxn>
                <a:cxn ang="0">
                  <a:pos x="44" y="17"/>
                </a:cxn>
                <a:cxn ang="0">
                  <a:pos x="47" y="13"/>
                </a:cxn>
                <a:cxn ang="0">
                  <a:pos x="47" y="13"/>
                </a:cxn>
                <a:cxn ang="0">
                  <a:pos x="55" y="7"/>
                </a:cxn>
                <a:cxn ang="0">
                  <a:pos x="55" y="7"/>
                </a:cxn>
                <a:cxn ang="0">
                  <a:pos x="57" y="4"/>
                </a:cxn>
                <a:cxn ang="0">
                  <a:pos x="60" y="1"/>
                </a:cxn>
                <a:cxn ang="0">
                  <a:pos x="60" y="1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0" h="72">
                  <a:moveTo>
                    <a:pt x="60" y="1"/>
                  </a:moveTo>
                  <a:lnTo>
                    <a:pt x="60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0"/>
                  </a:lnTo>
                  <a:lnTo>
                    <a:pt x="3" y="30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3" y="42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7" y="62"/>
                  </a:lnTo>
                  <a:lnTo>
                    <a:pt x="8" y="62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4" y="67"/>
                  </a:lnTo>
                  <a:lnTo>
                    <a:pt x="18" y="67"/>
                  </a:lnTo>
                  <a:lnTo>
                    <a:pt x="24" y="67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37" y="71"/>
                  </a:lnTo>
                  <a:lnTo>
                    <a:pt x="44" y="72"/>
                  </a:lnTo>
                  <a:lnTo>
                    <a:pt x="44" y="72"/>
                  </a:lnTo>
                  <a:lnTo>
                    <a:pt x="42" y="68"/>
                  </a:lnTo>
                  <a:lnTo>
                    <a:pt x="41" y="62"/>
                  </a:lnTo>
                  <a:lnTo>
                    <a:pt x="40" y="51"/>
                  </a:lnTo>
                  <a:lnTo>
                    <a:pt x="40" y="4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25"/>
                  </a:lnTo>
                  <a:lnTo>
                    <a:pt x="41" y="21"/>
                  </a:lnTo>
                  <a:lnTo>
                    <a:pt x="44" y="17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7" y="4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97" name="Freeform 1096"/>
            <p:cNvSpPr>
              <a:spLocks/>
            </p:cNvSpPr>
            <p:nvPr>
              <p:custDataLst>
                <p:tags r:id="rId89"/>
              </p:custDataLst>
            </p:nvPr>
          </p:nvSpPr>
          <p:spPr bwMode="auto">
            <a:xfrm>
              <a:off x="4745038" y="3786188"/>
              <a:ext cx="101600" cy="117475"/>
            </a:xfrm>
            <a:custGeom>
              <a:avLst/>
              <a:gdLst/>
              <a:ahLst/>
              <a:cxnLst>
                <a:cxn ang="0">
                  <a:pos x="49" y="23"/>
                </a:cxn>
                <a:cxn ang="0">
                  <a:pos x="49" y="23"/>
                </a:cxn>
                <a:cxn ang="0">
                  <a:pos x="45" y="20"/>
                </a:cxn>
                <a:cxn ang="0">
                  <a:pos x="42" y="16"/>
                </a:cxn>
                <a:cxn ang="0">
                  <a:pos x="39" y="12"/>
                </a:cxn>
                <a:cxn ang="0">
                  <a:pos x="38" y="10"/>
                </a:cxn>
                <a:cxn ang="0">
                  <a:pos x="37" y="10"/>
                </a:cxn>
                <a:cxn ang="0">
                  <a:pos x="37" y="10"/>
                </a:cxn>
                <a:cxn ang="0">
                  <a:pos x="31" y="9"/>
                </a:cxn>
                <a:cxn ang="0">
                  <a:pos x="27" y="7"/>
                </a:cxn>
                <a:cxn ang="0">
                  <a:pos x="22" y="4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7" y="3"/>
                </a:cxn>
                <a:cxn ang="0">
                  <a:pos x="15" y="6"/>
                </a:cxn>
                <a:cxn ang="0">
                  <a:pos x="15" y="6"/>
                </a:cxn>
                <a:cxn ang="0">
                  <a:pos x="7" y="12"/>
                </a:cxn>
                <a:cxn ang="0">
                  <a:pos x="7" y="12"/>
                </a:cxn>
                <a:cxn ang="0">
                  <a:pos x="4" y="16"/>
                </a:cxn>
                <a:cxn ang="0">
                  <a:pos x="1" y="20"/>
                </a:cxn>
                <a:cxn ang="0">
                  <a:pos x="0" y="24"/>
                </a:cxn>
                <a:cxn ang="0">
                  <a:pos x="0" y="29"/>
                </a:cxn>
                <a:cxn ang="0">
                  <a:pos x="0" y="29"/>
                </a:cxn>
                <a:cxn ang="0">
                  <a:pos x="0" y="39"/>
                </a:cxn>
                <a:cxn ang="0">
                  <a:pos x="0" y="50"/>
                </a:cxn>
                <a:cxn ang="0">
                  <a:pos x="1" y="61"/>
                </a:cxn>
                <a:cxn ang="0">
                  <a:pos x="2" y="67"/>
                </a:cxn>
                <a:cxn ang="0">
                  <a:pos x="4" y="71"/>
                </a:cxn>
                <a:cxn ang="0">
                  <a:pos x="4" y="71"/>
                </a:cxn>
                <a:cxn ang="0">
                  <a:pos x="4" y="71"/>
                </a:cxn>
                <a:cxn ang="0">
                  <a:pos x="4" y="71"/>
                </a:cxn>
                <a:cxn ang="0">
                  <a:pos x="4" y="70"/>
                </a:cxn>
                <a:cxn ang="0">
                  <a:pos x="4" y="70"/>
                </a:cxn>
                <a:cxn ang="0">
                  <a:pos x="7" y="73"/>
                </a:cxn>
                <a:cxn ang="0">
                  <a:pos x="7" y="73"/>
                </a:cxn>
                <a:cxn ang="0">
                  <a:pos x="8" y="73"/>
                </a:cxn>
                <a:cxn ang="0">
                  <a:pos x="8" y="73"/>
                </a:cxn>
                <a:cxn ang="0">
                  <a:pos x="12" y="74"/>
                </a:cxn>
                <a:cxn ang="0">
                  <a:pos x="17" y="73"/>
                </a:cxn>
                <a:cxn ang="0">
                  <a:pos x="18" y="70"/>
                </a:cxn>
                <a:cxn ang="0">
                  <a:pos x="18" y="64"/>
                </a:cxn>
                <a:cxn ang="0">
                  <a:pos x="18" y="64"/>
                </a:cxn>
                <a:cxn ang="0">
                  <a:pos x="18" y="63"/>
                </a:cxn>
                <a:cxn ang="0">
                  <a:pos x="20" y="61"/>
                </a:cxn>
                <a:cxn ang="0">
                  <a:pos x="25" y="61"/>
                </a:cxn>
                <a:cxn ang="0">
                  <a:pos x="34" y="60"/>
                </a:cxn>
                <a:cxn ang="0">
                  <a:pos x="34" y="60"/>
                </a:cxn>
                <a:cxn ang="0">
                  <a:pos x="47" y="56"/>
                </a:cxn>
                <a:cxn ang="0">
                  <a:pos x="54" y="54"/>
                </a:cxn>
                <a:cxn ang="0">
                  <a:pos x="61" y="54"/>
                </a:cxn>
                <a:cxn ang="0">
                  <a:pos x="61" y="54"/>
                </a:cxn>
                <a:cxn ang="0">
                  <a:pos x="59" y="43"/>
                </a:cxn>
                <a:cxn ang="0">
                  <a:pos x="59" y="37"/>
                </a:cxn>
                <a:cxn ang="0">
                  <a:pos x="61" y="33"/>
                </a:cxn>
                <a:cxn ang="0">
                  <a:pos x="61" y="33"/>
                </a:cxn>
                <a:cxn ang="0">
                  <a:pos x="64" y="26"/>
                </a:cxn>
                <a:cxn ang="0">
                  <a:pos x="62" y="24"/>
                </a:cxn>
                <a:cxn ang="0">
                  <a:pos x="61" y="24"/>
                </a:cxn>
                <a:cxn ang="0">
                  <a:pos x="55" y="24"/>
                </a:cxn>
                <a:cxn ang="0">
                  <a:pos x="49" y="23"/>
                </a:cxn>
                <a:cxn ang="0">
                  <a:pos x="49" y="23"/>
                </a:cxn>
              </a:cxnLst>
              <a:rect l="0" t="0" r="r" b="b"/>
              <a:pathLst>
                <a:path w="64" h="74">
                  <a:moveTo>
                    <a:pt x="49" y="23"/>
                  </a:moveTo>
                  <a:lnTo>
                    <a:pt x="49" y="23"/>
                  </a:lnTo>
                  <a:lnTo>
                    <a:pt x="45" y="20"/>
                  </a:lnTo>
                  <a:lnTo>
                    <a:pt x="42" y="16"/>
                  </a:lnTo>
                  <a:lnTo>
                    <a:pt x="39" y="12"/>
                  </a:lnTo>
                  <a:lnTo>
                    <a:pt x="38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1" y="9"/>
                  </a:lnTo>
                  <a:lnTo>
                    <a:pt x="27" y="7"/>
                  </a:lnTo>
                  <a:lnTo>
                    <a:pt x="22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7" y="3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4" y="16"/>
                  </a:lnTo>
                  <a:lnTo>
                    <a:pt x="1" y="20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9"/>
                  </a:lnTo>
                  <a:lnTo>
                    <a:pt x="0" y="50"/>
                  </a:lnTo>
                  <a:lnTo>
                    <a:pt x="1" y="61"/>
                  </a:lnTo>
                  <a:lnTo>
                    <a:pt x="2" y="67"/>
                  </a:lnTo>
                  <a:lnTo>
                    <a:pt x="4" y="71"/>
                  </a:lnTo>
                  <a:lnTo>
                    <a:pt x="4" y="71"/>
                  </a:lnTo>
                  <a:lnTo>
                    <a:pt x="4" y="71"/>
                  </a:lnTo>
                  <a:lnTo>
                    <a:pt x="4" y="71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12" y="74"/>
                  </a:lnTo>
                  <a:lnTo>
                    <a:pt x="17" y="73"/>
                  </a:lnTo>
                  <a:lnTo>
                    <a:pt x="18" y="70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8" y="63"/>
                  </a:lnTo>
                  <a:lnTo>
                    <a:pt x="20" y="61"/>
                  </a:lnTo>
                  <a:lnTo>
                    <a:pt x="25" y="61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47" y="56"/>
                  </a:lnTo>
                  <a:lnTo>
                    <a:pt x="54" y="54"/>
                  </a:lnTo>
                  <a:lnTo>
                    <a:pt x="61" y="54"/>
                  </a:lnTo>
                  <a:lnTo>
                    <a:pt x="61" y="54"/>
                  </a:lnTo>
                  <a:lnTo>
                    <a:pt x="59" y="43"/>
                  </a:lnTo>
                  <a:lnTo>
                    <a:pt x="59" y="37"/>
                  </a:lnTo>
                  <a:lnTo>
                    <a:pt x="61" y="33"/>
                  </a:lnTo>
                  <a:lnTo>
                    <a:pt x="61" y="33"/>
                  </a:lnTo>
                  <a:lnTo>
                    <a:pt x="64" y="26"/>
                  </a:lnTo>
                  <a:lnTo>
                    <a:pt x="62" y="24"/>
                  </a:lnTo>
                  <a:lnTo>
                    <a:pt x="61" y="24"/>
                  </a:lnTo>
                  <a:lnTo>
                    <a:pt x="55" y="24"/>
                  </a:lnTo>
                  <a:lnTo>
                    <a:pt x="49" y="23"/>
                  </a:lnTo>
                  <a:lnTo>
                    <a:pt x="49" y="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98" name="Freeform 1097"/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4622800" y="3883025"/>
              <a:ext cx="128587" cy="104775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45" y="0"/>
                </a:cxn>
                <a:cxn ang="0">
                  <a:pos x="44" y="0"/>
                </a:cxn>
                <a:cxn ang="0">
                  <a:pos x="41" y="2"/>
                </a:cxn>
                <a:cxn ang="0">
                  <a:pos x="35" y="9"/>
                </a:cxn>
                <a:cxn ang="0">
                  <a:pos x="28" y="16"/>
                </a:cxn>
                <a:cxn ang="0">
                  <a:pos x="25" y="19"/>
                </a:cxn>
                <a:cxn ang="0">
                  <a:pos x="21" y="19"/>
                </a:cxn>
                <a:cxn ang="0">
                  <a:pos x="21" y="19"/>
                </a:cxn>
                <a:cxn ang="0">
                  <a:pos x="17" y="17"/>
                </a:cxn>
                <a:cxn ang="0">
                  <a:pos x="13" y="19"/>
                </a:cxn>
                <a:cxn ang="0">
                  <a:pos x="7" y="20"/>
                </a:cxn>
                <a:cxn ang="0">
                  <a:pos x="3" y="22"/>
                </a:cxn>
                <a:cxn ang="0">
                  <a:pos x="3" y="22"/>
                </a:cxn>
                <a:cxn ang="0">
                  <a:pos x="4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4" y="34"/>
                </a:cxn>
                <a:cxn ang="0">
                  <a:pos x="1" y="37"/>
                </a:cxn>
                <a:cxn ang="0">
                  <a:pos x="1" y="37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0" y="42"/>
                </a:cxn>
                <a:cxn ang="0">
                  <a:pos x="0" y="44"/>
                </a:cxn>
                <a:cxn ang="0">
                  <a:pos x="1" y="47"/>
                </a:cxn>
                <a:cxn ang="0">
                  <a:pos x="7" y="47"/>
                </a:cxn>
                <a:cxn ang="0">
                  <a:pos x="7" y="47"/>
                </a:cxn>
                <a:cxn ang="0">
                  <a:pos x="14" y="47"/>
                </a:cxn>
                <a:cxn ang="0">
                  <a:pos x="21" y="52"/>
                </a:cxn>
                <a:cxn ang="0">
                  <a:pos x="21" y="52"/>
                </a:cxn>
                <a:cxn ang="0">
                  <a:pos x="25" y="54"/>
                </a:cxn>
                <a:cxn ang="0">
                  <a:pos x="31" y="60"/>
                </a:cxn>
                <a:cxn ang="0">
                  <a:pos x="35" y="63"/>
                </a:cxn>
                <a:cxn ang="0">
                  <a:pos x="41" y="66"/>
                </a:cxn>
                <a:cxn ang="0">
                  <a:pos x="41" y="66"/>
                </a:cxn>
                <a:cxn ang="0">
                  <a:pos x="47" y="66"/>
                </a:cxn>
                <a:cxn ang="0">
                  <a:pos x="52" y="64"/>
                </a:cxn>
                <a:cxn ang="0">
                  <a:pos x="57" y="64"/>
                </a:cxn>
                <a:cxn ang="0">
                  <a:pos x="62" y="66"/>
                </a:cxn>
                <a:cxn ang="0">
                  <a:pos x="62" y="66"/>
                </a:cxn>
                <a:cxn ang="0">
                  <a:pos x="67" y="61"/>
                </a:cxn>
                <a:cxn ang="0">
                  <a:pos x="70" y="60"/>
                </a:cxn>
                <a:cxn ang="0">
                  <a:pos x="72" y="60"/>
                </a:cxn>
                <a:cxn ang="0">
                  <a:pos x="72" y="60"/>
                </a:cxn>
                <a:cxn ang="0">
                  <a:pos x="78" y="49"/>
                </a:cxn>
                <a:cxn ang="0">
                  <a:pos x="78" y="49"/>
                </a:cxn>
                <a:cxn ang="0">
                  <a:pos x="81" y="29"/>
                </a:cxn>
                <a:cxn ang="0">
                  <a:pos x="81" y="20"/>
                </a:cxn>
                <a:cxn ang="0">
                  <a:pos x="81" y="10"/>
                </a:cxn>
                <a:cxn ang="0">
                  <a:pos x="81" y="10"/>
                </a:cxn>
                <a:cxn ang="0">
                  <a:pos x="74" y="9"/>
                </a:cxn>
                <a:cxn ang="0">
                  <a:pos x="67" y="6"/>
                </a:cxn>
                <a:cxn ang="0">
                  <a:pos x="67" y="6"/>
                </a:cxn>
                <a:cxn ang="0">
                  <a:pos x="61" y="5"/>
                </a:cxn>
                <a:cxn ang="0">
                  <a:pos x="55" y="5"/>
                </a:cxn>
                <a:cxn ang="0">
                  <a:pos x="51" y="5"/>
                </a:cxn>
                <a:cxn ang="0">
                  <a:pos x="48" y="3"/>
                </a:cxn>
                <a:cxn ang="0">
                  <a:pos x="45" y="0"/>
                </a:cxn>
                <a:cxn ang="0">
                  <a:pos x="45" y="0"/>
                </a:cxn>
              </a:cxnLst>
              <a:rect l="0" t="0" r="r" b="b"/>
              <a:pathLst>
                <a:path w="81" h="66">
                  <a:moveTo>
                    <a:pt x="45" y="0"/>
                  </a:moveTo>
                  <a:lnTo>
                    <a:pt x="45" y="0"/>
                  </a:lnTo>
                  <a:lnTo>
                    <a:pt x="44" y="0"/>
                  </a:lnTo>
                  <a:lnTo>
                    <a:pt x="41" y="2"/>
                  </a:lnTo>
                  <a:lnTo>
                    <a:pt x="35" y="9"/>
                  </a:lnTo>
                  <a:lnTo>
                    <a:pt x="28" y="16"/>
                  </a:lnTo>
                  <a:lnTo>
                    <a:pt x="25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17" y="17"/>
                  </a:lnTo>
                  <a:lnTo>
                    <a:pt x="13" y="19"/>
                  </a:lnTo>
                  <a:lnTo>
                    <a:pt x="7" y="20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1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14" y="47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5" y="54"/>
                  </a:lnTo>
                  <a:lnTo>
                    <a:pt x="31" y="60"/>
                  </a:lnTo>
                  <a:lnTo>
                    <a:pt x="35" y="63"/>
                  </a:lnTo>
                  <a:lnTo>
                    <a:pt x="41" y="66"/>
                  </a:lnTo>
                  <a:lnTo>
                    <a:pt x="41" y="66"/>
                  </a:lnTo>
                  <a:lnTo>
                    <a:pt x="47" y="66"/>
                  </a:lnTo>
                  <a:lnTo>
                    <a:pt x="52" y="64"/>
                  </a:lnTo>
                  <a:lnTo>
                    <a:pt x="57" y="64"/>
                  </a:lnTo>
                  <a:lnTo>
                    <a:pt x="62" y="66"/>
                  </a:lnTo>
                  <a:lnTo>
                    <a:pt x="62" y="66"/>
                  </a:lnTo>
                  <a:lnTo>
                    <a:pt x="67" y="61"/>
                  </a:lnTo>
                  <a:lnTo>
                    <a:pt x="70" y="60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78" y="49"/>
                  </a:lnTo>
                  <a:lnTo>
                    <a:pt x="78" y="49"/>
                  </a:lnTo>
                  <a:lnTo>
                    <a:pt x="81" y="29"/>
                  </a:lnTo>
                  <a:lnTo>
                    <a:pt x="81" y="20"/>
                  </a:lnTo>
                  <a:lnTo>
                    <a:pt x="81" y="10"/>
                  </a:lnTo>
                  <a:lnTo>
                    <a:pt x="81" y="10"/>
                  </a:lnTo>
                  <a:lnTo>
                    <a:pt x="74" y="9"/>
                  </a:lnTo>
                  <a:lnTo>
                    <a:pt x="67" y="6"/>
                  </a:lnTo>
                  <a:lnTo>
                    <a:pt x="67" y="6"/>
                  </a:lnTo>
                  <a:lnTo>
                    <a:pt x="61" y="5"/>
                  </a:lnTo>
                  <a:lnTo>
                    <a:pt x="55" y="5"/>
                  </a:lnTo>
                  <a:lnTo>
                    <a:pt x="51" y="5"/>
                  </a:lnTo>
                  <a:lnTo>
                    <a:pt x="48" y="3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99" name="Freeform 1098"/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>
              <a:off x="4354513" y="3840163"/>
              <a:ext cx="274637" cy="131763"/>
            </a:xfrm>
            <a:custGeom>
              <a:avLst/>
              <a:gdLst/>
              <a:ahLst/>
              <a:cxnLst>
                <a:cxn ang="0">
                  <a:pos x="85" y="69"/>
                </a:cxn>
                <a:cxn ang="0">
                  <a:pos x="99" y="63"/>
                </a:cxn>
                <a:cxn ang="0">
                  <a:pos x="115" y="60"/>
                </a:cxn>
                <a:cxn ang="0">
                  <a:pos x="146" y="59"/>
                </a:cxn>
                <a:cxn ang="0">
                  <a:pos x="156" y="59"/>
                </a:cxn>
                <a:cxn ang="0">
                  <a:pos x="163" y="60"/>
                </a:cxn>
                <a:cxn ang="0">
                  <a:pos x="169" y="64"/>
                </a:cxn>
                <a:cxn ang="0">
                  <a:pos x="170" y="64"/>
                </a:cxn>
                <a:cxn ang="0">
                  <a:pos x="173" y="57"/>
                </a:cxn>
                <a:cxn ang="0">
                  <a:pos x="173" y="53"/>
                </a:cxn>
                <a:cxn ang="0">
                  <a:pos x="169" y="47"/>
                </a:cxn>
                <a:cxn ang="0">
                  <a:pos x="165" y="47"/>
                </a:cxn>
                <a:cxn ang="0">
                  <a:pos x="146" y="46"/>
                </a:cxn>
                <a:cxn ang="0">
                  <a:pos x="145" y="44"/>
                </a:cxn>
                <a:cxn ang="0">
                  <a:pos x="142" y="40"/>
                </a:cxn>
                <a:cxn ang="0">
                  <a:pos x="139" y="34"/>
                </a:cxn>
                <a:cxn ang="0">
                  <a:pos x="136" y="33"/>
                </a:cxn>
                <a:cxn ang="0">
                  <a:pos x="128" y="27"/>
                </a:cxn>
                <a:cxn ang="0">
                  <a:pos x="128" y="23"/>
                </a:cxn>
                <a:cxn ang="0">
                  <a:pos x="130" y="20"/>
                </a:cxn>
                <a:cxn ang="0">
                  <a:pos x="126" y="17"/>
                </a:cxn>
                <a:cxn ang="0">
                  <a:pos x="123" y="15"/>
                </a:cxn>
                <a:cxn ang="0">
                  <a:pos x="122" y="9"/>
                </a:cxn>
                <a:cxn ang="0">
                  <a:pos x="118" y="6"/>
                </a:cxn>
                <a:cxn ang="0">
                  <a:pos x="112" y="3"/>
                </a:cxn>
                <a:cxn ang="0">
                  <a:pos x="108" y="0"/>
                </a:cxn>
                <a:cxn ang="0">
                  <a:pos x="92" y="10"/>
                </a:cxn>
                <a:cxn ang="0">
                  <a:pos x="81" y="26"/>
                </a:cxn>
                <a:cxn ang="0">
                  <a:pos x="68" y="42"/>
                </a:cxn>
                <a:cxn ang="0">
                  <a:pos x="51" y="51"/>
                </a:cxn>
                <a:cxn ang="0">
                  <a:pos x="45" y="51"/>
                </a:cxn>
                <a:cxn ang="0">
                  <a:pos x="28" y="47"/>
                </a:cxn>
                <a:cxn ang="0">
                  <a:pos x="11" y="46"/>
                </a:cxn>
                <a:cxn ang="0">
                  <a:pos x="7" y="47"/>
                </a:cxn>
                <a:cxn ang="0">
                  <a:pos x="0" y="53"/>
                </a:cxn>
                <a:cxn ang="0">
                  <a:pos x="0" y="60"/>
                </a:cxn>
                <a:cxn ang="0">
                  <a:pos x="7" y="74"/>
                </a:cxn>
                <a:cxn ang="0">
                  <a:pos x="11" y="83"/>
                </a:cxn>
                <a:cxn ang="0">
                  <a:pos x="18" y="79"/>
                </a:cxn>
                <a:cxn ang="0">
                  <a:pos x="27" y="79"/>
                </a:cxn>
                <a:cxn ang="0">
                  <a:pos x="32" y="76"/>
                </a:cxn>
                <a:cxn ang="0">
                  <a:pos x="58" y="76"/>
                </a:cxn>
                <a:cxn ang="0">
                  <a:pos x="74" y="74"/>
                </a:cxn>
                <a:cxn ang="0">
                  <a:pos x="85" y="69"/>
                </a:cxn>
              </a:cxnLst>
              <a:rect l="0" t="0" r="r" b="b"/>
              <a:pathLst>
                <a:path w="173" h="83">
                  <a:moveTo>
                    <a:pt x="85" y="69"/>
                  </a:moveTo>
                  <a:lnTo>
                    <a:pt x="85" y="69"/>
                  </a:lnTo>
                  <a:lnTo>
                    <a:pt x="92" y="64"/>
                  </a:lnTo>
                  <a:lnTo>
                    <a:pt x="99" y="63"/>
                  </a:lnTo>
                  <a:lnTo>
                    <a:pt x="115" y="60"/>
                  </a:lnTo>
                  <a:lnTo>
                    <a:pt x="115" y="60"/>
                  </a:lnTo>
                  <a:lnTo>
                    <a:pt x="136" y="59"/>
                  </a:lnTo>
                  <a:lnTo>
                    <a:pt x="146" y="59"/>
                  </a:lnTo>
                  <a:lnTo>
                    <a:pt x="156" y="59"/>
                  </a:lnTo>
                  <a:lnTo>
                    <a:pt x="156" y="59"/>
                  </a:lnTo>
                  <a:lnTo>
                    <a:pt x="163" y="60"/>
                  </a:lnTo>
                  <a:lnTo>
                    <a:pt x="163" y="60"/>
                  </a:lnTo>
                  <a:lnTo>
                    <a:pt x="167" y="63"/>
                  </a:lnTo>
                  <a:lnTo>
                    <a:pt x="169" y="64"/>
                  </a:lnTo>
                  <a:lnTo>
                    <a:pt x="170" y="64"/>
                  </a:lnTo>
                  <a:lnTo>
                    <a:pt x="170" y="64"/>
                  </a:lnTo>
                  <a:lnTo>
                    <a:pt x="173" y="61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3" y="53"/>
                  </a:lnTo>
                  <a:lnTo>
                    <a:pt x="172" y="50"/>
                  </a:lnTo>
                  <a:lnTo>
                    <a:pt x="169" y="47"/>
                  </a:lnTo>
                  <a:lnTo>
                    <a:pt x="165" y="47"/>
                  </a:lnTo>
                  <a:lnTo>
                    <a:pt x="165" y="47"/>
                  </a:lnTo>
                  <a:lnTo>
                    <a:pt x="156" y="47"/>
                  </a:lnTo>
                  <a:lnTo>
                    <a:pt x="146" y="46"/>
                  </a:lnTo>
                  <a:lnTo>
                    <a:pt x="146" y="46"/>
                  </a:lnTo>
                  <a:lnTo>
                    <a:pt x="145" y="44"/>
                  </a:lnTo>
                  <a:lnTo>
                    <a:pt x="143" y="43"/>
                  </a:lnTo>
                  <a:lnTo>
                    <a:pt x="142" y="40"/>
                  </a:lnTo>
                  <a:lnTo>
                    <a:pt x="140" y="36"/>
                  </a:lnTo>
                  <a:lnTo>
                    <a:pt x="139" y="34"/>
                  </a:lnTo>
                  <a:lnTo>
                    <a:pt x="136" y="33"/>
                  </a:lnTo>
                  <a:lnTo>
                    <a:pt x="136" y="33"/>
                  </a:lnTo>
                  <a:lnTo>
                    <a:pt x="130" y="30"/>
                  </a:lnTo>
                  <a:lnTo>
                    <a:pt x="128" y="27"/>
                  </a:lnTo>
                  <a:lnTo>
                    <a:pt x="128" y="24"/>
                  </a:lnTo>
                  <a:lnTo>
                    <a:pt x="128" y="23"/>
                  </a:lnTo>
                  <a:lnTo>
                    <a:pt x="128" y="23"/>
                  </a:lnTo>
                  <a:lnTo>
                    <a:pt x="130" y="20"/>
                  </a:lnTo>
                  <a:lnTo>
                    <a:pt x="129" y="19"/>
                  </a:lnTo>
                  <a:lnTo>
                    <a:pt x="126" y="17"/>
                  </a:lnTo>
                  <a:lnTo>
                    <a:pt x="123" y="15"/>
                  </a:lnTo>
                  <a:lnTo>
                    <a:pt x="123" y="15"/>
                  </a:lnTo>
                  <a:lnTo>
                    <a:pt x="122" y="10"/>
                  </a:lnTo>
                  <a:lnTo>
                    <a:pt x="122" y="9"/>
                  </a:lnTo>
                  <a:lnTo>
                    <a:pt x="122" y="7"/>
                  </a:lnTo>
                  <a:lnTo>
                    <a:pt x="118" y="6"/>
                  </a:lnTo>
                  <a:lnTo>
                    <a:pt x="118" y="6"/>
                  </a:lnTo>
                  <a:lnTo>
                    <a:pt x="112" y="3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9" y="5"/>
                  </a:lnTo>
                  <a:lnTo>
                    <a:pt x="92" y="10"/>
                  </a:lnTo>
                  <a:lnTo>
                    <a:pt x="86" y="19"/>
                  </a:lnTo>
                  <a:lnTo>
                    <a:pt x="81" y="26"/>
                  </a:lnTo>
                  <a:lnTo>
                    <a:pt x="75" y="34"/>
                  </a:lnTo>
                  <a:lnTo>
                    <a:pt x="68" y="42"/>
                  </a:lnTo>
                  <a:lnTo>
                    <a:pt x="61" y="47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45" y="51"/>
                  </a:lnTo>
                  <a:lnTo>
                    <a:pt x="39" y="51"/>
                  </a:lnTo>
                  <a:lnTo>
                    <a:pt x="28" y="47"/>
                  </a:lnTo>
                  <a:lnTo>
                    <a:pt x="17" y="44"/>
                  </a:lnTo>
                  <a:lnTo>
                    <a:pt x="11" y="46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3" y="50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3" y="67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18" y="79"/>
                  </a:lnTo>
                  <a:lnTo>
                    <a:pt x="22" y="77"/>
                  </a:lnTo>
                  <a:lnTo>
                    <a:pt x="27" y="79"/>
                  </a:lnTo>
                  <a:lnTo>
                    <a:pt x="27" y="79"/>
                  </a:lnTo>
                  <a:lnTo>
                    <a:pt x="32" y="76"/>
                  </a:lnTo>
                  <a:lnTo>
                    <a:pt x="41" y="74"/>
                  </a:lnTo>
                  <a:lnTo>
                    <a:pt x="58" y="76"/>
                  </a:lnTo>
                  <a:lnTo>
                    <a:pt x="66" y="76"/>
                  </a:lnTo>
                  <a:lnTo>
                    <a:pt x="74" y="74"/>
                  </a:lnTo>
                  <a:lnTo>
                    <a:pt x="81" y="73"/>
                  </a:lnTo>
                  <a:lnTo>
                    <a:pt x="85" y="69"/>
                  </a:lnTo>
                  <a:lnTo>
                    <a:pt x="85" y="6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00" name="Freeform 1099"/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4830763" y="4043363"/>
              <a:ext cx="90487" cy="84138"/>
            </a:xfrm>
            <a:custGeom>
              <a:avLst/>
              <a:gdLst/>
              <a:ahLst/>
              <a:cxnLst>
                <a:cxn ang="0">
                  <a:pos x="35" y="26"/>
                </a:cxn>
                <a:cxn ang="0">
                  <a:pos x="35" y="26"/>
                </a:cxn>
                <a:cxn ang="0">
                  <a:pos x="34" y="26"/>
                </a:cxn>
                <a:cxn ang="0">
                  <a:pos x="31" y="24"/>
                </a:cxn>
                <a:cxn ang="0">
                  <a:pos x="30" y="19"/>
                </a:cxn>
                <a:cxn ang="0">
                  <a:pos x="30" y="13"/>
                </a:cxn>
                <a:cxn ang="0">
                  <a:pos x="30" y="7"/>
                </a:cxn>
                <a:cxn ang="0">
                  <a:pos x="30" y="7"/>
                </a:cxn>
                <a:cxn ang="0">
                  <a:pos x="20" y="2"/>
                </a:cxn>
                <a:cxn ang="0">
                  <a:pos x="14" y="0"/>
                </a:cxn>
                <a:cxn ang="0">
                  <a:pos x="11" y="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1" y="13"/>
                </a:cxn>
                <a:cxn ang="0">
                  <a:pos x="1" y="13"/>
                </a:cxn>
                <a:cxn ang="0">
                  <a:pos x="3" y="19"/>
                </a:cxn>
                <a:cxn ang="0">
                  <a:pos x="5" y="23"/>
                </a:cxn>
                <a:cxn ang="0">
                  <a:pos x="12" y="33"/>
                </a:cxn>
                <a:cxn ang="0">
                  <a:pos x="21" y="43"/>
                </a:cxn>
                <a:cxn ang="0">
                  <a:pos x="28" y="53"/>
                </a:cxn>
                <a:cxn ang="0">
                  <a:pos x="28" y="53"/>
                </a:cxn>
                <a:cxn ang="0">
                  <a:pos x="35" y="50"/>
                </a:cxn>
                <a:cxn ang="0">
                  <a:pos x="41" y="44"/>
                </a:cxn>
                <a:cxn ang="0">
                  <a:pos x="52" y="34"/>
                </a:cxn>
                <a:cxn ang="0">
                  <a:pos x="52" y="34"/>
                </a:cxn>
                <a:cxn ang="0">
                  <a:pos x="57" y="32"/>
                </a:cxn>
                <a:cxn ang="0">
                  <a:pos x="57" y="32"/>
                </a:cxn>
                <a:cxn ang="0">
                  <a:pos x="52" y="30"/>
                </a:cxn>
                <a:cxn ang="0">
                  <a:pos x="47" y="29"/>
                </a:cxn>
                <a:cxn ang="0">
                  <a:pos x="35" y="26"/>
                </a:cxn>
                <a:cxn ang="0">
                  <a:pos x="35" y="26"/>
                </a:cxn>
              </a:cxnLst>
              <a:rect l="0" t="0" r="r" b="b"/>
              <a:pathLst>
                <a:path w="57" h="53">
                  <a:moveTo>
                    <a:pt x="35" y="26"/>
                  </a:moveTo>
                  <a:lnTo>
                    <a:pt x="35" y="26"/>
                  </a:lnTo>
                  <a:lnTo>
                    <a:pt x="34" y="26"/>
                  </a:lnTo>
                  <a:lnTo>
                    <a:pt x="31" y="24"/>
                  </a:lnTo>
                  <a:lnTo>
                    <a:pt x="30" y="19"/>
                  </a:lnTo>
                  <a:lnTo>
                    <a:pt x="30" y="1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3" y="19"/>
                  </a:lnTo>
                  <a:lnTo>
                    <a:pt x="5" y="23"/>
                  </a:lnTo>
                  <a:lnTo>
                    <a:pt x="12" y="33"/>
                  </a:lnTo>
                  <a:lnTo>
                    <a:pt x="21" y="43"/>
                  </a:lnTo>
                  <a:lnTo>
                    <a:pt x="28" y="53"/>
                  </a:lnTo>
                  <a:lnTo>
                    <a:pt x="28" y="53"/>
                  </a:lnTo>
                  <a:lnTo>
                    <a:pt x="35" y="50"/>
                  </a:lnTo>
                  <a:lnTo>
                    <a:pt x="41" y="44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7" y="32"/>
                  </a:lnTo>
                  <a:lnTo>
                    <a:pt x="57" y="32"/>
                  </a:lnTo>
                  <a:lnTo>
                    <a:pt x="52" y="30"/>
                  </a:lnTo>
                  <a:lnTo>
                    <a:pt x="47" y="29"/>
                  </a:lnTo>
                  <a:lnTo>
                    <a:pt x="35" y="26"/>
                  </a:lnTo>
                  <a:lnTo>
                    <a:pt x="35" y="2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01" name="Freeform 1100"/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>
              <a:off x="4875213" y="4094163"/>
              <a:ext cx="100012" cy="136525"/>
            </a:xfrm>
            <a:custGeom>
              <a:avLst/>
              <a:gdLst/>
              <a:ahLst/>
              <a:cxnLst>
                <a:cxn ang="0">
                  <a:pos x="37" y="1"/>
                </a:cxn>
                <a:cxn ang="0">
                  <a:pos x="37" y="1"/>
                </a:cxn>
                <a:cxn ang="0">
                  <a:pos x="30" y="0"/>
                </a:cxn>
                <a:cxn ang="0">
                  <a:pos x="27" y="1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13" y="12"/>
                </a:cxn>
                <a:cxn ang="0">
                  <a:pos x="7" y="18"/>
                </a:cxn>
                <a:cxn ang="0">
                  <a:pos x="0" y="21"/>
                </a:cxn>
                <a:cxn ang="0">
                  <a:pos x="0" y="21"/>
                </a:cxn>
                <a:cxn ang="0">
                  <a:pos x="3" y="29"/>
                </a:cxn>
                <a:cxn ang="0">
                  <a:pos x="3" y="29"/>
                </a:cxn>
                <a:cxn ang="0">
                  <a:pos x="4" y="29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7" y="37"/>
                </a:cxn>
                <a:cxn ang="0">
                  <a:pos x="9" y="39"/>
                </a:cxn>
                <a:cxn ang="0">
                  <a:pos x="11" y="41"/>
                </a:cxn>
                <a:cxn ang="0">
                  <a:pos x="16" y="42"/>
                </a:cxn>
                <a:cxn ang="0">
                  <a:pos x="23" y="44"/>
                </a:cxn>
                <a:cxn ang="0">
                  <a:pos x="30" y="42"/>
                </a:cxn>
                <a:cxn ang="0">
                  <a:pos x="30" y="42"/>
                </a:cxn>
                <a:cxn ang="0">
                  <a:pos x="30" y="39"/>
                </a:cxn>
                <a:cxn ang="0">
                  <a:pos x="30" y="39"/>
                </a:cxn>
                <a:cxn ang="0">
                  <a:pos x="29" y="34"/>
                </a:cxn>
                <a:cxn ang="0">
                  <a:pos x="30" y="29"/>
                </a:cxn>
                <a:cxn ang="0">
                  <a:pos x="33" y="27"/>
                </a:cxn>
                <a:cxn ang="0">
                  <a:pos x="36" y="25"/>
                </a:cxn>
                <a:cxn ang="0">
                  <a:pos x="38" y="27"/>
                </a:cxn>
                <a:cxn ang="0">
                  <a:pos x="41" y="29"/>
                </a:cxn>
                <a:cxn ang="0">
                  <a:pos x="44" y="34"/>
                </a:cxn>
                <a:cxn ang="0">
                  <a:pos x="44" y="38"/>
                </a:cxn>
                <a:cxn ang="0">
                  <a:pos x="44" y="38"/>
                </a:cxn>
                <a:cxn ang="0">
                  <a:pos x="43" y="48"/>
                </a:cxn>
                <a:cxn ang="0">
                  <a:pos x="38" y="58"/>
                </a:cxn>
                <a:cxn ang="0">
                  <a:pos x="34" y="66"/>
                </a:cxn>
                <a:cxn ang="0">
                  <a:pos x="34" y="72"/>
                </a:cxn>
                <a:cxn ang="0">
                  <a:pos x="34" y="76"/>
                </a:cxn>
                <a:cxn ang="0">
                  <a:pos x="34" y="76"/>
                </a:cxn>
                <a:cxn ang="0">
                  <a:pos x="36" y="81"/>
                </a:cxn>
                <a:cxn ang="0">
                  <a:pos x="38" y="84"/>
                </a:cxn>
                <a:cxn ang="0">
                  <a:pos x="41" y="86"/>
                </a:cxn>
                <a:cxn ang="0">
                  <a:pos x="47" y="86"/>
                </a:cxn>
                <a:cxn ang="0">
                  <a:pos x="47" y="86"/>
                </a:cxn>
                <a:cxn ang="0">
                  <a:pos x="51" y="85"/>
                </a:cxn>
                <a:cxn ang="0">
                  <a:pos x="56" y="82"/>
                </a:cxn>
                <a:cxn ang="0">
                  <a:pos x="58" y="76"/>
                </a:cxn>
                <a:cxn ang="0">
                  <a:pos x="60" y="71"/>
                </a:cxn>
                <a:cxn ang="0">
                  <a:pos x="63" y="58"/>
                </a:cxn>
                <a:cxn ang="0">
                  <a:pos x="63" y="48"/>
                </a:cxn>
                <a:cxn ang="0">
                  <a:pos x="63" y="48"/>
                </a:cxn>
                <a:cxn ang="0">
                  <a:pos x="63" y="37"/>
                </a:cxn>
                <a:cxn ang="0">
                  <a:pos x="61" y="22"/>
                </a:cxn>
                <a:cxn ang="0">
                  <a:pos x="57" y="10"/>
                </a:cxn>
                <a:cxn ang="0">
                  <a:pos x="54" y="4"/>
                </a:cxn>
                <a:cxn ang="0">
                  <a:pos x="51" y="0"/>
                </a:cxn>
                <a:cxn ang="0">
                  <a:pos x="51" y="0"/>
                </a:cxn>
                <a:cxn ang="0">
                  <a:pos x="44" y="1"/>
                </a:cxn>
                <a:cxn ang="0">
                  <a:pos x="37" y="1"/>
                </a:cxn>
                <a:cxn ang="0">
                  <a:pos x="37" y="1"/>
                </a:cxn>
              </a:cxnLst>
              <a:rect l="0" t="0" r="r" b="b"/>
              <a:pathLst>
                <a:path w="63" h="86">
                  <a:moveTo>
                    <a:pt x="37" y="1"/>
                  </a:moveTo>
                  <a:lnTo>
                    <a:pt x="37" y="1"/>
                  </a:lnTo>
                  <a:lnTo>
                    <a:pt x="30" y="0"/>
                  </a:lnTo>
                  <a:lnTo>
                    <a:pt x="27" y="1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13" y="12"/>
                  </a:lnTo>
                  <a:lnTo>
                    <a:pt x="7" y="18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4" y="29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6" y="42"/>
                  </a:lnTo>
                  <a:lnTo>
                    <a:pt x="23" y="44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0" y="39"/>
                  </a:lnTo>
                  <a:lnTo>
                    <a:pt x="30" y="39"/>
                  </a:lnTo>
                  <a:lnTo>
                    <a:pt x="29" y="34"/>
                  </a:lnTo>
                  <a:lnTo>
                    <a:pt x="30" y="29"/>
                  </a:lnTo>
                  <a:lnTo>
                    <a:pt x="33" y="27"/>
                  </a:lnTo>
                  <a:lnTo>
                    <a:pt x="36" y="25"/>
                  </a:lnTo>
                  <a:lnTo>
                    <a:pt x="38" y="27"/>
                  </a:lnTo>
                  <a:lnTo>
                    <a:pt x="41" y="29"/>
                  </a:lnTo>
                  <a:lnTo>
                    <a:pt x="44" y="34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43" y="48"/>
                  </a:lnTo>
                  <a:lnTo>
                    <a:pt x="38" y="58"/>
                  </a:lnTo>
                  <a:lnTo>
                    <a:pt x="34" y="66"/>
                  </a:lnTo>
                  <a:lnTo>
                    <a:pt x="34" y="72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6" y="81"/>
                  </a:lnTo>
                  <a:lnTo>
                    <a:pt x="38" y="84"/>
                  </a:lnTo>
                  <a:lnTo>
                    <a:pt x="41" y="86"/>
                  </a:lnTo>
                  <a:lnTo>
                    <a:pt x="47" y="86"/>
                  </a:lnTo>
                  <a:lnTo>
                    <a:pt x="47" y="86"/>
                  </a:lnTo>
                  <a:lnTo>
                    <a:pt x="51" y="85"/>
                  </a:lnTo>
                  <a:lnTo>
                    <a:pt x="56" y="82"/>
                  </a:lnTo>
                  <a:lnTo>
                    <a:pt x="58" y="76"/>
                  </a:lnTo>
                  <a:lnTo>
                    <a:pt x="60" y="71"/>
                  </a:lnTo>
                  <a:lnTo>
                    <a:pt x="63" y="58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3" y="37"/>
                  </a:lnTo>
                  <a:lnTo>
                    <a:pt x="61" y="22"/>
                  </a:lnTo>
                  <a:lnTo>
                    <a:pt x="57" y="10"/>
                  </a:lnTo>
                  <a:lnTo>
                    <a:pt x="54" y="4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4" y="1"/>
                  </a:lnTo>
                  <a:lnTo>
                    <a:pt x="37" y="1"/>
                  </a:lnTo>
                  <a:lnTo>
                    <a:pt x="37" y="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02" name="Freeform 1101"/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>
              <a:off x="4865688" y="3886200"/>
              <a:ext cx="63500" cy="166688"/>
            </a:xfrm>
            <a:custGeom>
              <a:avLst/>
              <a:gdLst/>
              <a:ahLst/>
              <a:cxnLst>
                <a:cxn ang="0">
                  <a:pos x="9" y="20"/>
                </a:cxn>
                <a:cxn ang="0">
                  <a:pos x="9" y="20"/>
                </a:cxn>
                <a:cxn ang="0">
                  <a:pos x="9" y="22"/>
                </a:cxn>
                <a:cxn ang="0">
                  <a:pos x="9" y="25"/>
                </a:cxn>
                <a:cxn ang="0">
                  <a:pos x="6" y="31"/>
                </a:cxn>
                <a:cxn ang="0">
                  <a:pos x="3" y="37"/>
                </a:cxn>
                <a:cxn ang="0">
                  <a:pos x="2" y="38"/>
                </a:cxn>
                <a:cxn ang="0">
                  <a:pos x="2" y="42"/>
                </a:cxn>
                <a:cxn ang="0">
                  <a:pos x="2" y="42"/>
                </a:cxn>
                <a:cxn ang="0">
                  <a:pos x="3" y="44"/>
                </a:cxn>
                <a:cxn ang="0">
                  <a:pos x="6" y="47"/>
                </a:cxn>
                <a:cxn ang="0">
                  <a:pos x="12" y="51"/>
                </a:cxn>
                <a:cxn ang="0">
                  <a:pos x="13" y="52"/>
                </a:cxn>
                <a:cxn ang="0">
                  <a:pos x="13" y="54"/>
                </a:cxn>
                <a:cxn ang="0">
                  <a:pos x="10" y="55"/>
                </a:cxn>
                <a:cxn ang="0">
                  <a:pos x="6" y="58"/>
                </a:cxn>
                <a:cxn ang="0">
                  <a:pos x="6" y="58"/>
                </a:cxn>
                <a:cxn ang="0">
                  <a:pos x="2" y="59"/>
                </a:cxn>
                <a:cxn ang="0">
                  <a:pos x="0" y="62"/>
                </a:cxn>
                <a:cxn ang="0">
                  <a:pos x="3" y="65"/>
                </a:cxn>
                <a:cxn ang="0">
                  <a:pos x="6" y="68"/>
                </a:cxn>
                <a:cxn ang="0">
                  <a:pos x="16" y="74"/>
                </a:cxn>
                <a:cxn ang="0">
                  <a:pos x="20" y="77"/>
                </a:cxn>
                <a:cxn ang="0">
                  <a:pos x="20" y="77"/>
                </a:cxn>
                <a:cxn ang="0">
                  <a:pos x="19" y="82"/>
                </a:cxn>
                <a:cxn ang="0">
                  <a:pos x="17" y="85"/>
                </a:cxn>
                <a:cxn ang="0">
                  <a:pos x="16" y="89"/>
                </a:cxn>
                <a:cxn ang="0">
                  <a:pos x="17" y="95"/>
                </a:cxn>
                <a:cxn ang="0">
                  <a:pos x="17" y="95"/>
                </a:cxn>
                <a:cxn ang="0">
                  <a:pos x="20" y="101"/>
                </a:cxn>
                <a:cxn ang="0">
                  <a:pos x="23" y="104"/>
                </a:cxn>
                <a:cxn ang="0">
                  <a:pos x="26" y="105"/>
                </a:cxn>
                <a:cxn ang="0">
                  <a:pos x="30" y="105"/>
                </a:cxn>
                <a:cxn ang="0">
                  <a:pos x="30" y="105"/>
                </a:cxn>
                <a:cxn ang="0">
                  <a:pos x="36" y="85"/>
                </a:cxn>
                <a:cxn ang="0">
                  <a:pos x="36" y="85"/>
                </a:cxn>
                <a:cxn ang="0">
                  <a:pos x="39" y="77"/>
                </a:cxn>
                <a:cxn ang="0">
                  <a:pos x="40" y="69"/>
                </a:cxn>
                <a:cxn ang="0">
                  <a:pos x="39" y="64"/>
                </a:cxn>
                <a:cxn ang="0">
                  <a:pos x="35" y="55"/>
                </a:cxn>
                <a:cxn ang="0">
                  <a:pos x="35" y="55"/>
                </a:cxn>
                <a:cxn ang="0">
                  <a:pos x="27" y="42"/>
                </a:cxn>
                <a:cxn ang="0">
                  <a:pos x="20" y="28"/>
                </a:cxn>
                <a:cxn ang="0">
                  <a:pos x="16" y="14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5" y="11"/>
                </a:cxn>
                <a:cxn ang="0">
                  <a:pos x="9" y="20"/>
                </a:cxn>
                <a:cxn ang="0">
                  <a:pos x="9" y="20"/>
                </a:cxn>
              </a:cxnLst>
              <a:rect l="0" t="0" r="r" b="b"/>
              <a:pathLst>
                <a:path w="40" h="105">
                  <a:moveTo>
                    <a:pt x="9" y="20"/>
                  </a:moveTo>
                  <a:lnTo>
                    <a:pt x="9" y="20"/>
                  </a:lnTo>
                  <a:lnTo>
                    <a:pt x="9" y="22"/>
                  </a:lnTo>
                  <a:lnTo>
                    <a:pt x="9" y="25"/>
                  </a:lnTo>
                  <a:lnTo>
                    <a:pt x="6" y="31"/>
                  </a:lnTo>
                  <a:lnTo>
                    <a:pt x="3" y="37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3" y="44"/>
                  </a:lnTo>
                  <a:lnTo>
                    <a:pt x="6" y="47"/>
                  </a:lnTo>
                  <a:lnTo>
                    <a:pt x="12" y="51"/>
                  </a:lnTo>
                  <a:lnTo>
                    <a:pt x="13" y="52"/>
                  </a:lnTo>
                  <a:lnTo>
                    <a:pt x="13" y="54"/>
                  </a:lnTo>
                  <a:lnTo>
                    <a:pt x="10" y="55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2" y="59"/>
                  </a:lnTo>
                  <a:lnTo>
                    <a:pt x="0" y="62"/>
                  </a:lnTo>
                  <a:lnTo>
                    <a:pt x="3" y="65"/>
                  </a:lnTo>
                  <a:lnTo>
                    <a:pt x="6" y="68"/>
                  </a:lnTo>
                  <a:lnTo>
                    <a:pt x="16" y="74"/>
                  </a:lnTo>
                  <a:lnTo>
                    <a:pt x="20" y="77"/>
                  </a:lnTo>
                  <a:lnTo>
                    <a:pt x="20" y="77"/>
                  </a:lnTo>
                  <a:lnTo>
                    <a:pt x="19" y="82"/>
                  </a:lnTo>
                  <a:lnTo>
                    <a:pt x="17" y="85"/>
                  </a:lnTo>
                  <a:lnTo>
                    <a:pt x="16" y="89"/>
                  </a:lnTo>
                  <a:lnTo>
                    <a:pt x="17" y="95"/>
                  </a:lnTo>
                  <a:lnTo>
                    <a:pt x="17" y="95"/>
                  </a:lnTo>
                  <a:lnTo>
                    <a:pt x="20" y="101"/>
                  </a:lnTo>
                  <a:lnTo>
                    <a:pt x="23" y="104"/>
                  </a:lnTo>
                  <a:lnTo>
                    <a:pt x="26" y="105"/>
                  </a:lnTo>
                  <a:lnTo>
                    <a:pt x="30" y="105"/>
                  </a:lnTo>
                  <a:lnTo>
                    <a:pt x="30" y="105"/>
                  </a:lnTo>
                  <a:lnTo>
                    <a:pt x="36" y="85"/>
                  </a:lnTo>
                  <a:lnTo>
                    <a:pt x="36" y="85"/>
                  </a:lnTo>
                  <a:lnTo>
                    <a:pt x="39" y="77"/>
                  </a:lnTo>
                  <a:lnTo>
                    <a:pt x="40" y="69"/>
                  </a:lnTo>
                  <a:lnTo>
                    <a:pt x="39" y="64"/>
                  </a:lnTo>
                  <a:lnTo>
                    <a:pt x="35" y="55"/>
                  </a:lnTo>
                  <a:lnTo>
                    <a:pt x="35" y="55"/>
                  </a:lnTo>
                  <a:lnTo>
                    <a:pt x="27" y="42"/>
                  </a:lnTo>
                  <a:lnTo>
                    <a:pt x="20" y="28"/>
                  </a:lnTo>
                  <a:lnTo>
                    <a:pt x="16" y="14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5" y="11"/>
                  </a:lnTo>
                  <a:lnTo>
                    <a:pt x="9" y="20"/>
                  </a:lnTo>
                  <a:lnTo>
                    <a:pt x="9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03" name="Freeform 1102"/>
            <p:cNvSpPr>
              <a:spLocks/>
            </p:cNvSpPr>
            <p:nvPr>
              <p:custDataLst>
                <p:tags r:id="rId95"/>
              </p:custDataLst>
            </p:nvPr>
          </p:nvSpPr>
          <p:spPr bwMode="auto">
            <a:xfrm>
              <a:off x="4270375" y="3962400"/>
              <a:ext cx="225425" cy="233363"/>
            </a:xfrm>
            <a:custGeom>
              <a:avLst/>
              <a:gdLst/>
              <a:ahLst/>
              <a:cxnLst>
                <a:cxn ang="0">
                  <a:pos x="98" y="61"/>
                </a:cxn>
                <a:cxn ang="0">
                  <a:pos x="98" y="61"/>
                </a:cxn>
                <a:cxn ang="0">
                  <a:pos x="98" y="57"/>
                </a:cxn>
                <a:cxn ang="0">
                  <a:pos x="98" y="51"/>
                </a:cxn>
                <a:cxn ang="0">
                  <a:pos x="101" y="37"/>
                </a:cxn>
                <a:cxn ang="0">
                  <a:pos x="102" y="26"/>
                </a:cxn>
                <a:cxn ang="0">
                  <a:pos x="102" y="21"/>
                </a:cxn>
                <a:cxn ang="0">
                  <a:pos x="100" y="19"/>
                </a:cxn>
                <a:cxn ang="0">
                  <a:pos x="100" y="19"/>
                </a:cxn>
                <a:cxn ang="0">
                  <a:pos x="94" y="14"/>
                </a:cxn>
                <a:cxn ang="0">
                  <a:pos x="90" y="10"/>
                </a:cxn>
                <a:cxn ang="0">
                  <a:pos x="85" y="4"/>
                </a:cxn>
                <a:cxn ang="0">
                  <a:pos x="81" y="2"/>
                </a:cxn>
                <a:cxn ang="0">
                  <a:pos x="81" y="2"/>
                </a:cxn>
                <a:cxn ang="0">
                  <a:pos x="75" y="0"/>
                </a:cxn>
                <a:cxn ang="0">
                  <a:pos x="71" y="2"/>
                </a:cxn>
                <a:cxn ang="0">
                  <a:pos x="67" y="3"/>
                </a:cxn>
                <a:cxn ang="0">
                  <a:pos x="64" y="6"/>
                </a:cxn>
                <a:cxn ang="0">
                  <a:pos x="64" y="6"/>
                </a:cxn>
                <a:cxn ang="0">
                  <a:pos x="65" y="10"/>
                </a:cxn>
                <a:cxn ang="0">
                  <a:pos x="65" y="13"/>
                </a:cxn>
                <a:cxn ang="0">
                  <a:pos x="63" y="17"/>
                </a:cxn>
                <a:cxn ang="0">
                  <a:pos x="60" y="23"/>
                </a:cxn>
                <a:cxn ang="0">
                  <a:pos x="23" y="24"/>
                </a:cxn>
                <a:cxn ang="0">
                  <a:pos x="0" y="44"/>
                </a:cxn>
                <a:cxn ang="0">
                  <a:pos x="24" y="115"/>
                </a:cxn>
                <a:cxn ang="0">
                  <a:pos x="43" y="122"/>
                </a:cxn>
                <a:cxn ang="0">
                  <a:pos x="43" y="122"/>
                </a:cxn>
                <a:cxn ang="0">
                  <a:pos x="53" y="135"/>
                </a:cxn>
                <a:cxn ang="0">
                  <a:pos x="63" y="144"/>
                </a:cxn>
                <a:cxn ang="0">
                  <a:pos x="67" y="147"/>
                </a:cxn>
                <a:cxn ang="0">
                  <a:pos x="70" y="147"/>
                </a:cxn>
                <a:cxn ang="0">
                  <a:pos x="70" y="147"/>
                </a:cxn>
                <a:cxn ang="0">
                  <a:pos x="105" y="144"/>
                </a:cxn>
                <a:cxn ang="0">
                  <a:pos x="135" y="140"/>
                </a:cxn>
                <a:cxn ang="0">
                  <a:pos x="141" y="107"/>
                </a:cxn>
                <a:cxn ang="0">
                  <a:pos x="142" y="105"/>
                </a:cxn>
                <a:cxn ang="0">
                  <a:pos x="142" y="105"/>
                </a:cxn>
                <a:cxn ang="0">
                  <a:pos x="141" y="103"/>
                </a:cxn>
                <a:cxn ang="0">
                  <a:pos x="141" y="98"/>
                </a:cxn>
                <a:cxn ang="0">
                  <a:pos x="141" y="98"/>
                </a:cxn>
                <a:cxn ang="0">
                  <a:pos x="142" y="94"/>
                </a:cxn>
                <a:cxn ang="0">
                  <a:pos x="142" y="91"/>
                </a:cxn>
                <a:cxn ang="0">
                  <a:pos x="142" y="90"/>
                </a:cxn>
                <a:cxn ang="0">
                  <a:pos x="142" y="90"/>
                </a:cxn>
                <a:cxn ang="0">
                  <a:pos x="139" y="88"/>
                </a:cxn>
                <a:cxn ang="0">
                  <a:pos x="137" y="87"/>
                </a:cxn>
                <a:cxn ang="0">
                  <a:pos x="134" y="87"/>
                </a:cxn>
                <a:cxn ang="0">
                  <a:pos x="132" y="85"/>
                </a:cxn>
                <a:cxn ang="0">
                  <a:pos x="132" y="85"/>
                </a:cxn>
                <a:cxn ang="0">
                  <a:pos x="132" y="77"/>
                </a:cxn>
                <a:cxn ang="0">
                  <a:pos x="132" y="71"/>
                </a:cxn>
                <a:cxn ang="0">
                  <a:pos x="129" y="67"/>
                </a:cxn>
                <a:cxn ang="0">
                  <a:pos x="129" y="67"/>
                </a:cxn>
                <a:cxn ang="0">
                  <a:pos x="132" y="68"/>
                </a:cxn>
                <a:cxn ang="0">
                  <a:pos x="132" y="68"/>
                </a:cxn>
                <a:cxn ang="0">
                  <a:pos x="122" y="67"/>
                </a:cxn>
                <a:cxn ang="0">
                  <a:pos x="111" y="67"/>
                </a:cxn>
                <a:cxn ang="0">
                  <a:pos x="102" y="66"/>
                </a:cxn>
                <a:cxn ang="0">
                  <a:pos x="100" y="64"/>
                </a:cxn>
                <a:cxn ang="0">
                  <a:pos x="98" y="61"/>
                </a:cxn>
                <a:cxn ang="0">
                  <a:pos x="98" y="61"/>
                </a:cxn>
              </a:cxnLst>
              <a:rect l="0" t="0" r="r" b="b"/>
              <a:pathLst>
                <a:path w="142" h="147">
                  <a:moveTo>
                    <a:pt x="98" y="61"/>
                  </a:moveTo>
                  <a:lnTo>
                    <a:pt x="98" y="61"/>
                  </a:lnTo>
                  <a:lnTo>
                    <a:pt x="98" y="57"/>
                  </a:lnTo>
                  <a:lnTo>
                    <a:pt x="98" y="51"/>
                  </a:lnTo>
                  <a:lnTo>
                    <a:pt x="101" y="37"/>
                  </a:lnTo>
                  <a:lnTo>
                    <a:pt x="102" y="26"/>
                  </a:lnTo>
                  <a:lnTo>
                    <a:pt x="102" y="21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94" y="14"/>
                  </a:lnTo>
                  <a:lnTo>
                    <a:pt x="90" y="10"/>
                  </a:lnTo>
                  <a:lnTo>
                    <a:pt x="85" y="4"/>
                  </a:lnTo>
                  <a:lnTo>
                    <a:pt x="81" y="2"/>
                  </a:lnTo>
                  <a:lnTo>
                    <a:pt x="81" y="2"/>
                  </a:lnTo>
                  <a:lnTo>
                    <a:pt x="75" y="0"/>
                  </a:lnTo>
                  <a:lnTo>
                    <a:pt x="71" y="2"/>
                  </a:lnTo>
                  <a:lnTo>
                    <a:pt x="67" y="3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5" y="10"/>
                  </a:lnTo>
                  <a:lnTo>
                    <a:pt x="65" y="13"/>
                  </a:lnTo>
                  <a:lnTo>
                    <a:pt x="63" y="17"/>
                  </a:lnTo>
                  <a:lnTo>
                    <a:pt x="60" y="23"/>
                  </a:lnTo>
                  <a:lnTo>
                    <a:pt x="23" y="24"/>
                  </a:lnTo>
                  <a:lnTo>
                    <a:pt x="0" y="44"/>
                  </a:lnTo>
                  <a:lnTo>
                    <a:pt x="24" y="115"/>
                  </a:lnTo>
                  <a:lnTo>
                    <a:pt x="43" y="122"/>
                  </a:lnTo>
                  <a:lnTo>
                    <a:pt x="43" y="122"/>
                  </a:lnTo>
                  <a:lnTo>
                    <a:pt x="53" y="135"/>
                  </a:lnTo>
                  <a:lnTo>
                    <a:pt x="63" y="144"/>
                  </a:lnTo>
                  <a:lnTo>
                    <a:pt x="67" y="147"/>
                  </a:lnTo>
                  <a:lnTo>
                    <a:pt x="70" y="147"/>
                  </a:lnTo>
                  <a:lnTo>
                    <a:pt x="70" y="147"/>
                  </a:lnTo>
                  <a:lnTo>
                    <a:pt x="105" y="144"/>
                  </a:lnTo>
                  <a:lnTo>
                    <a:pt x="135" y="140"/>
                  </a:lnTo>
                  <a:lnTo>
                    <a:pt x="141" y="107"/>
                  </a:lnTo>
                  <a:lnTo>
                    <a:pt x="142" y="105"/>
                  </a:lnTo>
                  <a:lnTo>
                    <a:pt x="142" y="105"/>
                  </a:lnTo>
                  <a:lnTo>
                    <a:pt x="141" y="10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2" y="94"/>
                  </a:lnTo>
                  <a:lnTo>
                    <a:pt x="142" y="91"/>
                  </a:lnTo>
                  <a:lnTo>
                    <a:pt x="142" y="90"/>
                  </a:lnTo>
                  <a:lnTo>
                    <a:pt x="142" y="90"/>
                  </a:lnTo>
                  <a:lnTo>
                    <a:pt x="139" y="88"/>
                  </a:lnTo>
                  <a:lnTo>
                    <a:pt x="137" y="87"/>
                  </a:lnTo>
                  <a:lnTo>
                    <a:pt x="134" y="87"/>
                  </a:lnTo>
                  <a:lnTo>
                    <a:pt x="132" y="85"/>
                  </a:lnTo>
                  <a:lnTo>
                    <a:pt x="132" y="85"/>
                  </a:lnTo>
                  <a:lnTo>
                    <a:pt x="132" y="77"/>
                  </a:lnTo>
                  <a:lnTo>
                    <a:pt x="132" y="71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32" y="68"/>
                  </a:lnTo>
                  <a:lnTo>
                    <a:pt x="132" y="68"/>
                  </a:lnTo>
                  <a:lnTo>
                    <a:pt x="122" y="67"/>
                  </a:lnTo>
                  <a:lnTo>
                    <a:pt x="111" y="67"/>
                  </a:lnTo>
                  <a:lnTo>
                    <a:pt x="102" y="66"/>
                  </a:lnTo>
                  <a:lnTo>
                    <a:pt x="100" y="64"/>
                  </a:lnTo>
                  <a:lnTo>
                    <a:pt x="98" y="61"/>
                  </a:lnTo>
                  <a:lnTo>
                    <a:pt x="98" y="6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04" name="Freeform 1103"/>
            <p:cNvSpPr>
              <a:spLocks/>
            </p:cNvSpPr>
            <p:nvPr>
              <p:custDataLst>
                <p:tags r:id="rId96"/>
              </p:custDataLst>
            </p:nvPr>
          </p:nvSpPr>
          <p:spPr bwMode="auto">
            <a:xfrm>
              <a:off x="4475163" y="4032250"/>
              <a:ext cx="217487" cy="123825"/>
            </a:xfrm>
            <a:custGeom>
              <a:avLst/>
              <a:gdLst/>
              <a:ahLst/>
              <a:cxnLst>
                <a:cxn ang="0">
                  <a:pos x="136" y="17"/>
                </a:cxn>
                <a:cxn ang="0">
                  <a:pos x="124" y="16"/>
                </a:cxn>
                <a:cxn ang="0">
                  <a:pos x="113" y="12"/>
                </a:cxn>
                <a:cxn ang="0">
                  <a:pos x="109" y="9"/>
                </a:cxn>
                <a:cxn ang="0">
                  <a:pos x="93" y="6"/>
                </a:cxn>
                <a:cxn ang="0">
                  <a:pos x="79" y="2"/>
                </a:cxn>
                <a:cxn ang="0">
                  <a:pos x="76" y="0"/>
                </a:cxn>
                <a:cxn ang="0">
                  <a:pos x="67" y="7"/>
                </a:cxn>
                <a:cxn ang="0">
                  <a:pos x="57" y="16"/>
                </a:cxn>
                <a:cxn ang="0">
                  <a:pos x="49" y="19"/>
                </a:cxn>
                <a:cxn ang="0">
                  <a:pos x="39" y="20"/>
                </a:cxn>
                <a:cxn ang="0">
                  <a:pos x="20" y="23"/>
                </a:cxn>
                <a:cxn ang="0">
                  <a:pos x="0" y="23"/>
                </a:cxn>
                <a:cxn ang="0">
                  <a:pos x="3" y="27"/>
                </a:cxn>
                <a:cxn ang="0">
                  <a:pos x="3" y="41"/>
                </a:cxn>
                <a:cxn ang="0">
                  <a:pos x="5" y="43"/>
                </a:cxn>
                <a:cxn ang="0">
                  <a:pos x="10" y="44"/>
                </a:cxn>
                <a:cxn ang="0">
                  <a:pos x="13" y="46"/>
                </a:cxn>
                <a:cxn ang="0">
                  <a:pos x="13" y="50"/>
                </a:cxn>
                <a:cxn ang="0">
                  <a:pos x="12" y="54"/>
                </a:cxn>
                <a:cxn ang="0">
                  <a:pos x="13" y="61"/>
                </a:cxn>
                <a:cxn ang="0">
                  <a:pos x="59" y="78"/>
                </a:cxn>
                <a:cxn ang="0">
                  <a:pos x="73" y="74"/>
                </a:cxn>
                <a:cxn ang="0">
                  <a:pos x="84" y="67"/>
                </a:cxn>
                <a:cxn ang="0">
                  <a:pos x="87" y="64"/>
                </a:cxn>
                <a:cxn ang="0">
                  <a:pos x="89" y="56"/>
                </a:cxn>
                <a:cxn ang="0">
                  <a:pos x="90" y="54"/>
                </a:cxn>
                <a:cxn ang="0">
                  <a:pos x="101" y="56"/>
                </a:cxn>
                <a:cxn ang="0">
                  <a:pos x="107" y="54"/>
                </a:cxn>
                <a:cxn ang="0">
                  <a:pos x="111" y="49"/>
                </a:cxn>
                <a:cxn ang="0">
                  <a:pos x="117" y="46"/>
                </a:cxn>
                <a:cxn ang="0">
                  <a:pos x="121" y="47"/>
                </a:cxn>
                <a:cxn ang="0">
                  <a:pos x="137" y="49"/>
                </a:cxn>
                <a:cxn ang="0">
                  <a:pos x="136" y="41"/>
                </a:cxn>
                <a:cxn ang="0">
                  <a:pos x="137" y="37"/>
                </a:cxn>
                <a:cxn ang="0">
                  <a:pos x="128" y="27"/>
                </a:cxn>
                <a:cxn ang="0">
                  <a:pos x="130" y="23"/>
                </a:cxn>
                <a:cxn ang="0">
                  <a:pos x="136" y="17"/>
                </a:cxn>
              </a:cxnLst>
              <a:rect l="0" t="0" r="r" b="b"/>
              <a:pathLst>
                <a:path w="137" h="78">
                  <a:moveTo>
                    <a:pt x="136" y="17"/>
                  </a:moveTo>
                  <a:lnTo>
                    <a:pt x="136" y="17"/>
                  </a:lnTo>
                  <a:lnTo>
                    <a:pt x="130" y="16"/>
                  </a:lnTo>
                  <a:lnTo>
                    <a:pt x="124" y="16"/>
                  </a:lnTo>
                  <a:lnTo>
                    <a:pt x="118" y="14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09" y="9"/>
                  </a:lnTo>
                  <a:lnTo>
                    <a:pt x="104" y="7"/>
                  </a:lnTo>
                  <a:lnTo>
                    <a:pt x="93" y="6"/>
                  </a:lnTo>
                  <a:lnTo>
                    <a:pt x="81" y="4"/>
                  </a:lnTo>
                  <a:lnTo>
                    <a:pt x="79" y="2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0" y="3"/>
                  </a:lnTo>
                  <a:lnTo>
                    <a:pt x="67" y="7"/>
                  </a:lnTo>
                  <a:lnTo>
                    <a:pt x="63" y="12"/>
                  </a:lnTo>
                  <a:lnTo>
                    <a:pt x="57" y="16"/>
                  </a:lnTo>
                  <a:lnTo>
                    <a:pt x="57" y="16"/>
                  </a:lnTo>
                  <a:lnTo>
                    <a:pt x="49" y="19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29" y="22"/>
                  </a:lnTo>
                  <a:lnTo>
                    <a:pt x="20" y="23"/>
                  </a:lnTo>
                  <a:lnTo>
                    <a:pt x="10" y="24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3" y="27"/>
                  </a:lnTo>
                  <a:lnTo>
                    <a:pt x="3" y="33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5" y="43"/>
                  </a:lnTo>
                  <a:lnTo>
                    <a:pt x="8" y="43"/>
                  </a:lnTo>
                  <a:lnTo>
                    <a:pt x="10" y="44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7"/>
                  </a:lnTo>
                  <a:lnTo>
                    <a:pt x="13" y="50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59"/>
                  </a:lnTo>
                  <a:lnTo>
                    <a:pt x="13" y="61"/>
                  </a:lnTo>
                  <a:lnTo>
                    <a:pt x="46" y="53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73" y="74"/>
                  </a:lnTo>
                  <a:lnTo>
                    <a:pt x="79" y="71"/>
                  </a:lnTo>
                  <a:lnTo>
                    <a:pt x="84" y="67"/>
                  </a:lnTo>
                  <a:lnTo>
                    <a:pt x="84" y="67"/>
                  </a:lnTo>
                  <a:lnTo>
                    <a:pt x="87" y="64"/>
                  </a:lnTo>
                  <a:lnTo>
                    <a:pt x="87" y="60"/>
                  </a:lnTo>
                  <a:lnTo>
                    <a:pt x="89" y="56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101" y="56"/>
                  </a:lnTo>
                  <a:lnTo>
                    <a:pt x="101" y="56"/>
                  </a:lnTo>
                  <a:lnTo>
                    <a:pt x="104" y="56"/>
                  </a:lnTo>
                  <a:lnTo>
                    <a:pt x="107" y="54"/>
                  </a:lnTo>
                  <a:lnTo>
                    <a:pt x="110" y="50"/>
                  </a:lnTo>
                  <a:lnTo>
                    <a:pt x="111" y="49"/>
                  </a:lnTo>
                  <a:lnTo>
                    <a:pt x="114" y="47"/>
                  </a:lnTo>
                  <a:lnTo>
                    <a:pt x="117" y="46"/>
                  </a:lnTo>
                  <a:lnTo>
                    <a:pt x="121" y="47"/>
                  </a:lnTo>
                  <a:lnTo>
                    <a:pt x="121" y="47"/>
                  </a:lnTo>
                  <a:lnTo>
                    <a:pt x="128" y="47"/>
                  </a:lnTo>
                  <a:lnTo>
                    <a:pt x="137" y="49"/>
                  </a:lnTo>
                  <a:lnTo>
                    <a:pt x="137" y="49"/>
                  </a:lnTo>
                  <a:lnTo>
                    <a:pt x="136" y="41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1" y="33"/>
                  </a:lnTo>
                  <a:lnTo>
                    <a:pt x="128" y="27"/>
                  </a:lnTo>
                  <a:lnTo>
                    <a:pt x="128" y="26"/>
                  </a:lnTo>
                  <a:lnTo>
                    <a:pt x="130" y="23"/>
                  </a:lnTo>
                  <a:lnTo>
                    <a:pt x="131" y="20"/>
                  </a:lnTo>
                  <a:lnTo>
                    <a:pt x="136" y="17"/>
                  </a:lnTo>
                  <a:lnTo>
                    <a:pt x="136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05" name="Freeform 1104"/>
            <p:cNvSpPr>
              <a:spLocks/>
            </p:cNvSpPr>
            <p:nvPr>
              <p:custDataLst>
                <p:tags r:id="rId97"/>
              </p:custDataLst>
            </p:nvPr>
          </p:nvSpPr>
          <p:spPr bwMode="auto">
            <a:xfrm>
              <a:off x="4565650" y="4105275"/>
              <a:ext cx="158750" cy="155575"/>
            </a:xfrm>
            <a:custGeom>
              <a:avLst/>
              <a:gdLst/>
              <a:ahLst/>
              <a:cxnLst>
                <a:cxn ang="0">
                  <a:pos x="64" y="1"/>
                </a:cxn>
                <a:cxn ang="0">
                  <a:pos x="64" y="1"/>
                </a:cxn>
                <a:cxn ang="0">
                  <a:pos x="60" y="0"/>
                </a:cxn>
                <a:cxn ang="0">
                  <a:pos x="57" y="1"/>
                </a:cxn>
                <a:cxn ang="0">
                  <a:pos x="54" y="3"/>
                </a:cxn>
                <a:cxn ang="0">
                  <a:pos x="53" y="4"/>
                </a:cxn>
                <a:cxn ang="0">
                  <a:pos x="50" y="8"/>
                </a:cxn>
                <a:cxn ang="0">
                  <a:pos x="47" y="10"/>
                </a:cxn>
                <a:cxn ang="0">
                  <a:pos x="44" y="10"/>
                </a:cxn>
                <a:cxn ang="0">
                  <a:pos x="44" y="10"/>
                </a:cxn>
                <a:cxn ang="0">
                  <a:pos x="33" y="8"/>
                </a:cxn>
                <a:cxn ang="0">
                  <a:pos x="33" y="8"/>
                </a:cxn>
                <a:cxn ang="0">
                  <a:pos x="32" y="10"/>
                </a:cxn>
                <a:cxn ang="0">
                  <a:pos x="30" y="14"/>
                </a:cxn>
                <a:cxn ang="0">
                  <a:pos x="30" y="18"/>
                </a:cxn>
                <a:cxn ang="0">
                  <a:pos x="27" y="21"/>
                </a:cxn>
                <a:cxn ang="0">
                  <a:pos x="27" y="21"/>
                </a:cxn>
                <a:cxn ang="0">
                  <a:pos x="22" y="25"/>
                </a:cxn>
                <a:cxn ang="0">
                  <a:pos x="16" y="28"/>
                </a:cxn>
                <a:cxn ang="0">
                  <a:pos x="2" y="32"/>
                </a:cxn>
                <a:cxn ang="0">
                  <a:pos x="3" y="35"/>
                </a:cxn>
                <a:cxn ang="0">
                  <a:pos x="0" y="57"/>
                </a:cxn>
                <a:cxn ang="0">
                  <a:pos x="23" y="88"/>
                </a:cxn>
                <a:cxn ang="0">
                  <a:pos x="26" y="98"/>
                </a:cxn>
                <a:cxn ang="0">
                  <a:pos x="26" y="98"/>
                </a:cxn>
                <a:cxn ang="0">
                  <a:pos x="34" y="91"/>
                </a:cxn>
                <a:cxn ang="0">
                  <a:pos x="36" y="88"/>
                </a:cxn>
                <a:cxn ang="0">
                  <a:pos x="37" y="85"/>
                </a:cxn>
                <a:cxn ang="0">
                  <a:pos x="37" y="85"/>
                </a:cxn>
                <a:cxn ang="0">
                  <a:pos x="43" y="78"/>
                </a:cxn>
                <a:cxn ang="0">
                  <a:pos x="50" y="71"/>
                </a:cxn>
                <a:cxn ang="0">
                  <a:pos x="50" y="71"/>
                </a:cxn>
                <a:cxn ang="0">
                  <a:pos x="53" y="71"/>
                </a:cxn>
                <a:cxn ang="0">
                  <a:pos x="56" y="69"/>
                </a:cxn>
                <a:cxn ang="0">
                  <a:pos x="61" y="71"/>
                </a:cxn>
                <a:cxn ang="0">
                  <a:pos x="67" y="71"/>
                </a:cxn>
                <a:cxn ang="0">
                  <a:pos x="70" y="69"/>
                </a:cxn>
                <a:cxn ang="0">
                  <a:pos x="71" y="67"/>
                </a:cxn>
                <a:cxn ang="0">
                  <a:pos x="71" y="67"/>
                </a:cxn>
                <a:cxn ang="0">
                  <a:pos x="73" y="65"/>
                </a:cxn>
                <a:cxn ang="0">
                  <a:pos x="76" y="64"/>
                </a:cxn>
                <a:cxn ang="0">
                  <a:pos x="83" y="62"/>
                </a:cxn>
                <a:cxn ang="0">
                  <a:pos x="90" y="62"/>
                </a:cxn>
                <a:cxn ang="0">
                  <a:pos x="94" y="64"/>
                </a:cxn>
                <a:cxn ang="0">
                  <a:pos x="94" y="64"/>
                </a:cxn>
                <a:cxn ang="0">
                  <a:pos x="94" y="64"/>
                </a:cxn>
                <a:cxn ang="0">
                  <a:pos x="94" y="64"/>
                </a:cxn>
                <a:cxn ang="0">
                  <a:pos x="98" y="47"/>
                </a:cxn>
                <a:cxn ang="0">
                  <a:pos x="100" y="38"/>
                </a:cxn>
                <a:cxn ang="0">
                  <a:pos x="98" y="30"/>
                </a:cxn>
                <a:cxn ang="0">
                  <a:pos x="98" y="30"/>
                </a:cxn>
                <a:cxn ang="0">
                  <a:pos x="93" y="27"/>
                </a:cxn>
                <a:cxn ang="0">
                  <a:pos x="90" y="25"/>
                </a:cxn>
                <a:cxn ang="0">
                  <a:pos x="87" y="27"/>
                </a:cxn>
                <a:cxn ang="0">
                  <a:pos x="87" y="27"/>
                </a:cxn>
                <a:cxn ang="0">
                  <a:pos x="84" y="15"/>
                </a:cxn>
                <a:cxn ang="0">
                  <a:pos x="80" y="3"/>
                </a:cxn>
                <a:cxn ang="0">
                  <a:pos x="80" y="3"/>
                </a:cxn>
                <a:cxn ang="0">
                  <a:pos x="71" y="1"/>
                </a:cxn>
                <a:cxn ang="0">
                  <a:pos x="64" y="1"/>
                </a:cxn>
                <a:cxn ang="0">
                  <a:pos x="64" y="1"/>
                </a:cxn>
              </a:cxnLst>
              <a:rect l="0" t="0" r="r" b="b"/>
              <a:pathLst>
                <a:path w="100" h="98">
                  <a:moveTo>
                    <a:pt x="64" y="1"/>
                  </a:moveTo>
                  <a:lnTo>
                    <a:pt x="64" y="1"/>
                  </a:lnTo>
                  <a:lnTo>
                    <a:pt x="60" y="0"/>
                  </a:lnTo>
                  <a:lnTo>
                    <a:pt x="57" y="1"/>
                  </a:lnTo>
                  <a:lnTo>
                    <a:pt x="54" y="3"/>
                  </a:lnTo>
                  <a:lnTo>
                    <a:pt x="53" y="4"/>
                  </a:lnTo>
                  <a:lnTo>
                    <a:pt x="50" y="8"/>
                  </a:lnTo>
                  <a:lnTo>
                    <a:pt x="47" y="10"/>
                  </a:lnTo>
                  <a:lnTo>
                    <a:pt x="44" y="10"/>
                  </a:lnTo>
                  <a:lnTo>
                    <a:pt x="44" y="10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2" y="10"/>
                  </a:lnTo>
                  <a:lnTo>
                    <a:pt x="30" y="14"/>
                  </a:lnTo>
                  <a:lnTo>
                    <a:pt x="30" y="18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2" y="25"/>
                  </a:lnTo>
                  <a:lnTo>
                    <a:pt x="16" y="28"/>
                  </a:lnTo>
                  <a:lnTo>
                    <a:pt x="2" y="32"/>
                  </a:lnTo>
                  <a:lnTo>
                    <a:pt x="3" y="35"/>
                  </a:lnTo>
                  <a:lnTo>
                    <a:pt x="0" y="57"/>
                  </a:lnTo>
                  <a:lnTo>
                    <a:pt x="23" y="88"/>
                  </a:lnTo>
                  <a:lnTo>
                    <a:pt x="26" y="98"/>
                  </a:lnTo>
                  <a:lnTo>
                    <a:pt x="26" y="98"/>
                  </a:lnTo>
                  <a:lnTo>
                    <a:pt x="34" y="91"/>
                  </a:lnTo>
                  <a:lnTo>
                    <a:pt x="36" y="88"/>
                  </a:lnTo>
                  <a:lnTo>
                    <a:pt x="37" y="85"/>
                  </a:lnTo>
                  <a:lnTo>
                    <a:pt x="37" y="85"/>
                  </a:lnTo>
                  <a:lnTo>
                    <a:pt x="43" y="78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3" y="71"/>
                  </a:lnTo>
                  <a:lnTo>
                    <a:pt x="56" y="69"/>
                  </a:lnTo>
                  <a:lnTo>
                    <a:pt x="61" y="71"/>
                  </a:lnTo>
                  <a:lnTo>
                    <a:pt x="67" y="71"/>
                  </a:lnTo>
                  <a:lnTo>
                    <a:pt x="70" y="69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73" y="65"/>
                  </a:lnTo>
                  <a:lnTo>
                    <a:pt x="76" y="64"/>
                  </a:lnTo>
                  <a:lnTo>
                    <a:pt x="83" y="62"/>
                  </a:lnTo>
                  <a:lnTo>
                    <a:pt x="90" y="62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8" y="47"/>
                  </a:lnTo>
                  <a:lnTo>
                    <a:pt x="100" y="38"/>
                  </a:lnTo>
                  <a:lnTo>
                    <a:pt x="98" y="30"/>
                  </a:lnTo>
                  <a:lnTo>
                    <a:pt x="98" y="30"/>
                  </a:lnTo>
                  <a:lnTo>
                    <a:pt x="93" y="27"/>
                  </a:lnTo>
                  <a:lnTo>
                    <a:pt x="90" y="25"/>
                  </a:lnTo>
                  <a:lnTo>
                    <a:pt x="87" y="27"/>
                  </a:lnTo>
                  <a:lnTo>
                    <a:pt x="87" y="27"/>
                  </a:lnTo>
                  <a:lnTo>
                    <a:pt x="84" y="15"/>
                  </a:lnTo>
                  <a:lnTo>
                    <a:pt x="80" y="3"/>
                  </a:lnTo>
                  <a:lnTo>
                    <a:pt x="80" y="3"/>
                  </a:lnTo>
                  <a:lnTo>
                    <a:pt x="71" y="1"/>
                  </a:lnTo>
                  <a:lnTo>
                    <a:pt x="64" y="1"/>
                  </a:lnTo>
                  <a:lnTo>
                    <a:pt x="64" y="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06" name="Freeform 1105"/>
            <p:cNvSpPr>
              <a:spLocks/>
            </p:cNvSpPr>
            <p:nvPr>
              <p:custDataLst>
                <p:tags r:id="rId98"/>
              </p:custDataLst>
            </p:nvPr>
          </p:nvSpPr>
          <p:spPr bwMode="auto">
            <a:xfrm>
              <a:off x="4606925" y="4203700"/>
              <a:ext cx="215900" cy="144463"/>
            </a:xfrm>
            <a:custGeom>
              <a:avLst/>
              <a:gdLst/>
              <a:ahLst/>
              <a:cxnLst>
                <a:cxn ang="0">
                  <a:pos x="114" y="37"/>
                </a:cxn>
                <a:cxn ang="0">
                  <a:pos x="114" y="37"/>
                </a:cxn>
                <a:cxn ang="0">
                  <a:pos x="114" y="33"/>
                </a:cxn>
                <a:cxn ang="0">
                  <a:pos x="114" y="30"/>
                </a:cxn>
                <a:cxn ang="0">
                  <a:pos x="116" y="25"/>
                </a:cxn>
                <a:cxn ang="0">
                  <a:pos x="116" y="23"/>
                </a:cxn>
                <a:cxn ang="0">
                  <a:pos x="116" y="22"/>
                </a:cxn>
                <a:cxn ang="0">
                  <a:pos x="114" y="20"/>
                </a:cxn>
                <a:cxn ang="0">
                  <a:pos x="108" y="19"/>
                </a:cxn>
                <a:cxn ang="0">
                  <a:pos x="108" y="19"/>
                </a:cxn>
                <a:cxn ang="0">
                  <a:pos x="98" y="16"/>
                </a:cxn>
                <a:cxn ang="0">
                  <a:pos x="88" y="10"/>
                </a:cxn>
                <a:cxn ang="0">
                  <a:pos x="78" y="6"/>
                </a:cxn>
                <a:cxn ang="0">
                  <a:pos x="68" y="2"/>
                </a:cxn>
                <a:cxn ang="0">
                  <a:pos x="68" y="2"/>
                </a:cxn>
                <a:cxn ang="0">
                  <a:pos x="64" y="0"/>
                </a:cxn>
                <a:cxn ang="0">
                  <a:pos x="57" y="0"/>
                </a:cxn>
                <a:cxn ang="0">
                  <a:pos x="50" y="2"/>
                </a:cxn>
                <a:cxn ang="0">
                  <a:pos x="47" y="3"/>
                </a:cxn>
                <a:cxn ang="0">
                  <a:pos x="45" y="5"/>
                </a:cxn>
                <a:cxn ang="0">
                  <a:pos x="45" y="5"/>
                </a:cxn>
                <a:cxn ang="0">
                  <a:pos x="44" y="7"/>
                </a:cxn>
                <a:cxn ang="0">
                  <a:pos x="41" y="9"/>
                </a:cxn>
                <a:cxn ang="0">
                  <a:pos x="35" y="9"/>
                </a:cxn>
                <a:cxn ang="0">
                  <a:pos x="30" y="7"/>
                </a:cxn>
                <a:cxn ang="0">
                  <a:pos x="27" y="9"/>
                </a:cxn>
                <a:cxn ang="0">
                  <a:pos x="24" y="9"/>
                </a:cxn>
                <a:cxn ang="0">
                  <a:pos x="24" y="9"/>
                </a:cxn>
                <a:cxn ang="0">
                  <a:pos x="17" y="16"/>
                </a:cxn>
                <a:cxn ang="0">
                  <a:pos x="11" y="23"/>
                </a:cxn>
                <a:cxn ang="0">
                  <a:pos x="11" y="23"/>
                </a:cxn>
                <a:cxn ang="0">
                  <a:pos x="10" y="26"/>
                </a:cxn>
                <a:cxn ang="0">
                  <a:pos x="8" y="29"/>
                </a:cxn>
                <a:cxn ang="0">
                  <a:pos x="0" y="36"/>
                </a:cxn>
                <a:cxn ang="0">
                  <a:pos x="7" y="60"/>
                </a:cxn>
                <a:cxn ang="0">
                  <a:pos x="45" y="64"/>
                </a:cxn>
                <a:cxn ang="0">
                  <a:pos x="62" y="64"/>
                </a:cxn>
                <a:cxn ang="0">
                  <a:pos x="89" y="91"/>
                </a:cxn>
                <a:cxn ang="0">
                  <a:pos x="89" y="91"/>
                </a:cxn>
                <a:cxn ang="0">
                  <a:pos x="89" y="89"/>
                </a:cxn>
                <a:cxn ang="0">
                  <a:pos x="89" y="89"/>
                </a:cxn>
                <a:cxn ang="0">
                  <a:pos x="105" y="84"/>
                </a:cxn>
                <a:cxn ang="0">
                  <a:pos x="125" y="80"/>
                </a:cxn>
                <a:cxn ang="0">
                  <a:pos x="125" y="80"/>
                </a:cxn>
                <a:cxn ang="0">
                  <a:pos x="126" y="79"/>
                </a:cxn>
                <a:cxn ang="0">
                  <a:pos x="128" y="76"/>
                </a:cxn>
                <a:cxn ang="0">
                  <a:pos x="131" y="67"/>
                </a:cxn>
                <a:cxn ang="0">
                  <a:pos x="136" y="44"/>
                </a:cxn>
                <a:cxn ang="0">
                  <a:pos x="136" y="44"/>
                </a:cxn>
                <a:cxn ang="0">
                  <a:pos x="122" y="43"/>
                </a:cxn>
                <a:cxn ang="0">
                  <a:pos x="118" y="42"/>
                </a:cxn>
                <a:cxn ang="0">
                  <a:pos x="114" y="37"/>
                </a:cxn>
                <a:cxn ang="0">
                  <a:pos x="114" y="37"/>
                </a:cxn>
              </a:cxnLst>
              <a:rect l="0" t="0" r="r" b="b"/>
              <a:pathLst>
                <a:path w="136" h="91">
                  <a:moveTo>
                    <a:pt x="114" y="37"/>
                  </a:moveTo>
                  <a:lnTo>
                    <a:pt x="114" y="37"/>
                  </a:lnTo>
                  <a:lnTo>
                    <a:pt x="114" y="33"/>
                  </a:lnTo>
                  <a:lnTo>
                    <a:pt x="114" y="30"/>
                  </a:lnTo>
                  <a:lnTo>
                    <a:pt x="116" y="25"/>
                  </a:lnTo>
                  <a:lnTo>
                    <a:pt x="116" y="23"/>
                  </a:lnTo>
                  <a:lnTo>
                    <a:pt x="116" y="22"/>
                  </a:lnTo>
                  <a:lnTo>
                    <a:pt x="114" y="20"/>
                  </a:lnTo>
                  <a:lnTo>
                    <a:pt x="108" y="19"/>
                  </a:lnTo>
                  <a:lnTo>
                    <a:pt x="108" y="19"/>
                  </a:lnTo>
                  <a:lnTo>
                    <a:pt x="98" y="16"/>
                  </a:lnTo>
                  <a:lnTo>
                    <a:pt x="88" y="10"/>
                  </a:lnTo>
                  <a:lnTo>
                    <a:pt x="78" y="6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4" y="0"/>
                  </a:lnTo>
                  <a:lnTo>
                    <a:pt x="57" y="0"/>
                  </a:lnTo>
                  <a:lnTo>
                    <a:pt x="50" y="2"/>
                  </a:lnTo>
                  <a:lnTo>
                    <a:pt x="47" y="3"/>
                  </a:lnTo>
                  <a:lnTo>
                    <a:pt x="45" y="5"/>
                  </a:lnTo>
                  <a:lnTo>
                    <a:pt x="45" y="5"/>
                  </a:lnTo>
                  <a:lnTo>
                    <a:pt x="44" y="7"/>
                  </a:lnTo>
                  <a:lnTo>
                    <a:pt x="41" y="9"/>
                  </a:lnTo>
                  <a:lnTo>
                    <a:pt x="35" y="9"/>
                  </a:lnTo>
                  <a:lnTo>
                    <a:pt x="30" y="7"/>
                  </a:lnTo>
                  <a:lnTo>
                    <a:pt x="27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17" y="16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0" y="26"/>
                  </a:lnTo>
                  <a:lnTo>
                    <a:pt x="8" y="29"/>
                  </a:lnTo>
                  <a:lnTo>
                    <a:pt x="0" y="36"/>
                  </a:lnTo>
                  <a:lnTo>
                    <a:pt x="7" y="60"/>
                  </a:lnTo>
                  <a:lnTo>
                    <a:pt x="45" y="64"/>
                  </a:lnTo>
                  <a:lnTo>
                    <a:pt x="62" y="64"/>
                  </a:lnTo>
                  <a:lnTo>
                    <a:pt x="89" y="91"/>
                  </a:lnTo>
                  <a:lnTo>
                    <a:pt x="89" y="91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105" y="84"/>
                  </a:lnTo>
                  <a:lnTo>
                    <a:pt x="125" y="80"/>
                  </a:lnTo>
                  <a:lnTo>
                    <a:pt x="125" y="80"/>
                  </a:lnTo>
                  <a:lnTo>
                    <a:pt x="126" y="79"/>
                  </a:lnTo>
                  <a:lnTo>
                    <a:pt x="128" y="76"/>
                  </a:lnTo>
                  <a:lnTo>
                    <a:pt x="131" y="67"/>
                  </a:lnTo>
                  <a:lnTo>
                    <a:pt x="136" y="44"/>
                  </a:lnTo>
                  <a:lnTo>
                    <a:pt x="136" y="44"/>
                  </a:lnTo>
                  <a:lnTo>
                    <a:pt x="122" y="43"/>
                  </a:lnTo>
                  <a:lnTo>
                    <a:pt x="118" y="42"/>
                  </a:lnTo>
                  <a:lnTo>
                    <a:pt x="114" y="37"/>
                  </a:lnTo>
                  <a:lnTo>
                    <a:pt x="114" y="3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07" name="Freeform 1106"/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4787900" y="4140200"/>
              <a:ext cx="139700" cy="146050"/>
            </a:xfrm>
            <a:custGeom>
              <a:avLst/>
              <a:gdLst/>
              <a:ahLst/>
              <a:cxnLst>
                <a:cxn ang="0">
                  <a:pos x="61" y="3"/>
                </a:cxn>
                <a:cxn ang="0">
                  <a:pos x="58" y="0"/>
                </a:cxn>
                <a:cxn ang="0">
                  <a:pos x="51" y="5"/>
                </a:cxn>
                <a:cxn ang="0">
                  <a:pos x="41" y="15"/>
                </a:cxn>
                <a:cxn ang="0">
                  <a:pos x="31" y="29"/>
                </a:cxn>
                <a:cxn ang="0">
                  <a:pos x="24" y="47"/>
                </a:cxn>
                <a:cxn ang="0">
                  <a:pos x="22" y="52"/>
                </a:cxn>
                <a:cxn ang="0">
                  <a:pos x="17" y="60"/>
                </a:cxn>
                <a:cxn ang="0">
                  <a:pos x="2" y="65"/>
                </a:cxn>
                <a:cxn ang="0">
                  <a:pos x="0" y="70"/>
                </a:cxn>
                <a:cxn ang="0">
                  <a:pos x="0" y="77"/>
                </a:cxn>
                <a:cxn ang="0">
                  <a:pos x="4" y="82"/>
                </a:cxn>
                <a:cxn ang="0">
                  <a:pos x="22" y="84"/>
                </a:cxn>
                <a:cxn ang="0">
                  <a:pos x="24" y="74"/>
                </a:cxn>
                <a:cxn ang="0">
                  <a:pos x="31" y="76"/>
                </a:cxn>
                <a:cxn ang="0">
                  <a:pos x="52" y="86"/>
                </a:cxn>
                <a:cxn ang="0">
                  <a:pos x="68" y="92"/>
                </a:cxn>
                <a:cxn ang="0">
                  <a:pos x="81" y="87"/>
                </a:cxn>
                <a:cxn ang="0">
                  <a:pos x="84" y="86"/>
                </a:cxn>
                <a:cxn ang="0">
                  <a:pos x="86" y="77"/>
                </a:cxn>
                <a:cxn ang="0">
                  <a:pos x="88" y="69"/>
                </a:cxn>
                <a:cxn ang="0">
                  <a:pos x="82" y="59"/>
                </a:cxn>
                <a:cxn ang="0">
                  <a:pos x="76" y="52"/>
                </a:cxn>
                <a:cxn ang="0">
                  <a:pos x="75" y="49"/>
                </a:cxn>
                <a:cxn ang="0">
                  <a:pos x="79" y="42"/>
                </a:cxn>
                <a:cxn ang="0">
                  <a:pos x="86" y="33"/>
                </a:cxn>
                <a:cxn ang="0">
                  <a:pos x="88" y="29"/>
                </a:cxn>
                <a:cxn ang="0">
                  <a:pos x="85" y="13"/>
                </a:cxn>
                <a:cxn ang="0">
                  <a:pos x="78" y="15"/>
                </a:cxn>
                <a:cxn ang="0">
                  <a:pos x="66" y="12"/>
                </a:cxn>
                <a:cxn ang="0">
                  <a:pos x="62" y="8"/>
                </a:cxn>
                <a:cxn ang="0">
                  <a:pos x="61" y="3"/>
                </a:cxn>
              </a:cxnLst>
              <a:rect l="0" t="0" r="r" b="b"/>
              <a:pathLst>
                <a:path w="88" h="92">
                  <a:moveTo>
                    <a:pt x="61" y="3"/>
                  </a:moveTo>
                  <a:lnTo>
                    <a:pt x="61" y="3"/>
                  </a:lnTo>
                  <a:lnTo>
                    <a:pt x="59" y="0"/>
                  </a:lnTo>
                  <a:lnTo>
                    <a:pt x="58" y="0"/>
                  </a:lnTo>
                  <a:lnTo>
                    <a:pt x="55" y="2"/>
                  </a:lnTo>
                  <a:lnTo>
                    <a:pt x="51" y="5"/>
                  </a:lnTo>
                  <a:lnTo>
                    <a:pt x="41" y="15"/>
                  </a:lnTo>
                  <a:lnTo>
                    <a:pt x="41" y="15"/>
                  </a:lnTo>
                  <a:lnTo>
                    <a:pt x="37" y="22"/>
                  </a:lnTo>
                  <a:lnTo>
                    <a:pt x="31" y="29"/>
                  </a:lnTo>
                  <a:lnTo>
                    <a:pt x="27" y="39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2" y="52"/>
                  </a:lnTo>
                  <a:lnTo>
                    <a:pt x="21" y="55"/>
                  </a:lnTo>
                  <a:lnTo>
                    <a:pt x="17" y="60"/>
                  </a:lnTo>
                  <a:lnTo>
                    <a:pt x="10" y="63"/>
                  </a:lnTo>
                  <a:lnTo>
                    <a:pt x="2" y="65"/>
                  </a:lnTo>
                  <a:lnTo>
                    <a:pt x="2" y="65"/>
                  </a:lnTo>
                  <a:lnTo>
                    <a:pt x="0" y="70"/>
                  </a:lnTo>
                  <a:lnTo>
                    <a:pt x="0" y="73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4" y="82"/>
                  </a:lnTo>
                  <a:lnTo>
                    <a:pt x="8" y="83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31" y="76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61" y="90"/>
                  </a:lnTo>
                  <a:lnTo>
                    <a:pt x="68" y="92"/>
                  </a:lnTo>
                  <a:lnTo>
                    <a:pt x="74" y="90"/>
                  </a:lnTo>
                  <a:lnTo>
                    <a:pt x="81" y="87"/>
                  </a:lnTo>
                  <a:lnTo>
                    <a:pt x="81" y="87"/>
                  </a:lnTo>
                  <a:lnTo>
                    <a:pt x="84" y="86"/>
                  </a:lnTo>
                  <a:lnTo>
                    <a:pt x="85" y="84"/>
                  </a:lnTo>
                  <a:lnTo>
                    <a:pt x="86" y="77"/>
                  </a:lnTo>
                  <a:lnTo>
                    <a:pt x="88" y="69"/>
                  </a:lnTo>
                  <a:lnTo>
                    <a:pt x="88" y="69"/>
                  </a:lnTo>
                  <a:lnTo>
                    <a:pt x="85" y="63"/>
                  </a:lnTo>
                  <a:lnTo>
                    <a:pt x="82" y="59"/>
                  </a:lnTo>
                  <a:lnTo>
                    <a:pt x="79" y="56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5" y="49"/>
                  </a:lnTo>
                  <a:lnTo>
                    <a:pt x="76" y="46"/>
                  </a:lnTo>
                  <a:lnTo>
                    <a:pt x="79" y="42"/>
                  </a:lnTo>
                  <a:lnTo>
                    <a:pt x="82" y="37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8" y="29"/>
                  </a:lnTo>
                  <a:lnTo>
                    <a:pt x="88" y="23"/>
                  </a:lnTo>
                  <a:lnTo>
                    <a:pt x="85" y="13"/>
                  </a:lnTo>
                  <a:lnTo>
                    <a:pt x="85" y="13"/>
                  </a:lnTo>
                  <a:lnTo>
                    <a:pt x="78" y="15"/>
                  </a:lnTo>
                  <a:lnTo>
                    <a:pt x="71" y="13"/>
                  </a:lnTo>
                  <a:lnTo>
                    <a:pt x="66" y="12"/>
                  </a:lnTo>
                  <a:lnTo>
                    <a:pt x="64" y="10"/>
                  </a:lnTo>
                  <a:lnTo>
                    <a:pt x="62" y="8"/>
                  </a:lnTo>
                  <a:lnTo>
                    <a:pt x="61" y="3"/>
                  </a:lnTo>
                  <a:lnTo>
                    <a:pt x="61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08" name="Freeform 1107"/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>
              <a:off x="4714875" y="4140200"/>
              <a:ext cx="123825" cy="103188"/>
            </a:xfrm>
            <a:custGeom>
              <a:avLst/>
              <a:gdLst/>
              <a:ahLst/>
              <a:cxnLst>
                <a:cxn ang="0">
                  <a:pos x="50" y="5"/>
                </a:cxn>
                <a:cxn ang="0">
                  <a:pos x="50" y="5"/>
                </a:cxn>
                <a:cxn ang="0">
                  <a:pos x="47" y="2"/>
                </a:cxn>
                <a:cxn ang="0">
                  <a:pos x="44" y="0"/>
                </a:cxn>
                <a:cxn ang="0">
                  <a:pos x="43" y="0"/>
                </a:cxn>
                <a:cxn ang="0">
                  <a:pos x="40" y="2"/>
                </a:cxn>
                <a:cxn ang="0">
                  <a:pos x="36" y="5"/>
                </a:cxn>
                <a:cxn ang="0">
                  <a:pos x="33" y="9"/>
                </a:cxn>
                <a:cxn ang="0">
                  <a:pos x="33" y="9"/>
                </a:cxn>
                <a:cxn ang="0">
                  <a:pos x="30" y="10"/>
                </a:cxn>
                <a:cxn ang="0">
                  <a:pos x="26" y="12"/>
                </a:cxn>
                <a:cxn ang="0">
                  <a:pos x="19" y="10"/>
                </a:cxn>
                <a:cxn ang="0">
                  <a:pos x="12" y="8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6" y="15"/>
                </a:cxn>
                <a:cxn ang="0">
                  <a:pos x="4" y="25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10" y="46"/>
                </a:cxn>
                <a:cxn ang="0">
                  <a:pos x="20" y="50"/>
                </a:cxn>
                <a:cxn ang="0">
                  <a:pos x="30" y="56"/>
                </a:cxn>
                <a:cxn ang="0">
                  <a:pos x="40" y="59"/>
                </a:cxn>
                <a:cxn ang="0">
                  <a:pos x="40" y="59"/>
                </a:cxn>
                <a:cxn ang="0">
                  <a:pos x="47" y="62"/>
                </a:cxn>
                <a:cxn ang="0">
                  <a:pos x="48" y="63"/>
                </a:cxn>
                <a:cxn ang="0">
                  <a:pos x="48" y="65"/>
                </a:cxn>
                <a:cxn ang="0">
                  <a:pos x="48" y="65"/>
                </a:cxn>
                <a:cxn ang="0">
                  <a:pos x="56" y="63"/>
                </a:cxn>
                <a:cxn ang="0">
                  <a:pos x="63" y="60"/>
                </a:cxn>
                <a:cxn ang="0">
                  <a:pos x="67" y="55"/>
                </a:cxn>
                <a:cxn ang="0">
                  <a:pos x="68" y="52"/>
                </a:cxn>
                <a:cxn ang="0">
                  <a:pos x="70" y="47"/>
                </a:cxn>
                <a:cxn ang="0">
                  <a:pos x="70" y="47"/>
                </a:cxn>
                <a:cxn ang="0">
                  <a:pos x="73" y="37"/>
                </a:cxn>
                <a:cxn ang="0">
                  <a:pos x="78" y="29"/>
                </a:cxn>
                <a:cxn ang="0">
                  <a:pos x="78" y="29"/>
                </a:cxn>
                <a:cxn ang="0">
                  <a:pos x="70" y="23"/>
                </a:cxn>
                <a:cxn ang="0">
                  <a:pos x="61" y="20"/>
                </a:cxn>
                <a:cxn ang="0">
                  <a:pos x="61" y="20"/>
                </a:cxn>
                <a:cxn ang="0">
                  <a:pos x="58" y="18"/>
                </a:cxn>
                <a:cxn ang="0">
                  <a:pos x="56" y="13"/>
                </a:cxn>
                <a:cxn ang="0">
                  <a:pos x="50" y="5"/>
                </a:cxn>
                <a:cxn ang="0">
                  <a:pos x="50" y="5"/>
                </a:cxn>
              </a:cxnLst>
              <a:rect l="0" t="0" r="r" b="b"/>
              <a:pathLst>
                <a:path w="78" h="65">
                  <a:moveTo>
                    <a:pt x="50" y="5"/>
                  </a:moveTo>
                  <a:lnTo>
                    <a:pt x="50" y="5"/>
                  </a:lnTo>
                  <a:lnTo>
                    <a:pt x="47" y="2"/>
                  </a:lnTo>
                  <a:lnTo>
                    <a:pt x="44" y="0"/>
                  </a:lnTo>
                  <a:lnTo>
                    <a:pt x="43" y="0"/>
                  </a:lnTo>
                  <a:lnTo>
                    <a:pt x="40" y="2"/>
                  </a:lnTo>
                  <a:lnTo>
                    <a:pt x="36" y="5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0" y="10"/>
                  </a:lnTo>
                  <a:lnTo>
                    <a:pt x="26" y="12"/>
                  </a:lnTo>
                  <a:lnTo>
                    <a:pt x="19" y="10"/>
                  </a:lnTo>
                  <a:lnTo>
                    <a:pt x="12" y="8"/>
                  </a:lnTo>
                  <a:lnTo>
                    <a:pt x="4" y="5"/>
                  </a:lnTo>
                  <a:lnTo>
                    <a:pt x="4" y="5"/>
                  </a:lnTo>
                  <a:lnTo>
                    <a:pt x="6" y="15"/>
                  </a:lnTo>
                  <a:lnTo>
                    <a:pt x="4" y="25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0" y="46"/>
                  </a:lnTo>
                  <a:lnTo>
                    <a:pt x="20" y="50"/>
                  </a:lnTo>
                  <a:lnTo>
                    <a:pt x="30" y="56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7" y="62"/>
                  </a:lnTo>
                  <a:lnTo>
                    <a:pt x="48" y="63"/>
                  </a:lnTo>
                  <a:lnTo>
                    <a:pt x="48" y="65"/>
                  </a:lnTo>
                  <a:lnTo>
                    <a:pt x="48" y="65"/>
                  </a:lnTo>
                  <a:lnTo>
                    <a:pt x="56" y="63"/>
                  </a:lnTo>
                  <a:lnTo>
                    <a:pt x="63" y="60"/>
                  </a:lnTo>
                  <a:lnTo>
                    <a:pt x="67" y="55"/>
                  </a:lnTo>
                  <a:lnTo>
                    <a:pt x="68" y="52"/>
                  </a:lnTo>
                  <a:lnTo>
                    <a:pt x="70" y="47"/>
                  </a:lnTo>
                  <a:lnTo>
                    <a:pt x="70" y="47"/>
                  </a:lnTo>
                  <a:lnTo>
                    <a:pt x="73" y="37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0" y="23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0" y="5"/>
                  </a:lnTo>
                  <a:lnTo>
                    <a:pt x="5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09" name="Freeform 1108"/>
            <p:cNvSpPr>
              <a:spLocks/>
            </p:cNvSpPr>
            <p:nvPr>
              <p:custDataLst>
                <p:tags r:id="rId101"/>
              </p:custDataLst>
            </p:nvPr>
          </p:nvSpPr>
          <p:spPr bwMode="auto">
            <a:xfrm>
              <a:off x="4772025" y="4064000"/>
              <a:ext cx="107950" cy="122238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28" y="0"/>
                </a:cxn>
                <a:cxn ang="0">
                  <a:pos x="18" y="2"/>
                </a:cxn>
                <a:cxn ang="0">
                  <a:pos x="8" y="3"/>
                </a:cxn>
                <a:cxn ang="0">
                  <a:pos x="4" y="3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13"/>
                </a:cxn>
                <a:cxn ang="0">
                  <a:pos x="1" y="26"/>
                </a:cxn>
                <a:cxn ang="0">
                  <a:pos x="4" y="50"/>
                </a:cxn>
                <a:cxn ang="0">
                  <a:pos x="4" y="50"/>
                </a:cxn>
                <a:cxn ang="0">
                  <a:pos x="8" y="48"/>
                </a:cxn>
                <a:cxn ang="0">
                  <a:pos x="14" y="53"/>
                </a:cxn>
                <a:cxn ang="0">
                  <a:pos x="14" y="53"/>
                </a:cxn>
                <a:cxn ang="0">
                  <a:pos x="20" y="61"/>
                </a:cxn>
                <a:cxn ang="0">
                  <a:pos x="22" y="66"/>
                </a:cxn>
                <a:cxn ang="0">
                  <a:pos x="25" y="68"/>
                </a:cxn>
                <a:cxn ang="0">
                  <a:pos x="25" y="68"/>
                </a:cxn>
                <a:cxn ang="0">
                  <a:pos x="34" y="71"/>
                </a:cxn>
                <a:cxn ang="0">
                  <a:pos x="42" y="77"/>
                </a:cxn>
                <a:cxn ang="0">
                  <a:pos x="42" y="77"/>
                </a:cxn>
                <a:cxn ang="0">
                  <a:pos x="51" y="63"/>
                </a:cxn>
                <a:cxn ang="0">
                  <a:pos x="51" y="63"/>
                </a:cxn>
                <a:cxn ang="0">
                  <a:pos x="58" y="56"/>
                </a:cxn>
                <a:cxn ang="0">
                  <a:pos x="62" y="51"/>
                </a:cxn>
                <a:cxn ang="0">
                  <a:pos x="68" y="48"/>
                </a:cxn>
                <a:cxn ang="0">
                  <a:pos x="68" y="48"/>
                </a:cxn>
                <a:cxn ang="0">
                  <a:pos x="67" y="43"/>
                </a:cxn>
                <a:cxn ang="0">
                  <a:pos x="62" y="36"/>
                </a:cxn>
                <a:cxn ang="0">
                  <a:pos x="52" y="24"/>
                </a:cxn>
                <a:cxn ang="0">
                  <a:pos x="44" y="13"/>
                </a:cxn>
                <a:cxn ang="0">
                  <a:pos x="40" y="6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68" h="77">
                  <a:moveTo>
                    <a:pt x="38" y="0"/>
                  </a:moveTo>
                  <a:lnTo>
                    <a:pt x="38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8" y="3"/>
                  </a:lnTo>
                  <a:lnTo>
                    <a:pt x="4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3"/>
                  </a:lnTo>
                  <a:lnTo>
                    <a:pt x="1" y="26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8" y="48"/>
                  </a:lnTo>
                  <a:lnTo>
                    <a:pt x="14" y="53"/>
                  </a:lnTo>
                  <a:lnTo>
                    <a:pt x="14" y="53"/>
                  </a:lnTo>
                  <a:lnTo>
                    <a:pt x="20" y="61"/>
                  </a:lnTo>
                  <a:lnTo>
                    <a:pt x="22" y="66"/>
                  </a:lnTo>
                  <a:lnTo>
                    <a:pt x="25" y="68"/>
                  </a:lnTo>
                  <a:lnTo>
                    <a:pt x="25" y="68"/>
                  </a:lnTo>
                  <a:lnTo>
                    <a:pt x="34" y="71"/>
                  </a:lnTo>
                  <a:lnTo>
                    <a:pt x="42" y="77"/>
                  </a:lnTo>
                  <a:lnTo>
                    <a:pt x="42" y="77"/>
                  </a:lnTo>
                  <a:lnTo>
                    <a:pt x="51" y="63"/>
                  </a:lnTo>
                  <a:lnTo>
                    <a:pt x="51" y="63"/>
                  </a:lnTo>
                  <a:lnTo>
                    <a:pt x="58" y="56"/>
                  </a:lnTo>
                  <a:lnTo>
                    <a:pt x="62" y="51"/>
                  </a:lnTo>
                  <a:lnTo>
                    <a:pt x="68" y="48"/>
                  </a:lnTo>
                  <a:lnTo>
                    <a:pt x="68" y="48"/>
                  </a:lnTo>
                  <a:lnTo>
                    <a:pt x="67" y="43"/>
                  </a:lnTo>
                  <a:lnTo>
                    <a:pt x="62" y="36"/>
                  </a:lnTo>
                  <a:lnTo>
                    <a:pt x="52" y="24"/>
                  </a:lnTo>
                  <a:lnTo>
                    <a:pt x="44" y="13"/>
                  </a:lnTo>
                  <a:lnTo>
                    <a:pt x="40" y="6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10" name="Freeform 1109"/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>
              <a:off x="4691063" y="4075113"/>
              <a:ext cx="87312" cy="84138"/>
            </a:xfrm>
            <a:custGeom>
              <a:avLst/>
              <a:gdLst/>
              <a:ahLst/>
              <a:cxnLst>
                <a:cxn ang="0">
                  <a:pos x="32" y="16"/>
                </a:cxn>
                <a:cxn ang="0">
                  <a:pos x="32" y="16"/>
                </a:cxn>
                <a:cxn ang="0">
                  <a:pos x="32" y="19"/>
                </a:cxn>
                <a:cxn ang="0">
                  <a:pos x="29" y="20"/>
                </a:cxn>
                <a:cxn ang="0">
                  <a:pos x="27" y="20"/>
                </a:cxn>
                <a:cxn ang="0">
                  <a:pos x="24" y="17"/>
                </a:cxn>
                <a:cxn ang="0">
                  <a:pos x="15" y="10"/>
                </a:cxn>
                <a:cxn ang="0">
                  <a:pos x="15" y="10"/>
                </a:cxn>
                <a:cxn ang="0">
                  <a:pos x="7" y="7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1" y="10"/>
                </a:cxn>
                <a:cxn ang="0">
                  <a:pos x="0" y="12"/>
                </a:cxn>
                <a:cxn ang="0">
                  <a:pos x="1" y="19"/>
                </a:cxn>
                <a:cxn ang="0">
                  <a:pos x="4" y="34"/>
                </a:cxn>
                <a:cxn ang="0">
                  <a:pos x="8" y="46"/>
                </a:cxn>
                <a:cxn ang="0">
                  <a:pos x="8" y="46"/>
                </a:cxn>
                <a:cxn ang="0">
                  <a:pos x="11" y="44"/>
                </a:cxn>
                <a:cxn ang="0">
                  <a:pos x="14" y="46"/>
                </a:cxn>
                <a:cxn ang="0">
                  <a:pos x="19" y="49"/>
                </a:cxn>
                <a:cxn ang="0">
                  <a:pos x="19" y="49"/>
                </a:cxn>
                <a:cxn ang="0">
                  <a:pos x="19" y="46"/>
                </a:cxn>
                <a:cxn ang="0">
                  <a:pos x="19" y="46"/>
                </a:cxn>
                <a:cxn ang="0">
                  <a:pos x="27" y="49"/>
                </a:cxn>
                <a:cxn ang="0">
                  <a:pos x="34" y="51"/>
                </a:cxn>
                <a:cxn ang="0">
                  <a:pos x="41" y="53"/>
                </a:cxn>
                <a:cxn ang="0">
                  <a:pos x="45" y="51"/>
                </a:cxn>
                <a:cxn ang="0">
                  <a:pos x="48" y="50"/>
                </a:cxn>
                <a:cxn ang="0">
                  <a:pos x="48" y="50"/>
                </a:cxn>
                <a:cxn ang="0">
                  <a:pos x="52" y="46"/>
                </a:cxn>
                <a:cxn ang="0">
                  <a:pos x="55" y="43"/>
                </a:cxn>
                <a:cxn ang="0">
                  <a:pos x="55" y="43"/>
                </a:cxn>
                <a:cxn ang="0">
                  <a:pos x="52" y="22"/>
                </a:cxn>
                <a:cxn ang="0">
                  <a:pos x="51" y="10"/>
                </a:cxn>
                <a:cxn ang="0">
                  <a:pos x="51" y="0"/>
                </a:cxn>
                <a:cxn ang="0">
                  <a:pos x="51" y="0"/>
                </a:cxn>
                <a:cxn ang="0">
                  <a:pos x="44" y="2"/>
                </a:cxn>
                <a:cxn ang="0">
                  <a:pos x="38" y="4"/>
                </a:cxn>
                <a:cxn ang="0">
                  <a:pos x="35" y="9"/>
                </a:cxn>
                <a:cxn ang="0">
                  <a:pos x="32" y="16"/>
                </a:cxn>
                <a:cxn ang="0">
                  <a:pos x="32" y="16"/>
                </a:cxn>
              </a:cxnLst>
              <a:rect l="0" t="0" r="r" b="b"/>
              <a:pathLst>
                <a:path w="55" h="53">
                  <a:moveTo>
                    <a:pt x="32" y="16"/>
                  </a:moveTo>
                  <a:lnTo>
                    <a:pt x="32" y="16"/>
                  </a:lnTo>
                  <a:lnTo>
                    <a:pt x="32" y="19"/>
                  </a:lnTo>
                  <a:lnTo>
                    <a:pt x="29" y="20"/>
                  </a:lnTo>
                  <a:lnTo>
                    <a:pt x="27" y="20"/>
                  </a:lnTo>
                  <a:lnTo>
                    <a:pt x="24" y="17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1" y="19"/>
                  </a:lnTo>
                  <a:lnTo>
                    <a:pt x="4" y="3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1" y="44"/>
                  </a:lnTo>
                  <a:lnTo>
                    <a:pt x="14" y="46"/>
                  </a:lnTo>
                  <a:lnTo>
                    <a:pt x="19" y="49"/>
                  </a:lnTo>
                  <a:lnTo>
                    <a:pt x="19" y="49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27" y="49"/>
                  </a:lnTo>
                  <a:lnTo>
                    <a:pt x="34" y="51"/>
                  </a:lnTo>
                  <a:lnTo>
                    <a:pt x="41" y="53"/>
                  </a:lnTo>
                  <a:lnTo>
                    <a:pt x="45" y="51"/>
                  </a:lnTo>
                  <a:lnTo>
                    <a:pt x="48" y="50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2" y="22"/>
                  </a:lnTo>
                  <a:lnTo>
                    <a:pt x="51" y="1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4" y="2"/>
                  </a:lnTo>
                  <a:lnTo>
                    <a:pt x="38" y="4"/>
                  </a:lnTo>
                  <a:lnTo>
                    <a:pt x="35" y="9"/>
                  </a:lnTo>
                  <a:lnTo>
                    <a:pt x="32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11" name="Freeform 1110"/>
            <p:cNvSpPr>
              <a:spLocks/>
            </p:cNvSpPr>
            <p:nvPr>
              <p:custDataLst>
                <p:tags r:id="rId103"/>
              </p:custDataLst>
            </p:nvPr>
          </p:nvSpPr>
          <p:spPr bwMode="auto">
            <a:xfrm>
              <a:off x="4746625" y="3870325"/>
              <a:ext cx="153987" cy="188913"/>
            </a:xfrm>
            <a:custGeom>
              <a:avLst/>
              <a:gdLst/>
              <a:ahLst/>
              <a:cxnLst>
                <a:cxn ang="0">
                  <a:pos x="61" y="1"/>
                </a:cxn>
                <a:cxn ang="0">
                  <a:pos x="46" y="1"/>
                </a:cxn>
                <a:cxn ang="0">
                  <a:pos x="33" y="7"/>
                </a:cxn>
                <a:cxn ang="0">
                  <a:pos x="19" y="8"/>
                </a:cxn>
                <a:cxn ang="0">
                  <a:pos x="17" y="11"/>
                </a:cxn>
                <a:cxn ang="0">
                  <a:pos x="17" y="15"/>
                </a:cxn>
                <a:cxn ang="0">
                  <a:pos x="16" y="20"/>
                </a:cxn>
                <a:cxn ang="0">
                  <a:pos x="9" y="20"/>
                </a:cxn>
                <a:cxn ang="0">
                  <a:pos x="3" y="17"/>
                </a:cxn>
                <a:cxn ang="0">
                  <a:pos x="3" y="27"/>
                </a:cxn>
                <a:cxn ang="0">
                  <a:pos x="0" y="57"/>
                </a:cxn>
                <a:cxn ang="0">
                  <a:pos x="9" y="58"/>
                </a:cxn>
                <a:cxn ang="0">
                  <a:pos x="26" y="61"/>
                </a:cxn>
                <a:cxn ang="0">
                  <a:pos x="34" y="65"/>
                </a:cxn>
                <a:cxn ang="0">
                  <a:pos x="43" y="67"/>
                </a:cxn>
                <a:cxn ang="0">
                  <a:pos x="56" y="64"/>
                </a:cxn>
                <a:cxn ang="0">
                  <a:pos x="64" y="68"/>
                </a:cxn>
                <a:cxn ang="0">
                  <a:pos x="67" y="72"/>
                </a:cxn>
                <a:cxn ang="0">
                  <a:pos x="67" y="81"/>
                </a:cxn>
                <a:cxn ang="0">
                  <a:pos x="63" y="101"/>
                </a:cxn>
                <a:cxn ang="0">
                  <a:pos x="61" y="111"/>
                </a:cxn>
                <a:cxn ang="0">
                  <a:pos x="71" y="109"/>
                </a:cxn>
                <a:cxn ang="0">
                  <a:pos x="84" y="118"/>
                </a:cxn>
                <a:cxn ang="0">
                  <a:pos x="92" y="118"/>
                </a:cxn>
                <a:cxn ang="0">
                  <a:pos x="97" y="114"/>
                </a:cxn>
                <a:cxn ang="0">
                  <a:pos x="92" y="105"/>
                </a:cxn>
                <a:cxn ang="0">
                  <a:pos x="91" y="99"/>
                </a:cxn>
                <a:cxn ang="0">
                  <a:pos x="94" y="92"/>
                </a:cxn>
                <a:cxn ang="0">
                  <a:pos x="95" y="87"/>
                </a:cxn>
                <a:cxn ang="0">
                  <a:pos x="81" y="78"/>
                </a:cxn>
                <a:cxn ang="0">
                  <a:pos x="75" y="72"/>
                </a:cxn>
                <a:cxn ang="0">
                  <a:pos x="81" y="68"/>
                </a:cxn>
                <a:cxn ang="0">
                  <a:pos x="85" y="65"/>
                </a:cxn>
                <a:cxn ang="0">
                  <a:pos x="88" y="62"/>
                </a:cxn>
                <a:cxn ang="0">
                  <a:pos x="81" y="57"/>
                </a:cxn>
                <a:cxn ang="0">
                  <a:pos x="77" y="52"/>
                </a:cxn>
                <a:cxn ang="0">
                  <a:pos x="77" y="48"/>
                </a:cxn>
                <a:cxn ang="0">
                  <a:pos x="81" y="41"/>
                </a:cxn>
                <a:cxn ang="0">
                  <a:pos x="84" y="32"/>
                </a:cxn>
                <a:cxn ang="0">
                  <a:pos x="84" y="30"/>
                </a:cxn>
                <a:cxn ang="0">
                  <a:pos x="75" y="14"/>
                </a:cxn>
                <a:cxn ang="0">
                  <a:pos x="75" y="14"/>
                </a:cxn>
                <a:cxn ang="0">
                  <a:pos x="68" y="7"/>
                </a:cxn>
                <a:cxn ang="0">
                  <a:pos x="61" y="1"/>
                </a:cxn>
              </a:cxnLst>
              <a:rect l="0" t="0" r="r" b="b"/>
              <a:pathLst>
                <a:path w="97" h="119">
                  <a:moveTo>
                    <a:pt x="61" y="1"/>
                  </a:moveTo>
                  <a:lnTo>
                    <a:pt x="61" y="1"/>
                  </a:lnTo>
                  <a:lnTo>
                    <a:pt x="53" y="0"/>
                  </a:lnTo>
                  <a:lnTo>
                    <a:pt x="46" y="1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24" y="8"/>
                  </a:lnTo>
                  <a:lnTo>
                    <a:pt x="19" y="8"/>
                  </a:lnTo>
                  <a:lnTo>
                    <a:pt x="17" y="10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5"/>
                  </a:lnTo>
                  <a:lnTo>
                    <a:pt x="17" y="17"/>
                  </a:lnTo>
                  <a:lnTo>
                    <a:pt x="16" y="20"/>
                  </a:lnTo>
                  <a:lnTo>
                    <a:pt x="13" y="21"/>
                  </a:lnTo>
                  <a:lnTo>
                    <a:pt x="9" y="20"/>
                  </a:lnTo>
                  <a:lnTo>
                    <a:pt x="6" y="20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27"/>
                  </a:lnTo>
                  <a:lnTo>
                    <a:pt x="3" y="3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9" y="58"/>
                  </a:lnTo>
                  <a:lnTo>
                    <a:pt x="17" y="60"/>
                  </a:lnTo>
                  <a:lnTo>
                    <a:pt x="26" y="61"/>
                  </a:lnTo>
                  <a:lnTo>
                    <a:pt x="34" y="65"/>
                  </a:lnTo>
                  <a:lnTo>
                    <a:pt x="34" y="65"/>
                  </a:lnTo>
                  <a:lnTo>
                    <a:pt x="38" y="67"/>
                  </a:lnTo>
                  <a:lnTo>
                    <a:pt x="43" y="67"/>
                  </a:lnTo>
                  <a:lnTo>
                    <a:pt x="51" y="64"/>
                  </a:lnTo>
                  <a:lnTo>
                    <a:pt x="56" y="64"/>
                  </a:lnTo>
                  <a:lnTo>
                    <a:pt x="60" y="65"/>
                  </a:lnTo>
                  <a:lnTo>
                    <a:pt x="64" y="68"/>
                  </a:lnTo>
                  <a:lnTo>
                    <a:pt x="67" y="72"/>
                  </a:lnTo>
                  <a:lnTo>
                    <a:pt x="67" y="72"/>
                  </a:lnTo>
                  <a:lnTo>
                    <a:pt x="67" y="77"/>
                  </a:lnTo>
                  <a:lnTo>
                    <a:pt x="67" y="81"/>
                  </a:lnTo>
                  <a:lnTo>
                    <a:pt x="65" y="91"/>
                  </a:lnTo>
                  <a:lnTo>
                    <a:pt x="63" y="101"/>
                  </a:lnTo>
                  <a:lnTo>
                    <a:pt x="61" y="111"/>
                  </a:lnTo>
                  <a:lnTo>
                    <a:pt x="61" y="111"/>
                  </a:lnTo>
                  <a:lnTo>
                    <a:pt x="67" y="109"/>
                  </a:lnTo>
                  <a:lnTo>
                    <a:pt x="71" y="109"/>
                  </a:lnTo>
                  <a:lnTo>
                    <a:pt x="80" y="115"/>
                  </a:lnTo>
                  <a:lnTo>
                    <a:pt x="84" y="118"/>
                  </a:lnTo>
                  <a:lnTo>
                    <a:pt x="88" y="119"/>
                  </a:lnTo>
                  <a:lnTo>
                    <a:pt x="92" y="118"/>
                  </a:lnTo>
                  <a:lnTo>
                    <a:pt x="97" y="114"/>
                  </a:lnTo>
                  <a:lnTo>
                    <a:pt x="97" y="114"/>
                  </a:lnTo>
                  <a:lnTo>
                    <a:pt x="94" y="111"/>
                  </a:lnTo>
                  <a:lnTo>
                    <a:pt x="92" y="105"/>
                  </a:lnTo>
                  <a:lnTo>
                    <a:pt x="92" y="105"/>
                  </a:lnTo>
                  <a:lnTo>
                    <a:pt x="91" y="99"/>
                  </a:lnTo>
                  <a:lnTo>
                    <a:pt x="92" y="95"/>
                  </a:lnTo>
                  <a:lnTo>
                    <a:pt x="94" y="92"/>
                  </a:lnTo>
                  <a:lnTo>
                    <a:pt x="95" y="87"/>
                  </a:lnTo>
                  <a:lnTo>
                    <a:pt x="95" y="87"/>
                  </a:lnTo>
                  <a:lnTo>
                    <a:pt x="91" y="84"/>
                  </a:lnTo>
                  <a:lnTo>
                    <a:pt x="81" y="78"/>
                  </a:lnTo>
                  <a:lnTo>
                    <a:pt x="78" y="75"/>
                  </a:lnTo>
                  <a:lnTo>
                    <a:pt x="75" y="72"/>
                  </a:lnTo>
                  <a:lnTo>
                    <a:pt x="77" y="69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5" y="65"/>
                  </a:lnTo>
                  <a:lnTo>
                    <a:pt x="88" y="64"/>
                  </a:lnTo>
                  <a:lnTo>
                    <a:pt x="88" y="62"/>
                  </a:lnTo>
                  <a:lnTo>
                    <a:pt x="87" y="61"/>
                  </a:lnTo>
                  <a:lnTo>
                    <a:pt x="81" y="57"/>
                  </a:lnTo>
                  <a:lnTo>
                    <a:pt x="78" y="54"/>
                  </a:lnTo>
                  <a:lnTo>
                    <a:pt x="77" y="52"/>
                  </a:lnTo>
                  <a:lnTo>
                    <a:pt x="77" y="52"/>
                  </a:lnTo>
                  <a:lnTo>
                    <a:pt x="77" y="48"/>
                  </a:lnTo>
                  <a:lnTo>
                    <a:pt x="78" y="47"/>
                  </a:lnTo>
                  <a:lnTo>
                    <a:pt x="81" y="41"/>
                  </a:lnTo>
                  <a:lnTo>
                    <a:pt x="84" y="35"/>
                  </a:lnTo>
                  <a:lnTo>
                    <a:pt x="84" y="32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0" y="21"/>
                  </a:lnTo>
                  <a:lnTo>
                    <a:pt x="75" y="14"/>
                  </a:lnTo>
                  <a:lnTo>
                    <a:pt x="75" y="14"/>
                  </a:lnTo>
                  <a:lnTo>
                    <a:pt x="75" y="14"/>
                  </a:lnTo>
                  <a:lnTo>
                    <a:pt x="75" y="14"/>
                  </a:lnTo>
                  <a:lnTo>
                    <a:pt x="68" y="7"/>
                  </a:lnTo>
                  <a:lnTo>
                    <a:pt x="65" y="3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12" name="Freeform 1111"/>
            <p:cNvSpPr>
              <a:spLocks/>
            </p:cNvSpPr>
            <p:nvPr>
              <p:custDataLst>
                <p:tags r:id="rId104"/>
              </p:custDataLst>
            </p:nvPr>
          </p:nvSpPr>
          <p:spPr bwMode="auto">
            <a:xfrm>
              <a:off x="4878388" y="4051300"/>
              <a:ext cx="77787" cy="44450"/>
            </a:xfrm>
            <a:custGeom>
              <a:avLst/>
              <a:gdLst/>
              <a:ahLst/>
              <a:cxnLst>
                <a:cxn ang="0">
                  <a:pos x="46" y="22"/>
                </a:cxn>
                <a:cxn ang="0">
                  <a:pos x="46" y="22"/>
                </a:cxn>
                <a:cxn ang="0">
                  <a:pos x="39" y="19"/>
                </a:cxn>
                <a:cxn ang="0">
                  <a:pos x="34" y="17"/>
                </a:cxn>
                <a:cxn ang="0">
                  <a:pos x="27" y="15"/>
                </a:cxn>
                <a:cxn ang="0">
                  <a:pos x="19" y="11"/>
                </a:cxn>
                <a:cxn ang="0">
                  <a:pos x="19" y="11"/>
                </a:cxn>
                <a:cxn ang="0">
                  <a:pos x="22" y="1"/>
                </a:cxn>
                <a:cxn ang="0">
                  <a:pos x="22" y="1"/>
                </a:cxn>
                <a:cxn ang="0">
                  <a:pos x="18" y="1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9" y="2"/>
                </a:cxn>
                <a:cxn ang="0">
                  <a:pos x="7" y="5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1" y="19"/>
                </a:cxn>
                <a:cxn ang="0">
                  <a:pos x="4" y="21"/>
                </a:cxn>
                <a:cxn ang="0">
                  <a:pos x="5" y="21"/>
                </a:cxn>
                <a:cxn ang="0">
                  <a:pos x="5" y="21"/>
                </a:cxn>
                <a:cxn ang="0">
                  <a:pos x="17" y="24"/>
                </a:cxn>
                <a:cxn ang="0">
                  <a:pos x="22" y="25"/>
                </a:cxn>
                <a:cxn ang="0">
                  <a:pos x="27" y="27"/>
                </a:cxn>
                <a:cxn ang="0">
                  <a:pos x="27" y="27"/>
                </a:cxn>
                <a:cxn ang="0">
                  <a:pos x="31" y="27"/>
                </a:cxn>
                <a:cxn ang="0">
                  <a:pos x="35" y="28"/>
                </a:cxn>
                <a:cxn ang="0">
                  <a:pos x="35" y="28"/>
                </a:cxn>
                <a:cxn ang="0">
                  <a:pos x="42" y="28"/>
                </a:cxn>
                <a:cxn ang="0">
                  <a:pos x="49" y="27"/>
                </a:cxn>
                <a:cxn ang="0">
                  <a:pos x="49" y="27"/>
                </a:cxn>
                <a:cxn ang="0">
                  <a:pos x="46" y="22"/>
                </a:cxn>
                <a:cxn ang="0">
                  <a:pos x="46" y="22"/>
                </a:cxn>
              </a:cxnLst>
              <a:rect l="0" t="0" r="r" b="b"/>
              <a:pathLst>
                <a:path w="49" h="28">
                  <a:moveTo>
                    <a:pt x="46" y="22"/>
                  </a:moveTo>
                  <a:lnTo>
                    <a:pt x="46" y="22"/>
                  </a:lnTo>
                  <a:lnTo>
                    <a:pt x="39" y="19"/>
                  </a:lnTo>
                  <a:lnTo>
                    <a:pt x="34" y="17"/>
                  </a:lnTo>
                  <a:lnTo>
                    <a:pt x="27" y="15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8" y="1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7" y="5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17" y="24"/>
                  </a:lnTo>
                  <a:lnTo>
                    <a:pt x="22" y="25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31" y="27"/>
                  </a:lnTo>
                  <a:lnTo>
                    <a:pt x="35" y="28"/>
                  </a:lnTo>
                  <a:lnTo>
                    <a:pt x="35" y="28"/>
                  </a:lnTo>
                  <a:lnTo>
                    <a:pt x="42" y="28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6" y="22"/>
                  </a:lnTo>
                  <a:lnTo>
                    <a:pt x="46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13" name="Freeform 1112"/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>
              <a:off x="4735513" y="3960813"/>
              <a:ext cx="117475" cy="107950"/>
            </a:xfrm>
            <a:custGeom>
              <a:avLst/>
              <a:gdLst/>
              <a:ahLst/>
              <a:cxnLst>
                <a:cxn ang="0">
                  <a:pos x="20" y="30"/>
                </a:cxn>
                <a:cxn ang="0">
                  <a:pos x="20" y="30"/>
                </a:cxn>
                <a:cxn ang="0">
                  <a:pos x="26" y="28"/>
                </a:cxn>
                <a:cxn ang="0">
                  <a:pos x="30" y="28"/>
                </a:cxn>
                <a:cxn ang="0">
                  <a:pos x="33" y="30"/>
                </a:cxn>
                <a:cxn ang="0">
                  <a:pos x="34" y="31"/>
                </a:cxn>
                <a:cxn ang="0">
                  <a:pos x="34" y="34"/>
                </a:cxn>
                <a:cxn ang="0">
                  <a:pos x="34" y="37"/>
                </a:cxn>
                <a:cxn ang="0">
                  <a:pos x="31" y="41"/>
                </a:cxn>
                <a:cxn ang="0">
                  <a:pos x="27" y="44"/>
                </a:cxn>
                <a:cxn ang="0">
                  <a:pos x="27" y="44"/>
                </a:cxn>
                <a:cxn ang="0">
                  <a:pos x="21" y="49"/>
                </a:cxn>
                <a:cxn ang="0">
                  <a:pos x="20" y="55"/>
                </a:cxn>
                <a:cxn ang="0">
                  <a:pos x="20" y="61"/>
                </a:cxn>
                <a:cxn ang="0">
                  <a:pos x="23" y="67"/>
                </a:cxn>
                <a:cxn ang="0">
                  <a:pos x="23" y="67"/>
                </a:cxn>
                <a:cxn ang="0">
                  <a:pos x="27" y="68"/>
                </a:cxn>
                <a:cxn ang="0">
                  <a:pos x="31" y="68"/>
                </a:cxn>
                <a:cxn ang="0">
                  <a:pos x="41" y="67"/>
                </a:cxn>
                <a:cxn ang="0">
                  <a:pos x="51" y="65"/>
                </a:cxn>
                <a:cxn ang="0">
                  <a:pos x="60" y="65"/>
                </a:cxn>
                <a:cxn ang="0">
                  <a:pos x="60" y="65"/>
                </a:cxn>
                <a:cxn ang="0">
                  <a:pos x="68" y="54"/>
                </a:cxn>
                <a:cxn ang="0">
                  <a:pos x="68" y="54"/>
                </a:cxn>
                <a:cxn ang="0">
                  <a:pos x="70" y="44"/>
                </a:cxn>
                <a:cxn ang="0">
                  <a:pos x="72" y="34"/>
                </a:cxn>
                <a:cxn ang="0">
                  <a:pos x="74" y="24"/>
                </a:cxn>
                <a:cxn ang="0">
                  <a:pos x="74" y="20"/>
                </a:cxn>
                <a:cxn ang="0">
                  <a:pos x="74" y="15"/>
                </a:cxn>
                <a:cxn ang="0">
                  <a:pos x="74" y="15"/>
                </a:cxn>
                <a:cxn ang="0">
                  <a:pos x="71" y="11"/>
                </a:cxn>
                <a:cxn ang="0">
                  <a:pos x="67" y="8"/>
                </a:cxn>
                <a:cxn ang="0">
                  <a:pos x="63" y="7"/>
                </a:cxn>
                <a:cxn ang="0">
                  <a:pos x="58" y="7"/>
                </a:cxn>
                <a:cxn ang="0">
                  <a:pos x="50" y="10"/>
                </a:cxn>
                <a:cxn ang="0">
                  <a:pos x="45" y="10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3" y="4"/>
                </a:cxn>
                <a:cxn ang="0">
                  <a:pos x="24" y="3"/>
                </a:cxn>
                <a:cxn ang="0">
                  <a:pos x="16" y="1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1" y="11"/>
                </a:cxn>
                <a:cxn ang="0">
                  <a:pos x="0" y="17"/>
                </a:cxn>
                <a:cxn ang="0">
                  <a:pos x="0" y="22"/>
                </a:cxn>
                <a:cxn ang="0">
                  <a:pos x="1" y="27"/>
                </a:cxn>
                <a:cxn ang="0">
                  <a:pos x="6" y="30"/>
                </a:cxn>
                <a:cxn ang="0">
                  <a:pos x="11" y="31"/>
                </a:cxn>
                <a:cxn ang="0">
                  <a:pos x="20" y="30"/>
                </a:cxn>
                <a:cxn ang="0">
                  <a:pos x="20" y="30"/>
                </a:cxn>
              </a:cxnLst>
              <a:rect l="0" t="0" r="r" b="b"/>
              <a:pathLst>
                <a:path w="74" h="68">
                  <a:moveTo>
                    <a:pt x="20" y="30"/>
                  </a:moveTo>
                  <a:lnTo>
                    <a:pt x="20" y="30"/>
                  </a:lnTo>
                  <a:lnTo>
                    <a:pt x="26" y="28"/>
                  </a:lnTo>
                  <a:lnTo>
                    <a:pt x="30" y="28"/>
                  </a:lnTo>
                  <a:lnTo>
                    <a:pt x="33" y="30"/>
                  </a:lnTo>
                  <a:lnTo>
                    <a:pt x="34" y="31"/>
                  </a:lnTo>
                  <a:lnTo>
                    <a:pt x="34" y="34"/>
                  </a:lnTo>
                  <a:lnTo>
                    <a:pt x="34" y="37"/>
                  </a:lnTo>
                  <a:lnTo>
                    <a:pt x="31" y="41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1" y="49"/>
                  </a:lnTo>
                  <a:lnTo>
                    <a:pt x="20" y="55"/>
                  </a:lnTo>
                  <a:lnTo>
                    <a:pt x="20" y="61"/>
                  </a:lnTo>
                  <a:lnTo>
                    <a:pt x="23" y="67"/>
                  </a:lnTo>
                  <a:lnTo>
                    <a:pt x="23" y="67"/>
                  </a:lnTo>
                  <a:lnTo>
                    <a:pt x="27" y="68"/>
                  </a:lnTo>
                  <a:lnTo>
                    <a:pt x="31" y="68"/>
                  </a:lnTo>
                  <a:lnTo>
                    <a:pt x="41" y="67"/>
                  </a:lnTo>
                  <a:lnTo>
                    <a:pt x="51" y="65"/>
                  </a:lnTo>
                  <a:lnTo>
                    <a:pt x="60" y="65"/>
                  </a:lnTo>
                  <a:lnTo>
                    <a:pt x="60" y="65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70" y="44"/>
                  </a:lnTo>
                  <a:lnTo>
                    <a:pt x="72" y="34"/>
                  </a:lnTo>
                  <a:lnTo>
                    <a:pt x="74" y="24"/>
                  </a:lnTo>
                  <a:lnTo>
                    <a:pt x="74" y="20"/>
                  </a:lnTo>
                  <a:lnTo>
                    <a:pt x="74" y="15"/>
                  </a:lnTo>
                  <a:lnTo>
                    <a:pt x="74" y="15"/>
                  </a:lnTo>
                  <a:lnTo>
                    <a:pt x="71" y="11"/>
                  </a:lnTo>
                  <a:lnTo>
                    <a:pt x="67" y="8"/>
                  </a:lnTo>
                  <a:lnTo>
                    <a:pt x="63" y="7"/>
                  </a:lnTo>
                  <a:lnTo>
                    <a:pt x="58" y="7"/>
                  </a:lnTo>
                  <a:lnTo>
                    <a:pt x="50" y="10"/>
                  </a:lnTo>
                  <a:lnTo>
                    <a:pt x="45" y="10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3" y="4"/>
                  </a:lnTo>
                  <a:lnTo>
                    <a:pt x="24" y="3"/>
                  </a:lnTo>
                  <a:lnTo>
                    <a:pt x="16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" y="11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1" y="27"/>
                  </a:lnTo>
                  <a:lnTo>
                    <a:pt x="6" y="30"/>
                  </a:lnTo>
                  <a:lnTo>
                    <a:pt x="11" y="31"/>
                  </a:lnTo>
                  <a:lnTo>
                    <a:pt x="20" y="30"/>
                  </a:lnTo>
                  <a:lnTo>
                    <a:pt x="20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14" name="Freeform 1113"/>
            <p:cNvSpPr>
              <a:spLocks/>
            </p:cNvSpPr>
            <p:nvPr>
              <p:custDataLst>
                <p:tags r:id="rId106"/>
              </p:custDataLst>
            </p:nvPr>
          </p:nvSpPr>
          <p:spPr bwMode="auto">
            <a:xfrm>
              <a:off x="4776788" y="3784600"/>
              <a:ext cx="109537" cy="107950"/>
            </a:xfrm>
            <a:custGeom>
              <a:avLst/>
              <a:gdLst/>
              <a:ahLst/>
              <a:cxnLst>
                <a:cxn ang="0">
                  <a:pos x="61" y="21"/>
                </a:cxn>
                <a:cxn ang="0">
                  <a:pos x="61" y="21"/>
                </a:cxn>
                <a:cxn ang="0">
                  <a:pos x="58" y="15"/>
                </a:cxn>
                <a:cxn ang="0">
                  <a:pos x="52" y="10"/>
                </a:cxn>
                <a:cxn ang="0">
                  <a:pos x="45" y="5"/>
                </a:cxn>
                <a:cxn ang="0">
                  <a:pos x="41" y="3"/>
                </a:cxn>
                <a:cxn ang="0">
                  <a:pos x="41" y="3"/>
                </a:cxn>
                <a:cxn ang="0">
                  <a:pos x="34" y="1"/>
                </a:cxn>
                <a:cxn ang="0">
                  <a:pos x="27" y="0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5"/>
                </a:cxn>
                <a:cxn ang="0">
                  <a:pos x="7" y="8"/>
                </a:cxn>
                <a:cxn ang="0">
                  <a:pos x="11" y="10"/>
                </a:cxn>
                <a:cxn ang="0">
                  <a:pos x="17" y="11"/>
                </a:cxn>
                <a:cxn ang="0">
                  <a:pos x="17" y="11"/>
                </a:cxn>
                <a:cxn ang="0">
                  <a:pos x="18" y="11"/>
                </a:cxn>
                <a:cxn ang="0">
                  <a:pos x="19" y="13"/>
                </a:cxn>
                <a:cxn ang="0">
                  <a:pos x="22" y="17"/>
                </a:cxn>
                <a:cxn ang="0">
                  <a:pos x="25" y="21"/>
                </a:cxn>
                <a:cxn ang="0">
                  <a:pos x="29" y="24"/>
                </a:cxn>
                <a:cxn ang="0">
                  <a:pos x="29" y="24"/>
                </a:cxn>
                <a:cxn ang="0">
                  <a:pos x="35" y="25"/>
                </a:cxn>
                <a:cxn ang="0">
                  <a:pos x="41" y="25"/>
                </a:cxn>
                <a:cxn ang="0">
                  <a:pos x="42" y="25"/>
                </a:cxn>
                <a:cxn ang="0">
                  <a:pos x="44" y="27"/>
                </a:cxn>
                <a:cxn ang="0">
                  <a:pos x="41" y="34"/>
                </a:cxn>
                <a:cxn ang="0">
                  <a:pos x="41" y="34"/>
                </a:cxn>
                <a:cxn ang="0">
                  <a:pos x="39" y="38"/>
                </a:cxn>
                <a:cxn ang="0">
                  <a:pos x="39" y="44"/>
                </a:cxn>
                <a:cxn ang="0">
                  <a:pos x="41" y="55"/>
                </a:cxn>
                <a:cxn ang="0">
                  <a:pos x="41" y="55"/>
                </a:cxn>
                <a:cxn ang="0">
                  <a:pos x="42" y="55"/>
                </a:cxn>
                <a:cxn ang="0">
                  <a:pos x="42" y="55"/>
                </a:cxn>
                <a:cxn ang="0">
                  <a:pos x="46" y="57"/>
                </a:cxn>
                <a:cxn ang="0">
                  <a:pos x="49" y="61"/>
                </a:cxn>
                <a:cxn ang="0">
                  <a:pos x="56" y="68"/>
                </a:cxn>
                <a:cxn ang="0">
                  <a:pos x="56" y="68"/>
                </a:cxn>
                <a:cxn ang="0">
                  <a:pos x="69" y="64"/>
                </a:cxn>
                <a:cxn ang="0">
                  <a:pos x="69" y="64"/>
                </a:cxn>
                <a:cxn ang="0">
                  <a:pos x="61" y="21"/>
                </a:cxn>
                <a:cxn ang="0">
                  <a:pos x="61" y="21"/>
                </a:cxn>
              </a:cxnLst>
              <a:rect l="0" t="0" r="r" b="b"/>
              <a:pathLst>
                <a:path w="69" h="68">
                  <a:moveTo>
                    <a:pt x="61" y="21"/>
                  </a:moveTo>
                  <a:lnTo>
                    <a:pt x="61" y="21"/>
                  </a:lnTo>
                  <a:lnTo>
                    <a:pt x="58" y="15"/>
                  </a:lnTo>
                  <a:lnTo>
                    <a:pt x="52" y="10"/>
                  </a:lnTo>
                  <a:lnTo>
                    <a:pt x="45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34" y="1"/>
                  </a:lnTo>
                  <a:lnTo>
                    <a:pt x="27" y="0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5"/>
                  </a:lnTo>
                  <a:lnTo>
                    <a:pt x="7" y="8"/>
                  </a:lnTo>
                  <a:lnTo>
                    <a:pt x="11" y="10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8" y="11"/>
                  </a:lnTo>
                  <a:lnTo>
                    <a:pt x="19" y="13"/>
                  </a:lnTo>
                  <a:lnTo>
                    <a:pt x="22" y="17"/>
                  </a:lnTo>
                  <a:lnTo>
                    <a:pt x="25" y="21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35" y="25"/>
                  </a:lnTo>
                  <a:lnTo>
                    <a:pt x="41" y="25"/>
                  </a:lnTo>
                  <a:lnTo>
                    <a:pt x="42" y="25"/>
                  </a:lnTo>
                  <a:lnTo>
                    <a:pt x="44" y="2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9" y="38"/>
                  </a:lnTo>
                  <a:lnTo>
                    <a:pt x="39" y="44"/>
                  </a:lnTo>
                  <a:lnTo>
                    <a:pt x="41" y="55"/>
                  </a:lnTo>
                  <a:lnTo>
                    <a:pt x="41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61"/>
                  </a:lnTo>
                  <a:lnTo>
                    <a:pt x="56" y="68"/>
                  </a:lnTo>
                  <a:lnTo>
                    <a:pt x="56" y="68"/>
                  </a:lnTo>
                  <a:lnTo>
                    <a:pt x="69" y="64"/>
                  </a:lnTo>
                  <a:lnTo>
                    <a:pt x="69" y="64"/>
                  </a:lnTo>
                  <a:lnTo>
                    <a:pt x="61" y="21"/>
                  </a:lnTo>
                  <a:lnTo>
                    <a:pt x="61" y="2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15" name="Freeform 1114"/>
            <p:cNvSpPr>
              <a:spLocks/>
            </p:cNvSpPr>
            <p:nvPr>
              <p:custDataLst>
                <p:tags r:id="rId107"/>
              </p:custDataLst>
            </p:nvPr>
          </p:nvSpPr>
          <p:spPr bwMode="auto">
            <a:xfrm>
              <a:off x="4525963" y="3835400"/>
              <a:ext cx="87312" cy="79375"/>
            </a:xfrm>
            <a:custGeom>
              <a:avLst/>
              <a:gdLst/>
              <a:ahLst/>
              <a:cxnLst>
                <a:cxn ang="0">
                  <a:pos x="51" y="13"/>
                </a:cxn>
                <a:cxn ang="0">
                  <a:pos x="51" y="13"/>
                </a:cxn>
                <a:cxn ang="0">
                  <a:pos x="55" y="10"/>
                </a:cxn>
                <a:cxn ang="0">
                  <a:pos x="55" y="8"/>
                </a:cxn>
                <a:cxn ang="0">
                  <a:pos x="55" y="5"/>
                </a:cxn>
                <a:cxn ang="0">
                  <a:pos x="54" y="2"/>
                </a:cxn>
                <a:cxn ang="0">
                  <a:pos x="54" y="2"/>
                </a:cxn>
                <a:cxn ang="0">
                  <a:pos x="49" y="3"/>
                </a:cxn>
                <a:cxn ang="0">
                  <a:pos x="44" y="3"/>
                </a:cxn>
                <a:cxn ang="0">
                  <a:pos x="34" y="3"/>
                </a:cxn>
                <a:cxn ang="0">
                  <a:pos x="22" y="2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5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4" y="6"/>
                </a:cxn>
                <a:cxn ang="0">
                  <a:pos x="10" y="9"/>
                </a:cxn>
                <a:cxn ang="0">
                  <a:pos x="10" y="9"/>
                </a:cxn>
                <a:cxn ang="0">
                  <a:pos x="14" y="10"/>
                </a:cxn>
                <a:cxn ang="0">
                  <a:pos x="14" y="12"/>
                </a:cxn>
                <a:cxn ang="0">
                  <a:pos x="14" y="13"/>
                </a:cxn>
                <a:cxn ang="0">
                  <a:pos x="15" y="18"/>
                </a:cxn>
                <a:cxn ang="0">
                  <a:pos x="15" y="18"/>
                </a:cxn>
                <a:cxn ang="0">
                  <a:pos x="18" y="20"/>
                </a:cxn>
                <a:cxn ang="0">
                  <a:pos x="21" y="22"/>
                </a:cxn>
                <a:cxn ang="0">
                  <a:pos x="22" y="23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0" y="27"/>
                </a:cxn>
                <a:cxn ang="0">
                  <a:pos x="20" y="30"/>
                </a:cxn>
                <a:cxn ang="0">
                  <a:pos x="22" y="33"/>
                </a:cxn>
                <a:cxn ang="0">
                  <a:pos x="28" y="36"/>
                </a:cxn>
                <a:cxn ang="0">
                  <a:pos x="28" y="36"/>
                </a:cxn>
                <a:cxn ang="0">
                  <a:pos x="31" y="37"/>
                </a:cxn>
                <a:cxn ang="0">
                  <a:pos x="32" y="39"/>
                </a:cxn>
                <a:cxn ang="0">
                  <a:pos x="34" y="43"/>
                </a:cxn>
                <a:cxn ang="0">
                  <a:pos x="35" y="46"/>
                </a:cxn>
                <a:cxn ang="0">
                  <a:pos x="37" y="47"/>
                </a:cxn>
                <a:cxn ang="0">
                  <a:pos x="38" y="49"/>
                </a:cxn>
                <a:cxn ang="0">
                  <a:pos x="38" y="49"/>
                </a:cxn>
                <a:cxn ang="0">
                  <a:pos x="47" y="50"/>
                </a:cxn>
                <a:cxn ang="0">
                  <a:pos x="55" y="50"/>
                </a:cxn>
                <a:cxn ang="0">
                  <a:pos x="55" y="50"/>
                </a:cxn>
                <a:cxn ang="0">
                  <a:pos x="51" y="27"/>
                </a:cxn>
                <a:cxn ang="0">
                  <a:pos x="51" y="18"/>
                </a:cxn>
                <a:cxn ang="0">
                  <a:pos x="51" y="13"/>
                </a:cxn>
                <a:cxn ang="0">
                  <a:pos x="51" y="13"/>
                </a:cxn>
              </a:cxnLst>
              <a:rect l="0" t="0" r="r" b="b"/>
              <a:pathLst>
                <a:path w="55" h="50">
                  <a:moveTo>
                    <a:pt x="51" y="13"/>
                  </a:moveTo>
                  <a:lnTo>
                    <a:pt x="51" y="13"/>
                  </a:lnTo>
                  <a:lnTo>
                    <a:pt x="55" y="10"/>
                  </a:lnTo>
                  <a:lnTo>
                    <a:pt x="55" y="8"/>
                  </a:lnTo>
                  <a:lnTo>
                    <a:pt x="55" y="5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49" y="3"/>
                  </a:lnTo>
                  <a:lnTo>
                    <a:pt x="44" y="3"/>
                  </a:lnTo>
                  <a:lnTo>
                    <a:pt x="34" y="3"/>
                  </a:lnTo>
                  <a:lnTo>
                    <a:pt x="22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5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4" y="6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4" y="13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8" y="20"/>
                  </a:lnTo>
                  <a:lnTo>
                    <a:pt x="21" y="22"/>
                  </a:lnTo>
                  <a:lnTo>
                    <a:pt x="22" y="23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0" y="27"/>
                  </a:lnTo>
                  <a:lnTo>
                    <a:pt x="20" y="30"/>
                  </a:lnTo>
                  <a:lnTo>
                    <a:pt x="22" y="33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1" y="37"/>
                  </a:lnTo>
                  <a:lnTo>
                    <a:pt x="32" y="39"/>
                  </a:lnTo>
                  <a:lnTo>
                    <a:pt x="34" y="43"/>
                  </a:lnTo>
                  <a:lnTo>
                    <a:pt x="35" y="46"/>
                  </a:lnTo>
                  <a:lnTo>
                    <a:pt x="37" y="47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47" y="50"/>
                  </a:lnTo>
                  <a:lnTo>
                    <a:pt x="55" y="50"/>
                  </a:lnTo>
                  <a:lnTo>
                    <a:pt x="55" y="50"/>
                  </a:lnTo>
                  <a:lnTo>
                    <a:pt x="51" y="27"/>
                  </a:lnTo>
                  <a:lnTo>
                    <a:pt x="51" y="18"/>
                  </a:lnTo>
                  <a:lnTo>
                    <a:pt x="51" y="13"/>
                  </a:lnTo>
                  <a:lnTo>
                    <a:pt x="51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16" name="Freeform 1115"/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>
              <a:off x="4606925" y="3784600"/>
              <a:ext cx="84137" cy="133350"/>
            </a:xfrm>
            <a:custGeom>
              <a:avLst/>
              <a:gdLst/>
              <a:ahLst/>
              <a:cxnLst>
                <a:cxn ang="0">
                  <a:pos x="51" y="35"/>
                </a:cxn>
                <a:cxn ang="0">
                  <a:pos x="51" y="35"/>
                </a:cxn>
                <a:cxn ang="0">
                  <a:pos x="50" y="30"/>
                </a:cxn>
                <a:cxn ang="0">
                  <a:pos x="51" y="20"/>
                </a:cxn>
                <a:cxn ang="0">
                  <a:pos x="53" y="0"/>
                </a:cxn>
                <a:cxn ang="0">
                  <a:pos x="53" y="0"/>
                </a:cxn>
                <a:cxn ang="0">
                  <a:pos x="27" y="0"/>
                </a:cxn>
                <a:cxn ang="0">
                  <a:pos x="27" y="0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21" y="4"/>
                </a:cxn>
                <a:cxn ang="0">
                  <a:pos x="18" y="7"/>
                </a:cxn>
                <a:cxn ang="0">
                  <a:pos x="18" y="10"/>
                </a:cxn>
                <a:cxn ang="0">
                  <a:pos x="18" y="13"/>
                </a:cxn>
                <a:cxn ang="0">
                  <a:pos x="18" y="18"/>
                </a:cxn>
                <a:cxn ang="0">
                  <a:pos x="17" y="22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8" y="31"/>
                </a:cxn>
                <a:cxn ang="0">
                  <a:pos x="3" y="34"/>
                </a:cxn>
                <a:cxn ang="0">
                  <a:pos x="3" y="34"/>
                </a:cxn>
                <a:cxn ang="0">
                  <a:pos x="4" y="37"/>
                </a:cxn>
                <a:cxn ang="0">
                  <a:pos x="4" y="40"/>
                </a:cxn>
                <a:cxn ang="0">
                  <a:pos x="4" y="42"/>
                </a:cxn>
                <a:cxn ang="0">
                  <a:pos x="0" y="45"/>
                </a:cxn>
                <a:cxn ang="0">
                  <a:pos x="0" y="45"/>
                </a:cxn>
                <a:cxn ang="0">
                  <a:pos x="0" y="50"/>
                </a:cxn>
                <a:cxn ang="0">
                  <a:pos x="0" y="59"/>
                </a:cxn>
                <a:cxn ang="0">
                  <a:pos x="4" y="82"/>
                </a:cxn>
                <a:cxn ang="0">
                  <a:pos x="4" y="82"/>
                </a:cxn>
                <a:cxn ang="0">
                  <a:pos x="6" y="82"/>
                </a:cxn>
                <a:cxn ang="0">
                  <a:pos x="6" y="82"/>
                </a:cxn>
                <a:cxn ang="0">
                  <a:pos x="10" y="82"/>
                </a:cxn>
                <a:cxn ang="0">
                  <a:pos x="13" y="84"/>
                </a:cxn>
                <a:cxn ang="0">
                  <a:pos x="13" y="84"/>
                </a:cxn>
                <a:cxn ang="0">
                  <a:pos x="17" y="82"/>
                </a:cxn>
                <a:cxn ang="0">
                  <a:pos x="23" y="81"/>
                </a:cxn>
                <a:cxn ang="0">
                  <a:pos x="27" y="79"/>
                </a:cxn>
                <a:cxn ang="0">
                  <a:pos x="31" y="81"/>
                </a:cxn>
                <a:cxn ang="0">
                  <a:pos x="31" y="81"/>
                </a:cxn>
                <a:cxn ang="0">
                  <a:pos x="34" y="81"/>
                </a:cxn>
                <a:cxn ang="0">
                  <a:pos x="37" y="79"/>
                </a:cxn>
                <a:cxn ang="0">
                  <a:pos x="43" y="75"/>
                </a:cxn>
                <a:cxn ang="0">
                  <a:pos x="51" y="64"/>
                </a:cxn>
                <a:cxn ang="0">
                  <a:pos x="51" y="64"/>
                </a:cxn>
                <a:cxn ang="0">
                  <a:pos x="47" y="51"/>
                </a:cxn>
                <a:cxn ang="0">
                  <a:pos x="47" y="51"/>
                </a:cxn>
                <a:cxn ang="0">
                  <a:pos x="47" y="47"/>
                </a:cxn>
                <a:cxn ang="0">
                  <a:pos x="50" y="42"/>
                </a:cxn>
                <a:cxn ang="0">
                  <a:pos x="51" y="40"/>
                </a:cxn>
                <a:cxn ang="0">
                  <a:pos x="51" y="38"/>
                </a:cxn>
                <a:cxn ang="0">
                  <a:pos x="51" y="35"/>
                </a:cxn>
                <a:cxn ang="0">
                  <a:pos x="51" y="35"/>
                </a:cxn>
              </a:cxnLst>
              <a:rect l="0" t="0" r="r" b="b"/>
              <a:pathLst>
                <a:path w="53" h="84">
                  <a:moveTo>
                    <a:pt x="51" y="35"/>
                  </a:moveTo>
                  <a:lnTo>
                    <a:pt x="51" y="35"/>
                  </a:lnTo>
                  <a:lnTo>
                    <a:pt x="50" y="30"/>
                  </a:lnTo>
                  <a:lnTo>
                    <a:pt x="51" y="2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1" y="4"/>
                  </a:lnTo>
                  <a:lnTo>
                    <a:pt x="18" y="7"/>
                  </a:lnTo>
                  <a:lnTo>
                    <a:pt x="18" y="10"/>
                  </a:lnTo>
                  <a:lnTo>
                    <a:pt x="18" y="13"/>
                  </a:lnTo>
                  <a:lnTo>
                    <a:pt x="18" y="18"/>
                  </a:lnTo>
                  <a:lnTo>
                    <a:pt x="17" y="22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8" y="31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50"/>
                  </a:lnTo>
                  <a:lnTo>
                    <a:pt x="0" y="59"/>
                  </a:lnTo>
                  <a:lnTo>
                    <a:pt x="4" y="82"/>
                  </a:lnTo>
                  <a:lnTo>
                    <a:pt x="4" y="82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10" y="82"/>
                  </a:lnTo>
                  <a:lnTo>
                    <a:pt x="13" y="84"/>
                  </a:lnTo>
                  <a:lnTo>
                    <a:pt x="13" y="84"/>
                  </a:lnTo>
                  <a:lnTo>
                    <a:pt x="17" y="82"/>
                  </a:lnTo>
                  <a:lnTo>
                    <a:pt x="23" y="81"/>
                  </a:lnTo>
                  <a:lnTo>
                    <a:pt x="27" y="79"/>
                  </a:lnTo>
                  <a:lnTo>
                    <a:pt x="31" y="81"/>
                  </a:lnTo>
                  <a:lnTo>
                    <a:pt x="31" y="81"/>
                  </a:lnTo>
                  <a:lnTo>
                    <a:pt x="34" y="81"/>
                  </a:lnTo>
                  <a:lnTo>
                    <a:pt x="37" y="79"/>
                  </a:lnTo>
                  <a:lnTo>
                    <a:pt x="43" y="75"/>
                  </a:lnTo>
                  <a:lnTo>
                    <a:pt x="51" y="64"/>
                  </a:lnTo>
                  <a:lnTo>
                    <a:pt x="51" y="64"/>
                  </a:lnTo>
                  <a:lnTo>
                    <a:pt x="47" y="51"/>
                  </a:lnTo>
                  <a:lnTo>
                    <a:pt x="47" y="51"/>
                  </a:lnTo>
                  <a:lnTo>
                    <a:pt x="47" y="47"/>
                  </a:lnTo>
                  <a:lnTo>
                    <a:pt x="50" y="42"/>
                  </a:lnTo>
                  <a:lnTo>
                    <a:pt x="51" y="40"/>
                  </a:lnTo>
                  <a:lnTo>
                    <a:pt x="51" y="38"/>
                  </a:lnTo>
                  <a:lnTo>
                    <a:pt x="51" y="35"/>
                  </a:lnTo>
                  <a:lnTo>
                    <a:pt x="51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17" name="Freeform 1116"/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>
              <a:off x="4397375" y="3933825"/>
              <a:ext cx="225425" cy="136525"/>
            </a:xfrm>
            <a:custGeom>
              <a:avLst/>
              <a:gdLst/>
              <a:ahLst/>
              <a:cxnLst>
                <a:cxn ang="0">
                  <a:pos x="128" y="28"/>
                </a:cxn>
                <a:cxn ang="0">
                  <a:pos x="133" y="15"/>
                </a:cxn>
                <a:cxn ang="0">
                  <a:pos x="136" y="12"/>
                </a:cxn>
                <a:cxn ang="0">
                  <a:pos x="140" y="7"/>
                </a:cxn>
                <a:cxn ang="0">
                  <a:pos x="142" y="5"/>
                </a:cxn>
                <a:cxn ang="0">
                  <a:pos x="136" y="1"/>
                </a:cxn>
                <a:cxn ang="0">
                  <a:pos x="129" y="0"/>
                </a:cxn>
                <a:cxn ang="0">
                  <a:pos x="119" y="0"/>
                </a:cxn>
                <a:cxn ang="0">
                  <a:pos x="88" y="1"/>
                </a:cxn>
                <a:cxn ang="0">
                  <a:pos x="72" y="4"/>
                </a:cxn>
                <a:cxn ang="0">
                  <a:pos x="58" y="10"/>
                </a:cxn>
                <a:cxn ang="0">
                  <a:pos x="54" y="14"/>
                </a:cxn>
                <a:cxn ang="0">
                  <a:pos x="39" y="17"/>
                </a:cxn>
                <a:cxn ang="0">
                  <a:pos x="14" y="15"/>
                </a:cxn>
                <a:cxn ang="0">
                  <a:pos x="0" y="20"/>
                </a:cxn>
                <a:cxn ang="0">
                  <a:pos x="1" y="20"/>
                </a:cxn>
                <a:cxn ang="0">
                  <a:pos x="5" y="22"/>
                </a:cxn>
                <a:cxn ang="0">
                  <a:pos x="14" y="32"/>
                </a:cxn>
                <a:cxn ang="0">
                  <a:pos x="20" y="37"/>
                </a:cxn>
                <a:cxn ang="0">
                  <a:pos x="22" y="44"/>
                </a:cxn>
                <a:cxn ang="0">
                  <a:pos x="18" y="69"/>
                </a:cxn>
                <a:cxn ang="0">
                  <a:pos x="18" y="79"/>
                </a:cxn>
                <a:cxn ang="0">
                  <a:pos x="20" y="82"/>
                </a:cxn>
                <a:cxn ang="0">
                  <a:pos x="31" y="85"/>
                </a:cxn>
                <a:cxn ang="0">
                  <a:pos x="52" y="86"/>
                </a:cxn>
                <a:cxn ang="0">
                  <a:pos x="62" y="85"/>
                </a:cxn>
                <a:cxn ang="0">
                  <a:pos x="79" y="84"/>
                </a:cxn>
                <a:cxn ang="0">
                  <a:pos x="88" y="82"/>
                </a:cxn>
                <a:cxn ang="0">
                  <a:pos x="106" y="78"/>
                </a:cxn>
                <a:cxn ang="0">
                  <a:pos x="112" y="74"/>
                </a:cxn>
                <a:cxn ang="0">
                  <a:pos x="125" y="62"/>
                </a:cxn>
                <a:cxn ang="0">
                  <a:pos x="128" y="54"/>
                </a:cxn>
                <a:cxn ang="0">
                  <a:pos x="130" y="45"/>
                </a:cxn>
                <a:cxn ang="0">
                  <a:pos x="129" y="37"/>
                </a:cxn>
                <a:cxn ang="0">
                  <a:pos x="128" y="28"/>
                </a:cxn>
              </a:cxnLst>
              <a:rect l="0" t="0" r="r" b="b"/>
              <a:pathLst>
                <a:path w="142" h="86">
                  <a:moveTo>
                    <a:pt x="128" y="28"/>
                  </a:moveTo>
                  <a:lnTo>
                    <a:pt x="128" y="28"/>
                  </a:lnTo>
                  <a:lnTo>
                    <a:pt x="130" y="20"/>
                  </a:lnTo>
                  <a:lnTo>
                    <a:pt x="133" y="15"/>
                  </a:lnTo>
                  <a:lnTo>
                    <a:pt x="136" y="12"/>
                  </a:lnTo>
                  <a:lnTo>
                    <a:pt x="136" y="12"/>
                  </a:lnTo>
                  <a:lnTo>
                    <a:pt x="139" y="10"/>
                  </a:lnTo>
                  <a:lnTo>
                    <a:pt x="140" y="7"/>
                  </a:lnTo>
                  <a:lnTo>
                    <a:pt x="140" y="7"/>
                  </a:lnTo>
                  <a:lnTo>
                    <a:pt x="142" y="5"/>
                  </a:lnTo>
                  <a:lnTo>
                    <a:pt x="142" y="5"/>
                  </a:lnTo>
                  <a:lnTo>
                    <a:pt x="136" y="1"/>
                  </a:lnTo>
                  <a:lnTo>
                    <a:pt x="136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9" y="0"/>
                  </a:lnTo>
                  <a:lnTo>
                    <a:pt x="109" y="0"/>
                  </a:lnTo>
                  <a:lnTo>
                    <a:pt x="88" y="1"/>
                  </a:lnTo>
                  <a:lnTo>
                    <a:pt x="88" y="1"/>
                  </a:lnTo>
                  <a:lnTo>
                    <a:pt x="72" y="4"/>
                  </a:lnTo>
                  <a:lnTo>
                    <a:pt x="65" y="5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4" y="14"/>
                  </a:lnTo>
                  <a:lnTo>
                    <a:pt x="47" y="15"/>
                  </a:lnTo>
                  <a:lnTo>
                    <a:pt x="39" y="17"/>
                  </a:lnTo>
                  <a:lnTo>
                    <a:pt x="31" y="17"/>
                  </a:lnTo>
                  <a:lnTo>
                    <a:pt x="14" y="15"/>
                  </a:lnTo>
                  <a:lnTo>
                    <a:pt x="5" y="1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5" y="22"/>
                  </a:lnTo>
                  <a:lnTo>
                    <a:pt x="10" y="28"/>
                  </a:lnTo>
                  <a:lnTo>
                    <a:pt x="14" y="32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22" y="39"/>
                  </a:lnTo>
                  <a:lnTo>
                    <a:pt x="22" y="44"/>
                  </a:lnTo>
                  <a:lnTo>
                    <a:pt x="21" y="55"/>
                  </a:lnTo>
                  <a:lnTo>
                    <a:pt x="18" y="69"/>
                  </a:lnTo>
                  <a:lnTo>
                    <a:pt x="18" y="75"/>
                  </a:lnTo>
                  <a:lnTo>
                    <a:pt x="18" y="79"/>
                  </a:lnTo>
                  <a:lnTo>
                    <a:pt x="18" y="79"/>
                  </a:lnTo>
                  <a:lnTo>
                    <a:pt x="20" y="82"/>
                  </a:lnTo>
                  <a:lnTo>
                    <a:pt x="22" y="84"/>
                  </a:lnTo>
                  <a:lnTo>
                    <a:pt x="31" y="85"/>
                  </a:lnTo>
                  <a:lnTo>
                    <a:pt x="42" y="85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62" y="85"/>
                  </a:lnTo>
                  <a:lnTo>
                    <a:pt x="71" y="85"/>
                  </a:lnTo>
                  <a:lnTo>
                    <a:pt x="79" y="84"/>
                  </a:lnTo>
                  <a:lnTo>
                    <a:pt x="88" y="82"/>
                  </a:lnTo>
                  <a:lnTo>
                    <a:pt x="88" y="82"/>
                  </a:lnTo>
                  <a:lnTo>
                    <a:pt x="98" y="81"/>
                  </a:lnTo>
                  <a:lnTo>
                    <a:pt x="106" y="78"/>
                  </a:lnTo>
                  <a:lnTo>
                    <a:pt x="106" y="78"/>
                  </a:lnTo>
                  <a:lnTo>
                    <a:pt x="112" y="74"/>
                  </a:lnTo>
                  <a:lnTo>
                    <a:pt x="116" y="69"/>
                  </a:lnTo>
                  <a:lnTo>
                    <a:pt x="125" y="62"/>
                  </a:lnTo>
                  <a:lnTo>
                    <a:pt x="125" y="62"/>
                  </a:lnTo>
                  <a:lnTo>
                    <a:pt x="128" y="54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29" y="41"/>
                  </a:lnTo>
                  <a:lnTo>
                    <a:pt x="129" y="37"/>
                  </a:lnTo>
                  <a:lnTo>
                    <a:pt x="128" y="32"/>
                  </a:lnTo>
                  <a:lnTo>
                    <a:pt x="128" y="28"/>
                  </a:lnTo>
                  <a:lnTo>
                    <a:pt x="128" y="2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18" name="Freeform 1117"/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>
              <a:off x="4595813" y="3941763"/>
              <a:ext cx="125412" cy="117475"/>
            </a:xfrm>
            <a:custGeom>
              <a:avLst/>
              <a:gdLst/>
              <a:ahLst/>
              <a:cxnLst>
                <a:cxn ang="0">
                  <a:pos x="58" y="29"/>
                </a:cxn>
                <a:cxn ang="0">
                  <a:pos x="58" y="29"/>
                </a:cxn>
                <a:cxn ang="0">
                  <a:pos x="52" y="26"/>
                </a:cxn>
                <a:cxn ang="0">
                  <a:pos x="48" y="23"/>
                </a:cxn>
                <a:cxn ang="0">
                  <a:pos x="42" y="17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1" y="10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18" y="10"/>
                </a:cxn>
                <a:cxn ang="0">
                  <a:pos x="17" y="7"/>
                </a:cxn>
                <a:cxn ang="0">
                  <a:pos x="17" y="5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5" y="2"/>
                </a:cxn>
                <a:cxn ang="0">
                  <a:pos x="15" y="2"/>
                </a:cxn>
                <a:cxn ang="0">
                  <a:pos x="14" y="5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8" y="10"/>
                </a:cxn>
                <a:cxn ang="0">
                  <a:pos x="5" y="15"/>
                </a:cxn>
                <a:cxn ang="0">
                  <a:pos x="3" y="23"/>
                </a:cxn>
                <a:cxn ang="0">
                  <a:pos x="3" y="23"/>
                </a:cxn>
                <a:cxn ang="0">
                  <a:pos x="3" y="27"/>
                </a:cxn>
                <a:cxn ang="0">
                  <a:pos x="4" y="32"/>
                </a:cxn>
                <a:cxn ang="0">
                  <a:pos x="4" y="36"/>
                </a:cxn>
                <a:cxn ang="0">
                  <a:pos x="5" y="40"/>
                </a:cxn>
                <a:cxn ang="0">
                  <a:pos x="5" y="40"/>
                </a:cxn>
                <a:cxn ang="0">
                  <a:pos x="3" y="49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3" y="59"/>
                </a:cxn>
                <a:cxn ang="0">
                  <a:pos x="5" y="61"/>
                </a:cxn>
                <a:cxn ang="0">
                  <a:pos x="17" y="63"/>
                </a:cxn>
                <a:cxn ang="0">
                  <a:pos x="28" y="64"/>
                </a:cxn>
                <a:cxn ang="0">
                  <a:pos x="33" y="66"/>
                </a:cxn>
                <a:cxn ang="0">
                  <a:pos x="37" y="69"/>
                </a:cxn>
                <a:cxn ang="0">
                  <a:pos x="37" y="69"/>
                </a:cxn>
                <a:cxn ang="0">
                  <a:pos x="42" y="71"/>
                </a:cxn>
                <a:cxn ang="0">
                  <a:pos x="48" y="73"/>
                </a:cxn>
                <a:cxn ang="0">
                  <a:pos x="54" y="73"/>
                </a:cxn>
                <a:cxn ang="0">
                  <a:pos x="60" y="74"/>
                </a:cxn>
                <a:cxn ang="0">
                  <a:pos x="60" y="74"/>
                </a:cxn>
                <a:cxn ang="0">
                  <a:pos x="65" y="73"/>
                </a:cxn>
                <a:cxn ang="0">
                  <a:pos x="69" y="67"/>
                </a:cxn>
                <a:cxn ang="0">
                  <a:pos x="72" y="61"/>
                </a:cxn>
                <a:cxn ang="0">
                  <a:pos x="74" y="56"/>
                </a:cxn>
                <a:cxn ang="0">
                  <a:pos x="75" y="40"/>
                </a:cxn>
                <a:cxn ang="0">
                  <a:pos x="77" y="34"/>
                </a:cxn>
                <a:cxn ang="0">
                  <a:pos x="79" y="29"/>
                </a:cxn>
                <a:cxn ang="0">
                  <a:pos x="79" y="29"/>
                </a:cxn>
                <a:cxn ang="0">
                  <a:pos x="74" y="27"/>
                </a:cxn>
                <a:cxn ang="0">
                  <a:pos x="69" y="27"/>
                </a:cxn>
                <a:cxn ang="0">
                  <a:pos x="64" y="29"/>
                </a:cxn>
                <a:cxn ang="0">
                  <a:pos x="58" y="29"/>
                </a:cxn>
                <a:cxn ang="0">
                  <a:pos x="58" y="29"/>
                </a:cxn>
              </a:cxnLst>
              <a:rect l="0" t="0" r="r" b="b"/>
              <a:pathLst>
                <a:path w="79" h="74">
                  <a:moveTo>
                    <a:pt x="58" y="29"/>
                  </a:moveTo>
                  <a:lnTo>
                    <a:pt x="58" y="29"/>
                  </a:lnTo>
                  <a:lnTo>
                    <a:pt x="52" y="26"/>
                  </a:lnTo>
                  <a:lnTo>
                    <a:pt x="48" y="23"/>
                  </a:lnTo>
                  <a:lnTo>
                    <a:pt x="42" y="17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1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18" y="10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4" y="5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8" y="10"/>
                  </a:lnTo>
                  <a:lnTo>
                    <a:pt x="5" y="15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7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3" y="49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3" y="59"/>
                  </a:lnTo>
                  <a:lnTo>
                    <a:pt x="5" y="61"/>
                  </a:lnTo>
                  <a:lnTo>
                    <a:pt x="17" y="63"/>
                  </a:lnTo>
                  <a:lnTo>
                    <a:pt x="28" y="64"/>
                  </a:lnTo>
                  <a:lnTo>
                    <a:pt x="33" y="66"/>
                  </a:lnTo>
                  <a:lnTo>
                    <a:pt x="37" y="69"/>
                  </a:lnTo>
                  <a:lnTo>
                    <a:pt x="37" y="69"/>
                  </a:lnTo>
                  <a:lnTo>
                    <a:pt x="42" y="71"/>
                  </a:lnTo>
                  <a:lnTo>
                    <a:pt x="48" y="73"/>
                  </a:lnTo>
                  <a:lnTo>
                    <a:pt x="54" y="73"/>
                  </a:lnTo>
                  <a:lnTo>
                    <a:pt x="60" y="74"/>
                  </a:lnTo>
                  <a:lnTo>
                    <a:pt x="60" y="74"/>
                  </a:lnTo>
                  <a:lnTo>
                    <a:pt x="65" y="73"/>
                  </a:lnTo>
                  <a:lnTo>
                    <a:pt x="69" y="67"/>
                  </a:lnTo>
                  <a:lnTo>
                    <a:pt x="72" y="61"/>
                  </a:lnTo>
                  <a:lnTo>
                    <a:pt x="74" y="56"/>
                  </a:lnTo>
                  <a:lnTo>
                    <a:pt x="75" y="40"/>
                  </a:lnTo>
                  <a:lnTo>
                    <a:pt x="77" y="34"/>
                  </a:lnTo>
                  <a:lnTo>
                    <a:pt x="79" y="29"/>
                  </a:lnTo>
                  <a:lnTo>
                    <a:pt x="79" y="29"/>
                  </a:lnTo>
                  <a:lnTo>
                    <a:pt x="74" y="27"/>
                  </a:lnTo>
                  <a:lnTo>
                    <a:pt x="69" y="27"/>
                  </a:lnTo>
                  <a:lnTo>
                    <a:pt x="64" y="29"/>
                  </a:lnTo>
                  <a:lnTo>
                    <a:pt x="58" y="29"/>
                  </a:lnTo>
                  <a:lnTo>
                    <a:pt x="58" y="2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19" name="Freeform 1118"/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3292475" y="3636963"/>
              <a:ext cx="1455737" cy="1619250"/>
            </a:xfrm>
            <a:custGeom>
              <a:avLst/>
              <a:gdLst/>
              <a:ahLst/>
              <a:cxnLst>
                <a:cxn ang="0">
                  <a:pos x="616" y="249"/>
                </a:cxn>
                <a:cxn ang="0">
                  <a:pos x="697" y="175"/>
                </a:cxn>
                <a:cxn ang="0">
                  <a:pos x="817" y="128"/>
                </a:cxn>
                <a:cxn ang="0">
                  <a:pos x="858" y="91"/>
                </a:cxn>
                <a:cxn ang="0">
                  <a:pos x="808" y="2"/>
                </a:cxn>
                <a:cxn ang="0">
                  <a:pos x="764" y="33"/>
                </a:cxn>
                <a:cxn ang="0">
                  <a:pos x="718" y="37"/>
                </a:cxn>
                <a:cxn ang="0">
                  <a:pos x="666" y="24"/>
                </a:cxn>
                <a:cxn ang="0">
                  <a:pos x="600" y="91"/>
                </a:cxn>
                <a:cxn ang="0">
                  <a:pos x="549" y="108"/>
                </a:cxn>
                <a:cxn ang="0">
                  <a:pos x="562" y="171"/>
                </a:cxn>
                <a:cxn ang="0">
                  <a:pos x="612" y="194"/>
                </a:cxn>
                <a:cxn ang="0">
                  <a:pos x="524" y="226"/>
                </a:cxn>
                <a:cxn ang="0">
                  <a:pos x="514" y="265"/>
                </a:cxn>
                <a:cxn ang="0">
                  <a:pos x="461" y="235"/>
                </a:cxn>
                <a:cxn ang="0">
                  <a:pos x="404" y="212"/>
                </a:cxn>
                <a:cxn ang="0">
                  <a:pos x="325" y="178"/>
                </a:cxn>
                <a:cxn ang="0">
                  <a:pos x="269" y="189"/>
                </a:cxn>
                <a:cxn ang="0">
                  <a:pos x="268" y="225"/>
                </a:cxn>
                <a:cxn ang="0">
                  <a:pos x="276" y="248"/>
                </a:cxn>
                <a:cxn ang="0">
                  <a:pos x="212" y="256"/>
                </a:cxn>
                <a:cxn ang="0">
                  <a:pos x="300" y="312"/>
                </a:cxn>
                <a:cxn ang="0">
                  <a:pos x="275" y="336"/>
                </a:cxn>
                <a:cxn ang="0">
                  <a:pos x="217" y="379"/>
                </a:cxn>
                <a:cxn ang="0">
                  <a:pos x="180" y="413"/>
                </a:cxn>
                <a:cxn ang="0">
                  <a:pos x="224" y="444"/>
                </a:cxn>
                <a:cxn ang="0">
                  <a:pos x="268" y="464"/>
                </a:cxn>
                <a:cxn ang="0">
                  <a:pos x="244" y="500"/>
                </a:cxn>
                <a:cxn ang="0">
                  <a:pos x="327" y="519"/>
                </a:cxn>
                <a:cxn ang="0">
                  <a:pos x="363" y="558"/>
                </a:cxn>
                <a:cxn ang="0">
                  <a:pos x="288" y="561"/>
                </a:cxn>
                <a:cxn ang="0">
                  <a:pos x="246" y="622"/>
                </a:cxn>
                <a:cxn ang="0">
                  <a:pos x="175" y="663"/>
                </a:cxn>
                <a:cxn ang="0">
                  <a:pos x="192" y="693"/>
                </a:cxn>
                <a:cxn ang="0">
                  <a:pos x="135" y="754"/>
                </a:cxn>
                <a:cxn ang="0">
                  <a:pos x="87" y="746"/>
                </a:cxn>
                <a:cxn ang="0">
                  <a:pos x="13" y="768"/>
                </a:cxn>
                <a:cxn ang="0">
                  <a:pos x="110" y="798"/>
                </a:cxn>
                <a:cxn ang="0">
                  <a:pos x="46" y="815"/>
                </a:cxn>
                <a:cxn ang="0">
                  <a:pos x="8" y="867"/>
                </a:cxn>
                <a:cxn ang="0">
                  <a:pos x="52" y="896"/>
                </a:cxn>
                <a:cxn ang="0">
                  <a:pos x="59" y="909"/>
                </a:cxn>
                <a:cxn ang="0">
                  <a:pos x="111" y="941"/>
                </a:cxn>
                <a:cxn ang="0">
                  <a:pos x="114" y="953"/>
                </a:cxn>
                <a:cxn ang="0">
                  <a:pos x="76" y="996"/>
                </a:cxn>
                <a:cxn ang="0">
                  <a:pos x="182" y="1006"/>
                </a:cxn>
                <a:cxn ang="0">
                  <a:pos x="271" y="1015"/>
                </a:cxn>
                <a:cxn ang="0">
                  <a:pos x="430" y="982"/>
                </a:cxn>
                <a:cxn ang="0">
                  <a:pos x="512" y="941"/>
                </a:cxn>
                <a:cxn ang="0">
                  <a:pos x="625" y="933"/>
                </a:cxn>
                <a:cxn ang="0">
                  <a:pos x="666" y="933"/>
                </a:cxn>
                <a:cxn ang="0">
                  <a:pos x="743" y="926"/>
                </a:cxn>
                <a:cxn ang="0">
                  <a:pos x="797" y="844"/>
                </a:cxn>
                <a:cxn ang="0">
                  <a:pos x="865" y="710"/>
                </a:cxn>
                <a:cxn ang="0">
                  <a:pos x="879" y="632"/>
                </a:cxn>
                <a:cxn ang="0">
                  <a:pos x="868" y="548"/>
                </a:cxn>
                <a:cxn ang="0">
                  <a:pos x="896" y="455"/>
                </a:cxn>
                <a:cxn ang="0">
                  <a:pos x="258" y="229"/>
                </a:cxn>
                <a:cxn ang="0">
                  <a:pos x="366" y="524"/>
                </a:cxn>
                <a:cxn ang="0">
                  <a:pos x="13" y="869"/>
                </a:cxn>
              </a:cxnLst>
              <a:rect l="0" t="0" r="r" b="b"/>
              <a:pathLst>
                <a:path w="917" h="1020">
                  <a:moveTo>
                    <a:pt x="873" y="421"/>
                  </a:moveTo>
                  <a:lnTo>
                    <a:pt x="835" y="417"/>
                  </a:lnTo>
                  <a:lnTo>
                    <a:pt x="825" y="383"/>
                  </a:lnTo>
                  <a:lnTo>
                    <a:pt x="802" y="352"/>
                  </a:lnTo>
                  <a:lnTo>
                    <a:pt x="805" y="330"/>
                  </a:lnTo>
                  <a:lnTo>
                    <a:pt x="791" y="302"/>
                  </a:lnTo>
                  <a:lnTo>
                    <a:pt x="757" y="312"/>
                  </a:lnTo>
                  <a:lnTo>
                    <a:pt x="751" y="345"/>
                  </a:lnTo>
                  <a:lnTo>
                    <a:pt x="751" y="345"/>
                  </a:lnTo>
                  <a:lnTo>
                    <a:pt x="721" y="349"/>
                  </a:lnTo>
                  <a:lnTo>
                    <a:pt x="686" y="352"/>
                  </a:lnTo>
                  <a:lnTo>
                    <a:pt x="686" y="352"/>
                  </a:lnTo>
                  <a:lnTo>
                    <a:pt x="683" y="352"/>
                  </a:lnTo>
                  <a:lnTo>
                    <a:pt x="679" y="349"/>
                  </a:lnTo>
                  <a:lnTo>
                    <a:pt x="669" y="340"/>
                  </a:lnTo>
                  <a:lnTo>
                    <a:pt x="659" y="327"/>
                  </a:lnTo>
                  <a:lnTo>
                    <a:pt x="640" y="320"/>
                  </a:lnTo>
                  <a:lnTo>
                    <a:pt x="616" y="249"/>
                  </a:lnTo>
                  <a:lnTo>
                    <a:pt x="639" y="229"/>
                  </a:lnTo>
                  <a:lnTo>
                    <a:pt x="676" y="228"/>
                  </a:lnTo>
                  <a:lnTo>
                    <a:pt x="676" y="228"/>
                  </a:lnTo>
                  <a:lnTo>
                    <a:pt x="680" y="219"/>
                  </a:lnTo>
                  <a:lnTo>
                    <a:pt x="681" y="215"/>
                  </a:lnTo>
                  <a:lnTo>
                    <a:pt x="680" y="209"/>
                  </a:lnTo>
                  <a:lnTo>
                    <a:pt x="676" y="202"/>
                  </a:lnTo>
                  <a:lnTo>
                    <a:pt x="676" y="202"/>
                  </a:lnTo>
                  <a:lnTo>
                    <a:pt x="672" y="195"/>
                  </a:lnTo>
                  <a:lnTo>
                    <a:pt x="669" y="188"/>
                  </a:lnTo>
                  <a:lnTo>
                    <a:pt x="669" y="184"/>
                  </a:lnTo>
                  <a:lnTo>
                    <a:pt x="669" y="181"/>
                  </a:lnTo>
                  <a:lnTo>
                    <a:pt x="672" y="178"/>
                  </a:lnTo>
                  <a:lnTo>
                    <a:pt x="676" y="175"/>
                  </a:lnTo>
                  <a:lnTo>
                    <a:pt x="676" y="175"/>
                  </a:lnTo>
                  <a:lnTo>
                    <a:pt x="680" y="174"/>
                  </a:lnTo>
                  <a:lnTo>
                    <a:pt x="686" y="172"/>
                  </a:lnTo>
                  <a:lnTo>
                    <a:pt x="697" y="175"/>
                  </a:lnTo>
                  <a:lnTo>
                    <a:pt x="708" y="179"/>
                  </a:lnTo>
                  <a:lnTo>
                    <a:pt x="714" y="179"/>
                  </a:lnTo>
                  <a:lnTo>
                    <a:pt x="720" y="179"/>
                  </a:lnTo>
                  <a:lnTo>
                    <a:pt x="720" y="179"/>
                  </a:lnTo>
                  <a:lnTo>
                    <a:pt x="726" y="177"/>
                  </a:lnTo>
                  <a:lnTo>
                    <a:pt x="731" y="175"/>
                  </a:lnTo>
                  <a:lnTo>
                    <a:pt x="740" y="168"/>
                  </a:lnTo>
                  <a:lnTo>
                    <a:pt x="747" y="160"/>
                  </a:lnTo>
                  <a:lnTo>
                    <a:pt x="753" y="150"/>
                  </a:lnTo>
                  <a:lnTo>
                    <a:pt x="760" y="141"/>
                  </a:lnTo>
                  <a:lnTo>
                    <a:pt x="767" y="133"/>
                  </a:lnTo>
                  <a:lnTo>
                    <a:pt x="771" y="130"/>
                  </a:lnTo>
                  <a:lnTo>
                    <a:pt x="777" y="128"/>
                  </a:lnTo>
                  <a:lnTo>
                    <a:pt x="782" y="127"/>
                  </a:lnTo>
                  <a:lnTo>
                    <a:pt x="788" y="125"/>
                  </a:lnTo>
                  <a:lnTo>
                    <a:pt x="788" y="125"/>
                  </a:lnTo>
                  <a:lnTo>
                    <a:pt x="802" y="127"/>
                  </a:lnTo>
                  <a:lnTo>
                    <a:pt x="817" y="128"/>
                  </a:lnTo>
                  <a:lnTo>
                    <a:pt x="824" y="128"/>
                  </a:lnTo>
                  <a:lnTo>
                    <a:pt x="829" y="127"/>
                  </a:lnTo>
                  <a:lnTo>
                    <a:pt x="836" y="124"/>
                  </a:lnTo>
                  <a:lnTo>
                    <a:pt x="842" y="120"/>
                  </a:lnTo>
                  <a:lnTo>
                    <a:pt x="842" y="120"/>
                  </a:lnTo>
                  <a:lnTo>
                    <a:pt x="845" y="115"/>
                  </a:lnTo>
                  <a:lnTo>
                    <a:pt x="846" y="111"/>
                  </a:lnTo>
                  <a:lnTo>
                    <a:pt x="846" y="106"/>
                  </a:lnTo>
                  <a:lnTo>
                    <a:pt x="846" y="103"/>
                  </a:lnTo>
                  <a:lnTo>
                    <a:pt x="846" y="100"/>
                  </a:lnTo>
                  <a:lnTo>
                    <a:pt x="849" y="97"/>
                  </a:lnTo>
                  <a:lnTo>
                    <a:pt x="854" y="93"/>
                  </a:lnTo>
                  <a:lnTo>
                    <a:pt x="854" y="93"/>
                  </a:lnTo>
                  <a:lnTo>
                    <a:pt x="855" y="93"/>
                  </a:lnTo>
                  <a:lnTo>
                    <a:pt x="855" y="93"/>
                  </a:lnTo>
                  <a:lnTo>
                    <a:pt x="854" y="93"/>
                  </a:lnTo>
                  <a:lnTo>
                    <a:pt x="854" y="93"/>
                  </a:lnTo>
                  <a:lnTo>
                    <a:pt x="858" y="91"/>
                  </a:lnTo>
                  <a:lnTo>
                    <a:pt x="861" y="87"/>
                  </a:lnTo>
                  <a:lnTo>
                    <a:pt x="863" y="83"/>
                  </a:lnTo>
                  <a:lnTo>
                    <a:pt x="866" y="77"/>
                  </a:lnTo>
                  <a:lnTo>
                    <a:pt x="869" y="64"/>
                  </a:lnTo>
                  <a:lnTo>
                    <a:pt x="869" y="60"/>
                  </a:lnTo>
                  <a:lnTo>
                    <a:pt x="869" y="56"/>
                  </a:lnTo>
                  <a:lnTo>
                    <a:pt x="869" y="56"/>
                  </a:lnTo>
                  <a:lnTo>
                    <a:pt x="863" y="49"/>
                  </a:lnTo>
                  <a:lnTo>
                    <a:pt x="858" y="43"/>
                  </a:lnTo>
                  <a:lnTo>
                    <a:pt x="845" y="30"/>
                  </a:lnTo>
                  <a:lnTo>
                    <a:pt x="845" y="30"/>
                  </a:lnTo>
                  <a:lnTo>
                    <a:pt x="834" y="16"/>
                  </a:lnTo>
                  <a:lnTo>
                    <a:pt x="821" y="5"/>
                  </a:lnTo>
                  <a:lnTo>
                    <a:pt x="821" y="5"/>
                  </a:lnTo>
                  <a:lnTo>
                    <a:pt x="817" y="2"/>
                  </a:lnTo>
                  <a:lnTo>
                    <a:pt x="811" y="0"/>
                  </a:lnTo>
                  <a:lnTo>
                    <a:pt x="811" y="0"/>
                  </a:lnTo>
                  <a:lnTo>
                    <a:pt x="808" y="2"/>
                  </a:lnTo>
                  <a:lnTo>
                    <a:pt x="807" y="3"/>
                  </a:lnTo>
                  <a:lnTo>
                    <a:pt x="804" y="10"/>
                  </a:lnTo>
                  <a:lnTo>
                    <a:pt x="802" y="16"/>
                  </a:lnTo>
                  <a:lnTo>
                    <a:pt x="801" y="19"/>
                  </a:lnTo>
                  <a:lnTo>
                    <a:pt x="801" y="20"/>
                  </a:lnTo>
                  <a:lnTo>
                    <a:pt x="801" y="20"/>
                  </a:lnTo>
                  <a:lnTo>
                    <a:pt x="791" y="19"/>
                  </a:lnTo>
                  <a:lnTo>
                    <a:pt x="785" y="19"/>
                  </a:lnTo>
                  <a:lnTo>
                    <a:pt x="781" y="19"/>
                  </a:lnTo>
                  <a:lnTo>
                    <a:pt x="781" y="19"/>
                  </a:lnTo>
                  <a:lnTo>
                    <a:pt x="780" y="22"/>
                  </a:lnTo>
                  <a:lnTo>
                    <a:pt x="778" y="23"/>
                  </a:lnTo>
                  <a:lnTo>
                    <a:pt x="774" y="30"/>
                  </a:lnTo>
                  <a:lnTo>
                    <a:pt x="772" y="33"/>
                  </a:lnTo>
                  <a:lnTo>
                    <a:pt x="770" y="34"/>
                  </a:lnTo>
                  <a:lnTo>
                    <a:pt x="767" y="34"/>
                  </a:lnTo>
                  <a:lnTo>
                    <a:pt x="764" y="33"/>
                  </a:lnTo>
                  <a:lnTo>
                    <a:pt x="764" y="33"/>
                  </a:lnTo>
                  <a:lnTo>
                    <a:pt x="763" y="29"/>
                  </a:lnTo>
                  <a:lnTo>
                    <a:pt x="761" y="24"/>
                  </a:lnTo>
                  <a:lnTo>
                    <a:pt x="760" y="19"/>
                  </a:lnTo>
                  <a:lnTo>
                    <a:pt x="757" y="14"/>
                  </a:lnTo>
                  <a:lnTo>
                    <a:pt x="757" y="14"/>
                  </a:lnTo>
                  <a:lnTo>
                    <a:pt x="754" y="13"/>
                  </a:lnTo>
                  <a:lnTo>
                    <a:pt x="751" y="13"/>
                  </a:lnTo>
                  <a:lnTo>
                    <a:pt x="745" y="14"/>
                  </a:lnTo>
                  <a:lnTo>
                    <a:pt x="745" y="14"/>
                  </a:lnTo>
                  <a:lnTo>
                    <a:pt x="741" y="19"/>
                  </a:lnTo>
                  <a:lnTo>
                    <a:pt x="741" y="19"/>
                  </a:lnTo>
                  <a:lnTo>
                    <a:pt x="737" y="22"/>
                  </a:lnTo>
                  <a:lnTo>
                    <a:pt x="731" y="23"/>
                  </a:lnTo>
                  <a:lnTo>
                    <a:pt x="727" y="26"/>
                  </a:lnTo>
                  <a:lnTo>
                    <a:pt x="723" y="29"/>
                  </a:lnTo>
                  <a:lnTo>
                    <a:pt x="723" y="29"/>
                  </a:lnTo>
                  <a:lnTo>
                    <a:pt x="720" y="34"/>
                  </a:lnTo>
                  <a:lnTo>
                    <a:pt x="718" y="37"/>
                  </a:lnTo>
                  <a:lnTo>
                    <a:pt x="716" y="39"/>
                  </a:lnTo>
                  <a:lnTo>
                    <a:pt x="716" y="39"/>
                  </a:lnTo>
                  <a:lnTo>
                    <a:pt x="713" y="39"/>
                  </a:lnTo>
                  <a:lnTo>
                    <a:pt x="710" y="37"/>
                  </a:lnTo>
                  <a:lnTo>
                    <a:pt x="707" y="33"/>
                  </a:lnTo>
                  <a:lnTo>
                    <a:pt x="703" y="26"/>
                  </a:lnTo>
                  <a:lnTo>
                    <a:pt x="701" y="24"/>
                  </a:lnTo>
                  <a:lnTo>
                    <a:pt x="699" y="23"/>
                  </a:lnTo>
                  <a:lnTo>
                    <a:pt x="699" y="23"/>
                  </a:lnTo>
                  <a:lnTo>
                    <a:pt x="694" y="22"/>
                  </a:lnTo>
                  <a:lnTo>
                    <a:pt x="689" y="23"/>
                  </a:lnTo>
                  <a:lnTo>
                    <a:pt x="684" y="24"/>
                  </a:lnTo>
                  <a:lnTo>
                    <a:pt x="679" y="26"/>
                  </a:lnTo>
                  <a:lnTo>
                    <a:pt x="679" y="26"/>
                  </a:lnTo>
                  <a:lnTo>
                    <a:pt x="676" y="26"/>
                  </a:lnTo>
                  <a:lnTo>
                    <a:pt x="673" y="26"/>
                  </a:lnTo>
                  <a:lnTo>
                    <a:pt x="666" y="24"/>
                  </a:lnTo>
                  <a:lnTo>
                    <a:pt x="666" y="24"/>
                  </a:lnTo>
                  <a:lnTo>
                    <a:pt x="660" y="24"/>
                  </a:lnTo>
                  <a:lnTo>
                    <a:pt x="654" y="26"/>
                  </a:lnTo>
                  <a:lnTo>
                    <a:pt x="654" y="26"/>
                  </a:lnTo>
                  <a:lnTo>
                    <a:pt x="643" y="27"/>
                  </a:lnTo>
                  <a:lnTo>
                    <a:pt x="637" y="30"/>
                  </a:lnTo>
                  <a:lnTo>
                    <a:pt x="632" y="34"/>
                  </a:lnTo>
                  <a:lnTo>
                    <a:pt x="632" y="34"/>
                  </a:lnTo>
                  <a:lnTo>
                    <a:pt x="627" y="40"/>
                  </a:lnTo>
                  <a:lnTo>
                    <a:pt x="622" y="44"/>
                  </a:lnTo>
                  <a:lnTo>
                    <a:pt x="609" y="53"/>
                  </a:lnTo>
                  <a:lnTo>
                    <a:pt x="605" y="59"/>
                  </a:lnTo>
                  <a:lnTo>
                    <a:pt x="600" y="63"/>
                  </a:lnTo>
                  <a:lnTo>
                    <a:pt x="598" y="70"/>
                  </a:lnTo>
                  <a:lnTo>
                    <a:pt x="596" y="78"/>
                  </a:lnTo>
                  <a:lnTo>
                    <a:pt x="596" y="78"/>
                  </a:lnTo>
                  <a:lnTo>
                    <a:pt x="596" y="81"/>
                  </a:lnTo>
                  <a:lnTo>
                    <a:pt x="596" y="86"/>
                  </a:lnTo>
                  <a:lnTo>
                    <a:pt x="600" y="91"/>
                  </a:lnTo>
                  <a:lnTo>
                    <a:pt x="609" y="103"/>
                  </a:lnTo>
                  <a:lnTo>
                    <a:pt x="609" y="103"/>
                  </a:lnTo>
                  <a:lnTo>
                    <a:pt x="588" y="98"/>
                  </a:lnTo>
                  <a:lnTo>
                    <a:pt x="576" y="98"/>
                  </a:lnTo>
                  <a:lnTo>
                    <a:pt x="572" y="100"/>
                  </a:lnTo>
                  <a:lnTo>
                    <a:pt x="569" y="101"/>
                  </a:lnTo>
                  <a:lnTo>
                    <a:pt x="569" y="101"/>
                  </a:lnTo>
                  <a:lnTo>
                    <a:pt x="573" y="107"/>
                  </a:lnTo>
                  <a:lnTo>
                    <a:pt x="579" y="113"/>
                  </a:lnTo>
                  <a:lnTo>
                    <a:pt x="592" y="121"/>
                  </a:lnTo>
                  <a:lnTo>
                    <a:pt x="592" y="121"/>
                  </a:lnTo>
                  <a:lnTo>
                    <a:pt x="585" y="123"/>
                  </a:lnTo>
                  <a:lnTo>
                    <a:pt x="579" y="121"/>
                  </a:lnTo>
                  <a:lnTo>
                    <a:pt x="573" y="118"/>
                  </a:lnTo>
                  <a:lnTo>
                    <a:pt x="566" y="115"/>
                  </a:lnTo>
                  <a:lnTo>
                    <a:pt x="561" y="111"/>
                  </a:lnTo>
                  <a:lnTo>
                    <a:pt x="555" y="108"/>
                  </a:lnTo>
                  <a:lnTo>
                    <a:pt x="549" y="108"/>
                  </a:lnTo>
                  <a:lnTo>
                    <a:pt x="546" y="108"/>
                  </a:lnTo>
                  <a:lnTo>
                    <a:pt x="544" y="111"/>
                  </a:lnTo>
                  <a:lnTo>
                    <a:pt x="544" y="111"/>
                  </a:lnTo>
                  <a:lnTo>
                    <a:pt x="538" y="115"/>
                  </a:lnTo>
                  <a:lnTo>
                    <a:pt x="529" y="124"/>
                  </a:lnTo>
                  <a:lnTo>
                    <a:pt x="522" y="133"/>
                  </a:lnTo>
                  <a:lnTo>
                    <a:pt x="521" y="137"/>
                  </a:lnTo>
                  <a:lnTo>
                    <a:pt x="521" y="140"/>
                  </a:lnTo>
                  <a:lnTo>
                    <a:pt x="521" y="140"/>
                  </a:lnTo>
                  <a:lnTo>
                    <a:pt x="524" y="144"/>
                  </a:lnTo>
                  <a:lnTo>
                    <a:pt x="528" y="147"/>
                  </a:lnTo>
                  <a:lnTo>
                    <a:pt x="536" y="151"/>
                  </a:lnTo>
                  <a:lnTo>
                    <a:pt x="536" y="151"/>
                  </a:lnTo>
                  <a:lnTo>
                    <a:pt x="545" y="160"/>
                  </a:lnTo>
                  <a:lnTo>
                    <a:pt x="549" y="164"/>
                  </a:lnTo>
                  <a:lnTo>
                    <a:pt x="554" y="168"/>
                  </a:lnTo>
                  <a:lnTo>
                    <a:pt x="554" y="168"/>
                  </a:lnTo>
                  <a:lnTo>
                    <a:pt x="562" y="171"/>
                  </a:lnTo>
                  <a:lnTo>
                    <a:pt x="572" y="172"/>
                  </a:lnTo>
                  <a:lnTo>
                    <a:pt x="581" y="172"/>
                  </a:lnTo>
                  <a:lnTo>
                    <a:pt x="590" y="174"/>
                  </a:lnTo>
                  <a:lnTo>
                    <a:pt x="590" y="174"/>
                  </a:lnTo>
                  <a:lnTo>
                    <a:pt x="593" y="175"/>
                  </a:lnTo>
                  <a:lnTo>
                    <a:pt x="596" y="177"/>
                  </a:lnTo>
                  <a:lnTo>
                    <a:pt x="600" y="178"/>
                  </a:lnTo>
                  <a:lnTo>
                    <a:pt x="603" y="179"/>
                  </a:lnTo>
                  <a:lnTo>
                    <a:pt x="603" y="179"/>
                  </a:lnTo>
                  <a:lnTo>
                    <a:pt x="608" y="178"/>
                  </a:lnTo>
                  <a:lnTo>
                    <a:pt x="612" y="177"/>
                  </a:lnTo>
                  <a:lnTo>
                    <a:pt x="620" y="172"/>
                  </a:lnTo>
                  <a:lnTo>
                    <a:pt x="620" y="172"/>
                  </a:lnTo>
                  <a:lnTo>
                    <a:pt x="619" y="182"/>
                  </a:lnTo>
                  <a:lnTo>
                    <a:pt x="617" y="187"/>
                  </a:lnTo>
                  <a:lnTo>
                    <a:pt x="615" y="191"/>
                  </a:lnTo>
                  <a:lnTo>
                    <a:pt x="615" y="191"/>
                  </a:lnTo>
                  <a:lnTo>
                    <a:pt x="612" y="194"/>
                  </a:lnTo>
                  <a:lnTo>
                    <a:pt x="606" y="195"/>
                  </a:lnTo>
                  <a:lnTo>
                    <a:pt x="602" y="198"/>
                  </a:lnTo>
                  <a:lnTo>
                    <a:pt x="599" y="201"/>
                  </a:lnTo>
                  <a:lnTo>
                    <a:pt x="599" y="201"/>
                  </a:lnTo>
                  <a:lnTo>
                    <a:pt x="595" y="208"/>
                  </a:lnTo>
                  <a:lnTo>
                    <a:pt x="593" y="211"/>
                  </a:lnTo>
                  <a:lnTo>
                    <a:pt x="589" y="211"/>
                  </a:lnTo>
                  <a:lnTo>
                    <a:pt x="589" y="211"/>
                  </a:lnTo>
                  <a:lnTo>
                    <a:pt x="581" y="211"/>
                  </a:lnTo>
                  <a:lnTo>
                    <a:pt x="573" y="211"/>
                  </a:lnTo>
                  <a:lnTo>
                    <a:pt x="573" y="211"/>
                  </a:lnTo>
                  <a:lnTo>
                    <a:pt x="568" y="212"/>
                  </a:lnTo>
                  <a:lnTo>
                    <a:pt x="562" y="214"/>
                  </a:lnTo>
                  <a:lnTo>
                    <a:pt x="551" y="219"/>
                  </a:lnTo>
                  <a:lnTo>
                    <a:pt x="551" y="219"/>
                  </a:lnTo>
                  <a:lnTo>
                    <a:pt x="532" y="224"/>
                  </a:lnTo>
                  <a:lnTo>
                    <a:pt x="532" y="224"/>
                  </a:lnTo>
                  <a:lnTo>
                    <a:pt x="524" y="226"/>
                  </a:lnTo>
                  <a:lnTo>
                    <a:pt x="517" y="231"/>
                  </a:lnTo>
                  <a:lnTo>
                    <a:pt x="515" y="234"/>
                  </a:lnTo>
                  <a:lnTo>
                    <a:pt x="514" y="236"/>
                  </a:lnTo>
                  <a:lnTo>
                    <a:pt x="515" y="241"/>
                  </a:lnTo>
                  <a:lnTo>
                    <a:pt x="518" y="244"/>
                  </a:lnTo>
                  <a:lnTo>
                    <a:pt x="518" y="244"/>
                  </a:lnTo>
                  <a:lnTo>
                    <a:pt x="521" y="246"/>
                  </a:lnTo>
                  <a:lnTo>
                    <a:pt x="524" y="246"/>
                  </a:lnTo>
                  <a:lnTo>
                    <a:pt x="531" y="249"/>
                  </a:lnTo>
                  <a:lnTo>
                    <a:pt x="531" y="249"/>
                  </a:lnTo>
                  <a:lnTo>
                    <a:pt x="528" y="252"/>
                  </a:lnTo>
                  <a:lnTo>
                    <a:pt x="525" y="253"/>
                  </a:lnTo>
                  <a:lnTo>
                    <a:pt x="517" y="255"/>
                  </a:lnTo>
                  <a:lnTo>
                    <a:pt x="517" y="255"/>
                  </a:lnTo>
                  <a:lnTo>
                    <a:pt x="512" y="255"/>
                  </a:lnTo>
                  <a:lnTo>
                    <a:pt x="512" y="258"/>
                  </a:lnTo>
                  <a:lnTo>
                    <a:pt x="512" y="261"/>
                  </a:lnTo>
                  <a:lnTo>
                    <a:pt x="514" y="265"/>
                  </a:lnTo>
                  <a:lnTo>
                    <a:pt x="519" y="272"/>
                  </a:lnTo>
                  <a:lnTo>
                    <a:pt x="522" y="278"/>
                  </a:lnTo>
                  <a:lnTo>
                    <a:pt x="522" y="278"/>
                  </a:lnTo>
                  <a:lnTo>
                    <a:pt x="521" y="278"/>
                  </a:lnTo>
                  <a:lnTo>
                    <a:pt x="517" y="275"/>
                  </a:lnTo>
                  <a:lnTo>
                    <a:pt x="508" y="269"/>
                  </a:lnTo>
                  <a:lnTo>
                    <a:pt x="508" y="269"/>
                  </a:lnTo>
                  <a:lnTo>
                    <a:pt x="504" y="261"/>
                  </a:lnTo>
                  <a:lnTo>
                    <a:pt x="502" y="256"/>
                  </a:lnTo>
                  <a:lnTo>
                    <a:pt x="499" y="253"/>
                  </a:lnTo>
                  <a:lnTo>
                    <a:pt x="499" y="253"/>
                  </a:lnTo>
                  <a:lnTo>
                    <a:pt x="495" y="251"/>
                  </a:lnTo>
                  <a:lnTo>
                    <a:pt x="491" y="251"/>
                  </a:lnTo>
                  <a:lnTo>
                    <a:pt x="481" y="248"/>
                  </a:lnTo>
                  <a:lnTo>
                    <a:pt x="481" y="248"/>
                  </a:lnTo>
                  <a:lnTo>
                    <a:pt x="472" y="244"/>
                  </a:lnTo>
                  <a:lnTo>
                    <a:pt x="465" y="238"/>
                  </a:lnTo>
                  <a:lnTo>
                    <a:pt x="461" y="235"/>
                  </a:lnTo>
                  <a:lnTo>
                    <a:pt x="457" y="234"/>
                  </a:lnTo>
                  <a:lnTo>
                    <a:pt x="451" y="234"/>
                  </a:lnTo>
                  <a:lnTo>
                    <a:pt x="445" y="234"/>
                  </a:lnTo>
                  <a:lnTo>
                    <a:pt x="445" y="234"/>
                  </a:lnTo>
                  <a:lnTo>
                    <a:pt x="440" y="236"/>
                  </a:lnTo>
                  <a:lnTo>
                    <a:pt x="434" y="242"/>
                  </a:lnTo>
                  <a:lnTo>
                    <a:pt x="427" y="246"/>
                  </a:lnTo>
                  <a:lnTo>
                    <a:pt x="424" y="246"/>
                  </a:lnTo>
                  <a:lnTo>
                    <a:pt x="421" y="246"/>
                  </a:lnTo>
                  <a:lnTo>
                    <a:pt x="421" y="246"/>
                  </a:lnTo>
                  <a:lnTo>
                    <a:pt x="418" y="244"/>
                  </a:lnTo>
                  <a:lnTo>
                    <a:pt x="417" y="239"/>
                  </a:lnTo>
                  <a:lnTo>
                    <a:pt x="416" y="232"/>
                  </a:lnTo>
                  <a:lnTo>
                    <a:pt x="416" y="232"/>
                  </a:lnTo>
                  <a:lnTo>
                    <a:pt x="413" y="226"/>
                  </a:lnTo>
                  <a:lnTo>
                    <a:pt x="408" y="219"/>
                  </a:lnTo>
                  <a:lnTo>
                    <a:pt x="408" y="219"/>
                  </a:lnTo>
                  <a:lnTo>
                    <a:pt x="404" y="212"/>
                  </a:lnTo>
                  <a:lnTo>
                    <a:pt x="399" y="208"/>
                  </a:lnTo>
                  <a:lnTo>
                    <a:pt x="399" y="208"/>
                  </a:lnTo>
                  <a:lnTo>
                    <a:pt x="396" y="209"/>
                  </a:lnTo>
                  <a:lnTo>
                    <a:pt x="391" y="211"/>
                  </a:lnTo>
                  <a:lnTo>
                    <a:pt x="391" y="211"/>
                  </a:lnTo>
                  <a:lnTo>
                    <a:pt x="386" y="209"/>
                  </a:lnTo>
                  <a:lnTo>
                    <a:pt x="381" y="207"/>
                  </a:lnTo>
                  <a:lnTo>
                    <a:pt x="381" y="207"/>
                  </a:lnTo>
                  <a:lnTo>
                    <a:pt x="373" y="201"/>
                  </a:lnTo>
                  <a:lnTo>
                    <a:pt x="369" y="198"/>
                  </a:lnTo>
                  <a:lnTo>
                    <a:pt x="363" y="195"/>
                  </a:lnTo>
                  <a:lnTo>
                    <a:pt x="363" y="195"/>
                  </a:lnTo>
                  <a:lnTo>
                    <a:pt x="352" y="192"/>
                  </a:lnTo>
                  <a:lnTo>
                    <a:pt x="346" y="191"/>
                  </a:lnTo>
                  <a:lnTo>
                    <a:pt x="340" y="188"/>
                  </a:lnTo>
                  <a:lnTo>
                    <a:pt x="340" y="188"/>
                  </a:lnTo>
                  <a:lnTo>
                    <a:pt x="330" y="181"/>
                  </a:lnTo>
                  <a:lnTo>
                    <a:pt x="325" y="178"/>
                  </a:lnTo>
                  <a:lnTo>
                    <a:pt x="317" y="179"/>
                  </a:lnTo>
                  <a:lnTo>
                    <a:pt x="317" y="179"/>
                  </a:lnTo>
                  <a:lnTo>
                    <a:pt x="317" y="181"/>
                  </a:lnTo>
                  <a:lnTo>
                    <a:pt x="316" y="182"/>
                  </a:lnTo>
                  <a:lnTo>
                    <a:pt x="316" y="188"/>
                  </a:lnTo>
                  <a:lnTo>
                    <a:pt x="317" y="194"/>
                  </a:lnTo>
                  <a:lnTo>
                    <a:pt x="319" y="195"/>
                  </a:lnTo>
                  <a:lnTo>
                    <a:pt x="319" y="195"/>
                  </a:lnTo>
                  <a:lnTo>
                    <a:pt x="310" y="194"/>
                  </a:lnTo>
                  <a:lnTo>
                    <a:pt x="302" y="191"/>
                  </a:lnTo>
                  <a:lnTo>
                    <a:pt x="302" y="191"/>
                  </a:lnTo>
                  <a:lnTo>
                    <a:pt x="296" y="184"/>
                  </a:lnTo>
                  <a:lnTo>
                    <a:pt x="293" y="181"/>
                  </a:lnTo>
                  <a:lnTo>
                    <a:pt x="289" y="179"/>
                  </a:lnTo>
                  <a:lnTo>
                    <a:pt x="289" y="179"/>
                  </a:lnTo>
                  <a:lnTo>
                    <a:pt x="283" y="179"/>
                  </a:lnTo>
                  <a:lnTo>
                    <a:pt x="279" y="182"/>
                  </a:lnTo>
                  <a:lnTo>
                    <a:pt x="269" y="189"/>
                  </a:lnTo>
                  <a:lnTo>
                    <a:pt x="269" y="189"/>
                  </a:lnTo>
                  <a:lnTo>
                    <a:pt x="268" y="192"/>
                  </a:lnTo>
                  <a:lnTo>
                    <a:pt x="266" y="198"/>
                  </a:lnTo>
                  <a:lnTo>
                    <a:pt x="268" y="207"/>
                  </a:lnTo>
                  <a:lnTo>
                    <a:pt x="268" y="207"/>
                  </a:lnTo>
                  <a:lnTo>
                    <a:pt x="268" y="205"/>
                  </a:lnTo>
                  <a:lnTo>
                    <a:pt x="265" y="207"/>
                  </a:lnTo>
                  <a:lnTo>
                    <a:pt x="261" y="209"/>
                  </a:lnTo>
                  <a:lnTo>
                    <a:pt x="252" y="216"/>
                  </a:lnTo>
                  <a:lnTo>
                    <a:pt x="252" y="216"/>
                  </a:lnTo>
                  <a:lnTo>
                    <a:pt x="251" y="221"/>
                  </a:lnTo>
                  <a:lnTo>
                    <a:pt x="252" y="225"/>
                  </a:lnTo>
                  <a:lnTo>
                    <a:pt x="255" y="229"/>
                  </a:lnTo>
                  <a:lnTo>
                    <a:pt x="258" y="232"/>
                  </a:lnTo>
                  <a:lnTo>
                    <a:pt x="258" y="232"/>
                  </a:lnTo>
                  <a:lnTo>
                    <a:pt x="263" y="228"/>
                  </a:lnTo>
                  <a:lnTo>
                    <a:pt x="268" y="225"/>
                  </a:lnTo>
                  <a:lnTo>
                    <a:pt x="268" y="225"/>
                  </a:lnTo>
                  <a:lnTo>
                    <a:pt x="273" y="218"/>
                  </a:lnTo>
                  <a:lnTo>
                    <a:pt x="276" y="214"/>
                  </a:lnTo>
                  <a:lnTo>
                    <a:pt x="279" y="209"/>
                  </a:lnTo>
                  <a:lnTo>
                    <a:pt x="279" y="209"/>
                  </a:lnTo>
                  <a:lnTo>
                    <a:pt x="281" y="208"/>
                  </a:lnTo>
                  <a:lnTo>
                    <a:pt x="283" y="208"/>
                  </a:lnTo>
                  <a:lnTo>
                    <a:pt x="288" y="212"/>
                  </a:lnTo>
                  <a:lnTo>
                    <a:pt x="288" y="212"/>
                  </a:lnTo>
                  <a:lnTo>
                    <a:pt x="288" y="215"/>
                  </a:lnTo>
                  <a:lnTo>
                    <a:pt x="286" y="219"/>
                  </a:lnTo>
                  <a:lnTo>
                    <a:pt x="285" y="226"/>
                  </a:lnTo>
                  <a:lnTo>
                    <a:pt x="285" y="226"/>
                  </a:lnTo>
                  <a:lnTo>
                    <a:pt x="282" y="231"/>
                  </a:lnTo>
                  <a:lnTo>
                    <a:pt x="278" y="234"/>
                  </a:lnTo>
                  <a:lnTo>
                    <a:pt x="275" y="238"/>
                  </a:lnTo>
                  <a:lnTo>
                    <a:pt x="275" y="244"/>
                  </a:lnTo>
                  <a:lnTo>
                    <a:pt x="275" y="244"/>
                  </a:lnTo>
                  <a:lnTo>
                    <a:pt x="276" y="248"/>
                  </a:lnTo>
                  <a:lnTo>
                    <a:pt x="278" y="253"/>
                  </a:lnTo>
                  <a:lnTo>
                    <a:pt x="279" y="259"/>
                  </a:lnTo>
                  <a:lnTo>
                    <a:pt x="279" y="261"/>
                  </a:lnTo>
                  <a:lnTo>
                    <a:pt x="278" y="262"/>
                  </a:lnTo>
                  <a:lnTo>
                    <a:pt x="278" y="262"/>
                  </a:lnTo>
                  <a:lnTo>
                    <a:pt x="276" y="262"/>
                  </a:lnTo>
                  <a:lnTo>
                    <a:pt x="273" y="262"/>
                  </a:lnTo>
                  <a:lnTo>
                    <a:pt x="269" y="261"/>
                  </a:lnTo>
                  <a:lnTo>
                    <a:pt x="261" y="255"/>
                  </a:lnTo>
                  <a:lnTo>
                    <a:pt x="261" y="255"/>
                  </a:lnTo>
                  <a:lnTo>
                    <a:pt x="251" y="252"/>
                  </a:lnTo>
                  <a:lnTo>
                    <a:pt x="232" y="249"/>
                  </a:lnTo>
                  <a:lnTo>
                    <a:pt x="224" y="249"/>
                  </a:lnTo>
                  <a:lnTo>
                    <a:pt x="217" y="251"/>
                  </a:lnTo>
                  <a:lnTo>
                    <a:pt x="212" y="252"/>
                  </a:lnTo>
                  <a:lnTo>
                    <a:pt x="211" y="255"/>
                  </a:lnTo>
                  <a:lnTo>
                    <a:pt x="212" y="256"/>
                  </a:lnTo>
                  <a:lnTo>
                    <a:pt x="212" y="256"/>
                  </a:lnTo>
                  <a:lnTo>
                    <a:pt x="212" y="259"/>
                  </a:lnTo>
                  <a:lnTo>
                    <a:pt x="215" y="261"/>
                  </a:lnTo>
                  <a:lnTo>
                    <a:pt x="231" y="268"/>
                  </a:lnTo>
                  <a:lnTo>
                    <a:pt x="231" y="268"/>
                  </a:lnTo>
                  <a:lnTo>
                    <a:pt x="236" y="271"/>
                  </a:lnTo>
                  <a:lnTo>
                    <a:pt x="241" y="271"/>
                  </a:lnTo>
                  <a:lnTo>
                    <a:pt x="244" y="272"/>
                  </a:lnTo>
                  <a:lnTo>
                    <a:pt x="246" y="276"/>
                  </a:lnTo>
                  <a:lnTo>
                    <a:pt x="246" y="276"/>
                  </a:lnTo>
                  <a:lnTo>
                    <a:pt x="249" y="289"/>
                  </a:lnTo>
                  <a:lnTo>
                    <a:pt x="252" y="299"/>
                  </a:lnTo>
                  <a:lnTo>
                    <a:pt x="254" y="303"/>
                  </a:lnTo>
                  <a:lnTo>
                    <a:pt x="256" y="306"/>
                  </a:lnTo>
                  <a:lnTo>
                    <a:pt x="262" y="309"/>
                  </a:lnTo>
                  <a:lnTo>
                    <a:pt x="269" y="309"/>
                  </a:lnTo>
                  <a:lnTo>
                    <a:pt x="269" y="309"/>
                  </a:lnTo>
                  <a:lnTo>
                    <a:pt x="289" y="310"/>
                  </a:lnTo>
                  <a:lnTo>
                    <a:pt x="300" y="312"/>
                  </a:lnTo>
                  <a:lnTo>
                    <a:pt x="309" y="313"/>
                  </a:lnTo>
                  <a:lnTo>
                    <a:pt x="309" y="313"/>
                  </a:lnTo>
                  <a:lnTo>
                    <a:pt x="315" y="316"/>
                  </a:lnTo>
                  <a:lnTo>
                    <a:pt x="317" y="320"/>
                  </a:lnTo>
                  <a:lnTo>
                    <a:pt x="317" y="323"/>
                  </a:lnTo>
                  <a:lnTo>
                    <a:pt x="317" y="326"/>
                  </a:lnTo>
                  <a:lnTo>
                    <a:pt x="316" y="329"/>
                  </a:lnTo>
                  <a:lnTo>
                    <a:pt x="313" y="332"/>
                  </a:lnTo>
                  <a:lnTo>
                    <a:pt x="313" y="332"/>
                  </a:lnTo>
                  <a:lnTo>
                    <a:pt x="308" y="332"/>
                  </a:lnTo>
                  <a:lnTo>
                    <a:pt x="306" y="333"/>
                  </a:lnTo>
                  <a:lnTo>
                    <a:pt x="306" y="335"/>
                  </a:lnTo>
                  <a:lnTo>
                    <a:pt x="308" y="340"/>
                  </a:lnTo>
                  <a:lnTo>
                    <a:pt x="308" y="340"/>
                  </a:lnTo>
                  <a:lnTo>
                    <a:pt x="303" y="340"/>
                  </a:lnTo>
                  <a:lnTo>
                    <a:pt x="293" y="339"/>
                  </a:lnTo>
                  <a:lnTo>
                    <a:pt x="275" y="336"/>
                  </a:lnTo>
                  <a:lnTo>
                    <a:pt x="275" y="336"/>
                  </a:lnTo>
                  <a:lnTo>
                    <a:pt x="271" y="335"/>
                  </a:lnTo>
                  <a:lnTo>
                    <a:pt x="266" y="335"/>
                  </a:lnTo>
                  <a:lnTo>
                    <a:pt x="259" y="339"/>
                  </a:lnTo>
                  <a:lnTo>
                    <a:pt x="252" y="345"/>
                  </a:lnTo>
                  <a:lnTo>
                    <a:pt x="248" y="352"/>
                  </a:lnTo>
                  <a:lnTo>
                    <a:pt x="248" y="352"/>
                  </a:lnTo>
                  <a:lnTo>
                    <a:pt x="245" y="360"/>
                  </a:lnTo>
                  <a:lnTo>
                    <a:pt x="245" y="367"/>
                  </a:lnTo>
                  <a:lnTo>
                    <a:pt x="248" y="374"/>
                  </a:lnTo>
                  <a:lnTo>
                    <a:pt x="252" y="383"/>
                  </a:lnTo>
                  <a:lnTo>
                    <a:pt x="252" y="383"/>
                  </a:lnTo>
                  <a:lnTo>
                    <a:pt x="242" y="382"/>
                  </a:lnTo>
                  <a:lnTo>
                    <a:pt x="242" y="382"/>
                  </a:lnTo>
                  <a:lnTo>
                    <a:pt x="235" y="379"/>
                  </a:lnTo>
                  <a:lnTo>
                    <a:pt x="225" y="376"/>
                  </a:lnTo>
                  <a:lnTo>
                    <a:pt x="222" y="374"/>
                  </a:lnTo>
                  <a:lnTo>
                    <a:pt x="218" y="376"/>
                  </a:lnTo>
                  <a:lnTo>
                    <a:pt x="217" y="379"/>
                  </a:lnTo>
                  <a:lnTo>
                    <a:pt x="217" y="384"/>
                  </a:lnTo>
                  <a:lnTo>
                    <a:pt x="217" y="384"/>
                  </a:lnTo>
                  <a:lnTo>
                    <a:pt x="215" y="383"/>
                  </a:lnTo>
                  <a:lnTo>
                    <a:pt x="214" y="382"/>
                  </a:lnTo>
                  <a:lnTo>
                    <a:pt x="208" y="382"/>
                  </a:lnTo>
                  <a:lnTo>
                    <a:pt x="201" y="382"/>
                  </a:lnTo>
                  <a:lnTo>
                    <a:pt x="197" y="383"/>
                  </a:lnTo>
                  <a:lnTo>
                    <a:pt x="197" y="383"/>
                  </a:lnTo>
                  <a:lnTo>
                    <a:pt x="194" y="384"/>
                  </a:lnTo>
                  <a:lnTo>
                    <a:pt x="192" y="386"/>
                  </a:lnTo>
                  <a:lnTo>
                    <a:pt x="191" y="391"/>
                  </a:lnTo>
                  <a:lnTo>
                    <a:pt x="192" y="396"/>
                  </a:lnTo>
                  <a:lnTo>
                    <a:pt x="192" y="401"/>
                  </a:lnTo>
                  <a:lnTo>
                    <a:pt x="192" y="401"/>
                  </a:lnTo>
                  <a:lnTo>
                    <a:pt x="191" y="404"/>
                  </a:lnTo>
                  <a:lnTo>
                    <a:pt x="190" y="406"/>
                  </a:lnTo>
                  <a:lnTo>
                    <a:pt x="184" y="409"/>
                  </a:lnTo>
                  <a:lnTo>
                    <a:pt x="180" y="413"/>
                  </a:lnTo>
                  <a:lnTo>
                    <a:pt x="178" y="416"/>
                  </a:lnTo>
                  <a:lnTo>
                    <a:pt x="178" y="420"/>
                  </a:lnTo>
                  <a:lnTo>
                    <a:pt x="178" y="420"/>
                  </a:lnTo>
                  <a:lnTo>
                    <a:pt x="180" y="423"/>
                  </a:lnTo>
                  <a:lnTo>
                    <a:pt x="181" y="424"/>
                  </a:lnTo>
                  <a:lnTo>
                    <a:pt x="185" y="427"/>
                  </a:lnTo>
                  <a:lnTo>
                    <a:pt x="191" y="427"/>
                  </a:lnTo>
                  <a:lnTo>
                    <a:pt x="195" y="430"/>
                  </a:lnTo>
                  <a:lnTo>
                    <a:pt x="195" y="430"/>
                  </a:lnTo>
                  <a:lnTo>
                    <a:pt x="199" y="433"/>
                  </a:lnTo>
                  <a:lnTo>
                    <a:pt x="202" y="437"/>
                  </a:lnTo>
                  <a:lnTo>
                    <a:pt x="205" y="441"/>
                  </a:lnTo>
                  <a:lnTo>
                    <a:pt x="209" y="444"/>
                  </a:lnTo>
                  <a:lnTo>
                    <a:pt x="209" y="444"/>
                  </a:lnTo>
                  <a:lnTo>
                    <a:pt x="214" y="446"/>
                  </a:lnTo>
                  <a:lnTo>
                    <a:pt x="217" y="444"/>
                  </a:lnTo>
                  <a:lnTo>
                    <a:pt x="221" y="444"/>
                  </a:lnTo>
                  <a:lnTo>
                    <a:pt x="224" y="444"/>
                  </a:lnTo>
                  <a:lnTo>
                    <a:pt x="224" y="444"/>
                  </a:lnTo>
                  <a:lnTo>
                    <a:pt x="226" y="447"/>
                  </a:lnTo>
                  <a:lnTo>
                    <a:pt x="226" y="448"/>
                  </a:lnTo>
                  <a:lnTo>
                    <a:pt x="226" y="453"/>
                  </a:lnTo>
                  <a:lnTo>
                    <a:pt x="224" y="463"/>
                  </a:lnTo>
                  <a:lnTo>
                    <a:pt x="224" y="463"/>
                  </a:lnTo>
                  <a:lnTo>
                    <a:pt x="222" y="468"/>
                  </a:lnTo>
                  <a:lnTo>
                    <a:pt x="224" y="473"/>
                  </a:lnTo>
                  <a:lnTo>
                    <a:pt x="226" y="475"/>
                  </a:lnTo>
                  <a:lnTo>
                    <a:pt x="231" y="477"/>
                  </a:lnTo>
                  <a:lnTo>
                    <a:pt x="235" y="477"/>
                  </a:lnTo>
                  <a:lnTo>
                    <a:pt x="239" y="477"/>
                  </a:lnTo>
                  <a:lnTo>
                    <a:pt x="249" y="474"/>
                  </a:lnTo>
                  <a:lnTo>
                    <a:pt x="249" y="474"/>
                  </a:lnTo>
                  <a:lnTo>
                    <a:pt x="256" y="470"/>
                  </a:lnTo>
                  <a:lnTo>
                    <a:pt x="262" y="465"/>
                  </a:lnTo>
                  <a:lnTo>
                    <a:pt x="265" y="464"/>
                  </a:lnTo>
                  <a:lnTo>
                    <a:pt x="268" y="464"/>
                  </a:lnTo>
                  <a:lnTo>
                    <a:pt x="272" y="465"/>
                  </a:lnTo>
                  <a:lnTo>
                    <a:pt x="276" y="468"/>
                  </a:lnTo>
                  <a:lnTo>
                    <a:pt x="276" y="468"/>
                  </a:lnTo>
                  <a:lnTo>
                    <a:pt x="273" y="467"/>
                  </a:lnTo>
                  <a:lnTo>
                    <a:pt x="271" y="468"/>
                  </a:lnTo>
                  <a:lnTo>
                    <a:pt x="266" y="471"/>
                  </a:lnTo>
                  <a:lnTo>
                    <a:pt x="262" y="477"/>
                  </a:lnTo>
                  <a:lnTo>
                    <a:pt x="258" y="480"/>
                  </a:lnTo>
                  <a:lnTo>
                    <a:pt x="258" y="480"/>
                  </a:lnTo>
                  <a:lnTo>
                    <a:pt x="252" y="481"/>
                  </a:lnTo>
                  <a:lnTo>
                    <a:pt x="246" y="483"/>
                  </a:lnTo>
                  <a:lnTo>
                    <a:pt x="245" y="483"/>
                  </a:lnTo>
                  <a:lnTo>
                    <a:pt x="244" y="484"/>
                  </a:lnTo>
                  <a:lnTo>
                    <a:pt x="242" y="487"/>
                  </a:lnTo>
                  <a:lnTo>
                    <a:pt x="242" y="491"/>
                  </a:lnTo>
                  <a:lnTo>
                    <a:pt x="242" y="491"/>
                  </a:lnTo>
                  <a:lnTo>
                    <a:pt x="244" y="497"/>
                  </a:lnTo>
                  <a:lnTo>
                    <a:pt x="244" y="500"/>
                  </a:lnTo>
                  <a:lnTo>
                    <a:pt x="246" y="502"/>
                  </a:lnTo>
                  <a:lnTo>
                    <a:pt x="246" y="502"/>
                  </a:lnTo>
                  <a:lnTo>
                    <a:pt x="249" y="502"/>
                  </a:lnTo>
                  <a:lnTo>
                    <a:pt x="252" y="501"/>
                  </a:lnTo>
                  <a:lnTo>
                    <a:pt x="254" y="498"/>
                  </a:lnTo>
                  <a:lnTo>
                    <a:pt x="255" y="497"/>
                  </a:lnTo>
                  <a:lnTo>
                    <a:pt x="255" y="497"/>
                  </a:lnTo>
                  <a:lnTo>
                    <a:pt x="259" y="495"/>
                  </a:lnTo>
                  <a:lnTo>
                    <a:pt x="263" y="497"/>
                  </a:lnTo>
                  <a:lnTo>
                    <a:pt x="266" y="500"/>
                  </a:lnTo>
                  <a:lnTo>
                    <a:pt x="269" y="504"/>
                  </a:lnTo>
                  <a:lnTo>
                    <a:pt x="269" y="504"/>
                  </a:lnTo>
                  <a:lnTo>
                    <a:pt x="275" y="510"/>
                  </a:lnTo>
                  <a:lnTo>
                    <a:pt x="282" y="512"/>
                  </a:lnTo>
                  <a:lnTo>
                    <a:pt x="289" y="515"/>
                  </a:lnTo>
                  <a:lnTo>
                    <a:pt x="296" y="517"/>
                  </a:lnTo>
                  <a:lnTo>
                    <a:pt x="313" y="518"/>
                  </a:lnTo>
                  <a:lnTo>
                    <a:pt x="327" y="519"/>
                  </a:lnTo>
                  <a:lnTo>
                    <a:pt x="327" y="519"/>
                  </a:lnTo>
                  <a:lnTo>
                    <a:pt x="342" y="519"/>
                  </a:lnTo>
                  <a:lnTo>
                    <a:pt x="353" y="521"/>
                  </a:lnTo>
                  <a:lnTo>
                    <a:pt x="353" y="521"/>
                  </a:lnTo>
                  <a:lnTo>
                    <a:pt x="364" y="522"/>
                  </a:lnTo>
                  <a:lnTo>
                    <a:pt x="364" y="522"/>
                  </a:lnTo>
                  <a:lnTo>
                    <a:pt x="363" y="529"/>
                  </a:lnTo>
                  <a:lnTo>
                    <a:pt x="359" y="535"/>
                  </a:lnTo>
                  <a:lnTo>
                    <a:pt x="359" y="535"/>
                  </a:lnTo>
                  <a:lnTo>
                    <a:pt x="364" y="538"/>
                  </a:lnTo>
                  <a:lnTo>
                    <a:pt x="372" y="539"/>
                  </a:lnTo>
                  <a:lnTo>
                    <a:pt x="372" y="539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6" y="551"/>
                  </a:lnTo>
                  <a:lnTo>
                    <a:pt x="366" y="554"/>
                  </a:lnTo>
                  <a:lnTo>
                    <a:pt x="363" y="558"/>
                  </a:lnTo>
                  <a:lnTo>
                    <a:pt x="363" y="558"/>
                  </a:lnTo>
                  <a:lnTo>
                    <a:pt x="362" y="552"/>
                  </a:lnTo>
                  <a:lnTo>
                    <a:pt x="360" y="548"/>
                  </a:lnTo>
                  <a:lnTo>
                    <a:pt x="360" y="548"/>
                  </a:lnTo>
                  <a:lnTo>
                    <a:pt x="337" y="547"/>
                  </a:lnTo>
                  <a:lnTo>
                    <a:pt x="337" y="547"/>
                  </a:lnTo>
                  <a:lnTo>
                    <a:pt x="340" y="551"/>
                  </a:lnTo>
                  <a:lnTo>
                    <a:pt x="342" y="555"/>
                  </a:lnTo>
                  <a:lnTo>
                    <a:pt x="342" y="555"/>
                  </a:lnTo>
                  <a:lnTo>
                    <a:pt x="333" y="555"/>
                  </a:lnTo>
                  <a:lnTo>
                    <a:pt x="325" y="552"/>
                  </a:lnTo>
                  <a:lnTo>
                    <a:pt x="325" y="552"/>
                  </a:lnTo>
                  <a:lnTo>
                    <a:pt x="316" y="547"/>
                  </a:lnTo>
                  <a:lnTo>
                    <a:pt x="312" y="544"/>
                  </a:lnTo>
                  <a:lnTo>
                    <a:pt x="308" y="544"/>
                  </a:lnTo>
                  <a:lnTo>
                    <a:pt x="308" y="544"/>
                  </a:lnTo>
                  <a:lnTo>
                    <a:pt x="303" y="547"/>
                  </a:lnTo>
                  <a:lnTo>
                    <a:pt x="298" y="551"/>
                  </a:lnTo>
                  <a:lnTo>
                    <a:pt x="288" y="561"/>
                  </a:lnTo>
                  <a:lnTo>
                    <a:pt x="288" y="561"/>
                  </a:lnTo>
                  <a:lnTo>
                    <a:pt x="279" y="571"/>
                  </a:lnTo>
                  <a:lnTo>
                    <a:pt x="275" y="575"/>
                  </a:lnTo>
                  <a:lnTo>
                    <a:pt x="269" y="579"/>
                  </a:lnTo>
                  <a:lnTo>
                    <a:pt x="269" y="579"/>
                  </a:lnTo>
                  <a:lnTo>
                    <a:pt x="265" y="584"/>
                  </a:lnTo>
                  <a:lnTo>
                    <a:pt x="261" y="588"/>
                  </a:lnTo>
                  <a:lnTo>
                    <a:pt x="258" y="592"/>
                  </a:lnTo>
                  <a:lnTo>
                    <a:pt x="256" y="598"/>
                  </a:lnTo>
                  <a:lnTo>
                    <a:pt x="256" y="598"/>
                  </a:lnTo>
                  <a:lnTo>
                    <a:pt x="269" y="602"/>
                  </a:lnTo>
                  <a:lnTo>
                    <a:pt x="269" y="602"/>
                  </a:lnTo>
                  <a:lnTo>
                    <a:pt x="268" y="602"/>
                  </a:lnTo>
                  <a:lnTo>
                    <a:pt x="265" y="603"/>
                  </a:lnTo>
                  <a:lnTo>
                    <a:pt x="261" y="608"/>
                  </a:lnTo>
                  <a:lnTo>
                    <a:pt x="252" y="616"/>
                  </a:lnTo>
                  <a:lnTo>
                    <a:pt x="252" y="616"/>
                  </a:lnTo>
                  <a:lnTo>
                    <a:pt x="246" y="622"/>
                  </a:lnTo>
                  <a:lnTo>
                    <a:pt x="242" y="629"/>
                  </a:lnTo>
                  <a:lnTo>
                    <a:pt x="239" y="635"/>
                  </a:lnTo>
                  <a:lnTo>
                    <a:pt x="239" y="639"/>
                  </a:lnTo>
                  <a:lnTo>
                    <a:pt x="241" y="643"/>
                  </a:lnTo>
                  <a:lnTo>
                    <a:pt x="241" y="643"/>
                  </a:lnTo>
                  <a:lnTo>
                    <a:pt x="236" y="640"/>
                  </a:lnTo>
                  <a:lnTo>
                    <a:pt x="231" y="639"/>
                  </a:lnTo>
                  <a:lnTo>
                    <a:pt x="219" y="638"/>
                  </a:lnTo>
                  <a:lnTo>
                    <a:pt x="219" y="638"/>
                  </a:lnTo>
                  <a:lnTo>
                    <a:pt x="215" y="639"/>
                  </a:lnTo>
                  <a:lnTo>
                    <a:pt x="211" y="640"/>
                  </a:lnTo>
                  <a:lnTo>
                    <a:pt x="205" y="646"/>
                  </a:lnTo>
                  <a:lnTo>
                    <a:pt x="199" y="653"/>
                  </a:lnTo>
                  <a:lnTo>
                    <a:pt x="192" y="659"/>
                  </a:lnTo>
                  <a:lnTo>
                    <a:pt x="192" y="659"/>
                  </a:lnTo>
                  <a:lnTo>
                    <a:pt x="188" y="660"/>
                  </a:lnTo>
                  <a:lnTo>
                    <a:pt x="184" y="662"/>
                  </a:lnTo>
                  <a:lnTo>
                    <a:pt x="175" y="663"/>
                  </a:lnTo>
                  <a:lnTo>
                    <a:pt x="165" y="665"/>
                  </a:lnTo>
                  <a:lnTo>
                    <a:pt x="161" y="666"/>
                  </a:lnTo>
                  <a:lnTo>
                    <a:pt x="157" y="669"/>
                  </a:lnTo>
                  <a:lnTo>
                    <a:pt x="157" y="669"/>
                  </a:lnTo>
                  <a:lnTo>
                    <a:pt x="153" y="672"/>
                  </a:lnTo>
                  <a:lnTo>
                    <a:pt x="151" y="675"/>
                  </a:lnTo>
                  <a:lnTo>
                    <a:pt x="153" y="677"/>
                  </a:lnTo>
                  <a:lnTo>
                    <a:pt x="154" y="679"/>
                  </a:lnTo>
                  <a:lnTo>
                    <a:pt x="161" y="682"/>
                  </a:lnTo>
                  <a:lnTo>
                    <a:pt x="168" y="683"/>
                  </a:lnTo>
                  <a:lnTo>
                    <a:pt x="168" y="683"/>
                  </a:lnTo>
                  <a:lnTo>
                    <a:pt x="177" y="683"/>
                  </a:lnTo>
                  <a:lnTo>
                    <a:pt x="185" y="683"/>
                  </a:lnTo>
                  <a:lnTo>
                    <a:pt x="190" y="683"/>
                  </a:lnTo>
                  <a:lnTo>
                    <a:pt x="192" y="686"/>
                  </a:lnTo>
                  <a:lnTo>
                    <a:pt x="192" y="689"/>
                  </a:lnTo>
                  <a:lnTo>
                    <a:pt x="192" y="693"/>
                  </a:lnTo>
                  <a:lnTo>
                    <a:pt x="192" y="693"/>
                  </a:lnTo>
                  <a:lnTo>
                    <a:pt x="188" y="699"/>
                  </a:lnTo>
                  <a:lnTo>
                    <a:pt x="184" y="704"/>
                  </a:lnTo>
                  <a:lnTo>
                    <a:pt x="178" y="709"/>
                  </a:lnTo>
                  <a:lnTo>
                    <a:pt x="172" y="712"/>
                  </a:lnTo>
                  <a:lnTo>
                    <a:pt x="172" y="712"/>
                  </a:lnTo>
                  <a:lnTo>
                    <a:pt x="164" y="712"/>
                  </a:lnTo>
                  <a:lnTo>
                    <a:pt x="150" y="712"/>
                  </a:lnTo>
                  <a:lnTo>
                    <a:pt x="137" y="713"/>
                  </a:lnTo>
                  <a:lnTo>
                    <a:pt x="133" y="714"/>
                  </a:lnTo>
                  <a:lnTo>
                    <a:pt x="130" y="717"/>
                  </a:lnTo>
                  <a:lnTo>
                    <a:pt x="130" y="717"/>
                  </a:lnTo>
                  <a:lnTo>
                    <a:pt x="130" y="720"/>
                  </a:lnTo>
                  <a:lnTo>
                    <a:pt x="131" y="723"/>
                  </a:lnTo>
                  <a:lnTo>
                    <a:pt x="131" y="723"/>
                  </a:lnTo>
                  <a:lnTo>
                    <a:pt x="135" y="726"/>
                  </a:lnTo>
                  <a:lnTo>
                    <a:pt x="144" y="730"/>
                  </a:lnTo>
                  <a:lnTo>
                    <a:pt x="144" y="730"/>
                  </a:lnTo>
                  <a:lnTo>
                    <a:pt x="135" y="754"/>
                  </a:lnTo>
                  <a:lnTo>
                    <a:pt x="135" y="754"/>
                  </a:lnTo>
                  <a:lnTo>
                    <a:pt x="134" y="760"/>
                  </a:lnTo>
                  <a:lnTo>
                    <a:pt x="134" y="766"/>
                  </a:lnTo>
                  <a:lnTo>
                    <a:pt x="134" y="768"/>
                  </a:lnTo>
                  <a:lnTo>
                    <a:pt x="133" y="770"/>
                  </a:lnTo>
                  <a:lnTo>
                    <a:pt x="130" y="770"/>
                  </a:lnTo>
                  <a:lnTo>
                    <a:pt x="126" y="768"/>
                  </a:lnTo>
                  <a:lnTo>
                    <a:pt x="126" y="768"/>
                  </a:lnTo>
                  <a:lnTo>
                    <a:pt x="121" y="766"/>
                  </a:lnTo>
                  <a:lnTo>
                    <a:pt x="117" y="761"/>
                  </a:lnTo>
                  <a:lnTo>
                    <a:pt x="108" y="754"/>
                  </a:lnTo>
                  <a:lnTo>
                    <a:pt x="108" y="754"/>
                  </a:lnTo>
                  <a:lnTo>
                    <a:pt x="104" y="753"/>
                  </a:lnTo>
                  <a:lnTo>
                    <a:pt x="101" y="753"/>
                  </a:lnTo>
                  <a:lnTo>
                    <a:pt x="94" y="751"/>
                  </a:lnTo>
                  <a:lnTo>
                    <a:pt x="94" y="751"/>
                  </a:lnTo>
                  <a:lnTo>
                    <a:pt x="90" y="750"/>
                  </a:lnTo>
                  <a:lnTo>
                    <a:pt x="87" y="746"/>
                  </a:lnTo>
                  <a:lnTo>
                    <a:pt x="86" y="743"/>
                  </a:lnTo>
                  <a:lnTo>
                    <a:pt x="83" y="739"/>
                  </a:lnTo>
                  <a:lnTo>
                    <a:pt x="83" y="739"/>
                  </a:lnTo>
                  <a:lnTo>
                    <a:pt x="79" y="737"/>
                  </a:lnTo>
                  <a:lnTo>
                    <a:pt x="74" y="737"/>
                  </a:lnTo>
                  <a:lnTo>
                    <a:pt x="66" y="739"/>
                  </a:lnTo>
                  <a:lnTo>
                    <a:pt x="66" y="739"/>
                  </a:lnTo>
                  <a:lnTo>
                    <a:pt x="60" y="740"/>
                  </a:lnTo>
                  <a:lnTo>
                    <a:pt x="54" y="741"/>
                  </a:lnTo>
                  <a:lnTo>
                    <a:pt x="47" y="741"/>
                  </a:lnTo>
                  <a:lnTo>
                    <a:pt x="42" y="744"/>
                  </a:lnTo>
                  <a:lnTo>
                    <a:pt x="42" y="744"/>
                  </a:lnTo>
                  <a:lnTo>
                    <a:pt x="30" y="750"/>
                  </a:lnTo>
                  <a:lnTo>
                    <a:pt x="26" y="753"/>
                  </a:lnTo>
                  <a:lnTo>
                    <a:pt x="22" y="756"/>
                  </a:lnTo>
                  <a:lnTo>
                    <a:pt x="22" y="756"/>
                  </a:lnTo>
                  <a:lnTo>
                    <a:pt x="15" y="763"/>
                  </a:lnTo>
                  <a:lnTo>
                    <a:pt x="13" y="768"/>
                  </a:lnTo>
                  <a:lnTo>
                    <a:pt x="15" y="773"/>
                  </a:lnTo>
                  <a:lnTo>
                    <a:pt x="15" y="773"/>
                  </a:lnTo>
                  <a:lnTo>
                    <a:pt x="17" y="777"/>
                  </a:lnTo>
                  <a:lnTo>
                    <a:pt x="20" y="778"/>
                  </a:lnTo>
                  <a:lnTo>
                    <a:pt x="25" y="780"/>
                  </a:lnTo>
                  <a:lnTo>
                    <a:pt x="30" y="780"/>
                  </a:lnTo>
                  <a:lnTo>
                    <a:pt x="40" y="780"/>
                  </a:lnTo>
                  <a:lnTo>
                    <a:pt x="44" y="780"/>
                  </a:lnTo>
                  <a:lnTo>
                    <a:pt x="49" y="781"/>
                  </a:lnTo>
                  <a:lnTo>
                    <a:pt x="49" y="781"/>
                  </a:lnTo>
                  <a:lnTo>
                    <a:pt x="60" y="788"/>
                  </a:lnTo>
                  <a:lnTo>
                    <a:pt x="67" y="793"/>
                  </a:lnTo>
                  <a:lnTo>
                    <a:pt x="73" y="794"/>
                  </a:lnTo>
                  <a:lnTo>
                    <a:pt x="73" y="794"/>
                  </a:lnTo>
                  <a:lnTo>
                    <a:pt x="83" y="797"/>
                  </a:lnTo>
                  <a:lnTo>
                    <a:pt x="91" y="797"/>
                  </a:lnTo>
                  <a:lnTo>
                    <a:pt x="110" y="798"/>
                  </a:lnTo>
                  <a:lnTo>
                    <a:pt x="110" y="798"/>
                  </a:lnTo>
                  <a:lnTo>
                    <a:pt x="124" y="797"/>
                  </a:lnTo>
                  <a:lnTo>
                    <a:pt x="127" y="797"/>
                  </a:lnTo>
                  <a:lnTo>
                    <a:pt x="130" y="798"/>
                  </a:lnTo>
                  <a:lnTo>
                    <a:pt x="133" y="800"/>
                  </a:lnTo>
                  <a:lnTo>
                    <a:pt x="133" y="804"/>
                  </a:lnTo>
                  <a:lnTo>
                    <a:pt x="133" y="804"/>
                  </a:lnTo>
                  <a:lnTo>
                    <a:pt x="130" y="801"/>
                  </a:lnTo>
                  <a:lnTo>
                    <a:pt x="126" y="801"/>
                  </a:lnTo>
                  <a:lnTo>
                    <a:pt x="123" y="801"/>
                  </a:lnTo>
                  <a:lnTo>
                    <a:pt x="118" y="803"/>
                  </a:lnTo>
                  <a:lnTo>
                    <a:pt x="113" y="807"/>
                  </a:lnTo>
                  <a:lnTo>
                    <a:pt x="106" y="810"/>
                  </a:lnTo>
                  <a:lnTo>
                    <a:pt x="106" y="810"/>
                  </a:lnTo>
                  <a:lnTo>
                    <a:pt x="97" y="813"/>
                  </a:lnTo>
                  <a:lnTo>
                    <a:pt x="87" y="813"/>
                  </a:lnTo>
                  <a:lnTo>
                    <a:pt x="66" y="813"/>
                  </a:lnTo>
                  <a:lnTo>
                    <a:pt x="56" y="814"/>
                  </a:lnTo>
                  <a:lnTo>
                    <a:pt x="46" y="815"/>
                  </a:lnTo>
                  <a:lnTo>
                    <a:pt x="37" y="817"/>
                  </a:lnTo>
                  <a:lnTo>
                    <a:pt x="30" y="823"/>
                  </a:lnTo>
                  <a:lnTo>
                    <a:pt x="30" y="823"/>
                  </a:lnTo>
                  <a:lnTo>
                    <a:pt x="27" y="825"/>
                  </a:lnTo>
                  <a:lnTo>
                    <a:pt x="27" y="830"/>
                  </a:lnTo>
                  <a:lnTo>
                    <a:pt x="29" y="832"/>
                  </a:lnTo>
                  <a:lnTo>
                    <a:pt x="32" y="835"/>
                  </a:lnTo>
                  <a:lnTo>
                    <a:pt x="32" y="835"/>
                  </a:lnTo>
                  <a:lnTo>
                    <a:pt x="26" y="835"/>
                  </a:lnTo>
                  <a:lnTo>
                    <a:pt x="16" y="837"/>
                  </a:lnTo>
                  <a:lnTo>
                    <a:pt x="8" y="840"/>
                  </a:lnTo>
                  <a:lnTo>
                    <a:pt x="2" y="842"/>
                  </a:lnTo>
                  <a:lnTo>
                    <a:pt x="2" y="842"/>
                  </a:lnTo>
                  <a:lnTo>
                    <a:pt x="0" y="847"/>
                  </a:lnTo>
                  <a:lnTo>
                    <a:pt x="2" y="852"/>
                  </a:lnTo>
                  <a:lnTo>
                    <a:pt x="5" y="864"/>
                  </a:lnTo>
                  <a:lnTo>
                    <a:pt x="5" y="864"/>
                  </a:lnTo>
                  <a:lnTo>
                    <a:pt x="8" y="867"/>
                  </a:lnTo>
                  <a:lnTo>
                    <a:pt x="10" y="869"/>
                  </a:lnTo>
                  <a:lnTo>
                    <a:pt x="13" y="869"/>
                  </a:lnTo>
                  <a:lnTo>
                    <a:pt x="17" y="869"/>
                  </a:lnTo>
                  <a:lnTo>
                    <a:pt x="25" y="867"/>
                  </a:lnTo>
                  <a:lnTo>
                    <a:pt x="32" y="864"/>
                  </a:lnTo>
                  <a:lnTo>
                    <a:pt x="35" y="867"/>
                  </a:lnTo>
                  <a:lnTo>
                    <a:pt x="35" y="867"/>
                  </a:lnTo>
                  <a:lnTo>
                    <a:pt x="32" y="872"/>
                  </a:lnTo>
                  <a:lnTo>
                    <a:pt x="32" y="872"/>
                  </a:lnTo>
                  <a:lnTo>
                    <a:pt x="30" y="877"/>
                  </a:lnTo>
                  <a:lnTo>
                    <a:pt x="32" y="887"/>
                  </a:lnTo>
                  <a:lnTo>
                    <a:pt x="32" y="887"/>
                  </a:lnTo>
                  <a:lnTo>
                    <a:pt x="32" y="888"/>
                  </a:lnTo>
                  <a:lnTo>
                    <a:pt x="33" y="889"/>
                  </a:lnTo>
                  <a:lnTo>
                    <a:pt x="37" y="892"/>
                  </a:lnTo>
                  <a:lnTo>
                    <a:pt x="46" y="895"/>
                  </a:lnTo>
                  <a:lnTo>
                    <a:pt x="46" y="895"/>
                  </a:lnTo>
                  <a:lnTo>
                    <a:pt x="52" y="896"/>
                  </a:lnTo>
                  <a:lnTo>
                    <a:pt x="62" y="898"/>
                  </a:lnTo>
                  <a:lnTo>
                    <a:pt x="62" y="898"/>
                  </a:lnTo>
                  <a:lnTo>
                    <a:pt x="69" y="896"/>
                  </a:lnTo>
                  <a:lnTo>
                    <a:pt x="73" y="894"/>
                  </a:lnTo>
                  <a:lnTo>
                    <a:pt x="79" y="892"/>
                  </a:lnTo>
                  <a:lnTo>
                    <a:pt x="86" y="892"/>
                  </a:lnTo>
                  <a:lnTo>
                    <a:pt x="86" y="892"/>
                  </a:lnTo>
                  <a:lnTo>
                    <a:pt x="91" y="894"/>
                  </a:lnTo>
                  <a:lnTo>
                    <a:pt x="94" y="895"/>
                  </a:lnTo>
                  <a:lnTo>
                    <a:pt x="94" y="896"/>
                  </a:lnTo>
                  <a:lnTo>
                    <a:pt x="93" y="898"/>
                  </a:lnTo>
                  <a:lnTo>
                    <a:pt x="86" y="901"/>
                  </a:lnTo>
                  <a:lnTo>
                    <a:pt x="76" y="901"/>
                  </a:lnTo>
                  <a:lnTo>
                    <a:pt x="76" y="901"/>
                  </a:lnTo>
                  <a:lnTo>
                    <a:pt x="73" y="902"/>
                  </a:lnTo>
                  <a:lnTo>
                    <a:pt x="67" y="905"/>
                  </a:lnTo>
                  <a:lnTo>
                    <a:pt x="59" y="909"/>
                  </a:lnTo>
                  <a:lnTo>
                    <a:pt x="59" y="909"/>
                  </a:lnTo>
                  <a:lnTo>
                    <a:pt x="35" y="921"/>
                  </a:lnTo>
                  <a:lnTo>
                    <a:pt x="10" y="932"/>
                  </a:lnTo>
                  <a:lnTo>
                    <a:pt x="10" y="932"/>
                  </a:lnTo>
                  <a:lnTo>
                    <a:pt x="6" y="936"/>
                  </a:lnTo>
                  <a:lnTo>
                    <a:pt x="6" y="936"/>
                  </a:lnTo>
                  <a:lnTo>
                    <a:pt x="17" y="939"/>
                  </a:lnTo>
                  <a:lnTo>
                    <a:pt x="29" y="942"/>
                  </a:lnTo>
                  <a:lnTo>
                    <a:pt x="29" y="942"/>
                  </a:lnTo>
                  <a:lnTo>
                    <a:pt x="43" y="943"/>
                  </a:lnTo>
                  <a:lnTo>
                    <a:pt x="50" y="943"/>
                  </a:lnTo>
                  <a:lnTo>
                    <a:pt x="57" y="943"/>
                  </a:lnTo>
                  <a:lnTo>
                    <a:pt x="57" y="943"/>
                  </a:lnTo>
                  <a:lnTo>
                    <a:pt x="69" y="939"/>
                  </a:lnTo>
                  <a:lnTo>
                    <a:pt x="74" y="938"/>
                  </a:lnTo>
                  <a:lnTo>
                    <a:pt x="80" y="938"/>
                  </a:lnTo>
                  <a:lnTo>
                    <a:pt x="80" y="938"/>
                  </a:lnTo>
                  <a:lnTo>
                    <a:pt x="94" y="939"/>
                  </a:lnTo>
                  <a:lnTo>
                    <a:pt x="111" y="941"/>
                  </a:lnTo>
                  <a:lnTo>
                    <a:pt x="111" y="941"/>
                  </a:lnTo>
                  <a:lnTo>
                    <a:pt x="118" y="941"/>
                  </a:lnTo>
                  <a:lnTo>
                    <a:pt x="127" y="939"/>
                  </a:lnTo>
                  <a:lnTo>
                    <a:pt x="127" y="939"/>
                  </a:lnTo>
                  <a:lnTo>
                    <a:pt x="134" y="936"/>
                  </a:lnTo>
                  <a:lnTo>
                    <a:pt x="137" y="935"/>
                  </a:lnTo>
                  <a:lnTo>
                    <a:pt x="141" y="933"/>
                  </a:lnTo>
                  <a:lnTo>
                    <a:pt x="141" y="933"/>
                  </a:lnTo>
                  <a:lnTo>
                    <a:pt x="143" y="935"/>
                  </a:lnTo>
                  <a:lnTo>
                    <a:pt x="144" y="938"/>
                  </a:lnTo>
                  <a:lnTo>
                    <a:pt x="144" y="943"/>
                  </a:lnTo>
                  <a:lnTo>
                    <a:pt x="144" y="943"/>
                  </a:lnTo>
                  <a:lnTo>
                    <a:pt x="141" y="948"/>
                  </a:lnTo>
                  <a:lnTo>
                    <a:pt x="138" y="951"/>
                  </a:lnTo>
                  <a:lnTo>
                    <a:pt x="135" y="952"/>
                  </a:lnTo>
                  <a:lnTo>
                    <a:pt x="131" y="953"/>
                  </a:lnTo>
                  <a:lnTo>
                    <a:pt x="123" y="953"/>
                  </a:lnTo>
                  <a:lnTo>
                    <a:pt x="114" y="953"/>
                  </a:lnTo>
                  <a:lnTo>
                    <a:pt x="114" y="953"/>
                  </a:lnTo>
                  <a:lnTo>
                    <a:pt x="104" y="953"/>
                  </a:lnTo>
                  <a:lnTo>
                    <a:pt x="97" y="955"/>
                  </a:lnTo>
                  <a:lnTo>
                    <a:pt x="89" y="956"/>
                  </a:lnTo>
                  <a:lnTo>
                    <a:pt x="80" y="961"/>
                  </a:lnTo>
                  <a:lnTo>
                    <a:pt x="80" y="961"/>
                  </a:lnTo>
                  <a:lnTo>
                    <a:pt x="77" y="965"/>
                  </a:lnTo>
                  <a:lnTo>
                    <a:pt x="76" y="969"/>
                  </a:lnTo>
                  <a:lnTo>
                    <a:pt x="74" y="975"/>
                  </a:lnTo>
                  <a:lnTo>
                    <a:pt x="72" y="980"/>
                  </a:lnTo>
                  <a:lnTo>
                    <a:pt x="72" y="980"/>
                  </a:lnTo>
                  <a:lnTo>
                    <a:pt x="69" y="986"/>
                  </a:lnTo>
                  <a:lnTo>
                    <a:pt x="67" y="990"/>
                  </a:lnTo>
                  <a:lnTo>
                    <a:pt x="67" y="992"/>
                  </a:lnTo>
                  <a:lnTo>
                    <a:pt x="69" y="995"/>
                  </a:lnTo>
                  <a:lnTo>
                    <a:pt x="72" y="996"/>
                  </a:lnTo>
                  <a:lnTo>
                    <a:pt x="76" y="996"/>
                  </a:lnTo>
                  <a:lnTo>
                    <a:pt x="76" y="996"/>
                  </a:lnTo>
                  <a:lnTo>
                    <a:pt x="81" y="996"/>
                  </a:lnTo>
                  <a:lnTo>
                    <a:pt x="87" y="993"/>
                  </a:lnTo>
                  <a:lnTo>
                    <a:pt x="93" y="990"/>
                  </a:lnTo>
                  <a:lnTo>
                    <a:pt x="97" y="990"/>
                  </a:lnTo>
                  <a:lnTo>
                    <a:pt x="97" y="990"/>
                  </a:lnTo>
                  <a:lnTo>
                    <a:pt x="117" y="996"/>
                  </a:lnTo>
                  <a:lnTo>
                    <a:pt x="127" y="999"/>
                  </a:lnTo>
                  <a:lnTo>
                    <a:pt x="137" y="999"/>
                  </a:lnTo>
                  <a:lnTo>
                    <a:pt x="137" y="999"/>
                  </a:lnTo>
                  <a:lnTo>
                    <a:pt x="145" y="999"/>
                  </a:lnTo>
                  <a:lnTo>
                    <a:pt x="151" y="1002"/>
                  </a:lnTo>
                  <a:lnTo>
                    <a:pt x="155" y="1006"/>
                  </a:lnTo>
                  <a:lnTo>
                    <a:pt x="161" y="1013"/>
                  </a:lnTo>
                  <a:lnTo>
                    <a:pt x="161" y="1013"/>
                  </a:lnTo>
                  <a:lnTo>
                    <a:pt x="172" y="1007"/>
                  </a:lnTo>
                  <a:lnTo>
                    <a:pt x="177" y="1006"/>
                  </a:lnTo>
                  <a:lnTo>
                    <a:pt x="182" y="1006"/>
                  </a:lnTo>
                  <a:lnTo>
                    <a:pt x="182" y="1006"/>
                  </a:lnTo>
                  <a:lnTo>
                    <a:pt x="198" y="1006"/>
                  </a:lnTo>
                  <a:lnTo>
                    <a:pt x="205" y="1006"/>
                  </a:lnTo>
                  <a:lnTo>
                    <a:pt x="212" y="1007"/>
                  </a:lnTo>
                  <a:lnTo>
                    <a:pt x="212" y="1007"/>
                  </a:lnTo>
                  <a:lnTo>
                    <a:pt x="215" y="1010"/>
                  </a:lnTo>
                  <a:lnTo>
                    <a:pt x="217" y="1015"/>
                  </a:lnTo>
                  <a:lnTo>
                    <a:pt x="219" y="1017"/>
                  </a:lnTo>
                  <a:lnTo>
                    <a:pt x="224" y="1020"/>
                  </a:lnTo>
                  <a:lnTo>
                    <a:pt x="224" y="1020"/>
                  </a:lnTo>
                  <a:lnTo>
                    <a:pt x="228" y="1020"/>
                  </a:lnTo>
                  <a:lnTo>
                    <a:pt x="234" y="1019"/>
                  </a:lnTo>
                  <a:lnTo>
                    <a:pt x="239" y="1017"/>
                  </a:lnTo>
                  <a:lnTo>
                    <a:pt x="244" y="1016"/>
                  </a:lnTo>
                  <a:lnTo>
                    <a:pt x="244" y="1016"/>
                  </a:lnTo>
                  <a:lnTo>
                    <a:pt x="255" y="1017"/>
                  </a:lnTo>
                  <a:lnTo>
                    <a:pt x="265" y="1020"/>
                  </a:lnTo>
                  <a:lnTo>
                    <a:pt x="265" y="1020"/>
                  </a:lnTo>
                  <a:lnTo>
                    <a:pt x="271" y="1015"/>
                  </a:lnTo>
                  <a:lnTo>
                    <a:pt x="278" y="1009"/>
                  </a:lnTo>
                  <a:lnTo>
                    <a:pt x="278" y="1009"/>
                  </a:lnTo>
                  <a:lnTo>
                    <a:pt x="290" y="1006"/>
                  </a:lnTo>
                  <a:lnTo>
                    <a:pt x="305" y="1003"/>
                  </a:lnTo>
                  <a:lnTo>
                    <a:pt x="305" y="1003"/>
                  </a:lnTo>
                  <a:lnTo>
                    <a:pt x="316" y="1002"/>
                  </a:lnTo>
                  <a:lnTo>
                    <a:pt x="327" y="1000"/>
                  </a:lnTo>
                  <a:lnTo>
                    <a:pt x="339" y="999"/>
                  </a:lnTo>
                  <a:lnTo>
                    <a:pt x="350" y="996"/>
                  </a:lnTo>
                  <a:lnTo>
                    <a:pt x="350" y="996"/>
                  </a:lnTo>
                  <a:lnTo>
                    <a:pt x="372" y="988"/>
                  </a:lnTo>
                  <a:lnTo>
                    <a:pt x="381" y="985"/>
                  </a:lnTo>
                  <a:lnTo>
                    <a:pt x="393" y="985"/>
                  </a:lnTo>
                  <a:lnTo>
                    <a:pt x="393" y="985"/>
                  </a:lnTo>
                  <a:lnTo>
                    <a:pt x="403" y="986"/>
                  </a:lnTo>
                  <a:lnTo>
                    <a:pt x="411" y="985"/>
                  </a:lnTo>
                  <a:lnTo>
                    <a:pt x="430" y="982"/>
                  </a:lnTo>
                  <a:lnTo>
                    <a:pt x="430" y="982"/>
                  </a:lnTo>
                  <a:lnTo>
                    <a:pt x="426" y="972"/>
                  </a:lnTo>
                  <a:lnTo>
                    <a:pt x="426" y="972"/>
                  </a:lnTo>
                  <a:lnTo>
                    <a:pt x="457" y="955"/>
                  </a:lnTo>
                  <a:lnTo>
                    <a:pt x="457" y="955"/>
                  </a:lnTo>
                  <a:lnTo>
                    <a:pt x="467" y="965"/>
                  </a:lnTo>
                  <a:lnTo>
                    <a:pt x="467" y="965"/>
                  </a:lnTo>
                  <a:lnTo>
                    <a:pt x="472" y="955"/>
                  </a:lnTo>
                  <a:lnTo>
                    <a:pt x="472" y="955"/>
                  </a:lnTo>
                  <a:lnTo>
                    <a:pt x="485" y="959"/>
                  </a:lnTo>
                  <a:lnTo>
                    <a:pt x="491" y="961"/>
                  </a:lnTo>
                  <a:lnTo>
                    <a:pt x="497" y="961"/>
                  </a:lnTo>
                  <a:lnTo>
                    <a:pt x="497" y="961"/>
                  </a:lnTo>
                  <a:lnTo>
                    <a:pt x="504" y="959"/>
                  </a:lnTo>
                  <a:lnTo>
                    <a:pt x="508" y="956"/>
                  </a:lnTo>
                  <a:lnTo>
                    <a:pt x="518" y="948"/>
                  </a:lnTo>
                  <a:lnTo>
                    <a:pt x="518" y="948"/>
                  </a:lnTo>
                  <a:lnTo>
                    <a:pt x="515" y="943"/>
                  </a:lnTo>
                  <a:lnTo>
                    <a:pt x="512" y="941"/>
                  </a:lnTo>
                  <a:lnTo>
                    <a:pt x="512" y="938"/>
                  </a:lnTo>
                  <a:lnTo>
                    <a:pt x="512" y="936"/>
                  </a:lnTo>
                  <a:lnTo>
                    <a:pt x="517" y="933"/>
                  </a:lnTo>
                  <a:lnTo>
                    <a:pt x="524" y="932"/>
                  </a:lnTo>
                  <a:lnTo>
                    <a:pt x="542" y="932"/>
                  </a:lnTo>
                  <a:lnTo>
                    <a:pt x="554" y="932"/>
                  </a:lnTo>
                  <a:lnTo>
                    <a:pt x="554" y="932"/>
                  </a:lnTo>
                  <a:lnTo>
                    <a:pt x="581" y="936"/>
                  </a:lnTo>
                  <a:lnTo>
                    <a:pt x="595" y="939"/>
                  </a:lnTo>
                  <a:lnTo>
                    <a:pt x="608" y="942"/>
                  </a:lnTo>
                  <a:lnTo>
                    <a:pt x="608" y="942"/>
                  </a:lnTo>
                  <a:lnTo>
                    <a:pt x="615" y="945"/>
                  </a:lnTo>
                  <a:lnTo>
                    <a:pt x="617" y="945"/>
                  </a:lnTo>
                  <a:lnTo>
                    <a:pt x="620" y="943"/>
                  </a:lnTo>
                  <a:lnTo>
                    <a:pt x="620" y="943"/>
                  </a:lnTo>
                  <a:lnTo>
                    <a:pt x="623" y="942"/>
                  </a:lnTo>
                  <a:lnTo>
                    <a:pt x="625" y="938"/>
                  </a:lnTo>
                  <a:lnTo>
                    <a:pt x="625" y="933"/>
                  </a:lnTo>
                  <a:lnTo>
                    <a:pt x="623" y="931"/>
                  </a:lnTo>
                  <a:lnTo>
                    <a:pt x="623" y="931"/>
                  </a:lnTo>
                  <a:lnTo>
                    <a:pt x="630" y="929"/>
                  </a:lnTo>
                  <a:lnTo>
                    <a:pt x="636" y="928"/>
                  </a:lnTo>
                  <a:lnTo>
                    <a:pt x="636" y="928"/>
                  </a:lnTo>
                  <a:lnTo>
                    <a:pt x="637" y="932"/>
                  </a:lnTo>
                  <a:lnTo>
                    <a:pt x="637" y="936"/>
                  </a:lnTo>
                  <a:lnTo>
                    <a:pt x="639" y="941"/>
                  </a:lnTo>
                  <a:lnTo>
                    <a:pt x="643" y="945"/>
                  </a:lnTo>
                  <a:lnTo>
                    <a:pt x="643" y="945"/>
                  </a:lnTo>
                  <a:lnTo>
                    <a:pt x="647" y="946"/>
                  </a:lnTo>
                  <a:lnTo>
                    <a:pt x="650" y="945"/>
                  </a:lnTo>
                  <a:lnTo>
                    <a:pt x="653" y="943"/>
                  </a:lnTo>
                  <a:lnTo>
                    <a:pt x="656" y="941"/>
                  </a:lnTo>
                  <a:lnTo>
                    <a:pt x="660" y="935"/>
                  </a:lnTo>
                  <a:lnTo>
                    <a:pt x="663" y="933"/>
                  </a:lnTo>
                  <a:lnTo>
                    <a:pt x="666" y="933"/>
                  </a:lnTo>
                  <a:lnTo>
                    <a:pt x="666" y="933"/>
                  </a:lnTo>
                  <a:lnTo>
                    <a:pt x="674" y="935"/>
                  </a:lnTo>
                  <a:lnTo>
                    <a:pt x="683" y="939"/>
                  </a:lnTo>
                  <a:lnTo>
                    <a:pt x="683" y="939"/>
                  </a:lnTo>
                  <a:lnTo>
                    <a:pt x="689" y="945"/>
                  </a:lnTo>
                  <a:lnTo>
                    <a:pt x="694" y="951"/>
                  </a:lnTo>
                  <a:lnTo>
                    <a:pt x="694" y="951"/>
                  </a:lnTo>
                  <a:lnTo>
                    <a:pt x="706" y="956"/>
                  </a:lnTo>
                  <a:lnTo>
                    <a:pt x="718" y="961"/>
                  </a:lnTo>
                  <a:lnTo>
                    <a:pt x="724" y="961"/>
                  </a:lnTo>
                  <a:lnTo>
                    <a:pt x="731" y="961"/>
                  </a:lnTo>
                  <a:lnTo>
                    <a:pt x="737" y="959"/>
                  </a:lnTo>
                  <a:lnTo>
                    <a:pt x="741" y="956"/>
                  </a:lnTo>
                  <a:lnTo>
                    <a:pt x="741" y="956"/>
                  </a:lnTo>
                  <a:lnTo>
                    <a:pt x="744" y="952"/>
                  </a:lnTo>
                  <a:lnTo>
                    <a:pt x="745" y="949"/>
                  </a:lnTo>
                  <a:lnTo>
                    <a:pt x="747" y="945"/>
                  </a:lnTo>
                  <a:lnTo>
                    <a:pt x="747" y="942"/>
                  </a:lnTo>
                  <a:lnTo>
                    <a:pt x="743" y="926"/>
                  </a:lnTo>
                  <a:lnTo>
                    <a:pt x="743" y="926"/>
                  </a:lnTo>
                  <a:lnTo>
                    <a:pt x="743" y="922"/>
                  </a:lnTo>
                  <a:lnTo>
                    <a:pt x="743" y="918"/>
                  </a:lnTo>
                  <a:lnTo>
                    <a:pt x="745" y="912"/>
                  </a:lnTo>
                  <a:lnTo>
                    <a:pt x="755" y="901"/>
                  </a:lnTo>
                  <a:lnTo>
                    <a:pt x="755" y="901"/>
                  </a:lnTo>
                  <a:lnTo>
                    <a:pt x="758" y="896"/>
                  </a:lnTo>
                  <a:lnTo>
                    <a:pt x="760" y="892"/>
                  </a:lnTo>
                  <a:lnTo>
                    <a:pt x="758" y="888"/>
                  </a:lnTo>
                  <a:lnTo>
                    <a:pt x="758" y="888"/>
                  </a:lnTo>
                  <a:lnTo>
                    <a:pt x="761" y="888"/>
                  </a:lnTo>
                  <a:lnTo>
                    <a:pt x="765" y="887"/>
                  </a:lnTo>
                  <a:lnTo>
                    <a:pt x="775" y="878"/>
                  </a:lnTo>
                  <a:lnTo>
                    <a:pt x="791" y="865"/>
                  </a:lnTo>
                  <a:lnTo>
                    <a:pt x="791" y="865"/>
                  </a:lnTo>
                  <a:lnTo>
                    <a:pt x="794" y="859"/>
                  </a:lnTo>
                  <a:lnTo>
                    <a:pt x="795" y="855"/>
                  </a:lnTo>
                  <a:lnTo>
                    <a:pt x="797" y="844"/>
                  </a:lnTo>
                  <a:lnTo>
                    <a:pt x="798" y="832"/>
                  </a:lnTo>
                  <a:lnTo>
                    <a:pt x="801" y="827"/>
                  </a:lnTo>
                  <a:lnTo>
                    <a:pt x="804" y="823"/>
                  </a:lnTo>
                  <a:lnTo>
                    <a:pt x="804" y="823"/>
                  </a:lnTo>
                  <a:lnTo>
                    <a:pt x="811" y="817"/>
                  </a:lnTo>
                  <a:lnTo>
                    <a:pt x="817" y="811"/>
                  </a:lnTo>
                  <a:lnTo>
                    <a:pt x="817" y="811"/>
                  </a:lnTo>
                  <a:lnTo>
                    <a:pt x="839" y="783"/>
                  </a:lnTo>
                  <a:lnTo>
                    <a:pt x="861" y="756"/>
                  </a:lnTo>
                  <a:lnTo>
                    <a:pt x="861" y="756"/>
                  </a:lnTo>
                  <a:lnTo>
                    <a:pt x="858" y="740"/>
                  </a:lnTo>
                  <a:lnTo>
                    <a:pt x="858" y="740"/>
                  </a:lnTo>
                  <a:lnTo>
                    <a:pt x="859" y="733"/>
                  </a:lnTo>
                  <a:lnTo>
                    <a:pt x="861" y="726"/>
                  </a:lnTo>
                  <a:lnTo>
                    <a:pt x="861" y="726"/>
                  </a:lnTo>
                  <a:lnTo>
                    <a:pt x="863" y="719"/>
                  </a:lnTo>
                  <a:lnTo>
                    <a:pt x="865" y="710"/>
                  </a:lnTo>
                  <a:lnTo>
                    <a:pt x="865" y="710"/>
                  </a:lnTo>
                  <a:lnTo>
                    <a:pt x="865" y="706"/>
                  </a:lnTo>
                  <a:lnTo>
                    <a:pt x="862" y="703"/>
                  </a:lnTo>
                  <a:lnTo>
                    <a:pt x="859" y="696"/>
                  </a:lnTo>
                  <a:lnTo>
                    <a:pt x="859" y="696"/>
                  </a:lnTo>
                  <a:lnTo>
                    <a:pt x="858" y="690"/>
                  </a:lnTo>
                  <a:lnTo>
                    <a:pt x="859" y="686"/>
                  </a:lnTo>
                  <a:lnTo>
                    <a:pt x="862" y="676"/>
                  </a:lnTo>
                  <a:lnTo>
                    <a:pt x="866" y="666"/>
                  </a:lnTo>
                  <a:lnTo>
                    <a:pt x="868" y="660"/>
                  </a:lnTo>
                  <a:lnTo>
                    <a:pt x="866" y="656"/>
                  </a:lnTo>
                  <a:lnTo>
                    <a:pt x="866" y="656"/>
                  </a:lnTo>
                  <a:lnTo>
                    <a:pt x="865" y="650"/>
                  </a:lnTo>
                  <a:lnTo>
                    <a:pt x="862" y="645"/>
                  </a:lnTo>
                  <a:lnTo>
                    <a:pt x="859" y="640"/>
                  </a:lnTo>
                  <a:lnTo>
                    <a:pt x="856" y="635"/>
                  </a:lnTo>
                  <a:lnTo>
                    <a:pt x="856" y="635"/>
                  </a:lnTo>
                  <a:lnTo>
                    <a:pt x="879" y="632"/>
                  </a:lnTo>
                  <a:lnTo>
                    <a:pt x="879" y="632"/>
                  </a:lnTo>
                  <a:lnTo>
                    <a:pt x="878" y="629"/>
                  </a:lnTo>
                  <a:lnTo>
                    <a:pt x="875" y="628"/>
                  </a:lnTo>
                  <a:lnTo>
                    <a:pt x="873" y="626"/>
                  </a:lnTo>
                  <a:lnTo>
                    <a:pt x="872" y="623"/>
                  </a:lnTo>
                  <a:lnTo>
                    <a:pt x="872" y="623"/>
                  </a:lnTo>
                  <a:lnTo>
                    <a:pt x="872" y="619"/>
                  </a:lnTo>
                  <a:lnTo>
                    <a:pt x="873" y="615"/>
                  </a:lnTo>
                  <a:lnTo>
                    <a:pt x="878" y="606"/>
                  </a:lnTo>
                  <a:lnTo>
                    <a:pt x="882" y="599"/>
                  </a:lnTo>
                  <a:lnTo>
                    <a:pt x="888" y="591"/>
                  </a:lnTo>
                  <a:lnTo>
                    <a:pt x="888" y="591"/>
                  </a:lnTo>
                  <a:lnTo>
                    <a:pt x="889" y="584"/>
                  </a:lnTo>
                  <a:lnTo>
                    <a:pt x="888" y="578"/>
                  </a:lnTo>
                  <a:lnTo>
                    <a:pt x="885" y="572"/>
                  </a:lnTo>
                  <a:lnTo>
                    <a:pt x="881" y="566"/>
                  </a:lnTo>
                  <a:lnTo>
                    <a:pt x="881" y="566"/>
                  </a:lnTo>
                  <a:lnTo>
                    <a:pt x="871" y="555"/>
                  </a:lnTo>
                  <a:lnTo>
                    <a:pt x="868" y="548"/>
                  </a:lnTo>
                  <a:lnTo>
                    <a:pt x="866" y="544"/>
                  </a:lnTo>
                  <a:lnTo>
                    <a:pt x="868" y="541"/>
                  </a:lnTo>
                  <a:lnTo>
                    <a:pt x="868" y="541"/>
                  </a:lnTo>
                  <a:lnTo>
                    <a:pt x="873" y="528"/>
                  </a:lnTo>
                  <a:lnTo>
                    <a:pt x="876" y="514"/>
                  </a:lnTo>
                  <a:lnTo>
                    <a:pt x="882" y="485"/>
                  </a:lnTo>
                  <a:lnTo>
                    <a:pt x="882" y="485"/>
                  </a:lnTo>
                  <a:lnTo>
                    <a:pt x="871" y="475"/>
                  </a:lnTo>
                  <a:lnTo>
                    <a:pt x="863" y="471"/>
                  </a:lnTo>
                  <a:lnTo>
                    <a:pt x="862" y="470"/>
                  </a:lnTo>
                  <a:lnTo>
                    <a:pt x="861" y="470"/>
                  </a:lnTo>
                  <a:lnTo>
                    <a:pt x="861" y="470"/>
                  </a:lnTo>
                  <a:lnTo>
                    <a:pt x="871" y="454"/>
                  </a:lnTo>
                  <a:lnTo>
                    <a:pt x="876" y="446"/>
                  </a:lnTo>
                  <a:lnTo>
                    <a:pt x="878" y="443"/>
                  </a:lnTo>
                  <a:lnTo>
                    <a:pt x="878" y="440"/>
                  </a:lnTo>
                  <a:lnTo>
                    <a:pt x="878" y="440"/>
                  </a:lnTo>
                  <a:lnTo>
                    <a:pt x="896" y="455"/>
                  </a:lnTo>
                  <a:lnTo>
                    <a:pt x="896" y="455"/>
                  </a:lnTo>
                  <a:lnTo>
                    <a:pt x="899" y="457"/>
                  </a:lnTo>
                  <a:lnTo>
                    <a:pt x="902" y="458"/>
                  </a:lnTo>
                  <a:lnTo>
                    <a:pt x="909" y="457"/>
                  </a:lnTo>
                  <a:lnTo>
                    <a:pt x="915" y="454"/>
                  </a:lnTo>
                  <a:lnTo>
                    <a:pt x="916" y="451"/>
                  </a:lnTo>
                  <a:lnTo>
                    <a:pt x="917" y="448"/>
                  </a:lnTo>
                  <a:lnTo>
                    <a:pt x="890" y="421"/>
                  </a:lnTo>
                  <a:lnTo>
                    <a:pt x="873" y="421"/>
                  </a:lnTo>
                  <a:close/>
                  <a:moveTo>
                    <a:pt x="603" y="178"/>
                  </a:moveTo>
                  <a:lnTo>
                    <a:pt x="603" y="178"/>
                  </a:lnTo>
                  <a:lnTo>
                    <a:pt x="603" y="178"/>
                  </a:lnTo>
                  <a:lnTo>
                    <a:pt x="603" y="178"/>
                  </a:lnTo>
                  <a:close/>
                  <a:moveTo>
                    <a:pt x="258" y="229"/>
                  </a:moveTo>
                  <a:lnTo>
                    <a:pt x="258" y="229"/>
                  </a:lnTo>
                  <a:lnTo>
                    <a:pt x="258" y="229"/>
                  </a:lnTo>
                  <a:lnTo>
                    <a:pt x="258" y="229"/>
                  </a:lnTo>
                  <a:lnTo>
                    <a:pt x="258" y="229"/>
                  </a:lnTo>
                  <a:lnTo>
                    <a:pt x="258" y="229"/>
                  </a:lnTo>
                  <a:lnTo>
                    <a:pt x="258" y="229"/>
                  </a:lnTo>
                  <a:lnTo>
                    <a:pt x="258" y="229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79" y="468"/>
                  </a:lnTo>
                  <a:lnTo>
                    <a:pt x="279" y="468"/>
                  </a:lnTo>
                  <a:lnTo>
                    <a:pt x="279" y="470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362" y="535"/>
                  </a:moveTo>
                  <a:lnTo>
                    <a:pt x="362" y="535"/>
                  </a:lnTo>
                  <a:lnTo>
                    <a:pt x="362" y="535"/>
                  </a:lnTo>
                  <a:lnTo>
                    <a:pt x="363" y="535"/>
                  </a:lnTo>
                  <a:lnTo>
                    <a:pt x="363" y="535"/>
                  </a:lnTo>
                  <a:lnTo>
                    <a:pt x="362" y="535"/>
                  </a:lnTo>
                  <a:lnTo>
                    <a:pt x="362" y="535"/>
                  </a:lnTo>
                  <a:close/>
                  <a:moveTo>
                    <a:pt x="366" y="524"/>
                  </a:moveTo>
                  <a:lnTo>
                    <a:pt x="367" y="522"/>
                  </a:lnTo>
                  <a:lnTo>
                    <a:pt x="367" y="522"/>
                  </a:lnTo>
                  <a:lnTo>
                    <a:pt x="366" y="524"/>
                  </a:lnTo>
                  <a:close/>
                  <a:moveTo>
                    <a:pt x="340" y="548"/>
                  </a:moveTo>
                  <a:lnTo>
                    <a:pt x="340" y="549"/>
                  </a:lnTo>
                  <a:lnTo>
                    <a:pt x="340" y="551"/>
                  </a:lnTo>
                  <a:lnTo>
                    <a:pt x="340" y="548"/>
                  </a:lnTo>
                  <a:close/>
                  <a:moveTo>
                    <a:pt x="80" y="739"/>
                  </a:moveTo>
                  <a:lnTo>
                    <a:pt x="80" y="739"/>
                  </a:lnTo>
                  <a:lnTo>
                    <a:pt x="80" y="739"/>
                  </a:lnTo>
                  <a:lnTo>
                    <a:pt x="80" y="739"/>
                  </a:lnTo>
                  <a:lnTo>
                    <a:pt x="80" y="739"/>
                  </a:lnTo>
                  <a:lnTo>
                    <a:pt x="80" y="739"/>
                  </a:lnTo>
                  <a:close/>
                  <a:moveTo>
                    <a:pt x="13" y="869"/>
                  </a:moveTo>
                  <a:lnTo>
                    <a:pt x="13" y="869"/>
                  </a:lnTo>
                  <a:lnTo>
                    <a:pt x="13" y="869"/>
                  </a:lnTo>
                  <a:lnTo>
                    <a:pt x="13" y="869"/>
                  </a:lnTo>
                  <a:lnTo>
                    <a:pt x="13" y="869"/>
                  </a:lnTo>
                  <a:lnTo>
                    <a:pt x="13" y="869"/>
                  </a:lnTo>
                  <a:lnTo>
                    <a:pt x="13" y="869"/>
                  </a:lnTo>
                  <a:close/>
                  <a:moveTo>
                    <a:pt x="362" y="559"/>
                  </a:moveTo>
                  <a:lnTo>
                    <a:pt x="360" y="556"/>
                  </a:lnTo>
                  <a:lnTo>
                    <a:pt x="362" y="558"/>
                  </a:lnTo>
                  <a:lnTo>
                    <a:pt x="362" y="559"/>
                  </a:lnTo>
                  <a:close/>
                  <a:moveTo>
                    <a:pt x="366" y="545"/>
                  </a:moveTo>
                  <a:lnTo>
                    <a:pt x="366" y="545"/>
                  </a:lnTo>
                  <a:lnTo>
                    <a:pt x="367" y="545"/>
                  </a:lnTo>
                  <a:lnTo>
                    <a:pt x="367" y="545"/>
                  </a:lnTo>
                  <a:lnTo>
                    <a:pt x="366" y="545"/>
                  </a:lnTo>
                  <a:close/>
                </a:path>
              </a:pathLst>
            </a:custGeom>
            <a:solidFill>
              <a:srgbClr val="C85660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1121" name="Group 1120"/>
          <p:cNvGrpSpPr/>
          <p:nvPr/>
        </p:nvGrpSpPr>
        <p:grpSpPr>
          <a:xfrm>
            <a:off x="5046116" y="2110932"/>
            <a:ext cx="4960730" cy="3161636"/>
            <a:chOff x="4832456" y="159198"/>
            <a:chExt cx="3879744" cy="2472688"/>
          </a:xfrm>
        </p:grpSpPr>
        <p:grpSp>
          <p:nvGrpSpPr>
            <p:cNvPr id="1122" name="Group 1121"/>
            <p:cNvGrpSpPr/>
            <p:nvPr/>
          </p:nvGrpSpPr>
          <p:grpSpPr>
            <a:xfrm>
              <a:off x="4902309" y="159198"/>
              <a:ext cx="3809891" cy="901282"/>
              <a:chOff x="4887562" y="159198"/>
              <a:chExt cx="3809891" cy="901282"/>
            </a:xfrm>
          </p:grpSpPr>
          <p:sp>
            <p:nvSpPr>
              <p:cNvPr id="1149" name="TextBox 1148"/>
              <p:cNvSpPr txBox="1"/>
              <p:nvPr/>
            </p:nvSpPr>
            <p:spPr>
              <a:xfrm>
                <a:off x="5664182" y="619371"/>
                <a:ext cx="3033271" cy="336993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/>
                  <a:t>FRANCAIS</a:t>
                </a:r>
              </a:p>
            </p:txBody>
          </p:sp>
          <p:grpSp>
            <p:nvGrpSpPr>
              <p:cNvPr id="1145" name="Group 1144"/>
              <p:cNvGrpSpPr/>
              <p:nvPr/>
            </p:nvGrpSpPr>
            <p:grpSpPr>
              <a:xfrm>
                <a:off x="4887562" y="159198"/>
                <a:ext cx="732178" cy="901282"/>
                <a:chOff x="4850682" y="346412"/>
                <a:chExt cx="732178" cy="901282"/>
              </a:xfrm>
            </p:grpSpPr>
            <p:sp>
              <p:nvSpPr>
                <p:cNvPr id="1147" name="Oval 1146"/>
                <p:cNvSpPr/>
                <p:nvPr/>
              </p:nvSpPr>
              <p:spPr>
                <a:xfrm>
                  <a:off x="4925804" y="576032"/>
                  <a:ext cx="601302" cy="6013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8100" dist="254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148" name="Oval 1147"/>
                <p:cNvSpPr/>
                <p:nvPr/>
              </p:nvSpPr>
              <p:spPr>
                <a:xfrm>
                  <a:off x="4850682" y="346412"/>
                  <a:ext cx="732178" cy="901282"/>
                </a:xfrm>
                <a:prstGeom prst="ellipse">
                  <a:avLst/>
                </a:prstGeom>
                <a:solidFill>
                  <a:srgbClr val="C85660"/>
                </a:solidFill>
                <a:ln>
                  <a:noFill/>
                </a:ln>
                <a:effectLst>
                  <a:outerShdw blurRad="38100" dist="254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</p:grpSp>
        </p:grpSp>
        <p:grpSp>
          <p:nvGrpSpPr>
            <p:cNvPr id="1124" name="Group 1123"/>
            <p:cNvGrpSpPr/>
            <p:nvPr/>
          </p:nvGrpSpPr>
          <p:grpSpPr>
            <a:xfrm>
              <a:off x="4832456" y="1725581"/>
              <a:ext cx="3879744" cy="906305"/>
              <a:chOff x="4817709" y="263373"/>
              <a:chExt cx="3879744" cy="906305"/>
            </a:xfrm>
          </p:grpSpPr>
          <p:sp>
            <p:nvSpPr>
              <p:cNvPr id="1133" name="TextBox 1132"/>
              <p:cNvSpPr txBox="1"/>
              <p:nvPr/>
            </p:nvSpPr>
            <p:spPr>
              <a:xfrm>
                <a:off x="5664182" y="619371"/>
                <a:ext cx="3033271" cy="336993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/>
                  <a:t>ANGLAIS</a:t>
                </a:r>
              </a:p>
            </p:txBody>
          </p:sp>
          <p:grpSp>
            <p:nvGrpSpPr>
              <p:cNvPr id="1129" name="Group 1128"/>
              <p:cNvGrpSpPr/>
              <p:nvPr/>
            </p:nvGrpSpPr>
            <p:grpSpPr>
              <a:xfrm>
                <a:off x="4817709" y="263373"/>
                <a:ext cx="769080" cy="906305"/>
                <a:chOff x="4780829" y="450587"/>
                <a:chExt cx="769080" cy="906305"/>
              </a:xfrm>
            </p:grpSpPr>
            <p:sp>
              <p:nvSpPr>
                <p:cNvPr id="1131" name="Oval 1130"/>
                <p:cNvSpPr/>
                <p:nvPr/>
              </p:nvSpPr>
              <p:spPr>
                <a:xfrm>
                  <a:off x="4925804" y="576032"/>
                  <a:ext cx="601302" cy="6013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8100" dist="254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132" name="Oval 1131"/>
                <p:cNvSpPr/>
                <p:nvPr/>
              </p:nvSpPr>
              <p:spPr>
                <a:xfrm>
                  <a:off x="4780829" y="450587"/>
                  <a:ext cx="769080" cy="906305"/>
                </a:xfrm>
                <a:prstGeom prst="ellipse">
                  <a:avLst/>
                </a:prstGeom>
                <a:solidFill>
                  <a:srgbClr val="635C5F"/>
                </a:solidFill>
                <a:ln>
                  <a:noFill/>
                </a:ln>
                <a:effectLst>
                  <a:outerShdw blurRad="38100" dist="254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</p:grpSp>
        </p:grpSp>
        <p:cxnSp>
          <p:nvCxnSpPr>
            <p:cNvPr id="1125" name="Straight Connector 1124"/>
            <p:cNvCxnSpPr/>
            <p:nvPr/>
          </p:nvCxnSpPr>
          <p:spPr>
            <a:xfrm flipH="1">
              <a:off x="5014863" y="1105258"/>
              <a:ext cx="3697337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" name="Straight Connector 1125"/>
            <p:cNvCxnSpPr/>
            <p:nvPr/>
          </p:nvCxnSpPr>
          <p:spPr>
            <a:xfrm flipH="1">
              <a:off x="5014863" y="1712157"/>
              <a:ext cx="3697337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39156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</Words>
  <Application>Microsoft Office PowerPoint</Application>
  <PresentationFormat>Grand écran</PresentationFormat>
  <Paragraphs>116</Paragraphs>
  <Slides>18</Slides>
  <Notes>14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Segoe UI</vt:lpstr>
      <vt:lpstr>Times New Roman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Yaye Touti Dia</cp:lastModifiedBy>
  <cp:revision>68</cp:revision>
  <dcterms:created xsi:type="dcterms:W3CDTF">2017-05-04T13:19:27Z</dcterms:created>
  <dcterms:modified xsi:type="dcterms:W3CDTF">2021-04-02T14:02:43Z</dcterms:modified>
</cp:coreProperties>
</file>